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ink/inkAction1.xml" ContentType="application/vnd.ms-office.inkAction+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ink/inkAction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6" r:id="rId2"/>
  </p:sldMasterIdLst>
  <p:sldIdLst>
    <p:sldId id="257" r:id="rId3"/>
    <p:sldId id="258" r:id="rId4"/>
    <p:sldId id="260" r:id="rId5"/>
    <p:sldId id="272" r:id="rId6"/>
    <p:sldId id="265" r:id="rId7"/>
    <p:sldId id="263" r:id="rId8"/>
    <p:sldId id="286" r:id="rId9"/>
    <p:sldId id="264" r:id="rId10"/>
    <p:sldId id="291" r:id="rId11"/>
    <p:sldId id="268" r:id="rId12"/>
    <p:sldId id="269" r:id="rId13"/>
    <p:sldId id="273" r:id="rId14"/>
    <p:sldId id="277" r:id="rId15"/>
    <p:sldId id="270" r:id="rId16"/>
    <p:sldId id="275" r:id="rId17"/>
    <p:sldId id="276" r:id="rId18"/>
    <p:sldId id="292" r:id="rId19"/>
    <p:sldId id="284" r:id="rId20"/>
    <p:sldId id="279" r:id="rId21"/>
    <p:sldId id="282" r:id="rId22"/>
    <p:sldId id="28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65E8"/>
    <a:srgbClr val="BE5D59"/>
    <a:srgbClr val="B24B46"/>
    <a:srgbClr val="362619"/>
    <a:srgbClr val="3F43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2" d="100"/>
          <a:sy n="82" d="100"/>
        </p:scale>
        <p:origin x="49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1-18T18:49:07.244"/>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tip" value="rectangle"/>
      <inkml:brushProperty name="rasterOp" value="maskPen"/>
    </inkml:brush>
  </inkml:definitions>
  <iact:action type="add" startTime="22736">
    <iact:property name="dataType"/>
    <iact:actionData xml:id="d0">
      <inkml:trace xmlns:inkml="http://www.w3.org/2003/InkML" xml:id="stk0" contextRef="#ctx0" brushRef="#br0">24309 2880 0,'47'0'426,"0"0"-289,24 0-67,-24 0 14,24 0-40,-24 0-5,24 0 88,-24 0-112,24 0 8,-24 0 95,24 0-93,-24 0 134,24 0-57,-71 71-96,47-71 24,24 0 8,-71 47-27,-47-47 290</inkml:trace>
    </iact:actionData>
  </iact:action>
  <iact:action type="add" startTime="25238">
    <iact:property name="dataType"/>
    <iact:actionData xml:id="d1">
      <inkml:trace xmlns:inkml="http://www.w3.org/2003/InkML" xml:id="stk1" contextRef="#ctx0" brushRef="#br0">24710 2667 0,'0'47'353,"0"1"-334,0 23 0,0-24 11,0 24 4,0-24 2,0 24-14,0-24-9,0 24 11,0-24 84,0 24 182,0-24-273,0 24 7,0-24-11,0 24 13,0-119 116,47 48-131,-47-70 7,0 22 0,0-22-3,0 22 0,0-22 3,0 22 46,0-22 73,0 22-121,0-22 0,0 22 0</inkml:trace>
    </iact:actionData>
  </iact:action>
  <iact:action type="add" startTime="41780">
    <iact:property name="dataType"/>
    <iact:actionData xml:id="d2">
      <inkml:trace xmlns:inkml="http://www.w3.org/2003/InkML" xml:id="stk2" contextRef="#ctx0" brushRef="#br0">28722 2951 0,'0'47'530,"0"24"-422,0-24-97,0 24 218,0-24-212,0 24 8,0-24 310,0 24-319,0-24 1,0-94 202,0-1-186,0-22-7,0 22 95,0-22-102</inkml:trace>
    </iact:actionData>
  </iact:action>
  <iact:action type="add" startTime="75559">
    <iact:property name="dataType"/>
    <iact:actionData xml:id="d3">
      <inkml:trace xmlns:inkml="http://www.w3.org/2003/InkML" xml:id="stk3" contextRef="#ctx0" brushRef="#br1">25725 2833 0,'47'0'375,"0"0"-338,24 0 16,-24 0-6,24 0-8,-24 0-15,24 0 19,-71 47-20,47-47-12,24 0 15,-24 0 6,-47 47-16,71-47 4,-24 0 5,-47 71-13,71-71-5,-24 0 12,24 0 5,-71 47 20,47-47-41,24 0 18,-24 0 24,24 0 24,-24 0 2,24 0-48,-118 0 298,-24 0-306,24 0 1,-24 0 0,24 0-5,-24 0 9,24 0-7,47-47-7,-71 47 2,24 0 4,-24 0 19,24 0-16,47-47-6,-71 47 49,24 0-26,-24 0 36,71-71-53,-47 71 34,47-47 76,0-24 60,47 71-175,0 0 7,24 0-10,-24 0 2,24 0-1,-24 0 2,24 0 13,-24 0 2,24 0-15,-24 0 2,24 0 1,-24 0 142,24 0-141,-24 0-1,24 0-2,-24 0 5,24 0-2,-71 47 17,47-47 20,-47 71 109,71-71-156,-118 0 170,-24 0-165,24 0 22,-24 0-17,24 0-5,-24 0 5,24 0 4,-24 0 9,24 0-7,-24 0 4,71 47-18,-47-47 27,-24 0 2,71 71-28,-47-71-1,-24 0 15,71 47 4,-47-47-18,-24 0 11,71 71-3,-47-71-12,-24 0 3,24 0 72,47 47-64,-71-47 2,24 0 43,47 71-52,47-71 195,0 0-187,24 0-6,-24 0 2,24 0 2,-24 0-7,24 0 11,-24 0-4,24 0-5,-24 0 1,24 0 5,-24 0-3,24 0 11,-24 0-11,24 0 5,-24 0-2,24 0 12,-24 0 59,24 0-70,-24 0 1,24 0 11,-71 47 128,-47-47-136,-24 0-12,24 0 2,-24 0-5,24 0 3,-24 0 2,24 0-2,-24 0 0,24 0 0,-24 0 6,24 0-2,-24 0 8,71 71-3,-47-71 4,-24 0-9,24 0-1,-24 0 0,24 0-3,-24 0 3,24 0-3,-24 0 142,71-47-18,-47 47-115,47-71-12,-71 71 16,71-47-14,-47 47 126,47-71-116,47 71 223,0 0-226,-47 47-11,71-47 0,-24 0 3,24 0 4,-24 0-6,24 0 8,-24 0-10,24 0 3,-24 0 3,24 0 0,-24 0 6,24 0-4,-24 0 4,-94 0 107,0 0-111,-24 0-4,24 71-1,-24-71 2,24 0-1,-24 0-1,24 0 1,-24 0 1,24 0 1,-24 0 2,24 0 90,-24 0-61,24 0-18,94 0 184,0 0-194,24 0-4,-24 0 1,24 0-3,-24 0 2,24 0 1,-24 0-4,24 0 2,-24 0 2,24 0-2,-71-47-1,47 47 4,24 0-4,-24 0 6,24 0-1,-24 0 17,24 0 15,-24 0-32,24 0 8,-118 0 184</inkml:trace>
    </iact:actionData>
  </iact:action>
  <iact:action type="add" startTime="84156">
    <iact:property name="dataType"/>
    <iact:actionData xml:id="d4">
      <inkml:trace xmlns:inkml="http://www.w3.org/2003/InkML" xml:id="stk4" contextRef="#ctx0" brushRef="#br1">19400 2596 0,'0'-70'154,"47"70"-89,24 0 4,-24 0-58,24 0-3,-24 0 0,24 0 0,-71-48-1,47 48-3,24 0 8,-24 0-5,24 0 96,-24 0-92,24 0-4,-24 0-1,24 0 4,-24 0 0,24 0 10,-71 48 223,-47-48-228,47 47-11,-71-47 4,71 71 20,-47-71 1,-24 0-9,24 0-7,-24 0-2,71 47-7,-47-47-2,-24 0 3,24 0 4,-24 0-5,24 0 2,-24 0 0,71 71-4,-47-71 2,-24 0-1,24 0 6,94 0 313,0 0-315,24 0-1,-24 0-2,24 0 2,-24 0 0,24 0-2,-24 0-1,24 0 7,-24 0 6,24 0-10,-24 0 5,24 0 0,-24 0 3,24 0-5,-24 0 6,24 0-7,-24 0-1,-94 0 187,47 47-185,-47-47-8,-24 0 14,24 0-11,47 71-3,-71-71 8,24 0-2,-24 0 0,24 0-1,-24 0 1,24 0-4,-24 0 7,24 0 11,-24 0 6,24 0-7,-24 0-5,24 0 25,-24 0 228,71 47-172,47-47 67,24 0-159,-24 0 4,24 0-4,-24 0 0,24 0 3,-24-47-3,24 47 11,-71-47 58,0-24-59,0 23 3,-47 48 0,47-70-13,-71 70 12,71-48-12,-47 48 6,-24 0 22,24 0-11,47-70-17,0 22 22,-71 48-12,71-70-10,-47 70 97,-24 0-35,24 0-56,-24 0 8,118 0 248,24 0-255,-24 47-3,24-47-1,-24 0 0,24 0 3,-24 0-1,24 0 6,-24 0-1,24 0-6,-71 71-4,47-71 3,24 0 0,-24 0 69,24 0-59,-24 0-10,24 0 3,-71 47-9,-47-47 198,-24 0-185,24 0-1,-24 0 18,71 71 63,-47-71-81,-24 0 12,71 47-5,-47-47-13,-24 0 15,24 0-7,-24 0-2,71 71-9,-47-71 25,-24 0-10,24 0-7,47 47 12,47-47 325,0 0-339,24 0-6,-24 0 2,24 0 1,-24 0-3,24 0 0,-24 0 0,24 0 9,-118 0 216,47 71-226,-71-71-1,24 0 8,-24 0-7,24 0-2,-24 0 7,24 0-3,-24 0 3,24 0 14,-24 0-2,24 0-3,-24 0 9,24 0 500</inkml:trace>
    </iact:actionData>
  </iact:action>
  <iact:action type="add" startTime="94054">
    <iact:property name="dataType"/>
    <iact:actionData xml:id="d5">
      <inkml:trace xmlns:inkml="http://www.w3.org/2003/InkML" xml:id="stk5" contextRef="#ctx0" brushRef="#br1">12320 16571 0,'0'-47'2,"-47"47"13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1-18T19:35:36.813"/>
    </inkml:context>
    <inkml:brush xml:id="br0">
      <inkml:brushProperty name="width" value="0.05292" units="cm"/>
      <inkml:brushProperty name="height" value="0.05292" units="cm"/>
      <inkml:brushProperty name="color" value="#FFC000"/>
    </inkml:brush>
  </inkml:definitions>
  <iact:action type="add" startTime="88316">
    <iact:property name="dataType"/>
    <iact:actionData xml:id="d0">
      <inkml:trace xmlns:inkml="http://www.w3.org/2003/InkML" xml:id="stk0" contextRef="#ctx0" brushRef="#br0">32616 12794 0,'71'47'396,"-71"1"-337,47-48-46,-47 70-7,0-22 9,71-48-7,-71 71 1,0-24 7,47-47-8,-47 71 0,0-24 9,71-47-8,-71 71 3,0-24-3,47-47-5,-47 71 4,0-24-1,71-47-3,-71 71 3,0-24-2,47 24 10,-47-119 141,0-22-145,0 22-1,0-22 0,0 22-1,0-22-3,0 22 4,71-22-6,-71 22 2,0-22-1,0 22-2,47 48-1,-47-71 3,0 24 7,0-24 1,0 24 125,0-24-122,0 24-4,0-24-6,0 24 6,0-24 4,-47 71 321,0 0-274,47 48-18,-71-48-40,24 0 77,-24 0-46,24 0 19,-24 0-44,24 0-2,-24 0 16,71-48 339,0 1-354,0-24 5,0 24 6,0-24 0,0 24-2,0-24-10,47 71 198,24 0-91,-24 0-51,-47 47-46,71-47-3,-71 71-7,0-23 9,0 22 4,0-22 20,0 22 0,0-22-22,0 22 11,0-22 3,0 22-7,0-22 305,0 22-310,47-70-13,-47 48 6,0 22 3,0-22 10,0-96 154,0 1-171,0-24-3,0 24 5,0-24-7,0 24 6,0-24-3,0 24 14,0-24 18,0 119 138,0 22-162</inkml:trace>
    </iact:actionData>
  </iact:action>
  <iact:action type="add" startTime="105094">
    <iact:property name="dataType"/>
    <iact:actionData xml:id="d1">
      <inkml:trace xmlns:inkml="http://www.w3.org/2003/InkML" xml:id="stk1" contextRef="#ctx0" brushRef="#br0">30138 10906 0,'0'47'88,"-47"-47"-84,0 0 10,47 47-11,-71-47 14,71 71-3,-47-71 67,47 47-60,0 24 15,-71-71-28,118 0 190,24 0-179,-71-47-16,47 47 11,-47-71-11,71 71 10,-71-47 1,47 47-9,24 0 14,-71-71-16,47 71 9,24 0 68,-71-47-76,47 47 2,24 0 16,-118 0 112,-24 0-127,71 47 1,-47-47-4,-24 0 0,71 47 0,-47-47 3,-24 0 3,71 71-4,-47-71-2,-24 0 10,71 47-10,-47-47 9,-24 0 11,118 0 161,24 0-171,-71-47-10,47 47 7,-47-47-7,71 47 10,-71-71-6,47 71 5,-47-47-7,71 47 15,-118 0 163,47 47-171,-71-47-10,24 0 14,47 47-7,-71-47 2,118 0 204,-47-47-204,71 47-8,-24 0 6,-47-47-1,71 47 11,-71-71-2,47 71-17,-94 0 156,47 47-148,-47-47-3,-24 0 6,71 71-8,47-71 141,24 0-142,-24-47 1,24 47-1,-24 0 3,24-71-3,-24 71 1,24 0 0,-24 0-3,-47-47 6,71 47-5,-118 0 69,47 47-63,-71-47 0,71 47 0,-47-47 1,47 71-2,-71-71 10,71 47-14,-47-47 12,47 71-3,-71-71-2,71 47 8,-47-47-14,-24 0 18,71 71-14,0-118 109,47 47-108,-47-71-8,71 71 15,-71-47-13,-47 47 106,-24 0-100,71 47-2</inkml:trace>
    </iact:actionData>
  </iact:action>
  <iact:action type="add" startTime="108912">
    <iact:property name="dataType"/>
    <iact:actionData xml:id="d2">
      <inkml:trace xmlns:inkml="http://www.w3.org/2003/InkML" xml:id="stk2" contextRef="#ctx0" brushRef="#br0">28557 10481 0,'-47'0'135,"-24"0"-120,24 0 1,-24 0-5,24 0 1,-24 0 7,24 0-4,-24 0-5,24 0-2,-24 47 0,24-47 1,94 0 199,0 0-197,-47-47-4,71 47-4,-24 0 3,24 0 1,-71-47-4,47 47 6,24 0 2,-24 0 1,-47-71-9,71 71 7,-24 0 8,-94 0 146,0 0-155,-24 47 3,24-47-1,-24 0 0,71 71 1,-47-71-9,94 0 170,-47-47-166,47 47-4,24 0 2,-24 0 4,-47-71-6,71 71 0,-24 0 1,24 0 3,-24 0 0,24 0 2,-71-47-6,47 47-2,24 0 11,-118 0 98,-24 0-102,24 0 1,47 47-8,-71-47 5,24 0 3,-24 0 3,71 47-8,0-94 171,47 47-144</inkml:trace>
    </iact:actionData>
  </iact:action>
  <iact:action type="add" startTime="112229">
    <iact:property name="dataType"/>
    <iact:actionData xml:id="d3">
      <inkml:trace xmlns:inkml="http://www.w3.org/2003/InkML" xml:id="stk3" contextRef="#ctx0" brushRef="#br0">25489 10363 0,'-47'0'344,"47"47"-337,-71-47 9,24 0 92,-24 0-88,71 71-14,-47-71 33,-24 0-1,118 0 176,24 0-202,-24 0 0,24 0-9,-24 0 3,24 0 2,-24-47-5,24 47 1,-24 0-1,24 0 5,-24 0-5,24 0 0,-24 0 2,24-71 1,-24 71-3,24 0 1,-24 0-1,24 0 1,-24 0 0,24 0-2,-24 0 1,24 0 2,-24 0 0,-47-47-1,71 47-1,-118 0 104,47 47-103,-71-47-1,24 0 2,-24 47 2,24-47-4,-24 0 3,24 0 1,-24 71-3,24-71-1,-24 0 1,24 0 3,-24 0-4,71 47 1,-47-47-1,-24 0 3,24 0 9,-24 0 2,71 71-13,47-71 227,24 0-226,-71-47-1,47 47 2,24 0-2,-24 0 3,-47-71-6,71 71 5,-24 0 4,-94 0 112,0 0-117,-24 0 1,24 0 1,47 47-3,-71-47-1,24 0 1,-24 0 2,71 71 3,-47-71-7,-24 0 18,118 0 116,24 0-122</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B7CD-FD34-4FA1-8787-08167054A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4D7DACF-2FB6-4F42-8906-5DA0F1983D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CAF9FEA-79E2-4627-824D-AF352FF99B98}"/>
              </a:ext>
            </a:extLst>
          </p:cNvPr>
          <p:cNvSpPr>
            <a:spLocks noGrp="1"/>
          </p:cNvSpPr>
          <p:nvPr>
            <p:ph type="dt" sz="half" idx="10"/>
          </p:nvPr>
        </p:nvSpPr>
        <p:spPr/>
        <p:txBody>
          <a:bodyPr/>
          <a:lstStyle/>
          <a:p>
            <a:fld id="{269B1BC8-8C12-4C7D-A489-25BE7A967893}" type="datetimeFigureOut">
              <a:rPr lang="en-IN" smtClean="0"/>
              <a:t>19-01-2021</a:t>
            </a:fld>
            <a:endParaRPr lang="en-IN"/>
          </a:p>
        </p:txBody>
      </p:sp>
      <p:sp>
        <p:nvSpPr>
          <p:cNvPr id="5" name="Footer Placeholder 4">
            <a:extLst>
              <a:ext uri="{FF2B5EF4-FFF2-40B4-BE49-F238E27FC236}">
                <a16:creationId xmlns:a16="http://schemas.microsoft.com/office/drawing/2014/main" id="{BC708B64-49A8-4A3E-B00F-1C814E015C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35D93D-AF09-425C-911F-3400CA2B426B}"/>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405132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07C0-3719-427E-BB72-90EC5D7EE7E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A5B113B-F2E2-441E-92A7-19439636AF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914960-61C5-4B04-B1B7-BAF47682AD7B}"/>
              </a:ext>
            </a:extLst>
          </p:cNvPr>
          <p:cNvSpPr>
            <a:spLocks noGrp="1"/>
          </p:cNvSpPr>
          <p:nvPr>
            <p:ph type="dt" sz="half" idx="10"/>
          </p:nvPr>
        </p:nvSpPr>
        <p:spPr/>
        <p:txBody>
          <a:bodyPr/>
          <a:lstStyle/>
          <a:p>
            <a:fld id="{134F40B7-36AB-4376-BE14-EF7004D79BB9}" type="datetime1">
              <a:rPr lang="en-US" smtClean="0"/>
              <a:t>1/19/2021</a:t>
            </a:fld>
            <a:endParaRPr lang="en-US" dirty="0"/>
          </a:p>
        </p:txBody>
      </p:sp>
      <p:sp>
        <p:nvSpPr>
          <p:cNvPr id="5" name="Footer Placeholder 4">
            <a:extLst>
              <a:ext uri="{FF2B5EF4-FFF2-40B4-BE49-F238E27FC236}">
                <a16:creationId xmlns:a16="http://schemas.microsoft.com/office/drawing/2014/main" id="{B9061AB7-85D3-4BCC-9F46-3549BD0D11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5D76C66-8D2E-48EF-B6AB-C354D75E92EC}"/>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331987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9C20D-ECF2-4DC2-9C19-451303D0A6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CB91535-AEC4-4C33-9F97-4BCA483B2A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28C518E-6483-48D8-9B47-951AC0165CFE}"/>
              </a:ext>
            </a:extLst>
          </p:cNvPr>
          <p:cNvSpPr>
            <a:spLocks noGrp="1"/>
          </p:cNvSpPr>
          <p:nvPr>
            <p:ph type="dt" sz="half" idx="10"/>
          </p:nvPr>
        </p:nvSpPr>
        <p:spPr/>
        <p:txBody>
          <a:bodyPr/>
          <a:lstStyle/>
          <a:p>
            <a:fld id="{FF87CAB8-DCAE-46A5-AADA-B3FAD11A54E0}" type="datetime1">
              <a:rPr lang="en-US" smtClean="0"/>
              <a:t>1/19/2021</a:t>
            </a:fld>
            <a:endParaRPr lang="en-US" dirty="0"/>
          </a:p>
        </p:txBody>
      </p:sp>
      <p:sp>
        <p:nvSpPr>
          <p:cNvPr id="5" name="Footer Placeholder 4">
            <a:extLst>
              <a:ext uri="{FF2B5EF4-FFF2-40B4-BE49-F238E27FC236}">
                <a16:creationId xmlns:a16="http://schemas.microsoft.com/office/drawing/2014/main" id="{40F96C55-64CB-4E9A-A4FF-8160C93F26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C9BE18-DD5D-45BF-A6B1-57F7BBC0FB5F}"/>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1020944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B1BC8-8C12-4C7D-A489-25BE7A967893}" type="datetimeFigureOut">
              <a:rPr lang="en-IN" smtClean="0"/>
              <a:t>19-01-2021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212898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B7CD-FD34-4FA1-8787-08167054A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4D7DACF-2FB6-4F42-8906-5DA0F1983D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CAF9FEA-79E2-4627-824D-AF352FF99B98}"/>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BC708B64-49A8-4A3E-B00F-1C814E015C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35D93D-AF09-425C-911F-3400CA2B426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258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58C1-CAE6-4A65-9050-C04A520ED6E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D8581F3-A3FD-4B0D-B5AC-512EEDFCF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58D4F5D-B01A-4BC7-9319-39C748FDC952}"/>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A40C19B4-9563-40CE-BF09-E6520C1BAE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09CFA8-2227-44A1-80D8-20FA7D39265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7762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C38F-F0C1-4698-B853-13AB170F1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CF9F883-9C03-4950-8B35-E9FB7DBFB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C24050-2E3A-4164-9AD3-16883912C186}"/>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D085243F-3876-4B62-81D0-15283E9657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8EEA07-C397-4086-A2D5-74C10AC466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25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556F-0150-4A40-A7EA-DA81CDF3B89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F1073C3-0A58-471F-85B3-D8A908599B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FBCF3DF-03EE-4136-BD7D-6BA03C7B22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40C3679-2C5A-4ACD-992A-0F918C219581}"/>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6" name="Footer Placeholder 5">
            <a:extLst>
              <a:ext uri="{FF2B5EF4-FFF2-40B4-BE49-F238E27FC236}">
                <a16:creationId xmlns:a16="http://schemas.microsoft.com/office/drawing/2014/main" id="{CA776CE3-5728-44EE-98A4-DFB9D2DE5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66612D-6A32-40D5-8F65-529D130009A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36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ABA4-17D7-4A4D-8898-133986535B0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6B8667-BA75-42E7-B593-27C076078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AE606-33CF-4CD1-8693-DF40296009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E9A1C83-1E68-4C3B-8D7E-E02B13A31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BB64F-7DC3-4F64-9E61-618AAF6955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0BA75DB-45B0-429A-8321-28E59B5DDFCF}"/>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8" name="Footer Placeholder 7">
            <a:extLst>
              <a:ext uri="{FF2B5EF4-FFF2-40B4-BE49-F238E27FC236}">
                <a16:creationId xmlns:a16="http://schemas.microsoft.com/office/drawing/2014/main" id="{85511DDD-0CFB-489B-B74F-D121875FE46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DAF2E5-F94A-4E71-99F2-9DAAF779EC0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251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5D29-9C5B-45D8-94E5-8EC66D71C5E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3B1329B-3DC5-43CE-81C2-0BEB5703E403}"/>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4" name="Footer Placeholder 3">
            <a:extLst>
              <a:ext uri="{FF2B5EF4-FFF2-40B4-BE49-F238E27FC236}">
                <a16:creationId xmlns:a16="http://schemas.microsoft.com/office/drawing/2014/main" id="{E8E3571C-D40B-494B-A5D9-0E2170A7F3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E7700D-C150-4DFC-B53C-705286B2DEA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26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64F9C9-148A-4EA2-A8F3-978335A2056B}"/>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3" name="Footer Placeholder 2">
            <a:extLst>
              <a:ext uri="{FF2B5EF4-FFF2-40B4-BE49-F238E27FC236}">
                <a16:creationId xmlns:a16="http://schemas.microsoft.com/office/drawing/2014/main" id="{AB5558DE-3011-4851-84A4-D437B1BA00F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69E7781-1571-4CD8-848E-F393C08151A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18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58C1-CAE6-4A65-9050-C04A520ED6E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D8581F3-A3FD-4B0D-B5AC-512EEDFCF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58D4F5D-B01A-4BC7-9319-39C748FDC952}"/>
              </a:ext>
            </a:extLst>
          </p:cNvPr>
          <p:cNvSpPr>
            <a:spLocks noGrp="1"/>
          </p:cNvSpPr>
          <p:nvPr>
            <p:ph type="dt" sz="half" idx="10"/>
          </p:nvPr>
        </p:nvSpPr>
        <p:spPr/>
        <p:txBody>
          <a:bodyPr/>
          <a:lstStyle/>
          <a:p>
            <a:fld id="{269B1BC8-8C12-4C7D-A489-25BE7A967893}" type="datetimeFigureOut">
              <a:rPr lang="en-IN" smtClean="0"/>
              <a:t>19-01-2021</a:t>
            </a:fld>
            <a:endParaRPr lang="en-IN"/>
          </a:p>
        </p:txBody>
      </p:sp>
      <p:sp>
        <p:nvSpPr>
          <p:cNvPr id="5" name="Footer Placeholder 4">
            <a:extLst>
              <a:ext uri="{FF2B5EF4-FFF2-40B4-BE49-F238E27FC236}">
                <a16:creationId xmlns:a16="http://schemas.microsoft.com/office/drawing/2014/main" id="{A40C19B4-9563-40CE-BF09-E6520C1BAEF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09CFA8-2227-44A1-80D8-20FA7D392651}"/>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3787368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0006-57CF-4BE3-B029-33DA630DD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9FB9C8F-2FD1-4CC2-97E5-006D7A2AC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1B21667-8635-40E0-9D6C-3583A38FD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761A3-2673-47F9-9B0A-7D2BF018F754}"/>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6" name="Footer Placeholder 5">
            <a:extLst>
              <a:ext uri="{FF2B5EF4-FFF2-40B4-BE49-F238E27FC236}">
                <a16:creationId xmlns:a16="http://schemas.microsoft.com/office/drawing/2014/main" id="{FD98AE0C-DA65-4C70-AA1E-4E24CE7955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432815-1339-41D0-9691-93B6C0DB8E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898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2425-0089-4F92-B957-2D9E15961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11B4A39-246A-4D29-AD60-673726934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13F60678-1EB5-42F1-ADBC-707C3D552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120F6-3CF2-4886-9167-5182B296558A}"/>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6" name="Footer Placeholder 5">
            <a:extLst>
              <a:ext uri="{FF2B5EF4-FFF2-40B4-BE49-F238E27FC236}">
                <a16:creationId xmlns:a16="http://schemas.microsoft.com/office/drawing/2014/main" id="{4BB99C8E-B6A9-404F-8E32-686033605B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C546D2-0BC5-48EE-9FB4-CC279710B1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342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07C0-3719-427E-BB72-90EC5D7EE7E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A5B113B-F2E2-441E-92A7-19439636AF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914960-61C5-4B04-B1B7-BAF47682AD7B}"/>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B9061AB7-85D3-4BCC-9F46-3549BD0D11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D76C66-8D2E-48EF-B6AB-C354D75E92E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476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9C20D-ECF2-4DC2-9C19-451303D0A6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CB91535-AEC4-4C33-9F97-4BCA483B2A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28C518E-6483-48D8-9B47-951AC0165CFE}"/>
              </a:ext>
            </a:extLst>
          </p:cNvPr>
          <p:cNvSpPr>
            <a:spLocks noGrp="1"/>
          </p:cNvSpPr>
          <p:nvPr>
            <p:ph type="dt" sz="half" idx="10"/>
          </p:nvPr>
        </p:nvSpPr>
        <p:spPr/>
        <p:txBody>
          <a:body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40F96C55-64CB-4E9A-A4FF-8160C93F26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C9BE18-DD5D-45BF-A6B1-57F7BBC0FB5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1074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C38F-F0C1-4698-B853-13AB170F1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CF9F883-9C03-4950-8B35-E9FB7DBFB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C24050-2E3A-4164-9AD3-16883912C186}"/>
              </a:ext>
            </a:extLst>
          </p:cNvPr>
          <p:cNvSpPr>
            <a:spLocks noGrp="1"/>
          </p:cNvSpPr>
          <p:nvPr>
            <p:ph type="dt" sz="half" idx="10"/>
          </p:nvPr>
        </p:nvSpPr>
        <p:spPr/>
        <p:txBody>
          <a:bodyPr/>
          <a:lstStyle/>
          <a:p>
            <a:fld id="{D9C646AA-F36E-4540-911D-FFFC0A0EF24A}" type="datetime1">
              <a:rPr lang="en-US" smtClean="0"/>
              <a:t>1/19/2021</a:t>
            </a:fld>
            <a:endParaRPr lang="en-US" dirty="0"/>
          </a:p>
        </p:txBody>
      </p:sp>
      <p:sp>
        <p:nvSpPr>
          <p:cNvPr id="5" name="Footer Placeholder 4">
            <a:extLst>
              <a:ext uri="{FF2B5EF4-FFF2-40B4-BE49-F238E27FC236}">
                <a16:creationId xmlns:a16="http://schemas.microsoft.com/office/drawing/2014/main" id="{D085243F-3876-4B62-81D0-15283E9657E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A8EEA07-C397-4086-A2D5-74C10AC4662D}"/>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187350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556F-0150-4A40-A7EA-DA81CDF3B89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F1073C3-0A58-471F-85B3-D8A908599B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FBCF3DF-03EE-4136-BD7D-6BA03C7B22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40C3679-2C5A-4ACD-992A-0F918C219581}"/>
              </a:ext>
            </a:extLst>
          </p:cNvPr>
          <p:cNvSpPr>
            <a:spLocks noGrp="1"/>
          </p:cNvSpPr>
          <p:nvPr>
            <p:ph type="dt" sz="half" idx="10"/>
          </p:nvPr>
        </p:nvSpPr>
        <p:spPr/>
        <p:txBody>
          <a:bodyPr/>
          <a:lstStyle/>
          <a:p>
            <a:fld id="{69186D26-FA5F-4637-B602-B7C2DC34CFD4}" type="datetime1">
              <a:rPr lang="en-US" smtClean="0"/>
              <a:t>1/19/2021</a:t>
            </a:fld>
            <a:endParaRPr lang="en-US" dirty="0"/>
          </a:p>
        </p:txBody>
      </p:sp>
      <p:sp>
        <p:nvSpPr>
          <p:cNvPr id="6" name="Footer Placeholder 5">
            <a:extLst>
              <a:ext uri="{FF2B5EF4-FFF2-40B4-BE49-F238E27FC236}">
                <a16:creationId xmlns:a16="http://schemas.microsoft.com/office/drawing/2014/main" id="{CA776CE3-5728-44EE-98A4-DFB9D2DE58D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D66612D-6A32-40D5-8F65-529D130009AA}"/>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224734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ABA4-17D7-4A4D-8898-133986535B0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6B8667-BA75-42E7-B593-27C076078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AE606-33CF-4CD1-8693-DF40296009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E9A1C83-1E68-4C3B-8D7E-E02B13A31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BB64F-7DC3-4F64-9E61-618AAF6955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0BA75DB-45B0-429A-8321-28E59B5DDFCF}"/>
              </a:ext>
            </a:extLst>
          </p:cNvPr>
          <p:cNvSpPr>
            <a:spLocks noGrp="1"/>
          </p:cNvSpPr>
          <p:nvPr>
            <p:ph type="dt" sz="half" idx="10"/>
          </p:nvPr>
        </p:nvSpPr>
        <p:spPr/>
        <p:txBody>
          <a:bodyPr/>
          <a:lstStyle/>
          <a:p>
            <a:fld id="{8A7F15D8-96D1-4781-BC50-CA8A088B2FE4}" type="datetime1">
              <a:rPr lang="en-US" smtClean="0"/>
              <a:t>1/19/2021</a:t>
            </a:fld>
            <a:endParaRPr lang="en-US" dirty="0"/>
          </a:p>
        </p:txBody>
      </p:sp>
      <p:sp>
        <p:nvSpPr>
          <p:cNvPr id="8" name="Footer Placeholder 7">
            <a:extLst>
              <a:ext uri="{FF2B5EF4-FFF2-40B4-BE49-F238E27FC236}">
                <a16:creationId xmlns:a16="http://schemas.microsoft.com/office/drawing/2014/main" id="{85511DDD-0CFB-489B-B74F-D121875FE46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7DAF2E5-F94A-4E71-99F2-9DAAF779EC0D}"/>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2320448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5D29-9C5B-45D8-94E5-8EC66D71C5E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3B1329B-3DC5-43CE-81C2-0BEB5703E403}"/>
              </a:ext>
            </a:extLst>
          </p:cNvPr>
          <p:cNvSpPr>
            <a:spLocks noGrp="1"/>
          </p:cNvSpPr>
          <p:nvPr>
            <p:ph type="dt" sz="half" idx="10"/>
          </p:nvPr>
        </p:nvSpPr>
        <p:spPr/>
        <p:txBody>
          <a:bodyPr/>
          <a:lstStyle/>
          <a:p>
            <a:fld id="{F9A96C99-B8F8-4528-BD05-0E16E943DC09}" type="datetime1">
              <a:rPr lang="en-US" smtClean="0"/>
              <a:t>1/19/2021</a:t>
            </a:fld>
            <a:endParaRPr lang="en-US" dirty="0"/>
          </a:p>
        </p:txBody>
      </p:sp>
      <p:sp>
        <p:nvSpPr>
          <p:cNvPr id="4" name="Footer Placeholder 3">
            <a:extLst>
              <a:ext uri="{FF2B5EF4-FFF2-40B4-BE49-F238E27FC236}">
                <a16:creationId xmlns:a16="http://schemas.microsoft.com/office/drawing/2014/main" id="{E8E3571C-D40B-494B-A5D9-0E2170A7F36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DE7700D-C150-4DFC-B53C-705286B2DEAA}"/>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43870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64F9C9-148A-4EA2-A8F3-978335A2056B}"/>
              </a:ext>
            </a:extLst>
          </p:cNvPr>
          <p:cNvSpPr>
            <a:spLocks noGrp="1"/>
          </p:cNvSpPr>
          <p:nvPr>
            <p:ph type="dt" sz="half" idx="10"/>
          </p:nvPr>
        </p:nvSpPr>
        <p:spPr/>
        <p:txBody>
          <a:bodyPr/>
          <a:lstStyle/>
          <a:p>
            <a:fld id="{269B1BC8-8C12-4C7D-A489-25BE7A967893}" type="datetimeFigureOut">
              <a:rPr lang="en-IN" smtClean="0"/>
              <a:t>19-01-2021</a:t>
            </a:fld>
            <a:endParaRPr lang="en-IN"/>
          </a:p>
        </p:txBody>
      </p:sp>
      <p:sp>
        <p:nvSpPr>
          <p:cNvPr id="3" name="Footer Placeholder 2">
            <a:extLst>
              <a:ext uri="{FF2B5EF4-FFF2-40B4-BE49-F238E27FC236}">
                <a16:creationId xmlns:a16="http://schemas.microsoft.com/office/drawing/2014/main" id="{AB5558DE-3011-4851-84A4-D437B1BA00F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69E7781-1571-4CD8-848E-F393C08151AF}"/>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92591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0006-57CF-4BE3-B029-33DA630DD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9FB9C8F-2FD1-4CC2-97E5-006D7A2AC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1B21667-8635-40E0-9D6C-3583A38FD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761A3-2673-47F9-9B0A-7D2BF018F754}"/>
              </a:ext>
            </a:extLst>
          </p:cNvPr>
          <p:cNvSpPr>
            <a:spLocks noGrp="1"/>
          </p:cNvSpPr>
          <p:nvPr>
            <p:ph type="dt" sz="half" idx="10"/>
          </p:nvPr>
        </p:nvSpPr>
        <p:spPr/>
        <p:txBody>
          <a:bodyPr/>
          <a:lstStyle/>
          <a:p>
            <a:fld id="{7E8D12A6-918A-48BD-8CB9-CA713993B0EA}" type="datetime1">
              <a:rPr lang="en-US" smtClean="0"/>
              <a:t>1/19/2021</a:t>
            </a:fld>
            <a:endParaRPr lang="en-US" dirty="0"/>
          </a:p>
        </p:txBody>
      </p:sp>
      <p:sp>
        <p:nvSpPr>
          <p:cNvPr id="6" name="Footer Placeholder 5">
            <a:extLst>
              <a:ext uri="{FF2B5EF4-FFF2-40B4-BE49-F238E27FC236}">
                <a16:creationId xmlns:a16="http://schemas.microsoft.com/office/drawing/2014/main" id="{FD98AE0C-DA65-4C70-AA1E-4E24CE7955E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F432815-1339-41D0-9691-93B6C0DB8E3C}"/>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328410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2425-0089-4F92-B957-2D9E15961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11B4A39-246A-4D29-AD60-673726934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13F60678-1EB5-42F1-ADBC-707C3D552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120F6-3CF2-4886-9167-5182B296558A}"/>
              </a:ext>
            </a:extLst>
          </p:cNvPr>
          <p:cNvSpPr>
            <a:spLocks noGrp="1"/>
          </p:cNvSpPr>
          <p:nvPr>
            <p:ph type="dt" sz="half" idx="10"/>
          </p:nvPr>
        </p:nvSpPr>
        <p:spPr/>
        <p:txBody>
          <a:bodyPr/>
          <a:lstStyle/>
          <a:p>
            <a:fld id="{269B1BC8-8C12-4C7D-A489-25BE7A967893}" type="datetimeFigureOut">
              <a:rPr lang="en-IN" smtClean="0"/>
              <a:t>19-01-2021</a:t>
            </a:fld>
            <a:endParaRPr lang="en-IN"/>
          </a:p>
        </p:txBody>
      </p:sp>
      <p:sp>
        <p:nvSpPr>
          <p:cNvPr id="6" name="Footer Placeholder 5">
            <a:extLst>
              <a:ext uri="{FF2B5EF4-FFF2-40B4-BE49-F238E27FC236}">
                <a16:creationId xmlns:a16="http://schemas.microsoft.com/office/drawing/2014/main" id="{4BB99C8E-B6A9-404F-8E32-686033605BF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EC546D2-0BC5-48EE-9FB4-CC279710B12D}"/>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365725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49235-1ADC-48AE-8B3B-F778C2C3B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EB890E7-CCFA-4886-A48E-D5249DC19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A33975-3717-483F-8BAE-C78C0DA4F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6FA64277-022D-418B-B168-6CDAA83A9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F086983-6CBD-43C9-9B6E-7A4F0B6315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8521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49235-1ADC-48AE-8B3B-F778C2C3B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EB890E7-CCFA-4886-A48E-D5249DC19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A33975-3717-483F-8BAE-C78C0DA4F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1/19/2021</a:t>
            </a:fld>
            <a:endParaRPr lang="en-US" dirty="0"/>
          </a:p>
        </p:txBody>
      </p:sp>
      <p:sp>
        <p:nvSpPr>
          <p:cNvPr id="5" name="Footer Placeholder 4">
            <a:extLst>
              <a:ext uri="{FF2B5EF4-FFF2-40B4-BE49-F238E27FC236}">
                <a16:creationId xmlns:a16="http://schemas.microsoft.com/office/drawing/2014/main" id="{6FA64277-022D-418B-B168-6CDAA83A9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F086983-6CBD-43C9-9B6E-7A4F0B6315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46643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jfif"/></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image" Target="../media/image22.jfif"/><Relationship Id="rId5" Type="http://schemas.openxmlformats.org/officeDocument/2006/relationships/image" Target="../media/image2.png"/><Relationship Id="rId4"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24.png"/><Relationship Id="rId2" Type="http://schemas.microsoft.com/office/2007/relationships/media" Target="../media/media21.m4a"/><Relationship Id="rId1" Type="http://schemas.openxmlformats.org/officeDocument/2006/relationships/tags" Target="../tags/tag12.xml"/><Relationship Id="rId6" Type="http://schemas.microsoft.com/office/2011/relationships/inkAction" Target="../ink/inkAction2.xml"/><Relationship Id="rId5" Type="http://schemas.openxmlformats.org/officeDocument/2006/relationships/image" Target="../media/image23.jpg"/><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microsoft.com/office/2011/relationships/inkAction" Target="../ink/inkAction1.xm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jump hurdles Royalty Free Vector Image - VectorStock">
            <a:extLst>
              <a:ext uri="{FF2B5EF4-FFF2-40B4-BE49-F238E27FC236}">
                <a16:creationId xmlns:a16="http://schemas.microsoft.com/office/drawing/2014/main" id="{D7352EDB-FF5D-46BA-BA84-F2EC3FE3AC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99"/>
          <a:stretch/>
        </p:blipFill>
        <p:spPr bwMode="auto">
          <a:xfrm>
            <a:off x="0" y="0"/>
            <a:ext cx="7121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977C3B-831D-49F3-8045-06121173EE6B}"/>
              </a:ext>
            </a:extLst>
          </p:cNvPr>
          <p:cNvSpPr>
            <a:spLocks noGrp="1"/>
          </p:cNvSpPr>
          <p:nvPr>
            <p:ph type="ctrTitle"/>
          </p:nvPr>
        </p:nvSpPr>
        <p:spPr>
          <a:xfrm>
            <a:off x="6242179" y="1606421"/>
            <a:ext cx="5287347" cy="3328988"/>
          </a:xfrm>
        </p:spPr>
        <p:txBody>
          <a:bodyPr>
            <a:noAutofit/>
          </a:bodyPr>
          <a:lstStyle/>
          <a:p>
            <a:pPr algn="r"/>
            <a:r>
              <a:rPr lang="en-IN" sz="5400" dirty="0">
                <a:latin typeface="Oswald" pitchFamily="2" charset="0"/>
              </a:rPr>
              <a:t>Hurdles, Steeple Chase and Relay Races</a:t>
            </a:r>
          </a:p>
        </p:txBody>
      </p:sp>
      <p:sp>
        <p:nvSpPr>
          <p:cNvPr id="3" name="Subtitle 2">
            <a:extLst>
              <a:ext uri="{FF2B5EF4-FFF2-40B4-BE49-F238E27FC236}">
                <a16:creationId xmlns:a16="http://schemas.microsoft.com/office/drawing/2014/main" id="{86D8B053-C01E-41B9-9DAA-F7891178122F}"/>
              </a:ext>
            </a:extLst>
          </p:cNvPr>
          <p:cNvSpPr>
            <a:spLocks noGrp="1"/>
          </p:cNvSpPr>
          <p:nvPr>
            <p:ph type="subTitle" idx="1"/>
          </p:nvPr>
        </p:nvSpPr>
        <p:spPr>
          <a:xfrm>
            <a:off x="5349550" y="4972489"/>
            <a:ext cx="6096000" cy="862012"/>
          </a:xfrm>
        </p:spPr>
        <p:txBody>
          <a:bodyPr>
            <a:normAutofit/>
          </a:bodyPr>
          <a:lstStyle/>
          <a:p>
            <a:pPr algn="r"/>
            <a:r>
              <a:rPr lang="en-IN" sz="2000" dirty="0">
                <a:solidFill>
                  <a:schemeClr val="tx1"/>
                </a:solidFill>
                <a:latin typeface="Oswald" pitchFamily="2" charset="0"/>
              </a:rPr>
              <a:t>By Dr. Kuldip Singh in AFI Level “C” TOECS Seminar By  athletics Federation of India</a:t>
            </a:r>
          </a:p>
        </p:txBody>
      </p:sp>
      <p:pic>
        <p:nvPicPr>
          <p:cNvPr id="5" name="Picture 4">
            <a:extLst>
              <a:ext uri="{FF2B5EF4-FFF2-40B4-BE49-F238E27FC236}">
                <a16:creationId xmlns:a16="http://schemas.microsoft.com/office/drawing/2014/main" id="{5FB764D6-B1C5-4DBE-807D-639341B5516C}"/>
              </a:ext>
            </a:extLst>
          </p:cNvPr>
          <p:cNvPicPr>
            <a:picLocks noChangeAspect="1"/>
          </p:cNvPicPr>
          <p:nvPr/>
        </p:nvPicPr>
        <p:blipFill>
          <a:blip r:embed="rId5"/>
          <a:stretch>
            <a:fillRect/>
          </a:stretch>
        </p:blipFill>
        <p:spPr>
          <a:xfrm>
            <a:off x="10440955" y="0"/>
            <a:ext cx="681135" cy="1138335"/>
          </a:xfrm>
          <a:prstGeom prst="rect">
            <a:avLst/>
          </a:prstGeom>
        </p:spPr>
      </p:pic>
      <p:pic>
        <p:nvPicPr>
          <p:cNvPr id="29" name="Audio 28">
            <a:hlinkClick r:id="" action="ppaction://media"/>
            <a:extLst>
              <a:ext uri="{FF2B5EF4-FFF2-40B4-BE49-F238E27FC236}">
                <a16:creationId xmlns:a16="http://schemas.microsoft.com/office/drawing/2014/main" id="{8EF3FD1D-7666-45A3-90D8-F840A46F4B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5219878"/>
      </p:ext>
    </p:extLst>
  </p:cSld>
  <p:clrMapOvr>
    <a:masterClrMapping/>
  </p:clrMapOvr>
  <mc:AlternateContent xmlns:mc="http://schemas.openxmlformats.org/markup-compatibility/2006" xmlns:p14="http://schemas.microsoft.com/office/powerpoint/2010/main">
    <mc:Choice Requires="p14">
      <p:transition spd="slow" p14:dur="1500" advTm="42724">
        <p:random/>
      </p:transition>
    </mc:Choice>
    <mc:Fallback xmlns="">
      <p:transition spd="slow" advTm="4272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5C03-90C3-415C-955F-B3FED0A59DC8}"/>
              </a:ext>
            </a:extLst>
          </p:cNvPr>
          <p:cNvSpPr>
            <a:spLocks noGrp="1"/>
          </p:cNvSpPr>
          <p:nvPr>
            <p:ph type="title"/>
          </p:nvPr>
        </p:nvSpPr>
        <p:spPr/>
        <p:txBody>
          <a:bodyPr/>
          <a:lstStyle/>
          <a:p>
            <a:r>
              <a:rPr lang="en-IN" dirty="0">
                <a:latin typeface="Oswald" pitchFamily="2" charset="0"/>
              </a:rPr>
              <a:t>The Top Bar</a:t>
            </a:r>
          </a:p>
        </p:txBody>
      </p:sp>
      <p:sp>
        <p:nvSpPr>
          <p:cNvPr id="3" name="Content Placeholder 2">
            <a:extLst>
              <a:ext uri="{FF2B5EF4-FFF2-40B4-BE49-F238E27FC236}">
                <a16:creationId xmlns:a16="http://schemas.microsoft.com/office/drawing/2014/main" id="{740743EF-268A-4A5B-913B-AEC8902E53F4}"/>
              </a:ext>
            </a:extLst>
          </p:cNvPr>
          <p:cNvSpPr>
            <a:spLocks noGrp="1"/>
          </p:cNvSpPr>
          <p:nvPr>
            <p:ph idx="1"/>
          </p:nvPr>
        </p:nvSpPr>
        <p:spPr/>
        <p:txBody>
          <a:bodyPr>
            <a:normAutofit lnSpcReduction="10000"/>
          </a:bodyPr>
          <a:lstStyle/>
          <a:p>
            <a:r>
              <a:rPr lang="en-IN" dirty="0">
                <a:latin typeface="Open Sans" panose="020B0606030504020204" pitchFamily="34" charset="0"/>
                <a:ea typeface="Open Sans" panose="020B0606030504020204" pitchFamily="34" charset="0"/>
                <a:cs typeface="Open Sans" panose="020B0606030504020204" pitchFamily="34" charset="0"/>
              </a:rPr>
              <a:t>The top bars shall be made of wood or other suitable material </a:t>
            </a:r>
          </a:p>
          <a:p>
            <a:r>
              <a:rPr lang="en-IN" dirty="0">
                <a:latin typeface="Open Sans" panose="020B0606030504020204" pitchFamily="34" charset="0"/>
                <a:ea typeface="Open Sans" panose="020B0606030504020204" pitchFamily="34" charset="0"/>
                <a:cs typeface="Open Sans" panose="020B0606030504020204" pitchFamily="34" charset="0"/>
              </a:rPr>
              <a:t>and should be painted with white and black stripes, </a:t>
            </a:r>
          </a:p>
          <a:p>
            <a:r>
              <a:rPr lang="en-IN" dirty="0">
                <a:latin typeface="Open Sans" panose="020B0606030504020204" pitchFamily="34" charset="0"/>
                <a:ea typeface="Open Sans" panose="020B0606030504020204" pitchFamily="34" charset="0"/>
                <a:cs typeface="Open Sans" panose="020B0606030504020204" pitchFamily="34" charset="0"/>
              </a:rPr>
              <a:t>or with other strong distinctive contrasting colours (and also in contrast with the surrounding environment), </a:t>
            </a:r>
          </a:p>
          <a:p>
            <a:r>
              <a:rPr lang="en-IN" dirty="0">
                <a:latin typeface="Open Sans" panose="020B0606030504020204" pitchFamily="34" charset="0"/>
                <a:ea typeface="Open Sans" panose="020B0606030504020204" pitchFamily="34" charset="0"/>
                <a:cs typeface="Open Sans" panose="020B0606030504020204" pitchFamily="34" charset="0"/>
              </a:rPr>
              <a:t>such that the lighter stripes, which should be at least 0.225m wide, are on the outside and shall be coloured so as to be visible to all sighted athletes. </a:t>
            </a:r>
          </a:p>
          <a:p>
            <a:r>
              <a:rPr lang="en-IN" dirty="0">
                <a:latin typeface="Open Sans" panose="020B0606030504020204" pitchFamily="34" charset="0"/>
                <a:ea typeface="Open Sans" panose="020B0606030504020204" pitchFamily="34" charset="0"/>
                <a:cs typeface="Open Sans" panose="020B0606030504020204" pitchFamily="34" charset="0"/>
              </a:rPr>
              <a:t>The hurdle shall be placed on the track so that at least 0.30m of the top bar will extend inside the inner edge of the track.</a:t>
            </a:r>
          </a:p>
        </p:txBody>
      </p:sp>
      <p:pic>
        <p:nvPicPr>
          <p:cNvPr id="6" name="Picture 5">
            <a:extLst>
              <a:ext uri="{FF2B5EF4-FFF2-40B4-BE49-F238E27FC236}">
                <a16:creationId xmlns:a16="http://schemas.microsoft.com/office/drawing/2014/main" id="{37968B2F-EB82-458E-9886-533D13EADA46}"/>
              </a:ext>
            </a:extLst>
          </p:cNvPr>
          <p:cNvPicPr>
            <a:picLocks noChangeAspect="1"/>
          </p:cNvPicPr>
          <p:nvPr/>
        </p:nvPicPr>
        <p:blipFill>
          <a:blip r:embed="rId5"/>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D1E33241-D5A2-4297-8848-0594B1F6809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18139251"/>
      </p:ext>
    </p:extLst>
  </p:cSld>
  <p:clrMapOvr>
    <a:masterClrMapping/>
  </p:clrMapOvr>
  <mc:AlternateContent xmlns:mc="http://schemas.openxmlformats.org/markup-compatibility/2006" xmlns:p14="http://schemas.microsoft.com/office/powerpoint/2010/main">
    <mc:Choice Requires="p14">
      <p:transition spd="slow" p14:dur="1500" advTm="85426">
        <p:random/>
      </p:transition>
    </mc:Choice>
    <mc:Fallback xmlns="">
      <p:transition spd="slow" advTm="8542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eruvian Referee Gives 5 Red Cards In 5 Minutes | The18">
            <a:extLst>
              <a:ext uri="{FF2B5EF4-FFF2-40B4-BE49-F238E27FC236}">
                <a16:creationId xmlns:a16="http://schemas.microsoft.com/office/drawing/2014/main" id="{71948FF3-A54B-4FBA-A037-C8CD90BD5C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73" b="99718" l="9984" r="89855">
                        <a14:foregroundMark x1="57649" y1="87729" x2="67472" y2="99718"/>
                        <a14:foregroundMark x1="68277" y1="64316" x2="68277" y2="64316"/>
                        <a14:foregroundMark x1="68760" y1="62341" x2="68760" y2="62341"/>
                        <a14:foregroundMark x1="68760" y1="62341" x2="68760" y2="62341"/>
                        <a14:foregroundMark x1="55233" y1="71791" x2="50564" y2="76869"/>
                        <a14:foregroundMark x1="51047" y1="77292" x2="51047" y2="77292"/>
                        <a14:foregroundMark x1="50564" y1="77292" x2="50564" y2="77292"/>
                        <a14:foregroundMark x1="50242" y1="77010" x2="50242" y2="77010"/>
                        <a14:foregroundMark x1="50242" y1="77010" x2="50242" y2="77010"/>
                      </a14:backgroundRemoval>
                    </a14:imgEffect>
                  </a14:imgLayer>
                </a14:imgProps>
              </a:ext>
              <a:ext uri="{28A0092B-C50C-407E-A947-70E740481C1C}">
                <a14:useLocalDpi xmlns:a14="http://schemas.microsoft.com/office/drawing/2010/main" val="0"/>
              </a:ext>
            </a:extLst>
          </a:blip>
          <a:srcRect/>
          <a:stretch>
            <a:fillRect/>
          </a:stretch>
        </p:blipFill>
        <p:spPr bwMode="auto">
          <a:xfrm>
            <a:off x="6376210" y="0"/>
            <a:ext cx="5915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EB7DB4-D243-482B-8D61-60171FE14F5F}"/>
              </a:ext>
            </a:extLst>
          </p:cNvPr>
          <p:cNvSpPr>
            <a:spLocks noGrp="1"/>
          </p:cNvSpPr>
          <p:nvPr>
            <p:ph type="title"/>
          </p:nvPr>
        </p:nvSpPr>
        <p:spPr/>
        <p:txBody>
          <a:bodyPr/>
          <a:lstStyle/>
          <a:p>
            <a:r>
              <a:rPr lang="en-IN" dirty="0">
                <a:latin typeface="Oswald" pitchFamily="2" charset="0"/>
              </a:rPr>
              <a:t>Disqualifications</a:t>
            </a:r>
          </a:p>
        </p:txBody>
      </p:sp>
      <p:sp>
        <p:nvSpPr>
          <p:cNvPr id="3" name="Content Placeholder 2">
            <a:extLst>
              <a:ext uri="{FF2B5EF4-FFF2-40B4-BE49-F238E27FC236}">
                <a16:creationId xmlns:a16="http://schemas.microsoft.com/office/drawing/2014/main" id="{43B9EE52-C737-4509-ACE3-FDE74C6E4DE8}"/>
              </a:ext>
            </a:extLst>
          </p:cNvPr>
          <p:cNvSpPr>
            <a:spLocks noGrp="1"/>
          </p:cNvSpPr>
          <p:nvPr>
            <p:ph idx="1"/>
          </p:nvPr>
        </p:nvSpPr>
        <p:spPr>
          <a:xfrm>
            <a:off x="838200" y="1825625"/>
            <a:ext cx="8408437" cy="4351338"/>
          </a:xfrm>
        </p:spPr>
        <p:txBody>
          <a:bodyPr>
            <a:normAutofit/>
          </a:bodyPr>
          <a:lstStyle/>
          <a:p>
            <a:r>
              <a:rPr lang="en-IN" dirty="0">
                <a:latin typeface="Open Sans" panose="020B0606030504020204" pitchFamily="34" charset="0"/>
                <a:ea typeface="Open Sans" panose="020B0606030504020204" pitchFamily="34" charset="0"/>
                <a:cs typeface="Open Sans" panose="020B0606030504020204" pitchFamily="34" charset="0"/>
              </a:rPr>
              <a:t>Each athlete shall go over or through the water and shall go over each hurdle. </a:t>
            </a:r>
          </a:p>
          <a:p>
            <a:r>
              <a:rPr lang="en-IN" dirty="0">
                <a:latin typeface="Open Sans" panose="020B0606030504020204" pitchFamily="34" charset="0"/>
                <a:ea typeface="Open Sans" panose="020B0606030504020204" pitchFamily="34" charset="0"/>
                <a:cs typeface="Open Sans" panose="020B0606030504020204" pitchFamily="34" charset="0"/>
              </a:rPr>
              <a:t>Failure to do so will result in a disqualification. </a:t>
            </a:r>
          </a:p>
          <a:p>
            <a:r>
              <a:rPr lang="en-IN" dirty="0">
                <a:latin typeface="Open Sans" panose="020B0606030504020204" pitchFamily="34" charset="0"/>
                <a:ea typeface="Open Sans" panose="020B0606030504020204" pitchFamily="34" charset="0"/>
                <a:cs typeface="Open Sans" panose="020B0606030504020204" pitchFamily="34" charset="0"/>
              </a:rPr>
              <a:t>In addition, an athlete shall be disqualified, if: </a:t>
            </a:r>
          </a:p>
          <a:p>
            <a:r>
              <a:rPr lang="en-IN" dirty="0">
                <a:latin typeface="Open Sans" panose="020B0606030504020204" pitchFamily="34" charset="0"/>
                <a:ea typeface="Open Sans" panose="020B0606030504020204" pitchFamily="34" charset="0"/>
                <a:cs typeface="Open Sans" panose="020B0606030504020204" pitchFamily="34" charset="0"/>
              </a:rPr>
              <a:t>They step to one side or other of the water jump, or </a:t>
            </a:r>
          </a:p>
          <a:p>
            <a:r>
              <a:rPr lang="en-IN" dirty="0">
                <a:latin typeface="Open Sans" panose="020B0606030504020204" pitchFamily="34" charset="0"/>
                <a:ea typeface="Open Sans" panose="020B0606030504020204" pitchFamily="34" charset="0"/>
                <a:cs typeface="Open Sans" panose="020B0606030504020204" pitchFamily="34" charset="0"/>
              </a:rPr>
              <a:t>Their foot or leg is, at the instant of clearance, beside the hurdle (on either side), below the horizontal plane of the top of any hurdle.</a:t>
            </a:r>
          </a:p>
        </p:txBody>
      </p:sp>
      <p:pic>
        <p:nvPicPr>
          <p:cNvPr id="6" name="Picture 5">
            <a:extLst>
              <a:ext uri="{FF2B5EF4-FFF2-40B4-BE49-F238E27FC236}">
                <a16:creationId xmlns:a16="http://schemas.microsoft.com/office/drawing/2014/main" id="{08B4B5FB-51FD-43EF-A3DD-BA975A4ECF2E}"/>
              </a:ext>
            </a:extLst>
          </p:cNvPr>
          <p:cNvPicPr>
            <a:picLocks noChangeAspect="1"/>
          </p:cNvPicPr>
          <p:nvPr/>
        </p:nvPicPr>
        <p:blipFill>
          <a:blip r:embed="rId7"/>
          <a:stretch>
            <a:fillRect/>
          </a:stretch>
        </p:blipFill>
        <p:spPr>
          <a:xfrm>
            <a:off x="10440955" y="0"/>
            <a:ext cx="681135" cy="1138335"/>
          </a:xfrm>
          <a:prstGeom prst="rect">
            <a:avLst/>
          </a:prstGeom>
        </p:spPr>
      </p:pic>
      <p:pic>
        <p:nvPicPr>
          <p:cNvPr id="7" name="Audio 6">
            <a:hlinkClick r:id="" action="ppaction://media"/>
            <a:extLst>
              <a:ext uri="{FF2B5EF4-FFF2-40B4-BE49-F238E27FC236}">
                <a16:creationId xmlns:a16="http://schemas.microsoft.com/office/drawing/2014/main" id="{8EBFE23D-E99B-4F54-A1AD-15FA328C0D0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35635341"/>
      </p:ext>
    </p:extLst>
  </p:cSld>
  <p:clrMapOvr>
    <a:masterClrMapping/>
  </p:clrMapOvr>
  <mc:AlternateContent xmlns:mc="http://schemas.openxmlformats.org/markup-compatibility/2006" xmlns:p14="http://schemas.microsoft.com/office/powerpoint/2010/main">
    <mc:Choice Requires="p14">
      <p:transition spd="slow" p14:dur="1500" advTm="159311">
        <p:random/>
      </p:transition>
    </mc:Choice>
    <mc:Fallback xmlns="">
      <p:transition spd="slow" advTm="15931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C506C-83D5-4A31-8928-0BEE09359E55}"/>
              </a:ext>
            </a:extLst>
          </p:cNvPr>
          <p:cNvPicPr/>
          <p:nvPr/>
        </p:nvPicPr>
        <p:blipFill>
          <a:blip r:embed="rId4"/>
          <a:srcRect/>
          <a:stretch>
            <a:fillRect/>
          </a:stretch>
        </p:blipFill>
        <p:spPr bwMode="auto">
          <a:xfrm>
            <a:off x="1258078" y="783771"/>
            <a:ext cx="9675844" cy="5290457"/>
          </a:xfrm>
          <a:prstGeom prst="rect">
            <a:avLst/>
          </a:prstGeom>
          <a:noFill/>
        </p:spPr>
      </p:pic>
      <p:pic>
        <p:nvPicPr>
          <p:cNvPr id="3" name="Picture 2">
            <a:extLst>
              <a:ext uri="{FF2B5EF4-FFF2-40B4-BE49-F238E27FC236}">
                <a16:creationId xmlns:a16="http://schemas.microsoft.com/office/drawing/2014/main" id="{69837C1E-5DD3-416B-8073-46C6FF09867E}"/>
              </a:ext>
            </a:extLst>
          </p:cNvPr>
          <p:cNvPicPr>
            <a:picLocks noChangeAspect="1"/>
          </p:cNvPicPr>
          <p:nvPr/>
        </p:nvPicPr>
        <p:blipFill>
          <a:blip r:embed="rId5"/>
          <a:stretch>
            <a:fillRect/>
          </a:stretch>
        </p:blipFill>
        <p:spPr>
          <a:xfrm>
            <a:off x="10440955" y="0"/>
            <a:ext cx="681135" cy="1138335"/>
          </a:xfrm>
          <a:prstGeom prst="rect">
            <a:avLst/>
          </a:prstGeom>
        </p:spPr>
      </p:pic>
      <p:pic>
        <p:nvPicPr>
          <p:cNvPr id="6" name="Audio 5">
            <a:hlinkClick r:id="" action="ppaction://media"/>
            <a:extLst>
              <a:ext uri="{FF2B5EF4-FFF2-40B4-BE49-F238E27FC236}">
                <a16:creationId xmlns:a16="http://schemas.microsoft.com/office/drawing/2014/main" id="{7C810200-34D5-4F6D-A52B-2AB4140265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54937677"/>
      </p:ext>
    </p:extLst>
  </p:cSld>
  <p:clrMapOvr>
    <a:masterClrMapping/>
  </p:clrMapOvr>
  <mc:AlternateContent xmlns:mc="http://schemas.openxmlformats.org/markup-compatibility/2006" xmlns:p14="http://schemas.microsoft.com/office/powerpoint/2010/main">
    <mc:Choice Requires="p14">
      <p:transition spd="slow" p14:dur="1500" advTm="65805">
        <p:random/>
      </p:transition>
    </mc:Choice>
    <mc:Fallback xmlns="">
      <p:transition spd="slow" advTm="6580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918" x="2549525" y="2846388"/>
          <p14:tracePt t="1534" x="2565400" y="2846388"/>
          <p14:tracePt t="1537" x="2590800" y="2846388"/>
          <p14:tracePt t="1538" x="2590800" y="2830513"/>
          <p14:tracePt t="1540" x="2608263" y="2830513"/>
          <p14:tracePt t="1545" x="2633663" y="2830513"/>
          <p14:tracePt t="1547" x="2651125" y="2805113"/>
          <p14:tracePt t="1548" x="2676525" y="2805113"/>
          <p14:tracePt t="1551" x="2693988" y="2805113"/>
          <p14:tracePt t="1552" x="2719388" y="2805113"/>
          <p14:tracePt t="1553" x="2719388" y="2787650"/>
          <p14:tracePt t="1555" x="2735263" y="2787650"/>
          <p14:tracePt t="1556" x="2760663" y="2787650"/>
          <p14:tracePt t="1562" x="2803525" y="2762250"/>
          <p14:tracePt t="1563" x="2820988" y="2762250"/>
          <p14:tracePt t="1565" x="2846388" y="2744788"/>
          <p14:tracePt t="1568" x="2863850" y="2744788"/>
          <p14:tracePt t="1571" x="2889250" y="2744788"/>
          <p14:tracePt t="1571" x="2889250" y="2719388"/>
          <p14:tracePt t="1573" x="2905125" y="2719388"/>
          <p14:tracePt t="1575" x="2930525" y="2719388"/>
          <p14:tracePt t="1579" x="2947988" y="2701925"/>
          <p14:tracePt t="1580" x="2973388" y="2701925"/>
          <p14:tracePt t="1583" x="2990850" y="2701925"/>
          <p14:tracePt t="1586" x="3016250" y="2676525"/>
          <p14:tracePt t="1588" x="3033713" y="2676525"/>
          <p14:tracePt t="1591" x="3059113" y="2676525"/>
          <p14:tracePt t="1596" x="3074988" y="2660650"/>
          <p14:tracePt t="1597" x="3100388" y="2660650"/>
          <p14:tracePt t="1601" x="3117850" y="2660650"/>
          <p14:tracePt t="1605" x="3143250" y="2660650"/>
          <p14:tracePt t="1607" x="3143250" y="2633663"/>
          <p14:tracePt t="1607" x="3160713" y="2633663"/>
          <p14:tracePt t="1613" x="3186113" y="2633663"/>
          <p14:tracePt t="1615" x="3203575" y="2633663"/>
          <p14:tracePt t="1617" x="3228975" y="2633663"/>
          <p14:tracePt t="1621" x="3244850" y="2617788"/>
          <p14:tracePt t="1628" x="3270250" y="2617788"/>
          <p14:tracePt t="1630" x="3287713" y="2617788"/>
          <p14:tracePt t="1631" x="3313113" y="2592388"/>
          <p14:tracePt t="1635" x="3330575" y="2592388"/>
          <p14:tracePt t="1637" x="3355975" y="2592388"/>
          <p14:tracePt t="1640" x="3373438" y="2574925"/>
          <p14:tracePt t="1646" x="3414713" y="2549525"/>
          <p14:tracePt t="1647" x="3441700" y="2549525"/>
          <p14:tracePt t="1650" x="3457575" y="2549525"/>
          <p14:tracePt t="1651" x="3482975" y="2532063"/>
          <p14:tracePt t="1654" x="3500438" y="2532063"/>
          <p14:tracePt t="1657" x="3525838" y="2532063"/>
          <p14:tracePt t="1657" x="3525838" y="2506663"/>
          <p14:tracePt t="1661" x="3543300" y="2506663"/>
          <p14:tracePt t="1663" x="3568700" y="2506663"/>
          <p14:tracePt t="1664" x="3586163" y="2506663"/>
          <p14:tracePt t="1665" x="3586163" y="2489200"/>
          <p14:tracePt t="1668" x="3611563" y="2489200"/>
          <p14:tracePt t="1671" x="3627438" y="2489200"/>
          <p14:tracePt t="1673" x="3627438" y="2463800"/>
          <p14:tracePt t="1675" x="3652838" y="2463800"/>
          <p14:tracePt t="1680" x="3670300" y="2463800"/>
          <p14:tracePt t="1685" x="3670300" y="2447925"/>
          <p14:tracePt t="1687" x="3695700" y="2447925"/>
          <p14:tracePt t="1695" x="3713163" y="2447925"/>
          <p14:tracePt t="1696" x="3713163" y="2422525"/>
          <p14:tracePt t="1701" x="3738563" y="2422525"/>
          <p14:tracePt t="1707" x="3738563" y="2405063"/>
          <p14:tracePt t="1713" x="3756025" y="2405063"/>
          <p14:tracePt t="1718" x="3756025" y="2379663"/>
          <p14:tracePt t="1723" x="3781425" y="2379663"/>
          <p14:tracePt t="1736" x="3797300" y="2362200"/>
          <p14:tracePt t="1865" x="3781425" y="2362200"/>
          <p14:tracePt t="1868" x="3763963" y="2362200"/>
          <p14:tracePt t="1871" x="3763963" y="2379663"/>
          <p14:tracePt t="1872" x="3738563" y="2379663"/>
          <p14:tracePt t="1880" x="3695700" y="2397125"/>
          <p14:tracePt t="1882" x="3678238" y="2397125"/>
          <p14:tracePt t="1886" x="3652838" y="2397125"/>
          <p14:tracePt t="1886" x="3652838" y="2422525"/>
          <p14:tracePt t="1889" x="3636963" y="2422525"/>
          <p14:tracePt t="1891" x="3611563" y="2422525"/>
          <p14:tracePt t="1896" x="3594100" y="2438400"/>
          <p14:tracePt t="1896" x="3568700" y="2438400"/>
          <p14:tracePt t="1900" x="3551238" y="2438400"/>
          <p14:tracePt t="1900" x="3551238" y="2463800"/>
          <p14:tracePt t="1904" x="3525838" y="2463800"/>
          <p14:tracePt t="1907" x="3508375" y="2463800"/>
          <p14:tracePt t="1911" x="3482975" y="2481263"/>
          <p14:tracePt t="1913" x="3467100" y="2481263"/>
          <p14:tracePt t="1916" x="3467100" y="2506663"/>
          <p14:tracePt t="1918" x="3441700" y="2506663"/>
          <p14:tracePt t="1922" x="3424238" y="2524125"/>
          <p14:tracePt t="1928" x="3398838" y="2549525"/>
          <p14:tracePt t="1930" x="3381375" y="2549525"/>
          <p14:tracePt t="1931" x="3381375" y="2566988"/>
          <p14:tracePt t="1935" x="3355975" y="2566988"/>
          <p14:tracePt t="1937" x="3355975" y="2592388"/>
          <p14:tracePt t="1938" x="3338513" y="2592388"/>
          <p14:tracePt t="1939" x="3338513" y="2608263"/>
          <p14:tracePt t="1941" x="3313113" y="2608263"/>
          <p14:tracePt t="1945" x="3313113" y="2633663"/>
          <p14:tracePt t="1947" x="3297238" y="2651125"/>
          <p14:tracePt t="1949" x="3270250" y="2676525"/>
          <p14:tracePt t="1953" x="3270250" y="2693988"/>
          <p14:tracePt t="1953" x="3254375" y="2693988"/>
          <p14:tracePt t="1956" x="3254375" y="2719388"/>
          <p14:tracePt t="1958" x="3228975" y="2736850"/>
          <p14:tracePt t="1963" x="3228975" y="2762250"/>
          <p14:tracePt t="1963" x="3211513" y="2778125"/>
          <p14:tracePt t="1967" x="3211513" y="2805113"/>
          <p14:tracePt t="1970" x="3186113" y="2820988"/>
          <p14:tracePt t="1973" x="3186113" y="2846388"/>
          <p14:tracePt t="1978" x="3186113" y="2863850"/>
          <p14:tracePt t="1980" x="3186113" y="2889250"/>
          <p14:tracePt t="1980" x="3168650" y="2889250"/>
          <p14:tracePt t="1983" x="3168650" y="2906713"/>
          <p14:tracePt t="1987" x="3168650" y="2932113"/>
          <p14:tracePt t="1991" x="3168650" y="2949575"/>
          <p14:tracePt t="1996" x="3168650" y="2974975"/>
          <p14:tracePt t="2001" x="3168650" y="2990850"/>
          <p14:tracePt t="2012" x="3168650" y="3016250"/>
          <p14:tracePt t="2036" x="3168650" y="3033713"/>
          <p14:tracePt t="2055" x="3168650" y="3059113"/>
          <p14:tracePt t="2063" x="3168650" y="3076575"/>
          <p14:tracePt t="2071" x="3186113" y="3076575"/>
          <p14:tracePt t="2073" x="3186113" y="3101975"/>
          <p14:tracePt t="2081" x="3186113" y="3119438"/>
          <p14:tracePt t="2090" x="3186113" y="3144838"/>
          <p14:tracePt t="2091" x="3203575" y="3144838"/>
          <p14:tracePt t="2097" x="3203575" y="3160713"/>
          <p14:tracePt t="2106" x="3203575" y="3186113"/>
          <p14:tracePt t="2106" x="3228975" y="3186113"/>
          <p14:tracePt t="2114" x="3228975" y="3203575"/>
          <p14:tracePt t="2130" x="3228975" y="3228975"/>
          <p14:tracePt t="2131" x="3244850" y="3228975"/>
          <p14:tracePt t="2217" x="3270250" y="3228975"/>
          <p14:tracePt t="2218" x="3270250" y="3211513"/>
          <p14:tracePt t="2226" x="3270250" y="3186113"/>
          <p14:tracePt t="2231" x="3270250" y="3170238"/>
          <p14:tracePt t="2238" x="3287713" y="3170238"/>
          <p14:tracePt t="2238" x="3287713" y="3144838"/>
          <p14:tracePt t="2246" x="3287713" y="3127375"/>
          <p14:tracePt t="2251" x="3287713" y="3101975"/>
          <p14:tracePt t="2256" x="3287713" y="3084513"/>
          <p14:tracePt t="2261" x="3287713" y="3059113"/>
          <p14:tracePt t="2263" x="3287713" y="3041650"/>
          <p14:tracePt t="2268" x="3287713" y="3016250"/>
          <p14:tracePt t="2271" x="3287713" y="3000375"/>
          <p14:tracePt t="2275" x="3287713" y="2974975"/>
          <p14:tracePt t="2279" x="3287713" y="2957513"/>
          <p14:tracePt t="2280" x="3287713" y="2932113"/>
          <p14:tracePt t="2282" x="3287713" y="2914650"/>
          <p14:tracePt t="2285" x="3287713" y="2889250"/>
          <p14:tracePt t="2290" x="3287713" y="2871788"/>
          <p14:tracePt t="2295" x="3287713" y="2846388"/>
          <p14:tracePt t="2297" x="3287713" y="2830513"/>
          <p14:tracePt t="2297" x="3270250" y="2830513"/>
          <p14:tracePt t="2300" x="3270250" y="2805113"/>
          <p14:tracePt t="2304" x="3270250" y="2787650"/>
          <p14:tracePt t="2306" x="3254375" y="2787650"/>
          <p14:tracePt t="2307" x="3254375" y="2762250"/>
          <p14:tracePt t="2313" x="3228975" y="2744788"/>
          <p14:tracePt t="2316" x="3228975" y="2719388"/>
          <p14:tracePt t="2318" x="3211513" y="2719388"/>
          <p14:tracePt t="2320" x="3211513" y="2701925"/>
          <p14:tracePt t="2325" x="3186113" y="2676525"/>
          <p14:tracePt t="2332" x="3168650" y="2660650"/>
          <p14:tracePt t="2338" x="3143250" y="2660650"/>
          <p14:tracePt t="2338" x="3143250" y="2633663"/>
          <p14:tracePt t="2347" x="3127375" y="2633663"/>
          <p14:tracePt t="2351" x="3127375" y="2617788"/>
          <p14:tracePt t="2362" x="3100388" y="2617788"/>
          <p14:tracePt t="2369" x="3100388" y="2592388"/>
          <p14:tracePt t="2381" x="3084513" y="2592388"/>
          <p14:tracePt t="2382" x="3084513" y="2574925"/>
          <p14:tracePt t="2396" x="3059113" y="2574925"/>
          <p14:tracePt t="2398" x="3059113" y="2549525"/>
          <p14:tracePt t="2413" x="3041650" y="2549525"/>
          <p14:tracePt t="2413" x="3041650" y="2532063"/>
          <p14:tracePt t="2421" x="3016250" y="2532063"/>
          <p14:tracePt t="2429" x="3016250" y="2506663"/>
          <p14:tracePt t="2430" x="2998788" y="2506663"/>
          <p14:tracePt t="2440" x="2973388" y="2506663"/>
          <p14:tracePt t="2447" x="2973388" y="2489200"/>
          <p14:tracePt t="2451" x="2955925" y="2489200"/>
          <p14:tracePt t="2477" x="2930525" y="2489200"/>
          <p14:tracePt t="2497" x="2914650" y="2489200"/>
          <p14:tracePt t="2500" x="2914650" y="2463800"/>
          <p14:tracePt t="2505" x="2889250" y="2463800"/>
          <p14:tracePt t="2513" x="2871788" y="2463800"/>
          <p14:tracePt t="2515" x="2871788" y="2447925"/>
          <p14:tracePt t="2520" x="2846388" y="2447925"/>
          <p14:tracePt t="2529" x="2828925" y="2422525"/>
          <p14:tracePt t="2534" x="2828925" y="2405063"/>
          <p14:tracePt t="2534" x="2803525" y="2405063"/>
          <p14:tracePt t="2540" x="2786063" y="2379663"/>
          <p14:tracePt t="2546" x="2760663" y="2362200"/>
          <p14:tracePt t="2552" x="2744788" y="2362200"/>
          <p14:tracePt t="2555" x="2744788" y="2336800"/>
          <p14:tracePt t="2561" x="2719388" y="2336800"/>
          <p14:tracePt t="2563" x="2719388" y="2319338"/>
          <p14:tracePt t="2567" x="2701925" y="2319338"/>
          <p14:tracePt t="2574" x="2701925" y="2293938"/>
          <p14:tracePt t="2578" x="2676525" y="2293938"/>
          <p14:tracePt t="2586" x="2659063" y="2293938"/>
          <p14:tracePt t="2591" x="2659063" y="2278063"/>
          <p14:tracePt t="2609" x="2633663" y="2278063"/>
          <p14:tracePt t="2614" x="2633663" y="2252663"/>
          <p14:tracePt t="2861" x="2633663" y="2268538"/>
          <p14:tracePt t="2862" x="2651125" y="2268538"/>
          <p14:tracePt t="2879" x="2651125" y="2293938"/>
          <p14:tracePt t="2886" x="2676525" y="2293938"/>
          <p14:tracePt t="3180" x="2676525" y="2278063"/>
          <p14:tracePt t="3260" x="2676525" y="2252663"/>
          <p14:tracePt t="3272" x="2693988" y="2252663"/>
          <p14:tracePt t="3283" x="2693988" y="2235200"/>
          <p14:tracePt t="3338" x="2693988" y="2209800"/>
          <p14:tracePt t="3390" x="2693988" y="2192338"/>
          <p14:tracePt t="3410" x="2693988" y="2166938"/>
          <p14:tracePt t="3422" x="2719388" y="2166938"/>
          <p14:tracePt t="3433" x="2719388" y="2149475"/>
          <p14:tracePt t="3480" x="2719388" y="2124075"/>
          <p14:tracePt t="3494" x="2719388" y="2108200"/>
          <p14:tracePt t="3512" x="2719388" y="2082800"/>
          <p14:tracePt t="3574" x="2701925" y="2082800"/>
          <p14:tracePt t="3580" x="2701925" y="2065338"/>
          <p14:tracePt t="3603" x="2701925" y="2039938"/>
          <p14:tracePt t="3604" x="2676525" y="2039938"/>
          <p14:tracePt t="3617" x="2676525" y="2022475"/>
          <p14:tracePt t="3621" x="2659063" y="2022475"/>
          <p14:tracePt t="3634" x="2659063" y="1997075"/>
          <p14:tracePt t="3644" x="2633663" y="1997075"/>
          <p14:tracePt t="3654" x="2633663" y="1979613"/>
          <p14:tracePt t="3696" x="2616200" y="1954213"/>
          <p14:tracePt t="3718" x="2616200" y="1938338"/>
          <p14:tracePt t="3721" x="2590800" y="1938338"/>
          <p14:tracePt t="3737" x="2590800" y="1911350"/>
          <p14:tracePt t="3746" x="2574925" y="1911350"/>
          <p14:tracePt t="3763" x="2574925" y="1895475"/>
          <p14:tracePt t="3842" x="2549525" y="1895475"/>
          <p14:tracePt t="3851" x="2549525" y="1870075"/>
          <p14:tracePt t="3871" x="2549525" y="1852613"/>
          <p14:tracePt t="3879" x="2532063" y="1852613"/>
          <p14:tracePt t="3894" x="2532063" y="1827213"/>
          <p14:tracePt t="3897" x="2532063" y="1809750"/>
          <p14:tracePt t="3907" x="2532063" y="1784350"/>
          <p14:tracePt t="3907" x="2506663" y="1784350"/>
          <p14:tracePt t="3921" x="2506663" y="1766888"/>
          <p14:tracePt t="3959" x="2506663" y="1741488"/>
          <p14:tracePt t="3971" x="2489200" y="1741488"/>
          <p14:tracePt t="4175" x="2489200" y="1758950"/>
          <p14:tracePt t="4182" x="2463800" y="1758950"/>
          <p14:tracePt t="4185" x="2463800" y="1784350"/>
          <p14:tracePt t="4196" x="2463800" y="1801813"/>
          <p14:tracePt t="4200" x="2446338" y="1801813"/>
          <p14:tracePt t="4206" x="2446338" y="1827213"/>
          <p14:tracePt t="4217" x="2446338" y="1844675"/>
          <p14:tracePt t="4224" x="2420938" y="1844675"/>
          <p14:tracePt t="4228" x="2420938" y="1870075"/>
          <p14:tracePt t="4237" x="2420938" y="1885950"/>
          <p14:tracePt t="4247" x="2405063" y="1911350"/>
          <p14:tracePt t="4266" x="2405063" y="1928813"/>
          <p14:tracePt t="4291" x="2405063" y="1954213"/>
          <p14:tracePt t="4326" x="2405063" y="1971675"/>
          <p14:tracePt t="4397" x="2405063" y="1997075"/>
          <p14:tracePt t="4422" x="2420938" y="1997075"/>
          <p14:tracePt t="4429" x="2420938" y="2014538"/>
          <p14:tracePt t="4731" x="2420938" y="1997075"/>
          <p14:tracePt t="4753" x="2420938" y="1979613"/>
          <p14:tracePt t="4754" x="2438400" y="1979613"/>
          <p14:tracePt t="4776" x="2438400" y="1954213"/>
          <p14:tracePt t="4784" x="2463800" y="1954213"/>
          <p14:tracePt t="4800" x="2463800" y="1938338"/>
          <p14:tracePt t="4803" x="2481263" y="1938338"/>
          <p14:tracePt t="4816" x="2506663" y="1938338"/>
          <p14:tracePt t="4816" x="2506663" y="1911350"/>
          <p14:tracePt t="4822" x="2524125" y="1911350"/>
          <p14:tracePt t="4829" x="2549525" y="1895475"/>
          <p14:tracePt t="4832" x="2565400" y="1895475"/>
          <p14:tracePt t="4837" x="2590800" y="1895475"/>
          <p14:tracePt t="4841" x="2608263" y="1870075"/>
          <p14:tracePt t="4846" x="2633663" y="1870075"/>
          <p14:tracePt t="4850" x="2651125" y="1870075"/>
          <p14:tracePt t="4854" x="2676525" y="1870075"/>
          <p14:tracePt t="4857" x="2676525" y="1852613"/>
          <p14:tracePt t="4857" x="2693988" y="1852613"/>
          <p14:tracePt t="4863" x="2719388" y="1852613"/>
          <p14:tracePt t="4865" x="2735263" y="1852613"/>
          <p14:tracePt t="4870" x="2760663" y="1852613"/>
          <p14:tracePt t="4874" x="2778125" y="1852613"/>
          <p14:tracePt t="4874" x="2778125" y="1827213"/>
          <p14:tracePt t="4879" x="2803525" y="1827213"/>
          <p14:tracePt t="4882" x="2820988" y="1827213"/>
          <p14:tracePt t="4886" x="2846388" y="1827213"/>
          <p14:tracePt t="4891" x="2863850" y="1827213"/>
          <p14:tracePt t="4897" x="2889250" y="1827213"/>
          <p14:tracePt t="4925" x="2905125" y="1827213"/>
          <p14:tracePt t="4930" x="2930525" y="1827213"/>
          <p14:tracePt t="4931" x="2947988" y="1827213"/>
          <p14:tracePt t="4935" x="2973388" y="1809750"/>
          <p14:tracePt t="4938" x="2990850" y="1809750"/>
          <p14:tracePt t="4941" x="3016250" y="1809750"/>
          <p14:tracePt t="4946" x="3059113" y="1784350"/>
          <p14:tracePt t="4948" x="3074988" y="1784350"/>
          <p14:tracePt t="4951" x="3100388" y="1784350"/>
          <p14:tracePt t="4954" x="3117850" y="1784350"/>
          <p14:tracePt t="4956" x="3117850" y="1766888"/>
          <p14:tracePt t="4956" x="3143250" y="1766888"/>
          <p14:tracePt t="4961" x="3160713" y="1766888"/>
          <p14:tracePt t="4963" x="3203575" y="1741488"/>
          <p14:tracePt t="4967" x="3228975" y="1741488"/>
          <p14:tracePt t="4970" x="3244850" y="1741488"/>
          <p14:tracePt t="4971" x="3244850" y="1725613"/>
          <p14:tracePt t="4973" x="3270250" y="1725613"/>
          <p14:tracePt t="4980" x="3313113" y="1700213"/>
          <p14:tracePt t="4980" x="3330575" y="1700213"/>
          <p14:tracePt t="4982" x="3355975" y="1700213"/>
          <p14:tracePt t="4986" x="3373438" y="1700213"/>
          <p14:tracePt t="4986" x="3373438" y="1682750"/>
          <p14:tracePt t="4989" x="3398838" y="1682750"/>
          <p14:tracePt t="4991" x="3414713" y="1682750"/>
          <p14:tracePt t="4996" x="3414713" y="1657350"/>
          <p14:tracePt t="4996" x="3441700" y="1657350"/>
          <p14:tracePt t="5000" x="3457575" y="1657350"/>
          <p14:tracePt t="5003" x="3482975" y="1657350"/>
          <p14:tracePt t="5004" x="3482975" y="1639888"/>
          <p14:tracePt t="5011" x="3500438" y="1639888"/>
          <p14:tracePt t="5015" x="3525838" y="1639888"/>
          <p14:tracePt t="5126" x="3508375" y="1614488"/>
          <p14:tracePt t="5138" x="3482975" y="1614488"/>
          <p14:tracePt t="5146" x="3467100" y="1614488"/>
          <p14:tracePt t="5149" x="3467100" y="1597025"/>
          <p14:tracePt t="5152" x="3441700" y="1597025"/>
          <p14:tracePt t="5161" x="3424238" y="1597025"/>
          <p14:tracePt t="5164" x="3398838" y="1571625"/>
          <p14:tracePt t="5170" x="3381375" y="1571625"/>
          <p14:tracePt t="5175" x="3355975" y="1571625"/>
          <p14:tracePt t="5180" x="3338513" y="1555750"/>
          <p14:tracePt t="5185" x="3313113" y="1555750"/>
          <p14:tracePt t="5190" x="3297238" y="1555750"/>
          <p14:tracePt t="5196" x="3270250" y="1530350"/>
          <p14:tracePt t="5200" x="3254375" y="1530350"/>
          <p14:tracePt t="5204" x="3228975" y="1530350"/>
          <p14:tracePt t="5207" x="3228975" y="1512888"/>
          <p14:tracePt t="5208" x="3211513" y="1512888"/>
          <p14:tracePt t="5214" x="3186113" y="1512888"/>
          <p14:tracePt t="5224" x="3168650" y="1512888"/>
          <p14:tracePt t="5230" x="3143250" y="1512888"/>
          <p14:tracePt t="5236" x="3143250" y="1487488"/>
          <p14:tracePt t="5238" x="3127375" y="1487488"/>
          <p14:tracePt t="5250" x="3100388" y="1487488"/>
          <p14:tracePt t="5263" x="3084513" y="1487488"/>
          <p14:tracePt t="5285" x="3059113" y="1487488"/>
          <p14:tracePt t="5285" x="3059113" y="1470025"/>
          <p14:tracePt t="5299" x="3041650" y="1470025"/>
          <p14:tracePt t="5308" x="3016250" y="1470025"/>
          <p14:tracePt t="5313" x="2998788" y="1470025"/>
          <p14:tracePt t="5321" x="2973388" y="1470025"/>
          <p14:tracePt t="5321" x="2973388" y="1444625"/>
          <p14:tracePt t="5325" x="2955925" y="1444625"/>
          <p14:tracePt t="5330" x="2930525" y="1444625"/>
          <p14:tracePt t="5334" x="2914650" y="1444625"/>
          <p14:tracePt t="5341" x="2889250" y="1444625"/>
          <p14:tracePt t="5347" x="2871788" y="1444625"/>
          <p14:tracePt t="5348" x="2871788" y="1427163"/>
          <p14:tracePt t="5354" x="2846388" y="1427163"/>
          <p14:tracePt t="5363" x="2828925" y="1427163"/>
          <p14:tracePt t="5374" x="2803525" y="1427163"/>
          <p14:tracePt t="5386" x="2786063" y="1427163"/>
          <p14:tracePt t="5401" x="2760663" y="1427163"/>
          <p14:tracePt t="5406" x="2760663" y="1401763"/>
          <p14:tracePt t="5419" x="2744788" y="1401763"/>
          <p14:tracePt t="5471" x="2719388" y="1401763"/>
          <p14:tracePt t="5491" x="2701925" y="1401763"/>
          <p14:tracePt t="5502" x="2676525" y="1401763"/>
          <p14:tracePt t="5520" x="2659063" y="1401763"/>
          <p14:tracePt t="5696" x="2676525" y="1401763"/>
          <p14:tracePt t="5721" x="2693988" y="1401763"/>
          <p14:tracePt t="5744" x="2719388" y="1401763"/>
          <p14:tracePt t="5751" x="2719388" y="1385888"/>
          <p14:tracePt t="5763" x="2735263" y="1385888"/>
          <p14:tracePt t="5787" x="2760663" y="1385888"/>
          <p14:tracePt t="5813" x="2778125" y="1385888"/>
          <p14:tracePt t="5834" x="2803525" y="1385888"/>
          <p14:tracePt t="5851" x="2820988" y="1385888"/>
          <p14:tracePt t="5865" x="2846388" y="1385888"/>
          <p14:tracePt t="5875" x="2863850" y="1385888"/>
          <p14:tracePt t="5882" x="2889250" y="1385888"/>
          <p14:tracePt t="5883" x="2889250" y="1401763"/>
          <p14:tracePt t="5890" x="2905125" y="1401763"/>
          <p14:tracePt t="5897" x="2930525" y="1401763"/>
          <p14:tracePt t="5905" x="2947988" y="1401763"/>
          <p14:tracePt t="5913" x="2973388" y="1419225"/>
          <p14:tracePt t="5921" x="2990850" y="1419225"/>
          <p14:tracePt t="5930" x="3016250" y="1419225"/>
          <p14:tracePt t="5945" x="3033713" y="1419225"/>
          <p14:tracePt t="5952" x="3059113" y="1419225"/>
          <p14:tracePt t="5966" x="3074988" y="1419225"/>
          <p14:tracePt t="5980" x="3100388" y="1419225"/>
          <p14:tracePt t="5996" x="3117850" y="1419225"/>
          <p14:tracePt t="6006" x="3143250" y="1419225"/>
          <p14:tracePt t="6013" x="3160713" y="1419225"/>
          <p14:tracePt t="6021" x="3186113" y="1419225"/>
          <p14:tracePt t="6030" x="3203575" y="1419225"/>
          <p14:tracePt t="6036" x="3228975" y="1419225"/>
          <p14:tracePt t="6045" x="3244850" y="1419225"/>
          <p14:tracePt t="6051" x="3270250" y="1419225"/>
          <p14:tracePt t="6057" x="3287713" y="1419225"/>
          <p14:tracePt t="6063" x="3313113" y="1419225"/>
          <p14:tracePt t="6069" x="3330575" y="1419225"/>
          <p14:tracePt t="6074" x="3355975" y="1419225"/>
          <p14:tracePt t="6079" x="3373438" y="1419225"/>
          <p14:tracePt t="6082" x="3398838" y="1419225"/>
          <p14:tracePt t="6088" x="3414713" y="1419225"/>
          <p14:tracePt t="6091" x="3441700" y="1419225"/>
          <p14:tracePt t="6096" x="3457575" y="1419225"/>
          <p14:tracePt t="6101" x="3482975" y="1419225"/>
          <p14:tracePt t="6105" x="3500438" y="1419225"/>
          <p14:tracePt t="6111" x="3525838" y="1419225"/>
          <p14:tracePt t="6113" x="3543300" y="1419225"/>
          <p14:tracePt t="6118" x="3568700" y="1419225"/>
          <p14:tracePt t="6122" x="3586163" y="1419225"/>
          <p14:tracePt t="6130" x="3611563" y="1419225"/>
          <p14:tracePt t="6135" x="3627438" y="1419225"/>
          <p14:tracePt t="6135" x="3627438" y="1444625"/>
          <p14:tracePt t="6141" x="3652838" y="1444625"/>
          <p14:tracePt t="6146" x="3670300" y="1444625"/>
          <p14:tracePt t="6153" x="3695700" y="1444625"/>
          <p14:tracePt t="6158" x="3713163" y="1444625"/>
          <p14:tracePt t="6163" x="3738563" y="1444625"/>
          <p14:tracePt t="6168" x="3756025" y="1444625"/>
          <p14:tracePt t="6171" x="3781425" y="1444625"/>
          <p14:tracePt t="6177" x="3797300" y="1444625"/>
          <p14:tracePt t="6180" x="3822700" y="1444625"/>
          <p14:tracePt t="6182" x="3840163" y="1444625"/>
          <p14:tracePt t="6187" x="3865563" y="1444625"/>
          <p14:tracePt t="6190" x="3883025" y="1444625"/>
          <p14:tracePt t="6196" x="3908425" y="1444625"/>
          <p14:tracePt t="6197" x="3925888" y="1444625"/>
          <p14:tracePt t="6201" x="3951288" y="1444625"/>
          <p14:tracePt t="6204" x="3967163" y="1444625"/>
          <p14:tracePt t="6206" x="3992563" y="1444625"/>
          <p14:tracePt t="6211" x="4010025" y="1444625"/>
          <p14:tracePt t="6213" x="4035425" y="1444625"/>
          <p14:tracePt t="6216" x="4052888" y="1444625"/>
          <p14:tracePt t="6219" x="4078288" y="1444625"/>
          <p14:tracePt t="6221" x="4095750" y="1444625"/>
          <p14:tracePt t="6224" x="4121150" y="1444625"/>
          <p14:tracePt t="6229" x="4137025" y="1444625"/>
          <p14:tracePt t="6230" x="4162425" y="1462088"/>
          <p14:tracePt t="6234" x="4179888" y="1462088"/>
          <p14:tracePt t="6234" x="4205288" y="1462088"/>
          <p14:tracePt t="6238" x="4222750" y="1462088"/>
          <p14:tracePt t="6241" x="4248150" y="1462088"/>
          <p14:tracePt t="6245" x="4265613" y="1462088"/>
          <p14:tracePt t="6246" x="4291013" y="1462088"/>
          <p14:tracePt t="6247" x="4306888" y="1462088"/>
          <p14:tracePt t="6251" x="4332288" y="1462088"/>
          <p14:tracePt t="6253" x="4349750" y="1462088"/>
          <p14:tracePt t="6254" x="4375150" y="1462088"/>
          <p14:tracePt t="6257" x="4392613" y="1462088"/>
          <p14:tracePt t="6263" x="4435475" y="1487488"/>
          <p14:tracePt t="6263" x="4460875" y="1487488"/>
          <p14:tracePt t="6267" x="4476750" y="1487488"/>
          <p14:tracePt t="6268" x="4503738" y="1487488"/>
          <p14:tracePt t="6271" x="4519613" y="1487488"/>
          <p14:tracePt t="6271" x="4545013" y="1487488"/>
          <p14:tracePt t="6274" x="4562475" y="1487488"/>
          <p14:tracePt t="6279" x="4605338" y="1487488"/>
          <p14:tracePt t="6280" x="4630738" y="1487488"/>
          <p14:tracePt t="6282" x="4646613" y="1487488"/>
          <p14:tracePt t="6284" x="4673600" y="1487488"/>
          <p14:tracePt t="6286" x="4689475" y="1487488"/>
          <p14:tracePt t="6287" x="4714875" y="1487488"/>
          <p14:tracePt t="6288" x="4732338" y="1487488"/>
          <p14:tracePt t="6291" x="4757738" y="1487488"/>
          <p14:tracePt t="6296" x="4818063" y="1487488"/>
          <p14:tracePt t="6297" x="4843463" y="1487488"/>
          <p14:tracePt t="6298" x="4859338" y="1487488"/>
          <p14:tracePt t="6301" x="4884738" y="1487488"/>
          <p14:tracePt t="6302" x="4902200" y="1487488"/>
          <p14:tracePt t="6303" x="4927600" y="1487488"/>
          <p14:tracePt t="6306" x="4945063" y="1487488"/>
          <p14:tracePt t="6306" x="4970463" y="1487488"/>
          <p14:tracePt t="6312" x="5013325" y="1487488"/>
          <p14:tracePt t="6313" x="5029200" y="1487488"/>
          <p14:tracePt t="6314" x="5054600" y="1487488"/>
          <p14:tracePt t="6317" x="5072063" y="1487488"/>
          <p14:tracePt t="6319" x="5097463" y="1487488"/>
          <p14:tracePt t="6321" x="5114925" y="1487488"/>
          <p14:tracePt t="6322" x="5140325" y="1487488"/>
          <p14:tracePt t="6324" x="5157788" y="1487488"/>
          <p14:tracePt t="6329" x="5199063" y="1487488"/>
          <p14:tracePt t="6330" x="5224463" y="1487488"/>
          <p14:tracePt t="6334" x="5241925" y="1487488"/>
          <p14:tracePt t="6334" x="5267325" y="1487488"/>
          <p14:tracePt t="6337" x="5284788" y="1487488"/>
          <p14:tracePt t="6338" x="5310188" y="1487488"/>
          <p14:tracePt t="6341" x="5327650" y="1487488"/>
          <p14:tracePt t="6346" x="5368925" y="1487488"/>
          <p14:tracePt t="6348" x="5394325" y="1487488"/>
          <p14:tracePt t="6351" x="5411788" y="1487488"/>
          <p14:tracePt t="6351" x="5411788" y="1504950"/>
          <p14:tracePt t="6353" x="5437188" y="1504950"/>
          <p14:tracePt t="6355" x="5454650" y="1504950"/>
          <p14:tracePt t="6357" x="5480050" y="1504950"/>
          <p14:tracePt t="6362" x="5497513" y="1504950"/>
          <p14:tracePt t="6363" x="5522913" y="1504950"/>
          <p14:tracePt t="6366" x="5538788" y="1504950"/>
          <p14:tracePt t="6369" x="5565775" y="1504950"/>
          <p14:tracePt t="6371" x="5581650" y="1504950"/>
          <p14:tracePt t="6371" x="5581650" y="1530350"/>
          <p14:tracePt t="6374" x="5607050" y="1530350"/>
          <p14:tracePt t="6378" x="5624513" y="1530350"/>
          <p14:tracePt t="6380" x="5649913" y="1530350"/>
          <p14:tracePt t="6382" x="5667375" y="1530350"/>
          <p14:tracePt t="6388" x="5692775" y="1530350"/>
          <p14:tracePt t="6392" x="5708650" y="1530350"/>
          <p14:tracePt t="6398" x="5735638" y="1530350"/>
          <p14:tracePt t="6406" x="5751513" y="1530350"/>
          <p14:tracePt t="6414" x="5776913" y="1530350"/>
          <p14:tracePt t="6423" x="5794375" y="1530350"/>
          <p14:tracePt t="6431" x="5819775" y="1530350"/>
          <p14:tracePt t="6436" x="5837238" y="1530350"/>
          <p14:tracePt t="6441" x="5862638" y="1530350"/>
          <p14:tracePt t="6446" x="5880100" y="1530350"/>
          <p14:tracePt t="6448" x="5905500" y="1530350"/>
          <p14:tracePt t="6454" x="5921375" y="1530350"/>
          <p14:tracePt t="6461" x="5946775" y="1530350"/>
          <p14:tracePt t="6463" x="5964238" y="1530350"/>
          <p14:tracePt t="6468" x="5989638" y="1530350"/>
          <p14:tracePt t="6472" x="6007100" y="1530350"/>
          <p14:tracePt t="6480" x="6032500" y="1530350"/>
          <p14:tracePt t="6484" x="6049963" y="1530350"/>
          <p14:tracePt t="6489" x="6075363" y="1530350"/>
          <p14:tracePt t="6496" x="6091238" y="1530350"/>
          <p14:tracePt t="6500" x="6116638" y="1530350"/>
          <p14:tracePt t="6503" x="6116638" y="1512888"/>
          <p14:tracePt t="6505" x="6134100" y="1512888"/>
          <p14:tracePt t="6513" x="6159500" y="1512888"/>
          <p14:tracePt t="6524" x="6176963" y="1512888"/>
          <p14:tracePt t="6604" x="6159500" y="1512888"/>
          <p14:tracePt t="6619" x="6142038" y="1512888"/>
          <p14:tracePt t="6629" x="6116638" y="1512888"/>
          <p14:tracePt t="6635" x="6100763" y="1512888"/>
          <p14:tracePt t="6640" x="6075363" y="1512888"/>
          <p14:tracePt t="6645" x="6057900" y="1512888"/>
          <p14:tracePt t="6647" x="6032500" y="1512888"/>
          <p14:tracePt t="6650" x="6015038" y="1512888"/>
          <p14:tracePt t="6652" x="5989638" y="1512888"/>
          <p14:tracePt t="6655" x="5972175" y="1512888"/>
          <p14:tracePt t="6661" x="5946775" y="1512888"/>
          <p14:tracePt t="6663" x="5905500" y="1487488"/>
          <p14:tracePt t="6665" x="5888038" y="1487488"/>
          <p14:tracePt t="6669" x="5862638" y="1487488"/>
          <p14:tracePt t="6671" x="5845175" y="1487488"/>
          <p14:tracePt t="6675" x="5819775" y="1487488"/>
          <p14:tracePt t="6679" x="5802313" y="1487488"/>
          <p14:tracePt t="6680" x="5776913" y="1487488"/>
          <p14:tracePt t="6682" x="5761038" y="1487488"/>
          <p14:tracePt t="6685" x="5735638" y="1487488"/>
          <p14:tracePt t="6688" x="5718175" y="1487488"/>
          <p14:tracePt t="6691" x="5692775" y="1487488"/>
          <p14:tracePt t="6696" x="5649913" y="1487488"/>
          <p14:tracePt t="6698" x="5632450" y="1487488"/>
          <p14:tracePt t="6701" x="5607050" y="1487488"/>
          <p14:tracePt t="6705" x="5591175" y="1487488"/>
          <p14:tracePt t="6705" x="5565775" y="1487488"/>
          <p14:tracePt t="6713" x="5522913" y="1487488"/>
          <p14:tracePt t="6713" x="5505450" y="1487488"/>
          <p14:tracePt t="6716" x="5480050" y="1487488"/>
          <p14:tracePt t="6719" x="5462588" y="1487488"/>
          <p14:tracePt t="6721" x="5437188" y="1487488"/>
          <p14:tracePt t="6724" x="5421313" y="1487488"/>
          <p14:tracePt t="6730" x="5378450" y="1487488"/>
          <p14:tracePt t="6730" x="5353050" y="1487488"/>
          <p14:tracePt t="6732" x="5335588" y="1487488"/>
          <p14:tracePt t="6735" x="5310188" y="1487488"/>
          <p14:tracePt t="6737" x="5292725" y="1487488"/>
          <p14:tracePt t="6738" x="5267325" y="1487488"/>
          <p14:tracePt t="6740" x="5249863" y="1487488"/>
          <p14:tracePt t="6746" x="5208588" y="1487488"/>
          <p14:tracePt t="6747" x="5183188" y="1487488"/>
          <p14:tracePt t="6748" x="5165725" y="1487488"/>
          <p14:tracePt t="6751" x="5140325" y="1487488"/>
          <p14:tracePt t="6752" x="5122863" y="1487488"/>
          <p14:tracePt t="6755" x="5097463" y="1487488"/>
          <p14:tracePt t="6758" x="5080000" y="1487488"/>
          <p14:tracePt t="6763" x="5013325" y="1487488"/>
          <p14:tracePt t="6764" x="4995863" y="1487488"/>
          <p14:tracePt t="6767" x="4970463" y="1487488"/>
          <p14:tracePt t="6767" x="4953000" y="1487488"/>
          <p14:tracePt t="6770" x="4927600" y="1487488"/>
          <p14:tracePt t="6771" x="4910138" y="1487488"/>
          <p14:tracePt t="6774" x="4884738" y="1487488"/>
          <p14:tracePt t="6779" x="4868863" y="1487488"/>
          <p14:tracePt t="6780" x="4800600" y="1487488"/>
          <p14:tracePt t="6782" x="4783138" y="1487488"/>
          <p14:tracePt t="6783" x="4757738" y="1487488"/>
          <p14:tracePt t="6786" x="4740275" y="1487488"/>
          <p14:tracePt t="6786" x="4740275" y="1470025"/>
          <p14:tracePt t="6787" x="4714875" y="1470025"/>
          <p14:tracePt t="6788" x="4699000" y="1470025"/>
          <p14:tracePt t="6791" x="4673600" y="1470025"/>
          <p14:tracePt t="6796" x="4630738" y="1470025"/>
          <p14:tracePt t="6797" x="4613275" y="1470025"/>
          <p14:tracePt t="6799" x="4587875" y="1470025"/>
          <p14:tracePt t="6800" x="4570413" y="1470025"/>
          <p14:tracePt t="6802" x="4545013" y="1470025"/>
          <p14:tracePt t="6804" x="4529138" y="1470025"/>
          <p14:tracePt t="6805" x="4503738" y="1470025"/>
          <p14:tracePt t="6811" x="4460875" y="1470025"/>
          <p14:tracePt t="6813" x="4443413" y="1470025"/>
          <p14:tracePt t="6815" x="4418013" y="1470025"/>
          <p14:tracePt t="6817" x="4400550" y="1470025"/>
          <p14:tracePt t="6818" x="4375150" y="1470025"/>
          <p14:tracePt t="6819" x="4359275" y="1470025"/>
          <p14:tracePt t="6821" x="4332288" y="1470025"/>
          <p14:tracePt t="6823" x="4316413" y="1470025"/>
          <p14:tracePt t="6824" x="4291013" y="1444625"/>
          <p14:tracePt t="6827" x="4273550" y="1444625"/>
          <p14:tracePt t="6830" x="4230688" y="1444625"/>
          <p14:tracePt t="6830" x="4205288" y="1444625"/>
          <p14:tracePt t="6832" x="4187825" y="1444625"/>
          <p14:tracePt t="6835" x="4146550" y="1444625"/>
          <p14:tracePt t="6837" x="4121150" y="1444625"/>
          <p14:tracePt t="6838" x="4103688" y="1427163"/>
          <p14:tracePt t="6840" x="4078288" y="1427163"/>
          <p14:tracePt t="6846" x="4035425" y="1427163"/>
          <p14:tracePt t="6847" x="4017963" y="1427163"/>
          <p14:tracePt t="6847" x="3992563" y="1427163"/>
          <p14:tracePt t="6850" x="3976688" y="1427163"/>
          <p14:tracePt t="6852" x="3951288" y="1427163"/>
          <p14:tracePt t="6854" x="3933825" y="1401763"/>
          <p14:tracePt t="6857" x="3908425" y="1401763"/>
          <p14:tracePt t="6864" x="3890963" y="1401763"/>
          <p14:tracePt t="6868" x="3865563" y="1401763"/>
          <p14:tracePt t="6871" x="3848100" y="1401763"/>
          <p14:tracePt t="6878" x="3822700" y="1401763"/>
          <p14:tracePt t="6881" x="3806825" y="1401763"/>
          <p14:tracePt t="6882" x="3781425" y="1401763"/>
          <p14:tracePt t="6887" x="3763963" y="1401763"/>
          <p14:tracePt t="6890" x="3738563" y="1401763"/>
          <p14:tracePt t="6897" x="3695700" y="1401763"/>
          <p14:tracePt t="6898" x="3678238" y="1401763"/>
          <p14:tracePt t="6901" x="3652838" y="1401763"/>
          <p14:tracePt t="6904" x="3636963" y="1401763"/>
          <p14:tracePt t="6908" x="3611563" y="1401763"/>
          <p14:tracePt t="6912" x="3594100" y="1401763"/>
          <p14:tracePt t="6914" x="3568700" y="1401763"/>
          <p14:tracePt t="6915" x="3551238" y="1401763"/>
          <p14:tracePt t="6917" x="3525838" y="1401763"/>
          <p14:tracePt t="6921" x="3508375" y="1401763"/>
          <p14:tracePt t="6922" x="3482975" y="1401763"/>
          <p14:tracePt t="6928" x="3467100" y="1401763"/>
          <p14:tracePt t="6930" x="3441700" y="1401763"/>
          <p14:tracePt t="6930" x="3424238" y="1401763"/>
          <p14:tracePt t="6934" x="3398838" y="1401763"/>
          <p14:tracePt t="6936" x="3381375" y="1401763"/>
          <p14:tracePt t="6939" x="3355975" y="1401763"/>
          <p14:tracePt t="6941" x="3338513" y="1401763"/>
          <p14:tracePt t="6945" x="3313113" y="1401763"/>
          <p14:tracePt t="6946" x="3297238" y="1401763"/>
          <p14:tracePt t="6948" x="3270250" y="1401763"/>
          <p14:tracePt t="6951" x="3254375" y="1401763"/>
          <p14:tracePt t="6955" x="3228975" y="1401763"/>
          <p14:tracePt t="6957" x="3211513" y="1401763"/>
          <p14:tracePt t="6963" x="3186113" y="1401763"/>
          <p14:tracePt t="6963" x="3168650" y="1401763"/>
          <p14:tracePt t="6968" x="3143250" y="1401763"/>
          <p14:tracePt t="6968" x="3143250" y="1385888"/>
          <p14:tracePt t="6971" x="3127375" y="1385888"/>
          <p14:tracePt t="6977" x="3100388" y="1385888"/>
          <p14:tracePt t="6980" x="3084513" y="1385888"/>
          <p14:tracePt t="6985" x="3059113" y="1385888"/>
          <p14:tracePt t="6989" x="3041650" y="1385888"/>
          <p14:tracePt t="6995" x="3016250" y="1385888"/>
          <p14:tracePt t="6999" x="2998788" y="1385888"/>
          <p14:tracePt t="7004" x="2973388" y="1385888"/>
          <p14:tracePt t="7012" x="2955925" y="1385888"/>
          <p14:tracePt t="7014" x="2930525" y="1385888"/>
          <p14:tracePt t="7021" x="2914650" y="1385888"/>
          <p14:tracePt t="7028" x="2889250" y="1385888"/>
          <p14:tracePt t="7031" x="2871788" y="1385888"/>
          <p14:tracePt t="7037" x="2846388" y="1385888"/>
          <p14:tracePt t="7041" x="2828925" y="1385888"/>
          <p14:tracePt t="7046" x="2803525" y="1385888"/>
          <p14:tracePt t="7050" x="2803525" y="1401763"/>
          <p14:tracePt t="7050" x="2786063" y="1401763"/>
          <p14:tracePt t="7054" x="2760663" y="1401763"/>
          <p14:tracePt t="7062" x="2744788" y="1401763"/>
          <p14:tracePt t="7065" x="2719388" y="1401763"/>
          <p14:tracePt t="7070" x="2701925" y="1401763"/>
          <p14:tracePt t="7075" x="2676525" y="1401763"/>
          <p14:tracePt t="7082" x="2659063" y="1401763"/>
          <p14:tracePt t="7091" x="2633663" y="1401763"/>
          <p14:tracePt t="7105" x="2616200" y="1401763"/>
          <p14:tracePt t="7114" x="2590800" y="1401763"/>
          <p14:tracePt t="7122" x="2574925" y="1401763"/>
          <p14:tracePt t="7130" x="2549525" y="1401763"/>
          <p14:tracePt t="7134" x="2532063" y="1401763"/>
          <p14:tracePt t="7139" x="2506663" y="1401763"/>
          <p14:tracePt t="7145" x="2489200" y="1401763"/>
          <p14:tracePt t="7148" x="2463800" y="1401763"/>
          <p14:tracePt t="7154" x="2446338" y="1401763"/>
          <p14:tracePt t="7161" x="2420938" y="1401763"/>
          <p14:tracePt t="7164" x="2405063" y="1401763"/>
          <p14:tracePt t="7171" x="2379663" y="1401763"/>
          <p14:tracePt t="7179" x="2362200" y="1401763"/>
          <p14:tracePt t="7180" x="2362200" y="1385888"/>
          <p14:tracePt t="7197" x="2336800" y="1385888"/>
          <p14:tracePt t="7218" x="2319338" y="1385888"/>
          <p14:tracePt t="7278" x="2293938" y="1385888"/>
          <p14:tracePt t="7294" x="2276475" y="1385888"/>
          <p14:tracePt t="7307" x="2251075" y="1385888"/>
          <p14:tracePt t="7319" x="2235200" y="1385888"/>
          <p14:tracePt t="7329" x="2208213" y="1385888"/>
          <p14:tracePt t="7338" x="2208213" y="1401763"/>
          <p14:tracePt t="7340" x="2192338" y="1401763"/>
          <p14:tracePt t="7354" x="2166938" y="1401763"/>
          <p14:tracePt t="7461" x="2149475" y="1401763"/>
          <p14:tracePt t="7492" x="2149475" y="1385888"/>
          <p14:tracePt t="7524" x="2124075" y="1385888"/>
          <p14:tracePt t="7534" x="2124075" y="1360488"/>
          <p14:tracePt t="7650" x="2106613" y="1360488"/>
          <p14:tracePt t="7756" x="2106613" y="1343025"/>
          <p14:tracePt t="8594" x="2124075" y="1343025"/>
          <p14:tracePt t="8631" x="2141538" y="1343025"/>
          <p14:tracePt t="8638" x="2141538" y="1360488"/>
          <p14:tracePt t="8671" x="2166938" y="1360488"/>
          <p14:tracePt t="8722" x="2182813" y="1360488"/>
          <p14:tracePt t="8742" x="2208213" y="1360488"/>
          <p14:tracePt t="8755" x="2225675" y="1360488"/>
          <p14:tracePt t="8768" x="2251075" y="1360488"/>
          <p14:tracePt t="8779" x="2268538" y="1360488"/>
          <p14:tracePt t="8789" x="2293938" y="1360488"/>
          <p14:tracePt t="8807" x="2311400" y="1360488"/>
          <p14:tracePt t="8814" x="2336800" y="1360488"/>
          <p14:tracePt t="8821" x="2352675" y="1360488"/>
          <p14:tracePt t="8829" x="2379663" y="1360488"/>
          <p14:tracePt t="8833" x="2395538" y="1360488"/>
          <p14:tracePt t="8838" x="2420938" y="1360488"/>
          <p14:tracePt t="8845" x="2438400" y="1360488"/>
          <p14:tracePt t="8849" x="2463800" y="1360488"/>
          <p14:tracePt t="8854" x="2481263" y="1360488"/>
          <p14:tracePt t="8862" x="2506663" y="1360488"/>
          <p14:tracePt t="8867" x="2524125" y="1360488"/>
          <p14:tracePt t="8874" x="2549525" y="1360488"/>
          <p14:tracePt t="8883" x="2565400" y="1360488"/>
          <p14:tracePt t="8897" x="2590800" y="1343025"/>
          <p14:tracePt t="8899" x="2608263" y="1343025"/>
          <p14:tracePt t="8908" x="2633663" y="1343025"/>
          <p14:tracePt t="8919" x="2651125" y="1343025"/>
          <p14:tracePt t="8930" x="2676525" y="1343025"/>
          <p14:tracePt t="8941" x="2693988" y="1343025"/>
          <p14:tracePt t="8950" x="2719388" y="1343025"/>
          <p14:tracePt t="8961" x="2735263" y="1343025"/>
          <p14:tracePt t="8966" x="2760663" y="1343025"/>
          <p14:tracePt t="8974" x="2778125" y="1343025"/>
          <p14:tracePt t="8981" x="2803525" y="1343025"/>
          <p14:tracePt t="8987" x="2820988" y="1343025"/>
          <p14:tracePt t="8995" x="2846388" y="1343025"/>
          <p14:tracePt t="9000" x="2863850" y="1343025"/>
          <p14:tracePt t="9006" x="2889250" y="1343025"/>
          <p14:tracePt t="9013" x="2905125" y="1343025"/>
          <p14:tracePt t="9018" x="2930525" y="1343025"/>
          <p14:tracePt t="9024" x="2947988" y="1343025"/>
          <p14:tracePt t="9030" x="2973388" y="1343025"/>
          <p14:tracePt t="9035" x="2990850" y="1343025"/>
          <p14:tracePt t="9039" x="3016250" y="1343025"/>
          <p14:tracePt t="9045" x="3033713" y="1343025"/>
          <p14:tracePt t="9046" x="3059113" y="1343025"/>
          <p14:tracePt t="9050" x="3074988" y="1343025"/>
          <p14:tracePt t="9054" x="3100388" y="1343025"/>
          <p14:tracePt t="9057" x="3117850" y="1343025"/>
          <p14:tracePt t="9062" x="3143250" y="1343025"/>
          <p14:tracePt t="9066" x="3160713" y="1343025"/>
          <p14:tracePt t="9071" x="3186113" y="1343025"/>
          <p14:tracePt t="9075" x="3203575" y="1343025"/>
          <p14:tracePt t="9080" x="3228975" y="1343025"/>
          <p14:tracePt t="9084" x="3244850" y="1343025"/>
          <p14:tracePt t="9089" x="3270250" y="1343025"/>
          <p14:tracePt t="9096" x="3287713" y="1343025"/>
          <p14:tracePt t="9100" x="3313113" y="1343025"/>
          <p14:tracePt t="9105" x="3330575" y="1343025"/>
          <p14:tracePt t="9105" x="3330575" y="1360488"/>
          <p14:tracePt t="9112" x="3355975" y="1360488"/>
          <p14:tracePt t="9116" x="3373438" y="1360488"/>
          <p14:tracePt t="9121" x="3398838" y="1360488"/>
          <p14:tracePt t="9127" x="3414713" y="1360488"/>
          <p14:tracePt t="9130" x="3441700" y="1360488"/>
          <p14:tracePt t="9131" x="3457575" y="1360488"/>
          <p14:tracePt t="9135" x="3482975" y="1360488"/>
          <p14:tracePt t="9138" x="3500438" y="1376363"/>
          <p14:tracePt t="9140" x="3525838" y="1376363"/>
          <p14:tracePt t="9145" x="3543300" y="1376363"/>
          <p14:tracePt t="9147" x="3568700" y="1376363"/>
          <p14:tracePt t="9147" x="3586163" y="1376363"/>
          <p14:tracePt t="9151" x="3611563" y="1376363"/>
          <p14:tracePt t="9153" x="3627438" y="1376363"/>
          <p14:tracePt t="9156" x="3652838" y="1376363"/>
          <p14:tracePt t="9157" x="3670300" y="1376363"/>
          <p14:tracePt t="9163" x="3713163" y="1401763"/>
          <p14:tracePt t="9164" x="3738563" y="1401763"/>
          <p14:tracePt t="9167" x="3756025" y="1401763"/>
          <p14:tracePt t="9169" x="3781425" y="1401763"/>
          <p14:tracePt t="9171" x="3797300" y="1401763"/>
          <p14:tracePt t="9172" x="3822700" y="1401763"/>
          <p14:tracePt t="9175" x="3840163" y="1401763"/>
          <p14:tracePt t="9178" x="3865563" y="1401763"/>
          <p14:tracePt t="9180" x="3883025" y="1401763"/>
          <p14:tracePt t="9180" x="3908425" y="1401763"/>
          <p14:tracePt t="9183" x="3925888" y="1401763"/>
          <p14:tracePt t="9185" x="3951288" y="1401763"/>
          <p14:tracePt t="9187" x="3967163" y="1401763"/>
          <p14:tracePt t="9189" x="3992563" y="1401763"/>
          <p14:tracePt t="9191" x="4010025" y="1401763"/>
          <p14:tracePt t="9195" x="4035425" y="1401763"/>
          <p14:tracePt t="9196" x="4052888" y="1401763"/>
          <p14:tracePt t="9197" x="4078288" y="1401763"/>
          <p14:tracePt t="9201" x="4095750" y="1401763"/>
          <p14:tracePt t="9203" x="4121150" y="1401763"/>
          <p14:tracePt t="9206" x="4137025" y="1401763"/>
          <p14:tracePt t="9211" x="4162425" y="1401763"/>
          <p14:tracePt t="9213" x="4179888" y="1401763"/>
          <p14:tracePt t="9215" x="4205288" y="1401763"/>
          <p14:tracePt t="9219" x="4222750" y="1401763"/>
          <p14:tracePt t="9222" x="4248150" y="1401763"/>
          <p14:tracePt t="9228" x="4265613" y="1401763"/>
          <p14:tracePt t="9230" x="4291013" y="1401763"/>
          <p14:tracePt t="9236" x="4306888" y="1401763"/>
          <p14:tracePt t="9242" x="4332288" y="1401763"/>
          <p14:tracePt t="9247" x="4349750" y="1401763"/>
          <p14:tracePt t="9254" x="4375150" y="1401763"/>
          <p14:tracePt t="9261" x="4392613" y="1401763"/>
          <p14:tracePt t="9263" x="4418013" y="1401763"/>
          <p14:tracePt t="9270" x="4435475" y="1401763"/>
          <p14:tracePt t="9275" x="4460875" y="1401763"/>
          <p14:tracePt t="9280" x="4476750" y="1401763"/>
          <p14:tracePt t="9285" x="4503738" y="1401763"/>
          <p14:tracePt t="9290" x="4519613" y="1401763"/>
          <p14:tracePt t="9295" x="4545013" y="1401763"/>
          <p14:tracePt t="9298" x="4562475" y="1401763"/>
          <p14:tracePt t="9301" x="4587875" y="1401763"/>
          <p14:tracePt t="9306" x="4605338" y="1401763"/>
          <p14:tracePt t="9312" x="4630738" y="1401763"/>
          <p14:tracePt t="9314" x="4646613" y="1401763"/>
          <p14:tracePt t="9318" x="4673600" y="1401763"/>
          <p14:tracePt t="9321" x="4689475" y="1401763"/>
          <p14:tracePt t="9328" x="4714875" y="1401763"/>
          <p14:tracePt t="9331" x="4732338" y="1401763"/>
          <p14:tracePt t="9336" x="4757738" y="1401763"/>
          <p14:tracePt t="9341" x="4775200" y="1401763"/>
          <p14:tracePt t="9346" x="4800600" y="1401763"/>
          <p14:tracePt t="9349" x="4818063" y="1401763"/>
          <p14:tracePt t="9351" x="4843463" y="1401763"/>
          <p14:tracePt t="9356" x="4859338" y="1401763"/>
          <p14:tracePt t="9361" x="4884738" y="1401763"/>
          <p14:tracePt t="9363" x="4902200" y="1401763"/>
          <p14:tracePt t="9363" x="4902200" y="1419225"/>
          <p14:tracePt t="9364" x="4927600" y="1419225"/>
          <p14:tracePt t="9368" x="4945063" y="1419225"/>
          <p14:tracePt t="9371" x="4970463" y="1419225"/>
          <p14:tracePt t="9374" x="4987925" y="1419225"/>
          <p14:tracePt t="9378" x="5013325" y="1419225"/>
          <p14:tracePt t="9380" x="5029200" y="1419225"/>
          <p14:tracePt t="9382" x="5054600" y="1419225"/>
          <p14:tracePt t="9384" x="5072063" y="1419225"/>
          <p14:tracePt t="9387" x="5097463" y="1419225"/>
          <p14:tracePt t="9390" x="5114925" y="1419225"/>
          <p14:tracePt t="9392" x="5140325" y="1419225"/>
          <p14:tracePt t="9396" x="5157788" y="1444625"/>
          <p14:tracePt t="9399" x="5183188" y="1444625"/>
          <p14:tracePt t="9401" x="5199063" y="1444625"/>
          <p14:tracePt t="9403" x="5224463" y="1444625"/>
          <p14:tracePt t="9406" x="5241925" y="1444625"/>
          <p14:tracePt t="9411" x="5267325" y="1444625"/>
          <p14:tracePt t="9413" x="5284788" y="1444625"/>
          <p14:tracePt t="9415" x="5310188" y="1444625"/>
          <p14:tracePt t="9418" x="5327650" y="1444625"/>
          <p14:tracePt t="9421" x="5353050" y="1444625"/>
          <p14:tracePt t="9425" x="5368925" y="1444625"/>
          <p14:tracePt t="9430" x="5394325" y="1444625"/>
          <p14:tracePt t="9435" x="5411788" y="1444625"/>
          <p14:tracePt t="9511" x="5437188" y="1444625"/>
          <p14:tracePt t="9517" x="5454650" y="1444625"/>
          <p14:tracePt t="9522" x="5480050" y="1444625"/>
          <p14:tracePt t="9528" x="5497513" y="1444625"/>
          <p14:tracePt t="9533" x="5522913" y="1444625"/>
          <p14:tracePt t="9538" x="5538788" y="1444625"/>
          <p14:tracePt t="9545" x="5565775" y="1444625"/>
          <p14:tracePt t="9547" x="5581650" y="1444625"/>
          <p14:tracePt t="9552" x="5607050" y="1444625"/>
          <p14:tracePt t="9558" x="5624513" y="1444625"/>
          <p14:tracePt t="9563" x="5649913" y="1444625"/>
          <p14:tracePt t="9567" x="5667375" y="1444625"/>
          <p14:tracePt t="9570" x="5692775" y="1444625"/>
          <p14:tracePt t="9575" x="5708650" y="1444625"/>
          <p14:tracePt t="9580" x="5735638" y="1444625"/>
          <p14:tracePt t="9582" x="5751513" y="1444625"/>
          <p14:tracePt t="9588" x="5776913" y="1444625"/>
          <p14:tracePt t="9595" x="5794375" y="1444625"/>
          <p14:tracePt t="9599" x="5819775" y="1444625"/>
          <p14:tracePt t="9604" x="5837238" y="1444625"/>
          <p14:tracePt t="9611" x="5862638" y="1444625"/>
          <p14:tracePt t="9613" x="5880100" y="1444625"/>
          <p14:tracePt t="9619" x="5905500" y="1444625"/>
          <p14:tracePt t="9625" x="5921375" y="1444625"/>
          <p14:tracePt t="9630" x="5946775" y="1444625"/>
          <p14:tracePt t="9636" x="5964238" y="1444625"/>
          <p14:tracePt t="9645" x="5989638" y="1444625"/>
          <p14:tracePt t="9650" x="6007100" y="1444625"/>
          <p14:tracePt t="9656" x="6032500" y="1444625"/>
          <p14:tracePt t="9663" x="6049963" y="1444625"/>
          <p14:tracePt t="9669" x="6075363" y="1444625"/>
          <p14:tracePt t="9675" x="6091238" y="1444625"/>
          <p14:tracePt t="9681" x="6116638" y="1444625"/>
          <p14:tracePt t="9684" x="6116638" y="1462088"/>
          <p14:tracePt t="9689" x="6134100" y="1462088"/>
          <p14:tracePt t="9696" x="6159500" y="1462088"/>
          <p14:tracePt t="9707" x="6176963" y="1462088"/>
          <p14:tracePt t="9721" x="6202363" y="1462088"/>
          <p14:tracePt t="9725" x="6202363" y="1487488"/>
          <p14:tracePt t="9730" x="6219825" y="1487488"/>
          <p14:tracePt t="9737" x="6245225" y="1487488"/>
          <p14:tracePt t="9745" x="6261100" y="1487488"/>
          <p14:tracePt t="9751" x="6286500" y="1487488"/>
          <p14:tracePt t="9757" x="6303963" y="1487488"/>
          <p14:tracePt t="9763" x="6329363" y="1487488"/>
          <p14:tracePt t="9769" x="6346825" y="1504950"/>
          <p14:tracePt t="9774" x="6372225" y="1504950"/>
          <p14:tracePt t="9780" x="6389688" y="1504950"/>
          <p14:tracePt t="9787" x="6415088" y="1504950"/>
          <p14:tracePt t="9795" x="6430963" y="1504950"/>
          <p14:tracePt t="9797" x="6456363" y="1504950"/>
          <p14:tracePt t="9805" x="6473825" y="1504950"/>
          <p14:tracePt t="9813" x="6499225" y="1504950"/>
          <p14:tracePt t="9819" x="6516688" y="1504950"/>
          <p14:tracePt t="9830" x="6542088" y="1504950"/>
          <p14:tracePt t="9850" x="6559550" y="1504950"/>
          <p14:tracePt t="9863" x="6584950" y="1504950"/>
          <p14:tracePt t="9871" x="6600825" y="1504950"/>
          <p14:tracePt t="9879" x="6626225" y="1504950"/>
          <p14:tracePt t="9886" x="6643688" y="1504950"/>
          <p14:tracePt t="9897" x="6686550" y="1504950"/>
          <p14:tracePt t="9904" x="6711950" y="1504950"/>
          <p14:tracePt t="9907" x="6729413" y="1504950"/>
          <p14:tracePt t="9913" x="6754813" y="1504950"/>
          <p14:tracePt t="9915" x="6770688" y="1504950"/>
          <p14:tracePt t="9919" x="6797675" y="1504950"/>
          <p14:tracePt t="9921" x="6813550" y="1504950"/>
          <p14:tracePt t="9925" x="6838950" y="1504950"/>
          <p14:tracePt t="9929" x="6856413" y="1504950"/>
          <p14:tracePt t="9930" x="6881813" y="1504950"/>
          <p14:tracePt t="9931" x="6899275" y="1504950"/>
          <p14:tracePt t="9935" x="6924675" y="1504950"/>
          <p14:tracePt t="9937" x="6942138" y="1504950"/>
          <p14:tracePt t="9941" x="6967538" y="1504950"/>
          <p14:tracePt t="9945" x="6983413" y="1504950"/>
          <p14:tracePt t="9946" x="7008813" y="1504950"/>
          <p14:tracePt t="9947" x="7026275" y="1504950"/>
          <p14:tracePt t="9951" x="7051675" y="1504950"/>
          <p14:tracePt t="9954" x="7069138" y="1504950"/>
          <p14:tracePt t="9957" x="7094538" y="1504950"/>
          <p14:tracePt t="9962" x="7112000" y="1504950"/>
          <p14:tracePt t="9963" x="7137400" y="1504950"/>
          <p14:tracePt t="9967" x="7153275" y="1504950"/>
          <p14:tracePt t="9970" x="7178675" y="1504950"/>
          <p14:tracePt t="9974" x="7196138" y="1504950"/>
          <p14:tracePt t="9980" x="7221538" y="1504950"/>
          <p14:tracePt t="10314" x="7221538" y="1530350"/>
          <p14:tracePt t="10332" x="7221538" y="1546225"/>
          <p14:tracePt t="10346" x="7204075" y="1546225"/>
          <p14:tracePt t="10347" x="7204075" y="1571625"/>
          <p14:tracePt t="10357" x="7204075" y="1589088"/>
          <p14:tracePt t="10363" x="7204075" y="1614488"/>
          <p14:tracePt t="10368" x="7204075" y="1631950"/>
          <p14:tracePt t="10378" x="7204075" y="1657350"/>
          <p14:tracePt t="10384" x="7204075" y="1674813"/>
          <p14:tracePt t="10392" x="7204075" y="1700213"/>
          <p14:tracePt t="10394" x="7178675" y="1700213"/>
          <p14:tracePt t="10402" x="7178675" y="1716088"/>
          <p14:tracePt t="10408" x="7162800" y="1716088"/>
          <p14:tracePt t="10417" x="7162800" y="1741488"/>
          <p14:tracePt t="10422" x="7137400" y="1741488"/>
          <p14:tracePt t="10436" x="7119938" y="1741488"/>
          <p14:tracePt t="10436" x="7119938" y="1758950"/>
          <p14:tracePt t="10452" x="7094538" y="1758950"/>
          <p14:tracePt t="10463" x="7094538" y="1784350"/>
          <p14:tracePt t="10468" x="7077075" y="1784350"/>
          <p14:tracePt t="10487" x="7051675" y="1784350"/>
          <p14:tracePt t="10496" x="7051675" y="1801813"/>
          <p14:tracePt t="10508" x="7034213" y="1801813"/>
          <p14:tracePt t="10529" x="7008813" y="1801813"/>
          <p14:tracePt t="10531" x="7008813" y="1827213"/>
          <p14:tracePt t="10541" x="6992938" y="1827213"/>
          <p14:tracePt t="10553" x="6992938" y="1844675"/>
          <p14:tracePt t="10557" x="6967538" y="1844675"/>
          <p14:tracePt t="10581" x="6950075" y="1844675"/>
          <p14:tracePt t="10584" x="6950075" y="1870075"/>
          <p14:tracePt t="10615" x="6924675" y="1870075"/>
          <p14:tracePt t="10631" x="6924675" y="1885950"/>
          <p14:tracePt t="10640" x="6907213" y="1885950"/>
          <p14:tracePt t="10663" x="6881813" y="1885950"/>
          <p14:tracePt t="10668" x="6881813" y="1911350"/>
          <p14:tracePt t="10684" x="6864350" y="1911350"/>
          <p14:tracePt t="10685" x="6864350" y="1928813"/>
          <p14:tracePt t="10696" x="6864350" y="1954213"/>
          <p14:tracePt t="10700" x="6838950" y="1954213"/>
          <p14:tracePt t="10705" x="6838950" y="1971675"/>
          <p14:tracePt t="10713" x="6823075" y="1997075"/>
          <p14:tracePt t="10719" x="6823075" y="2014538"/>
          <p14:tracePt t="10725" x="6823075" y="2039938"/>
          <p14:tracePt t="10728" x="6797675" y="2039938"/>
          <p14:tracePt t="10730" x="6797675" y="2055813"/>
          <p14:tracePt t="10736" x="6797675" y="2082800"/>
          <p14:tracePt t="10739" x="6780213" y="2082800"/>
          <p14:tracePt t="10741" x="6780213" y="2098675"/>
          <p14:tracePt t="10746" x="6780213" y="2124075"/>
          <p14:tracePt t="10751" x="6780213" y="2141538"/>
          <p14:tracePt t="10757" x="6780213" y="2166938"/>
          <p14:tracePt t="10763" x="6780213" y="2184400"/>
          <p14:tracePt t="10767" x="6780213" y="2209800"/>
          <p14:tracePt t="10771" x="6780213" y="2227263"/>
          <p14:tracePt t="10773" x="6797675" y="2227263"/>
          <p14:tracePt t="10777" x="6797675" y="2252663"/>
          <p14:tracePt t="10781" x="6797675" y="2268538"/>
          <p14:tracePt t="10784" x="6813550" y="2268538"/>
          <p14:tracePt t="10787" x="6813550" y="2293938"/>
          <p14:tracePt t="10796" x="6838950" y="2311400"/>
          <p14:tracePt t="10798" x="6838950" y="2336800"/>
          <p14:tracePt t="10804" x="6856413" y="2336800"/>
          <p14:tracePt t="10805" x="6856413" y="2354263"/>
          <p14:tracePt t="10813" x="6856413" y="2379663"/>
          <p14:tracePt t="10813" x="6881813" y="2379663"/>
          <p14:tracePt t="10818" x="6881813" y="2397125"/>
          <p14:tracePt t="10822" x="6899275" y="2397125"/>
          <p14:tracePt t="10824" x="6899275" y="2422525"/>
          <p14:tracePt t="10834" x="6899275" y="2438400"/>
          <p14:tracePt t="10835" x="6924675" y="2438400"/>
          <p14:tracePt t="10851" x="6924675" y="2463800"/>
          <p14:tracePt t="10873" x="6924675" y="2481263"/>
          <p14:tracePt t="10889" x="6924675" y="2506663"/>
          <p14:tracePt t="10904" x="6924675" y="2524125"/>
          <p14:tracePt t="10907" x="6942138" y="2524125"/>
          <p14:tracePt t="10917" x="6942138" y="2549525"/>
          <p14:tracePt t="10933" x="6942138" y="2566988"/>
          <p14:tracePt t="10963" x="6942138" y="2592388"/>
          <p14:tracePt t="10970" x="6967538" y="2592388"/>
          <p14:tracePt t="10978" x="6967538" y="2608263"/>
          <p14:tracePt t="10980" x="6983413" y="2608263"/>
          <p14:tracePt t="10988" x="6983413" y="2633663"/>
          <p14:tracePt t="10991" x="7008813" y="2633663"/>
          <p14:tracePt t="11007" x="7026275" y="2633663"/>
          <p14:tracePt t="11074" x="7026275" y="2651125"/>
          <p14:tracePt t="11075" x="7051675" y="2651125"/>
          <p14:tracePt t="11086" x="7069138" y="2651125"/>
          <p14:tracePt t="11090" x="7094538" y="2651125"/>
          <p14:tracePt t="11096" x="7112000" y="2651125"/>
          <p14:tracePt t="11098" x="7137400" y="2651125"/>
          <p14:tracePt t="11102" x="7153275" y="2651125"/>
          <p14:tracePt t="11105" x="7178675" y="2651125"/>
          <p14:tracePt t="11107" x="7196138" y="2651125"/>
          <p14:tracePt t="11112" x="7221538" y="2651125"/>
          <p14:tracePt t="11113" x="7239000" y="2651125"/>
          <p14:tracePt t="11117" x="7264400" y="2651125"/>
          <p14:tracePt t="11118" x="7281863" y="2651125"/>
          <p14:tracePt t="11122" x="7307263" y="2651125"/>
          <p14:tracePt t="11124" x="7323138" y="2651125"/>
          <p14:tracePt t="11128" x="7348538" y="2651125"/>
          <p14:tracePt t="11130" x="7366000" y="2651125"/>
          <p14:tracePt t="11132" x="7391400" y="2651125"/>
          <p14:tracePt t="11135" x="7408863" y="2651125"/>
          <p14:tracePt t="11137" x="7434263" y="2651125"/>
          <p14:tracePt t="11140" x="7451725" y="2651125"/>
          <p14:tracePt t="11140" x="7477125" y="2651125"/>
          <p14:tracePt t="11145" x="7493000" y="2651125"/>
          <p14:tracePt t="11147" x="7518400" y="2651125"/>
          <p14:tracePt t="11147" x="7518400" y="2676525"/>
          <p14:tracePt t="11148" x="7535863" y="2676525"/>
          <p14:tracePt t="11152" x="7561263" y="2676525"/>
          <p14:tracePt t="11154" x="7578725" y="2676525"/>
          <p14:tracePt t="11156" x="7604125" y="2676525"/>
          <p14:tracePt t="11158" x="7621588" y="2676525"/>
          <p14:tracePt t="11162" x="7662863" y="2693988"/>
          <p14:tracePt t="11163" x="7688263" y="2693988"/>
          <p14:tracePt t="11165" x="7705725" y="2693988"/>
          <p14:tracePt t="11167" x="7731125" y="2693988"/>
          <p14:tracePt t="11170" x="7748588" y="2719388"/>
          <p14:tracePt t="11171" x="7773988" y="2719388"/>
          <p14:tracePt t="11173" x="7791450" y="2719388"/>
          <p14:tracePt t="11180" x="7859713" y="2736850"/>
          <p14:tracePt t="11182" x="7875588" y="2736850"/>
          <p14:tracePt t="11183" x="7900988" y="2736850"/>
          <p14:tracePt t="11185" x="7918450" y="2736850"/>
          <p14:tracePt t="11186" x="7918450" y="2762250"/>
          <p14:tracePt t="11187" x="7943850" y="2762250"/>
          <p14:tracePt t="11190" x="7961313" y="2762250"/>
          <p14:tracePt t="11191" x="7986713" y="2762250"/>
          <p14:tracePt t="11195" x="8029575" y="2778125"/>
          <p14:tracePt t="11197" x="8045450" y="2778125"/>
          <p14:tracePt t="11197" x="8070850" y="2778125"/>
          <p14:tracePt t="11200" x="8088313" y="2778125"/>
          <p14:tracePt t="11200" x="8088313" y="2805113"/>
          <p14:tracePt t="11201" x="8113713" y="2805113"/>
          <p14:tracePt t="11204" x="8131175" y="2805113"/>
          <p14:tracePt t="11205" x="8156575" y="2805113"/>
          <p14:tracePt t="11207" x="8174038" y="2805113"/>
          <p14:tracePt t="11208" x="8174038" y="2820988"/>
          <p14:tracePt t="11213" x="8215313" y="2820988"/>
          <p14:tracePt t="11213" x="8240713" y="2820988"/>
          <p14:tracePt t="11215" x="8258175" y="2820988"/>
          <p14:tracePt t="11218" x="8283575" y="2846388"/>
          <p14:tracePt t="11220" x="8301038" y="2846388"/>
          <p14:tracePt t="11221" x="8326438" y="2846388"/>
          <p14:tracePt t="11224" x="8343900" y="2846388"/>
          <p14:tracePt t="11228" x="8369300" y="2863850"/>
          <p14:tracePt t="11230" x="8385175" y="2863850"/>
          <p14:tracePt t="11232" x="8410575" y="2863850"/>
          <p14:tracePt t="11234" x="8428038" y="2889250"/>
          <p14:tracePt t="11238" x="8453438" y="2889250"/>
          <p14:tracePt t="11241" x="8470900" y="2889250"/>
          <p14:tracePt t="11246" x="8496300" y="2906713"/>
          <p14:tracePt t="11250" x="8513763" y="2906713"/>
          <p14:tracePt t="11252" x="8513763" y="2932113"/>
          <p14:tracePt t="11253" x="8539163" y="2932113"/>
          <p14:tracePt t="11258" x="8555038" y="2932113"/>
          <p14:tracePt t="11263" x="8580438" y="2949575"/>
          <p14:tracePt t="11265" x="8597900" y="2949575"/>
          <p14:tracePt t="11266" x="8597900" y="2974975"/>
          <p14:tracePt t="11269" x="8623300" y="2974975"/>
          <p14:tracePt t="11272" x="8640763" y="2990850"/>
          <p14:tracePt t="11278" x="8666163" y="2990850"/>
          <p14:tracePt t="11280" x="8683625" y="3016250"/>
          <p14:tracePt t="11284" x="8709025" y="3016250"/>
          <p14:tracePt t="11285" x="8709025" y="3033713"/>
          <p14:tracePt t="11287" x="8724900" y="3033713"/>
          <p14:tracePt t="11291" x="8724900" y="3059113"/>
          <p14:tracePt t="11294" x="8750300" y="3059113"/>
          <p14:tracePt t="11297" x="8767763" y="3059113"/>
          <p14:tracePt t="11298" x="8767763" y="3076575"/>
          <p14:tracePt t="11300" x="8793163" y="3076575"/>
          <p14:tracePt t="11305" x="8810625" y="3076575"/>
          <p14:tracePt t="11311" x="8810625" y="3101975"/>
          <p14:tracePt t="11313" x="8836025" y="3101975"/>
          <p14:tracePt t="11321" x="8853488" y="3101975"/>
          <p14:tracePt t="11338" x="8878888" y="3101975"/>
          <p14:tracePt t="11341" x="8878888" y="3119438"/>
          <p14:tracePt t="11352" x="8894763" y="3119438"/>
          <p14:tracePt t="11367" x="8921750" y="3119438"/>
          <p14:tracePt t="11426" x="8937625" y="3119438"/>
          <p14:tracePt t="11435" x="8937625" y="3144838"/>
          <p14:tracePt t="11457" x="8963025" y="3144838"/>
          <p14:tracePt t="11513" x="8980488" y="3144838"/>
          <p14:tracePt t="11521" x="8980488" y="3160713"/>
          <p14:tracePt t="11580" x="9005888" y="3160713"/>
          <p14:tracePt t="11581" x="9005888" y="3186113"/>
          <p14:tracePt t="11606" x="9005888" y="3203575"/>
          <p14:tracePt t="11714" x="8988425" y="3203575"/>
          <p14:tracePt t="11721" x="8963025" y="3203575"/>
          <p14:tracePt t="11722" x="8963025" y="3186113"/>
          <p14:tracePt t="11728" x="8947150" y="3186113"/>
          <p14:tracePt t="11732" x="8921750" y="3186113"/>
          <p14:tracePt t="11739" x="8904288" y="3186113"/>
          <p14:tracePt t="11745" x="8878888" y="3170238"/>
          <p14:tracePt t="11749" x="8861425" y="3170238"/>
          <p14:tracePt t="11752" x="8836025" y="3170238"/>
          <p14:tracePt t="11758" x="8818563" y="3170238"/>
          <p14:tracePt t="11763" x="8793163" y="3170238"/>
          <p14:tracePt t="11765" x="8777288" y="3144838"/>
          <p14:tracePt t="11768" x="8750300" y="3144838"/>
          <p14:tracePt t="11771" x="8734425" y="3144838"/>
          <p14:tracePt t="11775" x="8709025" y="3144838"/>
          <p14:tracePt t="11779" x="8691563" y="3144838"/>
          <p14:tracePt t="11780" x="8666163" y="3127375"/>
          <p14:tracePt t="11782" x="8648700" y="3127375"/>
          <p14:tracePt t="11784" x="8623300" y="3127375"/>
          <p14:tracePt t="11786" x="8605838" y="3127375"/>
          <p14:tracePt t="11787" x="8605838" y="3101975"/>
          <p14:tracePt t="11790" x="8580438" y="3101975"/>
          <p14:tracePt t="11791" x="8564563" y="3101975"/>
          <p14:tracePt t="11795" x="8539163" y="3101975"/>
          <p14:tracePt t="11797" x="8496300" y="3101975"/>
          <p14:tracePt t="11799" x="8478838" y="3084513"/>
          <p14:tracePt t="11801" x="8453438" y="3084513"/>
          <p14:tracePt t="11804" x="8435975" y="3084513"/>
          <p14:tracePt t="11806" x="8410575" y="3084513"/>
          <p14:tracePt t="11812" x="8369300" y="3084513"/>
          <p14:tracePt t="11813" x="8351838" y="3084513"/>
          <p14:tracePt t="11816" x="8326438" y="3084513"/>
          <p14:tracePt t="11817" x="8308975" y="3059113"/>
          <p14:tracePt t="11821" x="8283575" y="3059113"/>
          <p14:tracePt t="11824" x="8266113" y="3059113"/>
          <p14:tracePt t="11828" x="8224838" y="3059113"/>
          <p14:tracePt t="11860" x="8199438" y="3059113"/>
          <p14:tracePt t="11871" x="8181975" y="3059113"/>
          <p14:tracePt t="11878" x="8156575" y="3059113"/>
          <p14:tracePt t="11880" x="8139113" y="3059113"/>
          <p14:tracePt t="11883" x="8113713" y="3059113"/>
          <p14:tracePt t="11890" x="8096250" y="3059113"/>
          <p14:tracePt t="11900" x="8070850" y="3059113"/>
          <p14:tracePt t="11913" x="8054975" y="3059113"/>
          <p14:tracePt t="11921" x="8029575" y="3059113"/>
          <p14:tracePt t="11928" x="8012113" y="3059113"/>
          <p14:tracePt t="11931" x="7986713" y="3059113"/>
          <p14:tracePt t="11939" x="7969250" y="3059113"/>
          <p14:tracePt t="11941" x="7969250" y="3041650"/>
          <p14:tracePt t="11946" x="7943850" y="3041650"/>
          <p14:tracePt t="11950" x="7926388" y="3041650"/>
          <p14:tracePt t="11957" x="7900988" y="3041650"/>
          <p14:tracePt t="11964" x="7885113" y="3041650"/>
          <p14:tracePt t="11972" x="7859713" y="3041650"/>
          <p14:tracePt t="11980" x="7842250" y="3041650"/>
          <p14:tracePt t="11987" x="7816850" y="3041650"/>
          <p14:tracePt t="11996" x="7799388" y="3041650"/>
          <p14:tracePt t="12006" x="7773988" y="3041650"/>
          <p14:tracePt t="12013" x="7756525" y="3041650"/>
          <p14:tracePt t="12021" x="7731125" y="3041650"/>
          <p14:tracePt t="12029" x="7715250" y="3041650"/>
          <p14:tracePt t="12034" x="7688263" y="3041650"/>
          <p14:tracePt t="12040" x="7672388" y="3041650"/>
          <p14:tracePt t="12046" x="7646988" y="3041650"/>
          <p14:tracePt t="12048" x="7629525" y="3041650"/>
          <p14:tracePt t="12052" x="7604125" y="3041650"/>
          <p14:tracePt t="12058" x="7586663" y="3041650"/>
          <p14:tracePt t="12058" x="7586663" y="3016250"/>
          <p14:tracePt t="12062" x="7561263" y="3016250"/>
          <p14:tracePt t="12064" x="7545388" y="3016250"/>
          <p14:tracePt t="12069" x="7518400" y="3016250"/>
          <p14:tracePt t="12072" x="7502525" y="3016250"/>
          <p14:tracePt t="12074" x="7502525" y="3000375"/>
          <p14:tracePt t="12078" x="7477125" y="3000375"/>
          <p14:tracePt t="12080" x="7459663" y="3000375"/>
          <p14:tracePt t="12081" x="7434263" y="3000375"/>
          <p14:tracePt t="12085" x="7416800" y="3000375"/>
          <p14:tracePt t="12085" x="7416800" y="2974975"/>
          <p14:tracePt t="12087" x="7391400" y="2974975"/>
          <p14:tracePt t="12091" x="7373938" y="2974975"/>
          <p14:tracePt t="12096" x="7348538" y="2957513"/>
          <p14:tracePt t="12096" x="7332663" y="2957513"/>
          <p14:tracePt t="12099" x="7307263" y="2957513"/>
          <p14:tracePt t="12102" x="7289800" y="2932113"/>
          <p14:tracePt t="12106" x="7264400" y="2932113"/>
          <p14:tracePt t="12112" x="7246938" y="2932113"/>
          <p14:tracePt t="12113" x="7221538" y="2932113"/>
          <p14:tracePt t="12115" x="7204075" y="2932113"/>
          <p14:tracePt t="12117" x="7204075" y="2914650"/>
          <p14:tracePt t="12121" x="7178675" y="2914650"/>
          <p14:tracePt t="12128" x="7162800" y="2914650"/>
          <p14:tracePt t="12133" x="7137400" y="2914650"/>
          <p14:tracePt t="12141" x="7119938" y="2914650"/>
          <p14:tracePt t="12146" x="7119938" y="2889250"/>
          <p14:tracePt t="12156" x="7094538" y="2889250"/>
          <p14:tracePt t="12179" x="7077075" y="2889250"/>
          <p14:tracePt t="12195" x="7051675" y="2889250"/>
          <p14:tracePt t="12205" x="7034213" y="2889250"/>
          <p14:tracePt t="12228" x="7008813" y="2889250"/>
          <p14:tracePt t="12259" x="6992938" y="2889250"/>
          <p14:tracePt t="12280" x="6967538" y="2889250"/>
          <p14:tracePt t="12296" x="6950075" y="2889250"/>
          <p14:tracePt t="12412" x="6967538" y="2889250"/>
          <p14:tracePt t="12416" x="6983413" y="2889250"/>
          <p14:tracePt t="12418" x="6983413" y="2906713"/>
          <p14:tracePt t="12419" x="7008813" y="2906713"/>
          <p14:tracePt t="12422" x="7026275" y="2906713"/>
          <p14:tracePt t="12428" x="7051675" y="2906713"/>
          <p14:tracePt t="12430" x="7094538" y="2906713"/>
          <p14:tracePt t="12431" x="7112000" y="2906713"/>
          <p14:tracePt t="12434" x="7137400" y="2906713"/>
          <p14:tracePt t="12435" x="7153275" y="2906713"/>
          <p14:tracePt t="12437" x="7178675" y="2906713"/>
          <p14:tracePt t="12438" x="7196138" y="2906713"/>
          <p14:tracePt t="12441" x="7221538" y="2906713"/>
          <p14:tracePt t="12446" x="7281863" y="2906713"/>
          <p14:tracePt t="12447" x="7307263" y="2906713"/>
          <p14:tracePt t="12448" x="7323138" y="2906713"/>
          <p14:tracePt t="12451" x="7348538" y="2932113"/>
          <p14:tracePt t="12451" x="7366000" y="2932113"/>
          <p14:tracePt t="12453" x="7391400" y="2932113"/>
          <p14:tracePt t="12456" x="7408863" y="2932113"/>
          <p14:tracePt t="12456" x="7434263" y="2932113"/>
          <p14:tracePt t="12457" x="7451725" y="2932113"/>
          <p14:tracePt t="12458" x="7477125" y="2932113"/>
          <p14:tracePt t="12462" x="7493000" y="2932113"/>
          <p14:tracePt t="12463" x="7535863" y="2949575"/>
          <p14:tracePt t="12464" x="7561263" y="2949575"/>
          <p14:tracePt t="12465" x="7578725" y="2949575"/>
          <p14:tracePt t="12467" x="7604125" y="2949575"/>
          <p14:tracePt t="12467" x="7621588" y="2949575"/>
          <p14:tracePt t="12469" x="7646988" y="2949575"/>
          <p14:tracePt t="12469" x="7662863" y="2949575"/>
          <p14:tracePt t="12471" x="7688263" y="2949575"/>
          <p14:tracePt t="12472" x="7705725" y="2949575"/>
          <p14:tracePt t="12473" x="7731125" y="2949575"/>
          <p14:tracePt t="12474" x="7748588" y="2949575"/>
          <p14:tracePt t="12479" x="7816850" y="2974975"/>
          <p14:tracePt t="12482" x="7832725" y="2974975"/>
          <p14:tracePt t="12483" x="7859713" y="2974975"/>
          <p14:tracePt t="12484" x="7875588" y="2974975"/>
          <p14:tracePt t="12487" x="7900988" y="2974975"/>
          <p14:tracePt t="12487" x="7918450" y="2974975"/>
          <p14:tracePt t="12489" x="7943850" y="2974975"/>
          <p14:tracePt t="12490" x="7961313" y="2974975"/>
          <p14:tracePt t="12492" x="7986713" y="2974975"/>
          <p14:tracePt t="12496" x="8070850" y="2990850"/>
          <p14:tracePt t="12498" x="8088313" y="2990850"/>
          <p14:tracePt t="12500" x="8113713" y="2990850"/>
          <p14:tracePt t="12501" x="8131175" y="2990850"/>
          <p14:tracePt t="12503" x="8156575" y="2990850"/>
          <p14:tracePt t="12504" x="8174038" y="2990850"/>
          <p14:tracePt t="12507" x="8199438" y="2990850"/>
          <p14:tracePt t="12512" x="8258175" y="3016250"/>
          <p14:tracePt t="12513" x="8283575" y="3016250"/>
          <p14:tracePt t="12516" x="8301038" y="3016250"/>
          <p14:tracePt t="12517" x="8326438" y="3016250"/>
          <p14:tracePt t="12519" x="8343900" y="3016250"/>
          <p14:tracePt t="12521" x="8369300" y="3016250"/>
          <p14:tracePt t="12525" x="8385175" y="3016250"/>
          <p14:tracePt t="12528" x="8410575" y="3033713"/>
          <p14:tracePt t="12530" x="8428038" y="3033713"/>
          <p14:tracePt t="12532" x="8453438" y="3033713"/>
          <p14:tracePt t="12536" x="8470900" y="3033713"/>
          <p14:tracePt t="12539" x="8496300" y="3033713"/>
          <p14:tracePt t="12546" x="8513763" y="3033713"/>
          <p14:tracePt t="12552" x="8539163" y="3033713"/>
          <p14:tracePt t="12554" x="8539163" y="3059113"/>
          <p14:tracePt t="12571" x="8555038" y="3059113"/>
          <p14:tracePt t="12582" x="8555038" y="3076575"/>
          <p14:tracePt t="12585" x="8580438" y="3076575"/>
          <p14:tracePt t="12597" x="8597900" y="3076575"/>
          <p14:tracePt t="12601" x="8597900" y="3101975"/>
          <p14:tracePt t="12619" x="8623300" y="3101975"/>
          <p14:tracePt t="12628" x="8640763" y="3101975"/>
          <p14:tracePt t="12630" x="8640763" y="3119438"/>
          <p14:tracePt t="12636" x="8666163" y="3119438"/>
          <p14:tracePt t="12713" x="8683625" y="3119438"/>
          <p14:tracePt t="12714" x="8683625" y="3144838"/>
          <p14:tracePt t="12743" x="8709025" y="3144838"/>
          <p14:tracePt t="12796" x="8724900" y="3144838"/>
          <p14:tracePt t="12814" x="8750300" y="3144838"/>
          <p14:tracePt t="12829" x="8767763" y="3144838"/>
          <p14:tracePt t="12859" x="8793163" y="3144838"/>
          <p14:tracePt t="12876" x="8793163" y="3127375"/>
          <p14:tracePt t="12888" x="8810625" y="3127375"/>
          <p14:tracePt t="12895" x="8810625" y="3101975"/>
          <p14:tracePt t="12909" x="8810625" y="3084513"/>
          <p14:tracePt t="12913" x="8836025" y="3084513"/>
          <p14:tracePt t="12921" x="8836025" y="3059113"/>
          <p14:tracePt t="12941" x="8836025" y="3041650"/>
          <p14:tracePt t="12982" x="8836025" y="3016250"/>
          <p14:tracePt t="13058" x="8836025" y="3000375"/>
          <p14:tracePt t="13079" x="8818563" y="3000375"/>
          <p14:tracePt t="13114" x="8793163" y="3000375"/>
          <p14:tracePt t="13137" x="8777288" y="3000375"/>
          <p14:tracePt t="13157" x="8750300" y="3000375"/>
          <p14:tracePt t="13170" x="8734425" y="3000375"/>
          <p14:tracePt t="13185" x="8709025" y="3000375"/>
          <p14:tracePt t="13257" x="8691563" y="3000375"/>
          <p14:tracePt t="13304" x="8666163" y="3000375"/>
          <p14:tracePt t="13307" x="8666163" y="3016250"/>
          <p14:tracePt t="13330" x="8666163" y="3033713"/>
          <p14:tracePt t="13352" x="8666163" y="3059113"/>
          <p14:tracePt t="13357" x="8648700" y="3059113"/>
          <p14:tracePt t="13435" x="8648700" y="3076575"/>
          <p14:tracePt t="13486" x="8648700" y="3101975"/>
          <p14:tracePt t="13501" x="8666163" y="3101975"/>
          <p14:tracePt t="13521" x="8683625" y="3101975"/>
          <p14:tracePt t="13526" x="8683625" y="3119438"/>
          <p14:tracePt t="13532" x="8709025" y="3119438"/>
          <p14:tracePt t="13543" x="8724900" y="3119438"/>
          <p14:tracePt t="13551" x="8750300" y="3119438"/>
          <p14:tracePt t="13562" x="8767763" y="3119438"/>
          <p14:tracePt t="13564" x="8767763" y="3144838"/>
          <p14:tracePt t="13565" x="8793163" y="3144838"/>
          <p14:tracePt t="13574" x="8810625" y="3144838"/>
          <p14:tracePt t="13588" x="8836025" y="3144838"/>
          <p14:tracePt t="13618" x="8853488" y="3144838"/>
          <p14:tracePt t="13652" x="8878888" y="3144838"/>
          <p14:tracePt t="13676" x="8894763" y="3144838"/>
          <p14:tracePt t="13677" x="8894763" y="3127375"/>
          <p14:tracePt t="13698" x="8921750" y="3127375"/>
          <p14:tracePt t="13704" x="8921750" y="3101975"/>
          <p14:tracePt t="13716" x="8937625" y="3101975"/>
          <p14:tracePt t="13730" x="8937625" y="3084513"/>
          <p14:tracePt t="13736" x="8963025" y="3084513"/>
          <p14:tracePt t="13771" x="8963025" y="3059113"/>
          <p14:tracePt t="13857" x="8963025" y="3041650"/>
          <p14:tracePt t="13877" x="8963025" y="3016250"/>
          <p14:tracePt t="13901" x="8963025" y="3000375"/>
          <p14:tracePt t="13926" x="8947150" y="3000375"/>
          <p14:tracePt t="13956" x="8947150" y="2974975"/>
          <p14:tracePt t="13988" x="8921750" y="2974975"/>
          <p14:tracePt t="14025" x="8904288" y="2974975"/>
          <p14:tracePt t="14031" x="8904288" y="2990850"/>
          <p14:tracePt t="14065" x="8878888" y="2990850"/>
          <p14:tracePt t="14102" x="8861425" y="2990850"/>
          <p14:tracePt t="14166" x="8836025" y="2990850"/>
          <p14:tracePt t="14254" x="8818563" y="2990850"/>
          <p14:tracePt t="14363" x="8793163" y="2990850"/>
          <p14:tracePt t="14405" x="8777288" y="2990850"/>
          <p14:tracePt t="14495" x="8750300" y="2990850"/>
          <p14:tracePt t="14520" x="8750300" y="3016250"/>
          <p14:tracePt t="14547" x="8750300" y="3033713"/>
          <p14:tracePt t="14577" x="8750300" y="3059113"/>
          <p14:tracePt t="14630" x="8750300" y="3076575"/>
          <p14:tracePt t="14649" x="8767763" y="3076575"/>
          <p14:tracePt t="14655" x="8767763" y="3101975"/>
          <p14:tracePt t="14663" x="8793163" y="3101975"/>
          <p14:tracePt t="14668" x="8793163" y="3119438"/>
          <p14:tracePt t="14680" x="8810625" y="3119438"/>
          <p14:tracePt t="14687" x="8810625" y="3144838"/>
          <p14:tracePt t="14696" x="8836025" y="3144838"/>
          <p14:tracePt t="14712" x="8836025" y="3160713"/>
          <p14:tracePt t="14713" x="8853488" y="3160713"/>
          <p14:tracePt t="14741" x="8878888" y="3160713"/>
          <p14:tracePt t="14757" x="8878888" y="3186113"/>
          <p14:tracePt t="14765" x="8894763" y="3186113"/>
          <p14:tracePt t="14792" x="8921750" y="3186113"/>
          <p14:tracePt t="14809" x="8937625" y="3186113"/>
          <p14:tracePt t="14818" x="8963025" y="3186113"/>
          <p14:tracePt t="14827" x="8980488" y="3186113"/>
          <p14:tracePt t="14831" x="9005888" y="3186113"/>
          <p14:tracePt t="14836" x="9023350" y="3203575"/>
          <p14:tracePt t="14841" x="9048750" y="3203575"/>
          <p14:tracePt t="14846" x="9064625" y="3203575"/>
          <p14:tracePt t="14847" x="9091613" y="3203575"/>
          <p14:tracePt t="14852" x="9107488" y="3203575"/>
          <p14:tracePt t="14856" x="9132888" y="3203575"/>
          <p14:tracePt t="14862" x="9150350" y="3203575"/>
          <p14:tracePt t="14867" x="9175750" y="3203575"/>
          <p14:tracePt t="14871" x="9193213" y="3203575"/>
          <p14:tracePt t="14879" x="9218613" y="3203575"/>
          <p14:tracePt t="14886" x="9236075" y="3203575"/>
          <p14:tracePt t="14897" x="9261475" y="3203575"/>
          <p14:tracePt t="14964" x="9277350" y="3203575"/>
          <p14:tracePt t="14985" x="9277350" y="3186113"/>
          <p14:tracePt t="15012" x="9277350" y="3170238"/>
          <p14:tracePt t="15031" x="9277350" y="3144838"/>
          <p14:tracePt t="15046" x="9277350" y="3127375"/>
          <p14:tracePt t="15063" x="9277350" y="3101975"/>
          <p14:tracePt t="15064" x="9261475" y="3101975"/>
          <p14:tracePt t="15079" x="9244013" y="3084513"/>
          <p14:tracePt t="15096" x="9218613" y="3059113"/>
          <p14:tracePt t="15104" x="9201150" y="3059113"/>
          <p14:tracePt t="15111" x="9201150" y="3041650"/>
          <p14:tracePt t="15114" x="9175750" y="3041650"/>
          <p14:tracePt t="15119" x="9175750" y="3016250"/>
          <p14:tracePt t="15122" x="9158288" y="3016250"/>
          <p14:tracePt t="15130" x="9158288" y="3000375"/>
          <p14:tracePt t="15132" x="9132888" y="3000375"/>
          <p14:tracePt t="15147" x="9117013" y="3000375"/>
          <p14:tracePt t="15152" x="9117013" y="2974975"/>
          <p14:tracePt t="15189" x="9091613" y="2974975"/>
          <p14:tracePt t="15213" x="9074150" y="2974975"/>
          <p14:tracePt t="15216" x="9074150" y="2957513"/>
          <p14:tracePt t="15227" x="9048750" y="2957513"/>
          <p14:tracePt t="15241" x="9031288" y="2957513"/>
          <p14:tracePt t="15258" x="9005888" y="2957513"/>
          <p14:tracePt t="15300" x="8988425" y="2957513"/>
          <p14:tracePt t="15329" x="8963025" y="2957513"/>
          <p14:tracePt t="15359" x="8947150" y="2957513"/>
          <p14:tracePt t="15391" x="8921750" y="2957513"/>
          <p14:tracePt t="15413" x="8904288" y="2957513"/>
          <p14:tracePt t="15426" x="8904288" y="2974975"/>
          <p14:tracePt t="15442" x="8878888" y="2974975"/>
          <p14:tracePt t="15470" x="8861425" y="2974975"/>
          <p14:tracePt t="15472" x="8861425" y="2990850"/>
          <p14:tracePt t="15519" x="8861425" y="3016250"/>
          <p14:tracePt t="15520" x="8836025" y="3016250"/>
          <p14:tracePt t="15884" x="8836025" y="3033713"/>
          <p14:tracePt t="15896" x="8818563" y="3033713"/>
          <p14:tracePt t="15902" x="8818563" y="3059113"/>
          <p14:tracePt t="15913" x="8818563" y="3076575"/>
          <p14:tracePt t="15918" x="8818563" y="3101975"/>
          <p14:tracePt t="15922" x="8818563" y="3119438"/>
          <p14:tracePt t="15929" x="8818563" y="3144838"/>
          <p14:tracePt t="15932" x="8818563" y="3160713"/>
          <p14:tracePt t="15937" x="8818563" y="3186113"/>
          <p14:tracePt t="15942" x="8818563" y="3203575"/>
          <p14:tracePt t="15946" x="8793163" y="3228975"/>
          <p14:tracePt t="15948" x="8793163" y="3246438"/>
          <p14:tracePt t="15952" x="8793163" y="3271838"/>
          <p14:tracePt t="15957" x="8793163" y="3289300"/>
          <p14:tracePt t="15961" x="8793163" y="3314700"/>
          <p14:tracePt t="15963" x="8793163" y="3330575"/>
          <p14:tracePt t="15965" x="8793163" y="3355975"/>
          <p14:tracePt t="15967" x="8793163" y="3373438"/>
          <p14:tracePt t="15971" x="8793163" y="3398838"/>
          <p14:tracePt t="15975" x="8793163" y="3416300"/>
          <p14:tracePt t="15979" x="8793163" y="3441700"/>
          <p14:tracePt t="15980" x="8793163" y="3459163"/>
          <p14:tracePt t="15982" x="8777288" y="3484563"/>
          <p14:tracePt t="15984" x="8777288" y="3502025"/>
          <p14:tracePt t="15986" x="8777288" y="3527425"/>
          <p14:tracePt t="15990" x="8777288" y="3543300"/>
          <p14:tracePt t="15992" x="8777288" y="3568700"/>
          <p14:tracePt t="15995" x="8777288" y="3586163"/>
          <p14:tracePt t="15997" x="8777288" y="3611563"/>
          <p14:tracePt t="15998" x="8777288" y="3629025"/>
          <p14:tracePt t="16001" x="8777288" y="3654425"/>
          <p14:tracePt t="16003" x="8777288" y="3671888"/>
          <p14:tracePt t="16006" x="8777288" y="3697288"/>
          <p14:tracePt t="16012" x="8777288" y="3738563"/>
          <p14:tracePt t="16013" x="8750300" y="3756025"/>
          <p14:tracePt t="16014" x="8750300" y="3781425"/>
          <p14:tracePt t="16018" x="8750300" y="3798888"/>
          <p14:tracePt t="16019" x="8750300" y="3824288"/>
          <p14:tracePt t="16021" x="8750300" y="3841750"/>
          <p14:tracePt t="16024" x="8734425" y="3841750"/>
          <p14:tracePt t="16024" x="8734425" y="3867150"/>
          <p14:tracePt t="16028" x="8734425" y="3883025"/>
          <p14:tracePt t="16030" x="8734425" y="3908425"/>
          <p14:tracePt t="16031" x="8709025" y="3925888"/>
          <p14:tracePt t="16035" x="8709025" y="3951288"/>
          <p14:tracePt t="16036" x="8709025" y="3968750"/>
          <p14:tracePt t="16037" x="8691563" y="3968750"/>
          <p14:tracePt t="16040" x="8691563" y="3994150"/>
          <p14:tracePt t="16042" x="8691563" y="4011613"/>
          <p14:tracePt t="16051" x="8691563" y="4037013"/>
          <p14:tracePt t="16055" x="8691563" y="4052888"/>
          <p14:tracePt t="16055" x="8666163" y="4052888"/>
          <p14:tracePt t="16057" x="8666163" y="4079875"/>
          <p14:tracePt t="16063" x="8648700" y="4095750"/>
          <p14:tracePt t="16064" x="8648700" y="4121150"/>
          <p14:tracePt t="16067" x="8648700" y="4138613"/>
          <p14:tracePt t="16068" x="8623300" y="4138613"/>
          <p14:tracePt t="16072" x="8623300" y="4164013"/>
          <p14:tracePt t="16073" x="8605838" y="4164013"/>
          <p14:tracePt t="16078" x="8605838" y="4181475"/>
          <p14:tracePt t="16080" x="8580438" y="4181475"/>
          <p14:tracePt t="16082" x="8580438" y="4206875"/>
          <p14:tracePt t="16086" x="8564563" y="4206875"/>
          <p14:tracePt t="16087" x="8564563" y="4224338"/>
          <p14:tracePt t="16091" x="8539163" y="4224338"/>
          <p14:tracePt t="16096" x="8539163" y="4249738"/>
          <p14:tracePt t="16097" x="8521700" y="4249738"/>
          <p14:tracePt t="16103" x="8496300" y="4265613"/>
          <p14:tracePt t="16108" x="8478838" y="4265613"/>
          <p14:tracePt t="16108" x="8478838" y="4291013"/>
          <p14:tracePt t="16114" x="8453438" y="4291013"/>
          <p14:tracePt t="16115" x="8453438" y="4308475"/>
          <p14:tracePt t="16122" x="8435975" y="4333875"/>
          <p14:tracePt t="16129" x="8435975" y="4351338"/>
          <p14:tracePt t="16130" x="8410575" y="4351338"/>
          <p14:tracePt t="16134" x="8410575" y="4376738"/>
          <p14:tracePt t="16139" x="8394700" y="4376738"/>
          <p14:tracePt t="16141" x="8394700" y="4394200"/>
          <p14:tracePt t="16146" x="8369300" y="4419600"/>
          <p14:tracePt t="16152" x="8351838" y="4435475"/>
          <p14:tracePt t="16158" x="8326438" y="4435475"/>
          <p14:tracePt t="16158" x="8326438" y="4460875"/>
          <p14:tracePt t="16163" x="8308975" y="4460875"/>
          <p14:tracePt t="16165" x="8308975" y="4478338"/>
          <p14:tracePt t="16169" x="8283575" y="4478338"/>
          <p14:tracePt t="16172" x="8283575" y="4503738"/>
          <p14:tracePt t="16173" x="8266113" y="4503738"/>
          <p14:tracePt t="16180" x="8240713" y="4503738"/>
          <p14:tracePt t="16180" x="8240713" y="4521200"/>
          <p14:tracePt t="16182" x="8224838" y="4521200"/>
          <p14:tracePt t="16187" x="8199438" y="4521200"/>
          <p14:tracePt t="16187" x="8199438" y="4546600"/>
          <p14:tracePt t="16189" x="8181975" y="4546600"/>
          <p14:tracePt t="16196" x="8156575" y="4564063"/>
          <p14:tracePt t="16196" x="8139113" y="4564063"/>
          <p14:tracePt t="16199" x="8113713" y="4589463"/>
          <p14:tracePt t="16202" x="8096250" y="4589463"/>
          <p14:tracePt t="16205" x="8070850" y="4589463"/>
          <p14:tracePt t="16206" x="8070850" y="4605338"/>
          <p14:tracePt t="16211" x="8054975" y="4605338"/>
          <p14:tracePt t="16213" x="8029575" y="4630738"/>
          <p14:tracePt t="16215" x="8012113" y="4630738"/>
          <p14:tracePt t="16217" x="8012113" y="4648200"/>
          <p14:tracePt t="16219" x="7986713" y="4648200"/>
          <p14:tracePt t="16222" x="7969250" y="4673600"/>
          <p14:tracePt t="16228" x="7943850" y="4673600"/>
          <p14:tracePt t="16231" x="7926388" y="4673600"/>
          <p14:tracePt t="16234" x="7926388" y="4691063"/>
          <p14:tracePt t="16236" x="7900988" y="4691063"/>
          <p14:tracePt t="16240" x="7885113" y="4716463"/>
          <p14:tracePt t="16246" x="7859713" y="4716463"/>
          <p14:tracePt t="16246" x="7859713" y="4733925"/>
          <p14:tracePt t="16248" x="7842250" y="4733925"/>
          <p14:tracePt t="16253" x="7816850" y="4733925"/>
          <p14:tracePt t="16254" x="7816850" y="4759325"/>
          <p14:tracePt t="16262" x="7799388" y="4759325"/>
          <p14:tracePt t="16263" x="7799388" y="4775200"/>
          <p14:tracePt t="16264" x="7773988" y="4775200"/>
          <p14:tracePt t="16271" x="7756525" y="4775200"/>
          <p14:tracePt t="16275" x="7756525" y="4802188"/>
          <p14:tracePt t="16280" x="7731125" y="4802188"/>
          <p14:tracePt t="16291" x="7731125" y="4818063"/>
          <p14:tracePt t="16295" x="7715250" y="4818063"/>
          <p14:tracePt t="16311" x="7715250" y="4843463"/>
          <p14:tracePt t="16317" x="7688263" y="4843463"/>
          <p14:tracePt t="16322" x="7688263" y="4860925"/>
          <p14:tracePt t="16332" x="7688263" y="4886325"/>
          <p14:tracePt t="16346" x="7688263" y="4903788"/>
          <p14:tracePt t="16354" x="7688263" y="4929188"/>
          <p14:tracePt t="16363" x="7688263" y="4946650"/>
          <p14:tracePt t="16368" x="7705725" y="4946650"/>
          <p14:tracePt t="16371" x="7705725" y="4972050"/>
          <p14:tracePt t="16379" x="7731125" y="4987925"/>
          <p14:tracePt t="16385" x="7748588" y="4987925"/>
          <p14:tracePt t="16385" x="7748588" y="5013325"/>
          <p14:tracePt t="16396" x="7773988" y="5030788"/>
          <p14:tracePt t="16426" x="7791450" y="5030788"/>
          <p14:tracePt t="16430" x="7791450" y="5056188"/>
          <p14:tracePt t="16432" x="7816850" y="5056188"/>
          <p14:tracePt t="16438" x="7816850" y="5073650"/>
          <p14:tracePt t="16439" x="7832725" y="5073650"/>
          <p14:tracePt t="16450" x="7859713" y="5073650"/>
          <p14:tracePt t="16464" x="7859713" y="5099050"/>
          <p14:tracePt t="16538" x="7859713" y="5116513"/>
          <p14:tracePt t="16551" x="7859713" y="5141913"/>
          <p14:tracePt t="16608" x="7875588" y="5141913"/>
          <p14:tracePt t="16654" x="7875588" y="5157788"/>
          <p14:tracePt t="16696" x="7875588" y="5183188"/>
          <p14:tracePt t="16709" x="7859713" y="5183188"/>
          <p14:tracePt t="16721" x="7842250" y="5183188"/>
          <p14:tracePt t="16983" x="7859713" y="5183188"/>
          <p14:tracePt t="16994" x="7875588" y="5183188"/>
          <p14:tracePt t="17013" x="7900988" y="5183188"/>
          <p14:tracePt t="17031" x="7918450" y="5183188"/>
          <p14:tracePt t="17038" x="7918450" y="5200650"/>
          <p14:tracePt t="17047" x="7943850" y="5200650"/>
          <p14:tracePt t="17057" x="7961313" y="5200650"/>
          <p14:tracePt t="17063" x="7961313" y="5226050"/>
          <p14:tracePt t="17064" x="7986713" y="5226050"/>
          <p14:tracePt t="17070" x="8004175" y="5226050"/>
          <p14:tracePt t="17073" x="8004175" y="5243513"/>
          <p14:tracePt t="17077" x="8029575" y="5243513"/>
          <p14:tracePt t="17080" x="8045450" y="5268913"/>
          <p14:tracePt t="17087" x="8070850" y="5268913"/>
          <p14:tracePt t="17090" x="8070850" y="5286375"/>
          <p14:tracePt t="17096" x="8088313" y="5286375"/>
          <p14:tracePt t="17107" x="8113713" y="5286375"/>
          <p14:tracePt t="17111" x="8113713" y="5311775"/>
          <p14:tracePt t="17128" x="8131175" y="5311775"/>
          <p14:tracePt t="17199" x="8131175" y="5327650"/>
          <p14:tracePt t="17213" x="8156575" y="5327650"/>
          <p14:tracePt t="17230" x="8174038" y="5327650"/>
          <p14:tracePt t="17249" x="8199438" y="5327650"/>
          <p14:tracePt t="17329" x="8215313" y="5327650"/>
          <p14:tracePt t="17340" x="8240713" y="5327650"/>
          <p14:tracePt t="17345" x="8240713" y="5311775"/>
          <p14:tracePt t="17349" x="8258175" y="5311775"/>
          <p14:tracePt t="17361" x="8283575" y="5311775"/>
          <p14:tracePt t="17368" x="8301038" y="5311775"/>
          <p14:tracePt t="17380" x="8326438" y="5311775"/>
          <p14:tracePt t="17395" x="8343900" y="5311775"/>
          <p14:tracePt t="17401" x="8369300" y="5311775"/>
          <p14:tracePt t="17408" x="8385175" y="5311775"/>
          <p14:tracePt t="17413" x="8410575" y="5327650"/>
          <p14:tracePt t="17416" x="8428038" y="5327650"/>
          <p14:tracePt t="17420" x="8453438" y="5327650"/>
          <p14:tracePt t="17422" x="8470900" y="5327650"/>
          <p14:tracePt t="17423" x="8470900" y="5353050"/>
          <p14:tracePt t="17429" x="8496300" y="5353050"/>
          <p14:tracePt t="17430" x="8513763" y="5353050"/>
          <p14:tracePt t="17432" x="8539163" y="5353050"/>
          <p14:tracePt t="17437" x="8555038" y="5353050"/>
          <p14:tracePt t="17440" x="8580438" y="5370513"/>
          <p14:tracePt t="17445" x="8597900" y="5370513"/>
          <p14:tracePt t="17446" x="8623300" y="5370513"/>
          <p14:tracePt t="17448" x="8640763" y="5370513"/>
          <p14:tracePt t="17451" x="8666163" y="5370513"/>
          <p14:tracePt t="17455" x="8683625" y="5370513"/>
          <p14:tracePt t="17457" x="8709025" y="5370513"/>
          <p14:tracePt t="17463" x="8724900" y="5370513"/>
          <p14:tracePt t="17465" x="8750300" y="5370513"/>
          <p14:tracePt t="17468" x="8767763" y="5370513"/>
          <p14:tracePt t="17472" x="8793163" y="5370513"/>
          <p14:tracePt t="17479" x="8810625" y="5370513"/>
          <p14:tracePt t="17482" x="8836025" y="5370513"/>
          <p14:tracePt t="17489" x="8836025" y="5353050"/>
          <p14:tracePt t="17495" x="8853488" y="5353050"/>
          <p14:tracePt t="17502" x="8878888" y="5353050"/>
          <p14:tracePt t="17508" x="8878888" y="5337175"/>
          <p14:tracePt t="17530" x="8894763" y="5337175"/>
          <p14:tracePt t="17540" x="8894763" y="5311775"/>
          <p14:tracePt t="17563" x="8894763" y="5294313"/>
          <p14:tracePt t="17581" x="8894763" y="5268913"/>
          <p14:tracePt t="17591" x="8894763" y="5251450"/>
          <p14:tracePt t="17599" x="8894763" y="5226050"/>
          <p14:tracePt t="17605" x="8894763" y="5208588"/>
          <p14:tracePt t="17611" x="8894763" y="5183188"/>
          <p14:tracePt t="17613" x="8894763" y="5167313"/>
          <p14:tracePt t="17617" x="8894763" y="5141913"/>
          <p14:tracePt t="17620" x="8894763" y="5124450"/>
          <p14:tracePt t="17620" x="8878888" y="5124450"/>
          <p14:tracePt t="17622" x="8878888" y="5099050"/>
          <p14:tracePt t="17629" x="8861425" y="5056188"/>
          <p14:tracePt t="17630" x="8861425" y="5038725"/>
          <p14:tracePt t="17632" x="8836025" y="5013325"/>
          <p14:tracePt t="17636" x="8836025" y="4997450"/>
          <p14:tracePt t="17637" x="8836025" y="4972050"/>
          <p14:tracePt t="17638" x="8818563" y="4972050"/>
          <p14:tracePt t="17640" x="8818563" y="4954588"/>
          <p14:tracePt t="17646" x="8793163" y="4911725"/>
          <p14:tracePt t="17646" x="8793163" y="4886325"/>
          <p14:tracePt t="17648" x="8777288" y="4868863"/>
          <p14:tracePt t="17652" x="8777288" y="4843463"/>
          <p14:tracePt t="17652" x="8750300" y="4843463"/>
          <p14:tracePt t="17653" x="8750300" y="4827588"/>
          <p14:tracePt t="17656" x="8750300" y="4802188"/>
          <p14:tracePt t="17657" x="8750300" y="4784725"/>
          <p14:tracePt t="17658" x="8734425" y="4784725"/>
          <p14:tracePt t="17663" x="8734425" y="4741863"/>
          <p14:tracePt t="17663" x="8734425" y="4716463"/>
          <p14:tracePt t="17664" x="8709025" y="4716463"/>
          <p14:tracePt t="17666" x="8709025" y="4699000"/>
          <p14:tracePt t="17667" x="8709025" y="4673600"/>
          <p14:tracePt t="17670" x="8691563" y="4657725"/>
          <p14:tracePt t="17672" x="8691563" y="4630738"/>
          <p14:tracePt t="17673" x="8666163" y="4630738"/>
          <p14:tracePt t="17674" x="8666163" y="4614863"/>
          <p14:tracePt t="17679" x="8648700" y="4572000"/>
          <p14:tracePt t="17680" x="8648700" y="4546600"/>
          <p14:tracePt t="17682" x="8623300" y="4529138"/>
          <p14:tracePt t="17684" x="8623300" y="4503738"/>
          <p14:tracePt t="17686" x="8605838" y="4486275"/>
          <p14:tracePt t="17689" x="8605838" y="4460875"/>
          <p14:tracePt t="17691" x="8580438" y="4445000"/>
          <p14:tracePt t="17695" x="8580438" y="4419600"/>
          <p14:tracePt t="17696" x="8564563" y="4402138"/>
          <p14:tracePt t="17697" x="8564563" y="4376738"/>
          <p14:tracePt t="17699" x="8539163" y="4359275"/>
          <p14:tracePt t="17700" x="8539163" y="4333875"/>
          <p14:tracePt t="17702" x="8539163" y="4316413"/>
          <p14:tracePt t="17705" x="8521700" y="4291013"/>
          <p14:tracePt t="17707" x="8521700" y="4275138"/>
          <p14:tracePt t="17713" x="8496300" y="4232275"/>
          <p14:tracePt t="17713" x="8496300" y="4206875"/>
          <p14:tracePt t="17716" x="8478838" y="4189413"/>
          <p14:tracePt t="17718" x="8478838" y="4164013"/>
          <p14:tracePt t="17721" x="8478838" y="4146550"/>
          <p14:tracePt t="17721" x="8453438" y="4146550"/>
          <p14:tracePt t="17722" x="8453438" y="4121150"/>
          <p14:tracePt t="17725" x="8453438" y="4105275"/>
          <p14:tracePt t="17729" x="8435975" y="4062413"/>
          <p14:tracePt t="17730" x="8410575" y="4037013"/>
          <p14:tracePt t="17732" x="8410575" y="4019550"/>
          <p14:tracePt t="17736" x="8394700" y="3994150"/>
          <p14:tracePt t="17737" x="8394700" y="3976688"/>
          <p14:tracePt t="17738" x="8369300" y="3951288"/>
          <p14:tracePt t="17742" x="8351838" y="3935413"/>
          <p14:tracePt t="17746" x="8351838" y="3908425"/>
          <p14:tracePt t="17746" x="8326438" y="3892550"/>
          <p14:tracePt t="17747" x="8326438" y="3867150"/>
          <p14:tracePt t="17749" x="8308975" y="3867150"/>
          <p14:tracePt t="17751" x="8308975" y="3849688"/>
          <p14:tracePt t="17754" x="8283575" y="3824288"/>
          <p14:tracePt t="17756" x="8283575" y="3806825"/>
          <p14:tracePt t="17757" x="8266113" y="3781425"/>
          <p14:tracePt t="17763" x="8240713" y="3763963"/>
          <p14:tracePt t="17763" x="8240713" y="3738563"/>
          <p14:tracePt t="17764" x="8224838" y="3738563"/>
          <p14:tracePt t="17766" x="8224838" y="3722688"/>
          <p14:tracePt t="17767" x="8199438" y="3697288"/>
          <p14:tracePt t="17770" x="8181975" y="3679825"/>
          <p14:tracePt t="17774" x="8181975" y="3654425"/>
          <p14:tracePt t="17774" x="8156575" y="3654425"/>
          <p14:tracePt t="17779" x="8139113" y="3636963"/>
          <p14:tracePt t="17780" x="8139113" y="3611563"/>
          <p14:tracePt t="17782" x="8113713" y="3594100"/>
          <p14:tracePt t="17786" x="8113713" y="3568700"/>
          <p14:tracePt t="17786" x="8096250" y="3568700"/>
          <p14:tracePt t="17790" x="8096250" y="3552825"/>
          <p14:tracePt t="17790" x="8070850" y="3552825"/>
          <p14:tracePt t="17796" x="8070850" y="3527425"/>
          <p14:tracePt t="17797" x="8054975" y="3509963"/>
          <p14:tracePt t="17799" x="8054975" y="3484563"/>
          <p14:tracePt t="17801" x="8029575" y="3484563"/>
          <p14:tracePt t="17805" x="8029575" y="3467100"/>
          <p14:tracePt t="17813" x="8012113" y="3441700"/>
          <p14:tracePt t="17813" x="8012113" y="3424238"/>
          <p14:tracePt t="17819" x="8012113" y="3398838"/>
          <p14:tracePt t="17830" x="7986713" y="3382963"/>
          <p14:tracePt t="17830" x="7986713" y="3355975"/>
          <p14:tracePt t="17838" x="7986713" y="3340100"/>
          <p14:tracePt t="17854" x="7986713" y="3314700"/>
          <p14:tracePt t="17864" x="7986713" y="3297238"/>
          <p14:tracePt t="17886" x="7986713" y="3271838"/>
          <p14:tracePt t="17900" x="7986713" y="3254375"/>
          <p14:tracePt t="17912" x="7986713" y="3228975"/>
          <p14:tracePt t="17916" x="7986713" y="3211513"/>
          <p14:tracePt t="17920" x="7986713" y="3186113"/>
          <p14:tracePt t="17924" x="7986713" y="3170238"/>
          <p14:tracePt t="17929" x="7986713" y="3144838"/>
          <p14:tracePt t="17932" x="7986713" y="3127375"/>
          <p14:tracePt t="17937" x="7986713" y="3101975"/>
          <p14:tracePt t="17939" x="7986713" y="3084513"/>
          <p14:tracePt t="17946" x="7986713" y="3059113"/>
          <p14:tracePt t="17947" x="7986713" y="3041650"/>
          <p14:tracePt t="17951" x="7986713" y="3016250"/>
          <p14:tracePt t="17955" x="7986713" y="3000375"/>
          <p14:tracePt t="17961" x="7986713" y="2974975"/>
          <p14:tracePt t="17963" x="7986713" y="2957513"/>
          <p14:tracePt t="17968" x="7986713" y="2932113"/>
          <p14:tracePt t="17972" x="7986713" y="2914650"/>
          <p14:tracePt t="17979" x="7986713" y="2889250"/>
          <p14:tracePt t="17981" x="7986713" y="2871788"/>
          <p14:tracePt t="17986" x="7986713" y="2846388"/>
          <p14:tracePt t="17991" x="7986713" y="2830513"/>
          <p14:tracePt t="17996" x="7986713" y="2805113"/>
          <p14:tracePt t="17998" x="8004175" y="2805113"/>
          <p14:tracePt t="18001" x="8004175" y="2787650"/>
          <p14:tracePt t="18007" x="8004175" y="2762250"/>
          <p14:tracePt t="18013" x="8004175" y="2744788"/>
          <p14:tracePt t="18022" x="8004175" y="2719388"/>
          <p14:tracePt t="18022" x="8029575" y="2719388"/>
          <p14:tracePt t="18029" x="8029575" y="2701925"/>
          <p14:tracePt t="18034" x="8029575" y="2676525"/>
          <p14:tracePt t="18040" x="8029575" y="2660650"/>
          <p14:tracePt t="18046" x="8029575" y="2633663"/>
          <p14:tracePt t="18051" x="8029575" y="2617788"/>
          <p14:tracePt t="18055" x="8029575" y="2592388"/>
          <p14:tracePt t="18062" x="8029575" y="2574925"/>
          <p14:tracePt t="18063" x="8029575" y="2549525"/>
          <p14:tracePt t="18069" x="8029575" y="2532063"/>
          <p14:tracePt t="18074" x="8029575" y="2506663"/>
          <p14:tracePt t="18080" x="8029575" y="2489200"/>
          <p14:tracePt t="18080" x="8045450" y="2489200"/>
          <p14:tracePt t="18084" x="8045450" y="2463800"/>
          <p14:tracePt t="18089" x="8045450" y="2447925"/>
          <p14:tracePt t="18096" x="8045450" y="2422525"/>
          <p14:tracePt t="18104" x="8045450" y="2405063"/>
          <p14:tracePt t="18104" x="8070850" y="2405063"/>
          <p14:tracePt t="18112" x="8070850" y="2379663"/>
          <p14:tracePt t="18117" x="8070850" y="2362200"/>
          <p14:tracePt t="18129" x="8088313" y="2336800"/>
          <p14:tracePt t="18134" x="8088313" y="2319338"/>
          <p14:tracePt t="18141" x="8088313" y="2293938"/>
          <p14:tracePt t="18148" x="8088313" y="2278063"/>
          <p14:tracePt t="18161" x="8088313" y="2252663"/>
          <p14:tracePt t="18169" x="8088313" y="2235200"/>
          <p14:tracePt t="18180" x="8088313" y="2209800"/>
          <p14:tracePt t="18187" x="8088313" y="2192338"/>
          <p14:tracePt t="18196" x="8088313" y="2166938"/>
          <p14:tracePt t="18206" x="8088313" y="2149475"/>
          <p14:tracePt t="18217" x="8088313" y="2124075"/>
          <p14:tracePt t="18229" x="8088313" y="2108200"/>
          <p14:tracePt t="18241" x="8088313" y="2082800"/>
          <p14:tracePt t="18256" x="8088313" y="2065338"/>
          <p14:tracePt t="18269" x="8088313" y="2039938"/>
          <p14:tracePt t="18281" x="8088313" y="2022475"/>
          <p14:tracePt t="18297" x="8088313" y="1997075"/>
          <p14:tracePt t="18319" x="8088313" y="1979613"/>
          <p14:tracePt t="18330" x="8070850" y="1979613"/>
          <p14:tracePt t="18338" x="8070850" y="1954213"/>
          <p14:tracePt t="18354" x="8070850" y="1938338"/>
          <p14:tracePt t="18369" x="8070850" y="1911350"/>
          <p14:tracePt t="18372" x="8054975" y="1911350"/>
          <p14:tracePt t="18395" x="8054975" y="1895475"/>
          <p14:tracePt t="18915" x="8054975" y="1870075"/>
          <p14:tracePt t="18934" x="8054975" y="1852613"/>
          <p14:tracePt t="18961" x="8054975" y="1827213"/>
          <p14:tracePt t="18976" x="8070850" y="1827213"/>
          <p14:tracePt t="18990" x="8070850" y="1809750"/>
          <p14:tracePt t="19013" x="8070850" y="1784350"/>
          <p14:tracePt t="19015" x="8088313" y="1784350"/>
          <p14:tracePt t="19026" x="8088313" y="1766888"/>
          <p14:tracePt t="19043" x="8088313" y="1741488"/>
          <p14:tracePt t="19047" x="8113713" y="1741488"/>
          <p14:tracePt t="19057" x="8113713" y="1725613"/>
          <p14:tracePt t="19070" x="8131175" y="1725613"/>
          <p14:tracePt t="19074" x="8131175" y="1700213"/>
          <p14:tracePt t="19096" x="8131175" y="1682750"/>
          <p14:tracePt t="19118" x="8131175" y="1657350"/>
          <p14:tracePt t="19129" x="8156575" y="1657350"/>
          <p14:tracePt t="19241" x="8156575" y="1639888"/>
          <p14:tracePt t="19268" x="8174038" y="1639888"/>
          <p14:tracePt t="19274" x="8174038" y="1614488"/>
          <p14:tracePt t="19312" x="8199438" y="1614488"/>
          <p14:tracePt t="19317" x="8199438" y="1597025"/>
          <p14:tracePt t="19422" x="8215313" y="1597025"/>
          <p14:tracePt t="19454" x="8215313" y="1571625"/>
          <p14:tracePt t="19514" x="8240713" y="1571625"/>
          <p14:tracePt t="19534" x="8258175" y="1571625"/>
          <p14:tracePt t="19558" x="8283575" y="1571625"/>
          <p14:tracePt t="19574" x="8301038" y="1571625"/>
          <p14:tracePt t="19587" x="8326438" y="1571625"/>
          <p14:tracePt t="19599" x="8343900" y="1571625"/>
          <p14:tracePt t="19613" x="8369300" y="1571625"/>
          <p14:tracePt t="19629" x="8385175" y="1571625"/>
          <p14:tracePt t="19671" x="8410575" y="1571625"/>
          <p14:tracePt t="19694" x="8428038" y="1571625"/>
          <p14:tracePt t="19712" x="8453438" y="1571625"/>
          <p14:tracePt t="19732" x="8470900" y="1571625"/>
          <p14:tracePt t="19735" x="8470900" y="1589088"/>
          <p14:tracePt t="19746" x="8496300" y="1589088"/>
          <p14:tracePt t="19763" x="8513763" y="1589088"/>
          <p14:tracePt t="19772" x="8539163" y="1589088"/>
          <p14:tracePt t="19793" x="8555038" y="1589088"/>
          <p14:tracePt t="19871" x="8580438" y="1589088"/>
          <p14:tracePt t="19886" x="8597900" y="1589088"/>
          <p14:tracePt t="19902" x="8623300" y="1589088"/>
          <p14:tracePt t="19917" x="8640763" y="1589088"/>
          <p14:tracePt t="19936" x="8666163" y="1589088"/>
          <p14:tracePt t="19975" x="8683625" y="1589088"/>
          <p14:tracePt t="19995" x="8709025" y="1589088"/>
          <p14:tracePt t="20046" x="8724900" y="1589088"/>
          <p14:tracePt t="20078" x="8750300" y="1589088"/>
          <p14:tracePt t="20108" x="8767763" y="1589088"/>
          <p14:tracePt t="20184" x="8793163" y="1589088"/>
          <p14:tracePt t="20211" x="8810625" y="1589088"/>
          <p14:tracePt t="20242" x="8836025" y="1589088"/>
          <p14:tracePt t="20285" x="8853488" y="1589088"/>
          <p14:tracePt t="20296" x="8853488" y="1571625"/>
          <p14:tracePt t="20301" x="8878888" y="1571625"/>
          <p14:tracePt t="20312" x="8894763" y="1571625"/>
          <p14:tracePt t="20325" x="8921750" y="1571625"/>
          <p14:tracePt t="20346" x="8937625" y="1571625"/>
          <p14:tracePt t="20431" x="8963025" y="1571625"/>
          <p14:tracePt t="20478" x="8980488" y="1571625"/>
          <p14:tracePt t="20676" x="9005888" y="1571625"/>
          <p14:tracePt t="20708" x="9023350" y="1571625"/>
          <p14:tracePt t="20716" x="9023350" y="1589088"/>
          <p14:tracePt t="20721" x="9048750" y="1589088"/>
          <p14:tracePt t="20730" x="9064625" y="1589088"/>
          <p14:tracePt t="20737" x="9091613" y="1589088"/>
          <p14:tracePt t="20741" x="9107488" y="1589088"/>
          <p14:tracePt t="20746" x="9107488" y="1614488"/>
          <p14:tracePt t="20748" x="9132888" y="1614488"/>
          <p14:tracePt t="20752" x="9150350" y="1614488"/>
          <p14:tracePt t="20762" x="9175750" y="1614488"/>
          <p14:tracePt t="20764" x="9193213" y="1614488"/>
          <p14:tracePt t="20772" x="9218613" y="1631950"/>
          <p14:tracePt t="20780" x="9236075" y="1631950"/>
          <p14:tracePt t="20792" x="9261475" y="1631950"/>
          <p14:tracePt t="20875" x="9277350" y="1631950"/>
          <p14:tracePt t="20951" x="9302750" y="1631950"/>
          <p14:tracePt t="20981" x="9320213" y="1631950"/>
          <p14:tracePt t="21006" x="9345613" y="1631950"/>
          <p14:tracePt t="21030" x="9363075" y="1631950"/>
          <p14:tracePt t="21128" x="9363075" y="1657350"/>
          <p14:tracePt t="21136" x="9363075" y="1674813"/>
          <p14:tracePt t="21141" x="9363075" y="1700213"/>
          <p14:tracePt t="21146" x="9363075" y="1716088"/>
          <p14:tracePt t="21152" x="9363075" y="1741488"/>
          <p14:tracePt t="21158" x="9363075" y="1758950"/>
          <p14:tracePt t="21161" x="9345613" y="1758950"/>
          <p14:tracePt t="21163" x="9345613" y="1784350"/>
          <p14:tracePt t="21165" x="9345613" y="1801813"/>
          <p14:tracePt t="21167" x="9328150" y="1827213"/>
          <p14:tracePt t="21170" x="9328150" y="1844675"/>
          <p14:tracePt t="21172" x="9302750" y="1870075"/>
          <p14:tracePt t="21179" x="9286875" y="1885950"/>
          <p14:tracePt t="21180" x="9286875" y="1911350"/>
          <p14:tracePt t="21180" x="9261475" y="1928813"/>
          <p14:tracePt t="21184" x="9261475" y="1954213"/>
          <p14:tracePt t="21184" x="9244013" y="1954213"/>
          <p14:tracePt t="21186" x="9244013" y="1971675"/>
          <p14:tracePt t="21189" x="9218613" y="1997075"/>
          <p14:tracePt t="21191" x="9218613" y="2014538"/>
          <p14:tracePt t="21195" x="9201150" y="2039938"/>
          <p14:tracePt t="21196" x="9175750" y="2055813"/>
          <p14:tracePt t="21198" x="9175750" y="2082800"/>
          <p14:tracePt t="21201" x="9158288" y="2082800"/>
          <p14:tracePt t="21201" x="9158288" y="2098675"/>
          <p14:tracePt t="21204" x="9158288" y="2124075"/>
          <p14:tracePt t="21205" x="9132888" y="2141538"/>
          <p14:tracePt t="21212" x="9117013" y="2209800"/>
          <p14:tracePt t="21213" x="9117013" y="2227263"/>
          <p14:tracePt t="21215" x="9091613" y="2252663"/>
          <p14:tracePt t="21217" x="9091613" y="2268538"/>
          <p14:tracePt t="21220" x="9091613" y="2293938"/>
          <p14:tracePt t="21220" x="9074150" y="2293938"/>
          <p14:tracePt t="21221" x="9074150" y="2311400"/>
          <p14:tracePt t="21222" x="9074150" y="2336800"/>
          <p14:tracePt t="21225" x="9074150" y="2354263"/>
          <p14:tracePt t="21229" x="9048750" y="2397125"/>
          <p14:tracePt t="21230" x="9048750" y="2422525"/>
          <p14:tracePt t="21230" x="9048750" y="2438400"/>
          <p14:tracePt t="21232" x="9048750" y="2463800"/>
          <p14:tracePt t="21235" x="9031288" y="2481263"/>
          <p14:tracePt t="21236" x="9031288" y="2506663"/>
          <p14:tracePt t="21237" x="9031288" y="2524125"/>
          <p14:tracePt t="21238" x="9031288" y="2549525"/>
          <p14:tracePt t="21239" x="9031288" y="2566988"/>
          <p14:tracePt t="21240" x="9031288" y="2592388"/>
          <p14:tracePt t="21246" x="9031288" y="2651125"/>
          <p14:tracePt t="21246" x="9005888" y="2676525"/>
          <p14:tracePt t="21247" x="9005888" y="2693988"/>
          <p14:tracePt t="21248" x="9005888" y="2719388"/>
          <p14:tracePt t="21251" x="9005888" y="2736850"/>
          <p14:tracePt t="21251" x="9005888" y="2762250"/>
          <p14:tracePt t="21254" x="9005888" y="2778125"/>
          <p14:tracePt t="21254" x="9005888" y="2805113"/>
          <p14:tracePt t="21256" x="9005888" y="2820988"/>
          <p14:tracePt t="21257" x="9005888" y="2846388"/>
          <p14:tracePt t="21263" x="9005888" y="2932113"/>
          <p14:tracePt t="21263" x="9005888" y="2949575"/>
          <p14:tracePt t="21264" x="9005888" y="2974975"/>
          <p14:tracePt t="21265" x="9005888" y="2990850"/>
          <p14:tracePt t="21267" x="9005888" y="3016250"/>
          <p14:tracePt t="21268" x="9005888" y="3033713"/>
          <p14:tracePt t="21269" x="9005888" y="3059113"/>
          <p14:tracePt t="21271" x="9005888" y="3101975"/>
          <p14:tracePt t="21273" x="9005888" y="3119438"/>
          <p14:tracePt t="21274" x="9005888" y="3144838"/>
          <p14:tracePt t="21277" x="9005888" y="3160713"/>
          <p14:tracePt t="21280" x="9005888" y="3203575"/>
          <p14:tracePt t="21280" x="9005888" y="3228975"/>
          <p14:tracePt t="21282" x="9005888" y="3246438"/>
          <p14:tracePt t="21283" x="9005888" y="3271838"/>
          <p14:tracePt t="21284" x="9005888" y="3289300"/>
          <p14:tracePt t="21285" x="9005888" y="3314700"/>
          <p14:tracePt t="21287" x="9005888" y="3330575"/>
          <p14:tracePt t="21289" x="9005888" y="3355975"/>
          <p14:tracePt t="21291" x="9005888" y="3373438"/>
          <p14:tracePt t="21296" x="8988425" y="3441700"/>
          <p14:tracePt t="21297" x="8988425" y="3459163"/>
          <p14:tracePt t="21298" x="8988425" y="3484563"/>
          <p14:tracePt t="21301" x="8988425" y="3502025"/>
          <p14:tracePt t="21302" x="8988425" y="3527425"/>
          <p14:tracePt t="21304" x="8963025" y="3543300"/>
          <p14:tracePt t="21306" x="8963025" y="3568700"/>
          <p14:tracePt t="21307" x="8963025" y="3586163"/>
          <p14:tracePt t="21313" x="8947150" y="3629025"/>
          <p14:tracePt t="21313" x="8947150" y="3654425"/>
          <p14:tracePt t="21315" x="8947150" y="3671888"/>
          <p14:tracePt t="21317" x="8921750" y="3697288"/>
          <p14:tracePt t="21320" x="8921750" y="3713163"/>
          <p14:tracePt t="21321" x="8921750" y="3738563"/>
          <p14:tracePt t="21323" x="8921750" y="3756025"/>
          <p14:tracePt t="21325" x="8921750" y="3781425"/>
          <p14:tracePt t="21329" x="8904288" y="3824288"/>
          <p14:tracePt t="21330" x="8904288" y="3841750"/>
          <p14:tracePt t="21332" x="8904288" y="3867150"/>
          <p14:tracePt t="21333" x="8904288" y="3883025"/>
          <p14:tracePt t="21335" x="8904288" y="3908425"/>
          <p14:tracePt t="21337" x="8904288" y="3925888"/>
          <p14:tracePt t="21338" x="8904288" y="3951288"/>
          <p14:tracePt t="21339" x="8904288" y="3968750"/>
          <p14:tracePt t="21341" x="8904288" y="3994150"/>
          <p14:tracePt t="21345" x="8904288" y="4037013"/>
          <p14:tracePt t="21347" x="8904288" y="4052888"/>
          <p14:tracePt t="21348" x="8904288" y="4079875"/>
          <p14:tracePt t="21350" x="8904288" y="4095750"/>
          <p14:tracePt t="21351" x="8904288" y="4121150"/>
          <p14:tracePt t="21353" x="8904288" y="4138613"/>
          <p14:tracePt t="21356" x="8904288" y="4164013"/>
          <p14:tracePt t="21357" x="8904288" y="4181475"/>
          <p14:tracePt t="21362" x="8904288" y="4224338"/>
          <p14:tracePt t="21363" x="8904288" y="4249738"/>
          <p14:tracePt t="21364" x="8904288" y="4265613"/>
          <p14:tracePt t="21367" x="8904288" y="4291013"/>
          <p14:tracePt t="21368" x="8904288" y="4308475"/>
          <p14:tracePt t="21371" x="8904288" y="4333875"/>
          <p14:tracePt t="21373" x="8904288" y="4351338"/>
          <p14:tracePt t="21385" x="8904288" y="4376738"/>
          <p14:tracePt t="21388" x="8904288" y="4394200"/>
          <p14:tracePt t="21391" x="8878888" y="4419600"/>
          <p14:tracePt t="21396" x="8878888" y="4435475"/>
          <p14:tracePt t="21398" x="8861425" y="4460875"/>
          <p14:tracePt t="21402" x="8861425" y="4478338"/>
          <p14:tracePt t="21406" x="8836025" y="4478338"/>
          <p14:tracePt t="21406" x="8836025" y="4503738"/>
          <p14:tracePt t="21412" x="8818563" y="4521200"/>
          <p14:tracePt t="21415" x="8818563" y="4546600"/>
          <p14:tracePt t="21416" x="8793163" y="4546600"/>
          <p14:tracePt t="21420" x="8793163" y="4564063"/>
          <p14:tracePt t="21422" x="8777288" y="4564063"/>
          <p14:tracePt t="21424" x="8777288" y="4589463"/>
          <p14:tracePt t="21429" x="8750300" y="4605338"/>
          <p14:tracePt t="21430" x="8734425" y="4605338"/>
          <p14:tracePt t="21432" x="8734425" y="4630738"/>
          <p14:tracePt t="21435" x="8734425" y="4648200"/>
          <p14:tracePt t="21436" x="8709025" y="4648200"/>
          <p14:tracePt t="21440" x="8709025" y="4673600"/>
          <p14:tracePt t="21445" x="8691563" y="4673600"/>
          <p14:tracePt t="21446" x="8691563" y="4691063"/>
          <p14:tracePt t="21448" x="8666163" y="4691063"/>
          <p14:tracePt t="21449" x="8666163" y="4716463"/>
          <p14:tracePt t="21454" x="8666163" y="4733925"/>
          <p14:tracePt t="21456" x="8648700" y="4733925"/>
          <p14:tracePt t="21457" x="8648700" y="4759325"/>
          <p14:tracePt t="21463" x="8648700" y="4775200"/>
          <p14:tracePt t="21464" x="8623300" y="4775200"/>
          <p14:tracePt t="21468" x="8623300" y="4802188"/>
          <p14:tracePt t="21472" x="8623300" y="4818063"/>
          <p14:tracePt t="21473" x="8605838" y="4818063"/>
          <p14:tracePt t="21479" x="8605838" y="4843463"/>
          <p14:tracePt t="21480" x="8580438" y="4843463"/>
          <p14:tracePt t="21483" x="8580438" y="4860925"/>
          <p14:tracePt t="21491" x="8564563" y="4886325"/>
          <p14:tracePt t="21501" x="8564563" y="4903788"/>
          <p14:tracePt t="21503" x="8539163" y="4903788"/>
          <p14:tracePt t="21513" x="8539163" y="4929188"/>
          <p14:tracePt t="21515" x="8521700" y="4929188"/>
          <p14:tracePt t="21522" x="8496300" y="4946650"/>
          <p14:tracePt t="21529" x="8478838" y="4946650"/>
          <p14:tracePt t="21530" x="8478838" y="4972050"/>
          <p14:tracePt t="21530" x="8453438" y="4972050"/>
          <p14:tracePt t="21535" x="8453438" y="4987925"/>
          <p14:tracePt t="21535" x="8435975" y="4987925"/>
          <p14:tracePt t="21538" x="8410575" y="4987925"/>
          <p14:tracePt t="21541" x="8410575" y="5013325"/>
          <p14:tracePt t="21541" x="8394700" y="5013325"/>
          <p14:tracePt t="21546" x="8369300" y="5030788"/>
          <p14:tracePt t="21548" x="8351838" y="5030788"/>
          <p14:tracePt t="21551" x="8326438" y="5056188"/>
          <p14:tracePt t="21553" x="8308975" y="5056188"/>
          <p14:tracePt t="21555" x="8283575" y="5073650"/>
          <p14:tracePt t="21557" x="8266113" y="5073650"/>
          <p14:tracePt t="21563" x="8224838" y="5099050"/>
          <p14:tracePt t="21564" x="8199438" y="5099050"/>
          <p14:tracePt t="21565" x="8199438" y="5116513"/>
          <p14:tracePt t="21567" x="8181975" y="5116513"/>
          <p14:tracePt t="21570" x="8156575" y="5116513"/>
          <p14:tracePt t="21572" x="8156575" y="5141913"/>
          <p14:tracePt t="21572" x="8139113" y="5141913"/>
          <p14:tracePt t="21577" x="8113713" y="5141913"/>
          <p14:tracePt t="21580" x="8096250" y="5157788"/>
          <p14:tracePt t="21582" x="8070850" y="5157788"/>
          <p14:tracePt t="21584" x="8054975" y="5157788"/>
          <p14:tracePt t="21589" x="8029575" y="5183188"/>
          <p14:tracePt t="21595" x="8012113" y="5183188"/>
          <p14:tracePt t="21598" x="7986713" y="5183188"/>
          <p14:tracePt t="21602" x="7986713" y="5200650"/>
          <p14:tracePt t="21607" x="7969250" y="5200650"/>
          <p14:tracePt t="21767" x="7969250" y="5183188"/>
          <p14:tracePt t="21789" x="7969250" y="5167313"/>
          <p14:tracePt t="21798" x="7986713" y="5167313"/>
          <p14:tracePt t="21807" x="7986713" y="5141913"/>
          <p14:tracePt t="21818" x="8004175" y="5141913"/>
          <p14:tracePt t="21822" x="8004175" y="5124450"/>
          <p14:tracePt t="21832" x="8029575" y="5124450"/>
          <p14:tracePt t="21841" x="8029575" y="5099050"/>
          <p14:tracePt t="21847" x="8045450" y="5099050"/>
          <p14:tracePt t="21857" x="8045450" y="5081588"/>
          <p14:tracePt t="21858" x="8070850" y="5081588"/>
          <p14:tracePt t="21869" x="8088313" y="5081588"/>
          <p14:tracePt t="21874" x="8088313" y="5056188"/>
          <p14:tracePt t="21906" x="8113713" y="5056188"/>
          <p14:tracePt t="21907" x="8113713" y="5038725"/>
          <p14:tracePt t="21913" x="8131175" y="5038725"/>
          <p14:tracePt t="21915" x="8131175" y="5013325"/>
          <p14:tracePt t="21918" x="8156575" y="5013325"/>
          <p14:tracePt t="21925" x="8156575" y="4997450"/>
          <p14:tracePt t="21928" x="8174038" y="4997450"/>
          <p14:tracePt t="21932" x="8199438" y="4972050"/>
          <p14:tracePt t="21939" x="8215313" y="4954588"/>
          <p14:tracePt t="21945" x="8240713" y="4929188"/>
          <p14:tracePt t="21948" x="8258175" y="4929188"/>
          <p14:tracePt t="21949" x="8258175" y="4911725"/>
          <p14:tracePt t="21954" x="8283575" y="4886325"/>
          <p14:tracePt t="21956" x="8301038" y="4868863"/>
          <p14:tracePt t="21963" x="8326438" y="4843463"/>
          <p14:tracePt t="21965" x="8343900" y="4827588"/>
          <p14:tracePt t="21970" x="8343900" y="4802188"/>
          <p14:tracePt t="21970" x="8369300" y="4802188"/>
          <p14:tracePt t="21972" x="8369300" y="4784725"/>
          <p14:tracePt t="21978" x="8385175" y="4759325"/>
          <p14:tracePt t="21980" x="8385175" y="4741863"/>
          <p14:tracePt t="21981" x="8410575" y="4741863"/>
          <p14:tracePt t="21985" x="8410575" y="4716463"/>
          <p14:tracePt t="21988" x="8410575" y="4699000"/>
          <p14:tracePt t="21988" x="8428038" y="4699000"/>
          <p14:tracePt t="21991" x="8428038" y="4673600"/>
          <p14:tracePt t="21996" x="8428038" y="4657725"/>
          <p14:tracePt t="21997" x="8428038" y="4630738"/>
          <p14:tracePt t="21997" x="8453438" y="4614863"/>
          <p14:tracePt t="22000" x="8453438" y="4589463"/>
          <p14:tracePt t="22003" x="8453438" y="4572000"/>
          <p14:tracePt t="22005" x="8453438" y="4546600"/>
          <p14:tracePt t="22006" x="8470900" y="4546600"/>
          <p14:tracePt t="22007" x="8470900" y="4529138"/>
          <p14:tracePt t="22013" x="8470900" y="4486275"/>
          <p14:tracePt t="22014" x="8470900" y="4460875"/>
          <p14:tracePt t="22016" x="8496300" y="4445000"/>
          <p14:tracePt t="22020" x="8496300" y="4419600"/>
          <p14:tracePt t="22022" x="8496300" y="4402138"/>
          <p14:tracePt t="22030" x="8513763" y="4359275"/>
          <p14:tracePt t="22032" x="8513763" y="4333875"/>
          <p14:tracePt t="22038" x="8513763" y="4316413"/>
          <p14:tracePt t="22041" x="8513763" y="4291013"/>
          <p14:tracePt t="22044" x="8539163" y="4291013"/>
          <p14:tracePt t="22046" x="8539163" y="4275138"/>
          <p14:tracePt t="22051" x="8539163" y="4249738"/>
          <p14:tracePt t="22055" x="8539163" y="4232275"/>
          <p14:tracePt t="22055" x="8555038" y="4232275"/>
          <p14:tracePt t="22062" x="8555038" y="4206875"/>
          <p14:tracePt t="22063" x="8555038" y="4189413"/>
          <p14:tracePt t="22070" x="8555038" y="4164013"/>
          <p14:tracePt t="22075" x="8555038" y="4146550"/>
          <p14:tracePt t="22081" x="8555038" y="4121150"/>
          <p14:tracePt t="22085" x="8555038" y="4105275"/>
          <p14:tracePt t="22091" x="8555038" y="4079875"/>
          <p14:tracePt t="22096" x="8555038" y="4062413"/>
          <p14:tracePt t="22098" x="8555038" y="4037013"/>
          <p14:tracePt t="22101" x="8539163" y="4019550"/>
          <p14:tracePt t="22106" x="8539163" y="3994150"/>
          <p14:tracePt t="22111" x="8539163" y="3976688"/>
          <p14:tracePt t="22113" x="8521700" y="3951288"/>
          <p14:tracePt t="22115" x="8521700" y="3935413"/>
          <p14:tracePt t="22116" x="8521700" y="3908425"/>
          <p14:tracePt t="22120" x="8521700" y="3892550"/>
          <p14:tracePt t="22122" x="8496300" y="3867150"/>
          <p14:tracePt t="22128" x="8496300" y="3849688"/>
          <p14:tracePt t="22135" x="8496300" y="3824288"/>
          <p14:tracePt t="22139" x="8496300" y="3806825"/>
          <p14:tracePt t="22141" x="8496300" y="3781425"/>
          <p14:tracePt t="22146" x="8496300" y="3763963"/>
          <p14:tracePt t="22151" x="8496300" y="3738563"/>
          <p14:tracePt t="22152" x="8478838" y="3738563"/>
          <p14:tracePt t="22155" x="8478838" y="3722688"/>
          <p14:tracePt t="22163" x="8478838" y="3697288"/>
          <p14:tracePt t="22168" x="8478838" y="3679825"/>
          <p14:tracePt t="22172" x="8478838" y="3654425"/>
          <p14:tracePt t="22179" x="8453438" y="3636963"/>
          <p14:tracePt t="22180" x="8453438" y="3611563"/>
          <p14:tracePt t="22185" x="8453438" y="3594100"/>
          <p14:tracePt t="22186" x="8453438" y="3568700"/>
          <p14:tracePt t="22190" x="8453438" y="3552825"/>
          <p14:tracePt t="22196" x="8435975" y="3509963"/>
          <p14:tracePt t="22197" x="8435975" y="3484563"/>
          <p14:tracePt t="22199" x="8435975" y="3467100"/>
          <p14:tracePt t="22202" x="8435975" y="3441700"/>
          <p14:tracePt t="22204" x="8435975" y="3424238"/>
          <p14:tracePt t="22206" x="8435975" y="3398838"/>
          <p14:tracePt t="22213" x="8410575" y="3355975"/>
          <p14:tracePt t="22213" x="8410575" y="3340100"/>
          <p14:tracePt t="22215" x="8410575" y="3314700"/>
          <p14:tracePt t="22217" x="8410575" y="3297238"/>
          <p14:tracePt t="22221" x="8410575" y="3271838"/>
          <p14:tracePt t="22224" x="8410575" y="3254375"/>
          <p14:tracePt t="22229" x="8394700" y="3211513"/>
          <p14:tracePt t="22230" x="8394700" y="3186113"/>
          <p14:tracePt t="22232" x="8394700" y="3170238"/>
          <p14:tracePt t="22234" x="8394700" y="3144838"/>
          <p14:tracePt t="22236" x="8394700" y="3127375"/>
          <p14:tracePt t="22240" x="8394700" y="3101975"/>
          <p14:tracePt t="22242" x="8394700" y="3084513"/>
          <p14:tracePt t="22246" x="8394700" y="3059113"/>
          <p14:tracePt t="22246" x="8394700" y="3041650"/>
          <p14:tracePt t="22247" x="8369300" y="3041650"/>
          <p14:tracePt t="22249" x="8369300" y="3016250"/>
          <p14:tracePt t="22252" x="8369300" y="3000375"/>
          <p14:tracePt t="22256" x="8369300" y="2974975"/>
          <p14:tracePt t="22261" x="8369300" y="2957513"/>
          <p14:tracePt t="22270" x="8369300" y="2932113"/>
          <p14:tracePt t="22272" x="8369300" y="2914650"/>
          <p14:tracePt t="22278" x="8369300" y="2889250"/>
          <p14:tracePt t="22280" x="8369300" y="2871788"/>
          <p14:tracePt t="22281" x="8369300" y="2846388"/>
          <p14:tracePt t="22284" x="8369300" y="2830513"/>
          <p14:tracePt t="22287" x="8369300" y="2805113"/>
          <p14:tracePt t="22290" x="8369300" y="2787650"/>
          <p14:tracePt t="22292" x="8351838" y="2787650"/>
          <p14:tracePt t="22296" x="8351838" y="2762250"/>
          <p14:tracePt t="22297" x="8351838" y="2744788"/>
          <p14:tracePt t="22301" x="8351838" y="2719388"/>
          <p14:tracePt t="22305" x="8351838" y="2701925"/>
          <p14:tracePt t="22311" x="8351838" y="2676525"/>
          <p14:tracePt t="22313" x="8326438" y="2660650"/>
          <p14:tracePt t="22319" x="8326438" y="2633663"/>
          <p14:tracePt t="22324" x="8326438" y="2617788"/>
          <p14:tracePt t="22330" x="8326438" y="2592388"/>
          <p14:tracePt t="22334" x="8326438" y="2574925"/>
          <p14:tracePt t="22340" x="8326438" y="2549525"/>
          <p14:tracePt t="22350" x="8326438" y="2532063"/>
          <p14:tracePt t="22363" x="8326438" y="2506663"/>
          <p14:tracePt t="22368" x="8326438" y="2489200"/>
          <p14:tracePt t="22375" x="8326438" y="2463800"/>
          <p14:tracePt t="22380" x="8326438" y="2447925"/>
          <p14:tracePt t="22388" x="8326438" y="2422525"/>
          <p14:tracePt t="22394" x="8326438" y="2405063"/>
          <p14:tracePt t="22397" x="8326438" y="2379663"/>
          <p14:tracePt t="22402" x="8326438" y="2362200"/>
          <p14:tracePt t="22411" x="8326438" y="2336800"/>
          <p14:tracePt t="22414" x="8326438" y="2319338"/>
          <p14:tracePt t="22419" x="8308975" y="2319338"/>
          <p14:tracePt t="22421" x="8308975" y="2293938"/>
          <p14:tracePt t="22429" x="8308975" y="2278063"/>
          <p14:tracePt t="22435" x="8308975" y="2252663"/>
          <p14:tracePt t="22441" x="8308975" y="2235200"/>
          <p14:tracePt t="22451" x="8308975" y="2209800"/>
          <p14:tracePt t="22461" x="8308975" y="2192338"/>
          <p14:tracePt t="22470" x="8308975" y="2166938"/>
          <p14:tracePt t="22480" x="8308975" y="2149475"/>
          <p14:tracePt t="22487" x="8326438" y="2149475"/>
          <p14:tracePt t="22490" x="8326438" y="2124075"/>
          <p14:tracePt t="22498" x="8326438" y="2108200"/>
          <p14:tracePt t="22507" x="8326438" y="2082800"/>
          <p14:tracePt t="22513" x="8326438" y="2065338"/>
          <p14:tracePt t="22521" x="8326438" y="2039938"/>
          <p14:tracePt t="22529" x="8326438" y="2022475"/>
          <p14:tracePt t="22534" x="8326438" y="1997075"/>
          <p14:tracePt t="22540" x="8326438" y="1979613"/>
          <p14:tracePt t="22547" x="8326438" y="1954213"/>
          <p14:tracePt t="22554" x="8326438" y="1938338"/>
          <p14:tracePt t="22563" x="8326438" y="1911350"/>
          <p14:tracePt t="22571" x="8326438" y="1895475"/>
          <p14:tracePt t="22590" x="8326438" y="1870075"/>
          <p14:tracePt t="22617" x="8326438" y="1852613"/>
          <p14:tracePt t="22623" x="8308975" y="1852613"/>
          <p14:tracePt t="22640" x="8308975" y="1827213"/>
          <p14:tracePt t="22655" x="8308975" y="1809750"/>
          <p14:tracePt t="22667" x="8308975" y="1784350"/>
          <p14:tracePt t="22679" x="8308975" y="1766888"/>
          <p14:tracePt t="22685" x="8283575" y="1766888"/>
          <p14:tracePt t="22690" x="8283575" y="1741488"/>
          <p14:tracePt t="22703" x="8283575" y="1725613"/>
          <p14:tracePt t="22716" x="8283575" y="1700213"/>
          <p14:tracePt t="22725" x="8266113" y="1700213"/>
          <p14:tracePt t="22729" x="8266113" y="1682750"/>
          <p14:tracePt t="22747" x="8266113" y="1657350"/>
          <p14:tracePt t="22756" x="8240713" y="1657350"/>
          <p14:tracePt t="22757" x="8240713" y="1639888"/>
          <p14:tracePt t="22770" x="8240713" y="1614488"/>
          <p14:tracePt t="22781" x="8240713" y="1597025"/>
          <p14:tracePt t="22792" x="8224838" y="1597025"/>
          <p14:tracePt t="22798" x="8224838" y="1571625"/>
          <p14:tracePt t="22822" x="8224838" y="1555750"/>
          <p14:tracePt t="23141" x="8224838" y="1571625"/>
          <p14:tracePt t="23149" x="8224838" y="1589088"/>
          <p14:tracePt t="23156" x="8224838" y="1614488"/>
          <p14:tracePt t="23163" x="8224838" y="1631950"/>
          <p14:tracePt t="23168" x="8224838" y="1657350"/>
          <p14:tracePt t="23172" x="8224838" y="1674813"/>
          <p14:tracePt t="23179" x="8224838" y="1700213"/>
          <p14:tracePt t="23182" x="8224838" y="1716088"/>
          <p14:tracePt t="23184" x="8240713" y="1716088"/>
          <p14:tracePt t="23186" x="8240713" y="1741488"/>
          <p14:tracePt t="23191" x="8240713" y="1758950"/>
          <p14:tracePt t="23196" x="8240713" y="1784350"/>
          <p14:tracePt t="23198" x="8240713" y="1801813"/>
          <p14:tracePt t="23201" x="8258175" y="1801813"/>
          <p14:tracePt t="23201" x="8258175" y="1827213"/>
          <p14:tracePt t="23205" x="8258175" y="1844675"/>
          <p14:tracePt t="23208" x="8258175" y="1870075"/>
          <p14:tracePt t="23212" x="8258175" y="1885950"/>
          <p14:tracePt t="23213" x="8258175" y="1911350"/>
          <p14:tracePt t="23218" x="8283575" y="1928813"/>
          <p14:tracePt t="23221" x="8283575" y="1954213"/>
          <p14:tracePt t="23222" x="8283575" y="1971675"/>
          <p14:tracePt t="23227" x="8283575" y="1997075"/>
          <p14:tracePt t="23230" x="8301038" y="2014538"/>
          <p14:tracePt t="23232" x="8301038" y="2039938"/>
          <p14:tracePt t="23235" x="8301038" y="2055813"/>
          <p14:tracePt t="23239" x="8301038" y="2082800"/>
          <p14:tracePt t="23241" x="8301038" y="2098675"/>
          <p14:tracePt t="23246" x="8326438" y="2124075"/>
          <p14:tracePt t="23247" x="8326438" y="2141538"/>
          <p14:tracePt t="23251" x="8326438" y="2166938"/>
          <p14:tracePt t="23252" x="8326438" y="2184400"/>
          <p14:tracePt t="23256" x="8326438" y="2209800"/>
          <p14:tracePt t="23263" x="8343900" y="2252663"/>
          <p14:tracePt t="23265" x="8343900" y="2268538"/>
          <p14:tracePt t="23267" x="8343900" y="2293938"/>
          <p14:tracePt t="23269" x="8343900" y="2311400"/>
          <p14:tracePt t="23273" x="8343900" y="2336800"/>
          <p14:tracePt t="23278" x="8343900" y="2354263"/>
          <p14:tracePt t="23280" x="8369300" y="2379663"/>
          <p14:tracePt t="23280" x="8369300" y="2397125"/>
          <p14:tracePt t="23284" x="8369300" y="2422525"/>
          <p14:tracePt t="23287" x="8369300" y="2438400"/>
          <p14:tracePt t="23288" x="8369300" y="2463800"/>
          <p14:tracePt t="23291" x="8369300" y="2481263"/>
          <p14:tracePt t="23295" x="8369300" y="2506663"/>
          <p14:tracePt t="23296" x="8369300" y="2524125"/>
          <p14:tracePt t="23297" x="8369300" y="2549525"/>
          <p14:tracePt t="23301" x="8385175" y="2566988"/>
          <p14:tracePt t="23302" x="8385175" y="2592388"/>
          <p14:tracePt t="23304" x="8385175" y="2608263"/>
          <p14:tracePt t="23306" x="8385175" y="2633663"/>
          <p14:tracePt t="23313" x="8385175" y="2676525"/>
          <p14:tracePt t="23313" x="8385175" y="2693988"/>
          <p14:tracePt t="23316" x="8410575" y="2719388"/>
          <p14:tracePt t="23317" x="8410575" y="2736850"/>
          <p14:tracePt t="23320" x="8410575" y="2762250"/>
          <p14:tracePt t="23321" x="8410575" y="2778125"/>
          <p14:tracePt t="23324" x="8410575" y="2805113"/>
          <p14:tracePt t="23328" x="8410575" y="2820988"/>
          <p14:tracePt t="23330" x="8410575" y="2846388"/>
          <p14:tracePt t="23330" x="8410575" y="2863850"/>
          <p14:tracePt t="23332" x="8428038" y="2889250"/>
          <p14:tracePt t="23334" x="8428038" y="2906713"/>
          <p14:tracePt t="23338" x="8428038" y="2932113"/>
          <p14:tracePt t="23339" x="8428038" y="2949575"/>
          <p14:tracePt t="23341" x="8428038" y="2974975"/>
          <p14:tracePt t="23346" x="8428038" y="2990850"/>
          <p14:tracePt t="23355" x="8428038" y="3016250"/>
          <p14:tracePt t="23357" x="8428038" y="3033713"/>
          <p14:tracePt t="23361" x="8428038" y="3059113"/>
          <p14:tracePt t="23363" x="8428038" y="3076575"/>
          <p14:tracePt t="23365" x="8428038" y="3101975"/>
          <p14:tracePt t="23368" x="8428038" y="3119438"/>
          <p14:tracePt t="23371" x="8428038" y="3144838"/>
          <p14:tracePt t="23372" x="8428038" y="3160713"/>
          <p14:tracePt t="23378" x="8428038" y="3186113"/>
          <p14:tracePt t="23380" x="8428038" y="3203575"/>
          <p14:tracePt t="23381" x="8428038" y="3228975"/>
          <p14:tracePt t="23384" x="8428038" y="3246438"/>
          <p14:tracePt t="23387" x="8428038" y="3271838"/>
          <p14:tracePt t="23390" x="8428038" y="3289300"/>
          <p14:tracePt t="23396" x="8428038" y="3330575"/>
          <p14:tracePt t="23397" x="8428038" y="3355975"/>
          <p14:tracePt t="23399" x="8428038" y="3373438"/>
          <p14:tracePt t="23402" x="8428038" y="3398838"/>
          <p14:tracePt t="23413" x="8428038" y="3416300"/>
          <p14:tracePt t="23414" x="8428038" y="3441700"/>
          <p14:tracePt t="23418" x="8428038" y="3459163"/>
          <p14:tracePt t="23419" x="8428038" y="3484563"/>
          <p14:tracePt t="23422" x="8428038" y="3502025"/>
          <p14:tracePt t="23425" x="8453438" y="3527425"/>
          <p14:tracePt t="23427" x="8453438" y="3543300"/>
          <p14:tracePt t="23430" x="8453438" y="3568700"/>
          <p14:tracePt t="23430" x="8453438" y="3586163"/>
          <p14:tracePt t="23432" x="8453438" y="3611563"/>
          <p14:tracePt t="23434" x="8470900" y="3629025"/>
          <p14:tracePt t="23438" x="8470900" y="3654425"/>
          <p14:tracePt t="23441" x="8470900" y="3671888"/>
          <p14:tracePt t="23446" x="8470900" y="3713163"/>
          <p14:tracePt t="23447" x="8496300" y="3713163"/>
          <p14:tracePt t="23449" x="8496300" y="3738563"/>
          <p14:tracePt t="23451" x="8496300" y="3756025"/>
          <p14:tracePt t="23456" x="8496300" y="3781425"/>
          <p14:tracePt t="23462" x="8496300" y="3798888"/>
          <p14:tracePt t="23463" x="8513763" y="3824288"/>
          <p14:tracePt t="23465" x="8513763" y="3841750"/>
          <p14:tracePt t="23470" x="8513763" y="3867150"/>
          <p14:tracePt t="23472" x="8513763" y="3883025"/>
          <p14:tracePt t="23479" x="8513763" y="3908425"/>
          <p14:tracePt t="23481" x="8513763" y="3925888"/>
          <p14:tracePt t="23488" x="8513763" y="3951288"/>
          <p14:tracePt t="23496" x="8513763" y="3968750"/>
          <p14:tracePt t="23505" x="8513763" y="3994150"/>
          <p14:tracePt t="23561" x="8513763" y="4011613"/>
          <p14:tracePt t="23636" x="8513763" y="3994150"/>
          <p14:tracePt t="23639" x="8513763" y="3976688"/>
          <p14:tracePt t="23645" x="8513763" y="3951288"/>
          <p14:tracePt t="23646" x="8513763" y="3935413"/>
          <p14:tracePt t="23649" x="8513763" y="3908425"/>
          <p14:tracePt t="23652" x="8513763" y="3892550"/>
          <p14:tracePt t="23655" x="8513763" y="3867150"/>
          <p14:tracePt t="23661" x="8496300" y="3824288"/>
          <p14:tracePt t="23664" x="8496300" y="3806825"/>
          <p14:tracePt t="23668" x="8496300" y="3781425"/>
          <p14:tracePt t="23671" x="8496300" y="3763963"/>
          <p14:tracePt t="23674" x="8496300" y="3738563"/>
          <p14:tracePt t="23679" x="8496300" y="3722688"/>
          <p14:tracePt t="23680" x="8496300" y="3697288"/>
          <p14:tracePt t="23683" x="8496300" y="3679825"/>
          <p14:tracePt t="23686" x="8496300" y="3654425"/>
          <p14:tracePt t="23688" x="8496300" y="3636963"/>
          <p14:tracePt t="23691" x="8496300" y="3611563"/>
          <p14:tracePt t="23696" x="8496300" y="3594100"/>
          <p14:tracePt t="23696" x="8496300" y="3568700"/>
          <p14:tracePt t="23698" x="8496300" y="3552825"/>
          <p14:tracePt t="23701" x="8496300" y="3527425"/>
          <p14:tracePt t="23703" x="8496300" y="3509963"/>
          <p14:tracePt t="23705" x="8496300" y="3484563"/>
          <p14:tracePt t="23706" x="8496300" y="3467100"/>
          <p14:tracePt t="23711" x="8496300" y="3441700"/>
          <p14:tracePt t="23713" x="8496300" y="3424238"/>
          <p14:tracePt t="23715" x="8496300" y="3398838"/>
          <p14:tracePt t="23716" x="8496300" y="3382963"/>
          <p14:tracePt t="23717" x="8496300" y="3355975"/>
          <p14:tracePt t="23719" x="8496300" y="3340100"/>
          <p14:tracePt t="23721" x="8496300" y="3314700"/>
          <p14:tracePt t="23724" x="8496300" y="3297238"/>
          <p14:tracePt t="23728" x="8496300" y="3271838"/>
          <p14:tracePt t="23729" x="8496300" y="3254375"/>
          <p14:tracePt t="23730" x="8496300" y="3228975"/>
          <p14:tracePt t="23732" x="8496300" y="3211513"/>
          <p14:tracePt t="23734" x="8496300" y="3186113"/>
          <p14:tracePt t="23736" x="8496300" y="3170238"/>
          <p14:tracePt t="23737" x="8478838" y="3170238"/>
          <p14:tracePt t="23738" x="8478838" y="3144838"/>
          <p14:tracePt t="23741" x="8478838" y="3127375"/>
          <p14:tracePt t="23746" x="8478838" y="3084513"/>
          <p14:tracePt t="23747" x="8478838" y="3059113"/>
          <p14:tracePt t="23747" x="8478838" y="3041650"/>
          <p14:tracePt t="23749" x="8478838" y="3016250"/>
          <p14:tracePt t="23751" x="8478838" y="3000375"/>
          <p14:tracePt t="23753" x="8478838" y="2974975"/>
          <p14:tracePt t="23754" x="8453438" y="2974975"/>
          <p14:tracePt t="23756" x="8453438" y="2957513"/>
          <p14:tracePt t="23763" x="8453438" y="2932113"/>
          <p14:tracePt t="23763" x="8453438" y="2914650"/>
          <p14:tracePt t="23765" x="8453438" y="2889250"/>
          <p14:tracePt t="23767" x="8453438" y="2871788"/>
          <p14:tracePt t="23770" x="8453438" y="2846388"/>
          <p14:tracePt t="23771" x="8435975" y="2830513"/>
          <p14:tracePt t="23773" x="8435975" y="2805113"/>
          <p14:tracePt t="23779" x="8435975" y="2787650"/>
          <p14:tracePt t="23780" x="8435975" y="2762250"/>
          <p14:tracePt t="23780" x="8435975" y="2744788"/>
          <p14:tracePt t="23782" x="8410575" y="2744788"/>
          <p14:tracePt t="23783" x="8410575" y="2719388"/>
          <p14:tracePt t="23786" x="8410575" y="2701925"/>
          <p14:tracePt t="23789" x="8410575" y="2676525"/>
          <p14:tracePt t="23791" x="8410575" y="2660650"/>
          <p14:tracePt t="23795" x="8394700" y="2633663"/>
          <p14:tracePt t="23797" x="8394700" y="2617788"/>
          <p14:tracePt t="23798" x="8394700" y="2592388"/>
          <p14:tracePt t="23801" x="8394700" y="2574925"/>
          <p14:tracePt t="23805" x="8369300" y="2549525"/>
          <p14:tracePt t="23807" x="8369300" y="2532063"/>
          <p14:tracePt t="23813" x="8369300" y="2506663"/>
          <p14:tracePt t="23815" x="8369300" y="2489200"/>
          <p14:tracePt t="23820" x="8351838" y="2489200"/>
          <p14:tracePt t="23820" x="8351838" y="2463800"/>
          <p14:tracePt t="23825" x="8351838" y="2447925"/>
          <p14:tracePt t="23831" x="8351838" y="2422525"/>
          <p14:tracePt t="23835" x="8351838" y="2405063"/>
          <p14:tracePt t="23840" x="8351838" y="2379663"/>
          <p14:tracePt t="23846" x="8351838" y="2362200"/>
          <p14:tracePt t="23852" x="8326438" y="2336800"/>
          <p14:tracePt t="23861" x="8326438" y="2319338"/>
          <p14:tracePt t="23867" x="8326438" y="2293938"/>
          <p14:tracePt t="23878" x="8326438" y="2278063"/>
          <p14:tracePt t="23897" x="8326438" y="2235200"/>
          <p14:tracePt t="23901" x="8326438" y="2209800"/>
          <p14:tracePt t="23903" x="8308975" y="2209800"/>
          <p14:tracePt t="23907" x="8308975" y="2192338"/>
          <p14:tracePt t="23913" x="8308975" y="2166938"/>
          <p14:tracePt t="23918" x="8283575" y="2149475"/>
          <p14:tracePt t="23921" x="8283575" y="2124075"/>
          <p14:tracePt t="23929" x="8283575" y="2108200"/>
          <p14:tracePt t="23930" x="8266113" y="2108200"/>
          <p14:tracePt t="23931" x="8266113" y="2082800"/>
          <p14:tracePt t="23936" x="8266113" y="2065338"/>
          <p14:tracePt t="23942" x="8266113" y="2039938"/>
          <p14:tracePt t="23946" x="8240713" y="2039938"/>
          <p14:tracePt t="23947" x="8240713" y="2022475"/>
          <p14:tracePt t="23953" x="8240713" y="1997075"/>
          <p14:tracePt t="23963" x="8240713" y="1979613"/>
          <p14:tracePt t="23966" x="8224838" y="1979613"/>
          <p14:tracePt t="23968" x="8224838" y="1954213"/>
          <p14:tracePt t="23980" x="8224838" y="1938338"/>
          <p14:tracePt t="23990" x="8224838" y="1911350"/>
          <p14:tracePt t="23996" x="8199438" y="1911350"/>
          <p14:tracePt t="24000" x="8199438" y="1895475"/>
          <p14:tracePt t="24007" x="8199438" y="1870075"/>
          <p14:tracePt t="24014" x="8199438" y="1852613"/>
          <p14:tracePt t="24018" x="8181975" y="1852613"/>
          <p14:tracePt t="24022" x="8181975" y="1827213"/>
          <p14:tracePt t="24030" x="8181975" y="1809750"/>
          <p14:tracePt t="24036" x="8181975" y="1784350"/>
          <p14:tracePt t="24036" x="8156575" y="1784350"/>
          <p14:tracePt t="24042" x="8156575" y="1766888"/>
          <p14:tracePt t="24046" x="8156575" y="1741488"/>
          <p14:tracePt t="24052" x="8156575" y="1725613"/>
          <p14:tracePt t="24054" x="8139113" y="1725613"/>
          <p14:tracePt t="24061" x="8139113" y="1700213"/>
          <p14:tracePt t="24064" x="8139113" y="1682750"/>
          <p14:tracePt t="24072" x="8139113" y="1657350"/>
          <p14:tracePt t="24080" x="8139113" y="1639888"/>
          <p14:tracePt t="24092" x="8139113" y="1614488"/>
          <p14:tracePt t="24112" x="8139113" y="1597025"/>
          <p14:tracePt t="24132" x="8139113" y="1571625"/>
          <p14:tracePt t="24148" x="8139113" y="1555750"/>
          <p14:tracePt t="24164" x="8139113" y="1530350"/>
          <p14:tracePt t="24181" x="8139113" y="1512888"/>
          <p14:tracePt t="24196" x="8139113" y="1487488"/>
          <p14:tracePt t="24887" x="8156575" y="1487488"/>
          <p14:tracePt t="24916" x="8174038" y="1487488"/>
          <p14:tracePt t="24935" x="8199438" y="1487488"/>
          <p14:tracePt t="24936" x="8199438" y="1504950"/>
          <p14:tracePt t="24955" x="8215313" y="1504950"/>
          <p14:tracePt t="24974" x="8240713" y="1504950"/>
          <p14:tracePt t="24986" x="8240713" y="1530350"/>
          <p14:tracePt t="24992" x="8258175" y="1530350"/>
          <p14:tracePt t="25123" x="8240713" y="1530350"/>
          <p14:tracePt t="25130" x="8224838" y="1530350"/>
          <p14:tracePt t="25148" x="8224838" y="1546225"/>
          <p14:tracePt t="25164" x="8224838" y="1571625"/>
          <p14:tracePt t="25181" x="8224838" y="1589088"/>
          <p14:tracePt t="25192" x="8240713" y="1589088"/>
          <p14:tracePt t="25198" x="8240713" y="1614488"/>
          <p14:tracePt t="25213" x="8240713" y="1631950"/>
          <p14:tracePt t="25223" x="8240713" y="1657350"/>
          <p14:tracePt t="25230" x="8258175" y="1657350"/>
          <p14:tracePt t="25234" x="8258175" y="1674813"/>
          <p14:tracePt t="25246" x="8258175" y="1700213"/>
          <p14:tracePt t="25256" x="8258175" y="1716088"/>
          <p14:tracePt t="25264" x="8283575" y="1741488"/>
          <p14:tracePt t="25271" x="8283575" y="1758950"/>
          <p14:tracePt t="25277" x="8283575" y="1784350"/>
          <p14:tracePt t="25283" x="8283575" y="1801813"/>
          <p14:tracePt t="25289" x="8283575" y="1827213"/>
          <p14:tracePt t="25296" x="8301038" y="1844675"/>
          <p14:tracePt t="25301" x="8301038" y="1870075"/>
          <p14:tracePt t="25311" x="8301038" y="1885950"/>
          <p14:tracePt t="25316" x="8301038" y="1911350"/>
          <p14:tracePt t="25324" x="8301038" y="1928813"/>
          <p14:tracePt t="25330" x="8301038" y="1954213"/>
          <p14:tracePt t="25336" x="8301038" y="1971675"/>
          <p14:tracePt t="25342" x="8301038" y="1997075"/>
          <p14:tracePt t="25347" x="8301038" y="2014538"/>
          <p14:tracePt t="25354" x="8301038" y="2039938"/>
          <p14:tracePt t="25361" x="8301038" y="2055813"/>
          <p14:tracePt t="25364" x="8301038" y="2082800"/>
          <p14:tracePt t="25370" x="8301038" y="2098675"/>
          <p14:tracePt t="25378" x="8301038" y="2124075"/>
          <p14:tracePt t="25380" x="8301038" y="2141538"/>
          <p14:tracePt t="25385" x="8301038" y="2166938"/>
          <p14:tracePt t="25389" x="8283575" y="2184400"/>
          <p14:tracePt t="25395" x="8283575" y="2209800"/>
          <p14:tracePt t="25397" x="8283575" y="2227263"/>
          <p14:tracePt t="25401" x="8283575" y="2252663"/>
          <p14:tracePt t="25403" x="8283575" y="2268538"/>
          <p14:tracePt t="25408" x="8283575" y="2293938"/>
          <p14:tracePt t="25413" x="8283575" y="2311400"/>
          <p14:tracePt t="25414" x="8283575" y="2336800"/>
          <p14:tracePt t="25418" x="8283575" y="2354263"/>
          <p14:tracePt t="25421" x="8266113" y="2379663"/>
          <p14:tracePt t="25425" x="8266113" y="2397125"/>
          <p14:tracePt t="25429" x="8266113" y="2422525"/>
          <p14:tracePt t="25431" x="8266113" y="2438400"/>
          <p14:tracePt t="25435" x="8266113" y="2463800"/>
          <p14:tracePt t="25438" x="8266113" y="2481263"/>
          <p14:tracePt t="25440" x="8266113" y="2506663"/>
          <p14:tracePt t="25446" x="8266113" y="2524125"/>
          <p14:tracePt t="25448" x="8266113" y="2549525"/>
          <p14:tracePt t="25450" x="8266113" y="2566988"/>
          <p14:tracePt t="25452" x="8266113" y="2592388"/>
          <p14:tracePt t="25455" x="8266113" y="2608263"/>
          <p14:tracePt t="25457" x="8266113" y="2633663"/>
          <p14:tracePt t="25462" x="8266113" y="2651125"/>
          <p14:tracePt t="25463" x="8266113" y="2676525"/>
          <p14:tracePt t="25465" x="8266113" y="2693988"/>
          <p14:tracePt t="25467" x="8266113" y="2719388"/>
          <p14:tracePt t="25471" x="8266113" y="2736850"/>
          <p14:tracePt t="25474" x="8266113" y="2762250"/>
          <p14:tracePt t="25477" x="8266113" y="2778125"/>
          <p14:tracePt t="25480" x="8266113" y="2805113"/>
          <p14:tracePt t="25481" x="8266113" y="2820988"/>
          <p14:tracePt t="25485" x="8266113" y="2846388"/>
          <p14:tracePt t="25487" x="8283575" y="2846388"/>
          <p14:tracePt t="25487" x="8283575" y="2863850"/>
          <p14:tracePt t="25491" x="8283575" y="2889250"/>
          <p14:tracePt t="25495" x="8283575" y="2906713"/>
          <p14:tracePt t="25497" x="8283575" y="2932113"/>
          <p14:tracePt t="25506" x="8283575" y="2949575"/>
          <p14:tracePt t="25512" x="8283575" y="2990850"/>
          <p14:tracePt t="25513" x="8283575" y="3016250"/>
          <p14:tracePt t="25516" x="8283575" y="3033713"/>
          <p14:tracePt t="25519" x="8283575" y="3059113"/>
          <p14:tracePt t="25521" x="8283575" y="3076575"/>
          <p14:tracePt t="25523" x="8283575" y="3101975"/>
          <p14:tracePt t="25525" x="8301038" y="3119438"/>
          <p14:tracePt t="25529" x="8301038" y="3144838"/>
          <p14:tracePt t="25530" x="8301038" y="3160713"/>
          <p14:tracePt t="25532" x="8301038" y="3186113"/>
          <p14:tracePt t="25534" x="8301038" y="3203575"/>
          <p14:tracePt t="25536" x="8301038" y="3228975"/>
          <p14:tracePt t="25538" x="8326438" y="3246438"/>
          <p14:tracePt t="25541" x="8326438" y="3271838"/>
          <p14:tracePt t="25544" x="8326438" y="3289300"/>
          <p14:tracePt t="25546" x="8326438" y="3314700"/>
          <p14:tracePt t="25548" x="8326438" y="3330575"/>
          <p14:tracePt t="25549" x="8326438" y="3355975"/>
          <p14:tracePt t="25552" x="8326438" y="3373438"/>
          <p14:tracePt t="25554" x="8326438" y="3398838"/>
          <p14:tracePt t="25556" x="8326438" y="3416300"/>
          <p14:tracePt t="25562" x="8326438" y="3441700"/>
          <p14:tracePt t="25563" x="8326438" y="3459163"/>
          <p14:tracePt t="25564" x="8326438" y="3484563"/>
          <p14:tracePt t="25567" x="8326438" y="3502025"/>
          <p14:tracePt t="25569" x="8326438" y="3527425"/>
          <p14:tracePt t="25571" x="8326438" y="3543300"/>
          <p14:tracePt t="25572" x="8326438" y="3568700"/>
          <p14:tracePt t="25575" x="8326438" y="3586163"/>
          <p14:tracePt t="25579" x="8326438" y="3611563"/>
          <p14:tracePt t="25580" x="8326438" y="3629025"/>
          <p14:tracePt t="25582" x="8326438" y="3654425"/>
          <p14:tracePt t="25584" x="8326438" y="3671888"/>
          <p14:tracePt t="25587" x="8326438" y="3697288"/>
          <p14:tracePt t="25589" x="8326438" y="3713163"/>
          <p14:tracePt t="25592" x="8326438" y="3738563"/>
          <p14:tracePt t="25596" x="8326438" y="3756025"/>
          <p14:tracePt t="25596" x="8326438" y="3781425"/>
          <p14:tracePt t="25605" x="8326438" y="3798888"/>
          <p14:tracePt t="25606" x="8326438" y="3824288"/>
          <p14:tracePt t="25611" x="8326438" y="3841750"/>
          <p14:tracePt t="25613" x="8308975" y="3867150"/>
          <p14:tracePt t="25614" x="8308975" y="3883025"/>
          <p14:tracePt t="25616" x="8308975" y="3908425"/>
          <p14:tracePt t="25619" x="8308975" y="3925888"/>
          <p14:tracePt t="25622" x="8308975" y="3951288"/>
          <p14:tracePt t="25625" x="8283575" y="3968750"/>
          <p14:tracePt t="25629" x="8283575" y="3994150"/>
          <p14:tracePt t="25630" x="8283575" y="4011613"/>
          <p14:tracePt t="25634" x="8283575" y="4037013"/>
          <p14:tracePt t="25636" x="8283575" y="4052888"/>
          <p14:tracePt t="25639" x="8283575" y="4079875"/>
          <p14:tracePt t="25641" x="8283575" y="4095750"/>
          <p14:tracePt t="25646" x="8283575" y="4121150"/>
          <p14:tracePt t="25647" x="8283575" y="4138613"/>
          <p14:tracePt t="25651" x="8283575" y="4164013"/>
          <p14:tracePt t="25654" x="8283575" y="4181475"/>
          <p14:tracePt t="25656" x="8283575" y="4206875"/>
          <p14:tracePt t="25661" x="8283575" y="4224338"/>
          <p14:tracePt t="25663" x="8283575" y="4249738"/>
          <p14:tracePt t="25665" x="8283575" y="4265613"/>
          <p14:tracePt t="25667" x="8283575" y="4291013"/>
          <p14:tracePt t="25671" x="8283575" y="4308475"/>
          <p14:tracePt t="25674" x="8283575" y="4333875"/>
          <p14:tracePt t="25678" x="8283575" y="4351338"/>
          <p14:tracePt t="25680" x="8283575" y="4376738"/>
          <p14:tracePt t="25683" x="8283575" y="4394200"/>
          <p14:tracePt t="25687" x="8283575" y="4419600"/>
          <p14:tracePt t="25691" x="8283575" y="4435475"/>
          <p14:tracePt t="25695" x="8283575" y="4460875"/>
          <p14:tracePt t="25697" x="8283575" y="4478338"/>
          <p14:tracePt t="25698" x="8266113" y="4478338"/>
          <p14:tracePt t="25699" x="8266113" y="4503738"/>
          <p14:tracePt t="25704" x="8266113" y="4521200"/>
          <p14:tracePt t="25706" x="8266113" y="4546600"/>
          <p14:tracePt t="25711" x="8266113" y="4564063"/>
          <p14:tracePt t="25713" x="8266113" y="4589463"/>
          <p14:tracePt t="25716" x="8266113" y="4605338"/>
          <p14:tracePt t="25721" x="8266113" y="4630738"/>
          <p14:tracePt t="25725" x="8266113" y="4648200"/>
          <p14:tracePt t="25729" x="8240713" y="4673600"/>
          <p14:tracePt t="25733" x="8240713" y="4691063"/>
          <p14:tracePt t="25738" x="8240713" y="4716463"/>
          <p14:tracePt t="25745" x="8240713" y="4733925"/>
          <p14:tracePt t="25746" x="8240713" y="4759325"/>
          <p14:tracePt t="25751" x="8240713" y="4775200"/>
          <p14:tracePt t="25755" x="8240713" y="4802188"/>
          <p14:tracePt t="25757" x="8240713" y="4818063"/>
          <p14:tracePt t="25763" x="8240713" y="4843463"/>
          <p14:tracePt t="25765" x="8258175" y="4843463"/>
          <p14:tracePt t="25766" x="8258175" y="4860925"/>
          <p14:tracePt t="25772" x="8258175" y="4886325"/>
          <p14:tracePt t="25778" x="8283575" y="4886325"/>
          <p14:tracePt t="25780" x="8283575" y="4903788"/>
          <p14:tracePt t="25787" x="8283575" y="4929188"/>
          <p14:tracePt t="25788" x="8301038" y="4929188"/>
          <p14:tracePt t="25796" x="8301038" y="4946650"/>
          <p14:tracePt t="25801" x="8326438" y="4946650"/>
          <p14:tracePt t="25813" x="8326438" y="4972050"/>
          <p14:tracePt t="25850" x="8343900" y="4972050"/>
          <p14:tracePt t="25871" x="8369300" y="4972050"/>
          <p14:tracePt t="25879" x="8369300" y="4954588"/>
          <p14:tracePt t="25881" x="8385175" y="4954588"/>
          <p14:tracePt t="25891" x="8410575" y="4954588"/>
          <p14:tracePt t="25895" x="8410575" y="4929188"/>
          <p14:tracePt t="25898" x="8428038" y="4929188"/>
          <p14:tracePt t="25905" x="8453438" y="4929188"/>
          <p14:tracePt t="25913" x="8470900" y="4911725"/>
          <p14:tracePt t="25920" x="8496300" y="4911725"/>
          <p14:tracePt t="25930" x="8513763" y="4911725"/>
          <p14:tracePt t="25935" x="8513763" y="4886325"/>
          <p14:tracePt t="25938" x="8539163" y="4886325"/>
          <p14:tracePt t="25950" x="8555038" y="4886325"/>
          <p14:tracePt t="25968" x="8580438" y="4886325"/>
          <p14:tracePt t="26064" x="8580438" y="4868863"/>
          <p14:tracePt t="26079" x="8597900" y="4843463"/>
          <p14:tracePt t="26089" x="8597900" y="4827588"/>
          <p14:tracePt t="26096" x="8623300" y="4827588"/>
          <p14:tracePt t="26101" x="8623300" y="4802188"/>
          <p14:tracePt t="26112" x="8640763" y="4784725"/>
          <p14:tracePt t="26121" x="8640763" y="4759325"/>
          <p14:tracePt t="26131" x="8666163" y="4759325"/>
          <p14:tracePt t="26136" x="8666163" y="4741863"/>
          <p14:tracePt t="26146" x="8666163" y="4716463"/>
          <p14:tracePt t="26156" x="8666163" y="4699000"/>
          <p14:tracePt t="26163" x="8666163" y="4673600"/>
          <p14:tracePt t="26166" x="8683625" y="4673600"/>
          <p14:tracePt t="26168" x="8683625" y="4657725"/>
          <p14:tracePt t="26171" x="8683625" y="4630738"/>
          <p14:tracePt t="26178" x="8683625" y="4614863"/>
          <p14:tracePt t="26180" x="8709025" y="4589463"/>
          <p14:tracePt t="26182" x="8709025" y="4572000"/>
          <p14:tracePt t="26186" x="8724900" y="4546600"/>
          <p14:tracePt t="26190" x="8724900" y="4529138"/>
          <p14:tracePt t="26196" x="8750300" y="4503738"/>
          <p14:tracePt t="26198" x="8750300" y="4486275"/>
          <p14:tracePt t="26202" x="8767763" y="4486275"/>
          <p14:tracePt t="26202" x="8767763" y="4460875"/>
          <p14:tracePt t="26207" x="8767763" y="4445000"/>
          <p14:tracePt t="26212" x="8793163" y="4419600"/>
          <p14:tracePt t="26215" x="8793163" y="4402138"/>
          <p14:tracePt t="26217" x="8810625" y="4402138"/>
          <p14:tracePt t="26218" x="8810625" y="4376738"/>
          <p14:tracePt t="26223" x="8810625" y="4359275"/>
          <p14:tracePt t="26228" x="8836025" y="4333875"/>
          <p14:tracePt t="26230" x="8836025" y="4316413"/>
          <p14:tracePt t="26231" x="8853488" y="4291013"/>
          <p14:tracePt t="26232" x="8853488" y="4275138"/>
          <p14:tracePt t="26236" x="8878888" y="4249738"/>
          <p14:tracePt t="26237" x="8878888" y="4232275"/>
          <p14:tracePt t="26239" x="8894763" y="4206875"/>
          <p14:tracePt t="26241" x="8894763" y="4189413"/>
          <p14:tracePt t="26245" x="8921750" y="4164013"/>
          <p14:tracePt t="26246" x="8921750" y="4146550"/>
          <p14:tracePt t="26247" x="8937625" y="4121150"/>
          <p14:tracePt t="26249" x="8937625" y="4105275"/>
          <p14:tracePt t="26250" x="8963025" y="4079875"/>
          <p14:tracePt t="26252" x="8963025" y="4062413"/>
          <p14:tracePt t="26253" x="8980488" y="4062413"/>
          <p14:tracePt t="26254" x="8980488" y="4037013"/>
          <p14:tracePt t="26256" x="8980488" y="4019550"/>
          <p14:tracePt t="26257" x="9005888" y="4019550"/>
          <p14:tracePt t="26262" x="9005888" y="3976688"/>
          <p14:tracePt t="26263" x="9023350" y="3951288"/>
          <p14:tracePt t="26264" x="9023350" y="3935413"/>
          <p14:tracePt t="26266" x="9023350" y="3908425"/>
          <p14:tracePt t="26267" x="9048750" y="3908425"/>
          <p14:tracePt t="26268" x="9048750" y="3892550"/>
          <p14:tracePt t="26270" x="9048750" y="3867150"/>
          <p14:tracePt t="26271" x="9064625" y="3867150"/>
          <p14:tracePt t="26272" x="9064625" y="3849688"/>
          <p14:tracePt t="26275" x="9064625" y="3824288"/>
          <p14:tracePt t="26278" x="9091613" y="3806825"/>
          <p14:tracePt t="26280" x="9091613" y="3781425"/>
          <p14:tracePt t="26282" x="9107488" y="3763963"/>
          <p14:tracePt t="26284" x="9107488" y="3738563"/>
          <p14:tracePt t="26286" x="9107488" y="3722688"/>
          <p14:tracePt t="26287" x="9132888" y="3722688"/>
          <p14:tracePt t="26288" x="9132888" y="3697288"/>
          <p14:tracePt t="26290" x="9132888" y="3679825"/>
          <p14:tracePt t="26295" x="9132888" y="3654425"/>
          <p14:tracePt t="26296" x="9150350" y="3636963"/>
          <p14:tracePt t="26297" x="9150350" y="3611563"/>
          <p14:tracePt t="26301" x="9150350" y="3594100"/>
          <p14:tracePt t="26302" x="9175750" y="3568700"/>
          <p14:tracePt t="26305" x="9175750" y="3552825"/>
          <p14:tracePt t="26306" x="9175750" y="3527425"/>
          <p14:tracePt t="26312" x="9175750" y="3484563"/>
          <p14:tracePt t="26313" x="9175750" y="3467100"/>
          <p14:tracePt t="26315" x="9175750" y="3441700"/>
          <p14:tracePt t="26317" x="9175750" y="3424238"/>
          <p14:tracePt t="26319" x="9175750" y="3398838"/>
          <p14:tracePt t="26321" x="9175750" y="3382963"/>
          <p14:tracePt t="26325" x="9175750" y="3355975"/>
          <p14:tracePt t="26328" x="9175750" y="3340100"/>
          <p14:tracePt t="26330" x="9175750" y="3314700"/>
          <p14:tracePt t="26330" x="9175750" y="3297238"/>
          <p14:tracePt t="26334" x="9175750" y="3271838"/>
          <p14:tracePt t="26335" x="9175750" y="3254375"/>
          <p14:tracePt t="26339" x="9175750" y="3228975"/>
          <p14:tracePt t="26340" x="9175750" y="3211513"/>
          <p14:tracePt t="26346" x="9158288" y="3170238"/>
          <p14:tracePt t="26347" x="9158288" y="3144838"/>
          <p14:tracePt t="26349" x="9158288" y="3127375"/>
          <p14:tracePt t="26362" x="9158288" y="3101975"/>
          <p14:tracePt t="26363" x="9132888" y="3059113"/>
          <p14:tracePt t="26366" x="9132888" y="3041650"/>
          <p14:tracePt t="26367" x="9117013" y="3041650"/>
          <p14:tracePt t="26369" x="9117013" y="3016250"/>
          <p14:tracePt t="26371" x="9117013" y="3000375"/>
          <p14:tracePt t="26375" x="9091613" y="2974975"/>
          <p14:tracePt t="26379" x="9091613" y="2957513"/>
          <p14:tracePt t="26380" x="9091613" y="2932113"/>
          <p14:tracePt t="26381" x="9074150" y="2932113"/>
          <p14:tracePt t="26384" x="9074150" y="2914650"/>
          <p14:tracePt t="26387" x="9074150" y="2889250"/>
          <p14:tracePt t="26390" x="9074150" y="2871788"/>
          <p14:tracePt t="26390" x="9048750" y="2871788"/>
          <p14:tracePt t="26394" x="9048750" y="2846388"/>
          <p14:tracePt t="26396" x="9048750" y="2830513"/>
          <p14:tracePt t="26400" x="9048750" y="2805113"/>
          <p14:tracePt t="26400" x="9031288" y="2805113"/>
          <p14:tracePt t="26402" x="9031288" y="2787650"/>
          <p14:tracePt t="26405" x="9031288" y="2762250"/>
          <p14:tracePt t="26411" x="9031288" y="2744788"/>
          <p14:tracePt t="26413" x="9005888" y="2719388"/>
          <p14:tracePt t="26415" x="9005888" y="2701925"/>
          <p14:tracePt t="26419" x="9005888" y="2676525"/>
          <p14:tracePt t="26421" x="9005888" y="2660650"/>
          <p14:tracePt t="26428" x="9005888" y="2633663"/>
          <p14:tracePt t="26430" x="8988425" y="2617788"/>
          <p14:tracePt t="26433" x="8988425" y="2592388"/>
          <p14:tracePt t="26438" x="8988425" y="2574925"/>
          <p14:tracePt t="26445" x="8988425" y="2549525"/>
          <p14:tracePt t="26448" x="8988425" y="2532063"/>
          <p14:tracePt t="26449" x="8963025" y="2532063"/>
          <p14:tracePt t="26456" x="8963025" y="2506663"/>
          <p14:tracePt t="26463" x="8963025" y="2489200"/>
          <p14:tracePt t="26472" x="8963025" y="2463800"/>
          <p14:tracePt t="26481" x="8963025" y="2447925"/>
          <p14:tracePt t="26489" x="8963025" y="2422525"/>
          <p14:tracePt t="26497" x="8963025" y="2405063"/>
          <p14:tracePt t="26510" x="8963025" y="2379663"/>
          <p14:tracePt t="26516" x="8963025" y="2362200"/>
          <p14:tracePt t="26525" x="8963025" y="2336800"/>
          <p14:tracePt t="26531" x="8963025" y="2319338"/>
          <p14:tracePt t="26538" x="8963025" y="2293938"/>
          <p14:tracePt t="26546" x="8980488" y="2278063"/>
          <p14:tracePt t="26551" x="8980488" y="2252663"/>
          <p14:tracePt t="26561" x="8980488" y="2235200"/>
          <p14:tracePt t="26564" x="8980488" y="2209800"/>
          <p14:tracePt t="26568" x="9005888" y="2209800"/>
          <p14:tracePt t="26571" x="9005888" y="2192338"/>
          <p14:tracePt t="26580" x="9005888" y="2166938"/>
          <p14:tracePt t="26590" x="9005888" y="2149475"/>
          <p14:tracePt t="26596" x="9023350" y="2149475"/>
          <p14:tracePt t="26605" x="9023350" y="2124075"/>
          <p14:tracePt t="26629" x="9048750" y="2124075"/>
          <p14:tracePt t="27252" x="9048750" y="2141538"/>
          <p14:tracePt t="27262" x="9048750" y="2166938"/>
          <p14:tracePt t="27271" x="9048750" y="2184400"/>
          <p14:tracePt t="27282" x="9048750" y="2209800"/>
          <p14:tracePt t="27292" x="9031288" y="2227263"/>
          <p14:tracePt t="27299" x="9031288" y="2252663"/>
          <p14:tracePt t="27311" x="9031288" y="2268538"/>
          <p14:tracePt t="27313" x="9005888" y="2268538"/>
          <p14:tracePt t="27316" x="9005888" y="2293938"/>
          <p14:tracePt t="27323" x="9005888" y="2311400"/>
          <p14:tracePt t="27324" x="8988425" y="2311400"/>
          <p14:tracePt t="27330" x="8988425" y="2336800"/>
          <p14:tracePt t="27331" x="8963025" y="2336800"/>
          <p14:tracePt t="27337" x="8947150" y="2354263"/>
          <p14:tracePt t="27345" x="8921750" y="2379663"/>
          <p14:tracePt t="27346" x="8904288" y="2379663"/>
          <p14:tracePt t="27349" x="8904288" y="2397125"/>
          <p14:tracePt t="27350" x="8878888" y="2397125"/>
          <p14:tracePt t="27353" x="8861425" y="2397125"/>
          <p14:tracePt t="27354" x="8861425" y="2422525"/>
          <p14:tracePt t="27356" x="8836025" y="2422525"/>
          <p14:tracePt t="27362" x="8818563" y="2438400"/>
          <p14:tracePt t="27363" x="8793163" y="2438400"/>
          <p14:tracePt t="27364" x="8777288" y="2438400"/>
          <p14:tracePt t="27365" x="8777288" y="2463800"/>
          <p14:tracePt t="27366" x="8750300" y="2463800"/>
          <p14:tracePt t="27368" x="8734425" y="2463800"/>
          <p14:tracePt t="27369" x="8734425" y="2481263"/>
          <p14:tracePt t="27370" x="8709025" y="2481263"/>
          <p14:tracePt t="27372" x="8691563" y="2481263"/>
          <p14:tracePt t="27378" x="8666163" y="2506663"/>
          <p14:tracePt t="27380" x="8605838" y="2524125"/>
          <p14:tracePt t="27381" x="8580438" y="2524125"/>
          <p14:tracePt t="27382" x="8564563" y="2524125"/>
          <p14:tracePt t="27383" x="8539163" y="2524125"/>
          <p14:tracePt t="27390" x="8521700" y="2524125"/>
          <p14:tracePt t="27390" x="8496300" y="2524125"/>
          <p14:tracePt t="27392" x="8478838" y="2524125"/>
          <p14:tracePt t="27396" x="8410575" y="2549525"/>
          <p14:tracePt t="27396" x="8394700" y="2549525"/>
          <p14:tracePt t="27397" x="8369300" y="2549525"/>
          <p14:tracePt t="27399" x="8326438" y="2566988"/>
          <p14:tracePt t="27400" x="8308975" y="2566988"/>
          <p14:tracePt t="27401" x="8283575" y="2566988"/>
          <p14:tracePt t="27403" x="8266113" y="2566988"/>
          <p14:tracePt t="27404" x="8224838" y="2566988"/>
          <p14:tracePt t="27406" x="8199438" y="2566988"/>
          <p14:tracePt t="27406" x="8181975" y="2592388"/>
          <p14:tracePt t="27407" x="8156575" y="2592388"/>
          <p14:tracePt t="27408" x="8139113" y="2592388"/>
          <p14:tracePt t="27413" x="8054975" y="2592388"/>
          <p14:tracePt t="27413" x="8029575" y="2592388"/>
          <p14:tracePt t="27414" x="8012113" y="2592388"/>
          <p14:tracePt t="27415" x="7986713" y="2608263"/>
          <p14:tracePt t="27416" x="7969250" y="2608263"/>
          <p14:tracePt t="27417" x="7943850" y="2608263"/>
          <p14:tracePt t="27418" x="7926388" y="2608263"/>
          <p14:tracePt t="27419" x="7885113" y="2608263"/>
          <p14:tracePt t="27420" x="7859713" y="2608263"/>
          <p14:tracePt t="27422" x="7816850" y="2633663"/>
          <p14:tracePt t="27423" x="7799388" y="2633663"/>
          <p14:tracePt t="27424" x="7773988" y="2633663"/>
          <p14:tracePt t="27429" x="7646988" y="2651125"/>
          <p14:tracePt t="27430" x="7629525" y="2651125"/>
          <p14:tracePt t="27431" x="7604125" y="2651125"/>
          <p14:tracePt t="27432" x="7561263" y="2651125"/>
          <p14:tracePt t="27433" x="7545388" y="2676525"/>
          <p14:tracePt t="27434" x="7518400" y="2676525"/>
          <p14:tracePt t="27435" x="7502525" y="2676525"/>
          <p14:tracePt t="27436" x="7477125" y="2676525"/>
          <p14:tracePt t="27437" x="7434263" y="2676525"/>
          <p14:tracePt t="27438" x="7416800" y="2693988"/>
          <p14:tracePt t="27439" x="7391400" y="2693988"/>
          <p14:tracePt t="27440" x="7373938" y="2693988"/>
          <p14:tracePt t="27442" x="7348538" y="2693988"/>
          <p14:tracePt t="27446" x="7204075" y="2719388"/>
          <p14:tracePt t="27447" x="7178675" y="2719388"/>
          <p14:tracePt t="27449" x="7137400" y="2736850"/>
          <p14:tracePt t="27450" x="7119938" y="2736850"/>
          <p14:tracePt t="27451" x="7077075" y="2736850"/>
          <p14:tracePt t="27452" x="7051675" y="2736850"/>
          <p14:tracePt t="27453" x="7008813" y="2736850"/>
          <p14:tracePt t="27454" x="6992938" y="2762250"/>
          <p14:tracePt t="27455" x="6950075" y="2762250"/>
          <p14:tracePt t="27456" x="6924675" y="2762250"/>
          <p14:tracePt t="27457" x="6907213" y="2762250"/>
          <p14:tracePt t="27462" x="6780213" y="2778125"/>
          <p14:tracePt t="27463" x="6737350" y="2778125"/>
          <p14:tracePt t="27464" x="6711950" y="2778125"/>
          <p14:tracePt t="27466" x="6653213" y="2805113"/>
          <p14:tracePt t="27467" x="6626225" y="2805113"/>
          <p14:tracePt t="27468" x="6584950" y="2805113"/>
          <p14:tracePt t="27469" x="6567488" y="2805113"/>
          <p14:tracePt t="27470" x="6542088" y="2805113"/>
          <p14:tracePt t="27471" x="6524625" y="2805113"/>
          <p14:tracePt t="27472" x="6499225" y="2805113"/>
          <p14:tracePt t="27473" x="6440488" y="2820988"/>
          <p14:tracePt t="27474" x="6415088" y="2820988"/>
          <p14:tracePt t="27480" x="6286500" y="2846388"/>
          <p14:tracePt t="27480" x="6270625" y="2846388"/>
          <p14:tracePt t="27481" x="6245225" y="2846388"/>
          <p14:tracePt t="27482" x="6227763" y="2846388"/>
          <p14:tracePt t="27483" x="6184900" y="2846388"/>
          <p14:tracePt t="27484" x="6159500" y="2846388"/>
          <p14:tracePt t="27485" x="6116638" y="2846388"/>
          <p14:tracePt t="27486" x="6100763" y="2863850"/>
          <p14:tracePt t="27487" x="6075363" y="2863850"/>
          <p14:tracePt t="27488" x="6032500" y="2863850"/>
          <p14:tracePt t="27489" x="6015038" y="2863850"/>
          <p14:tracePt t="27492" x="5972175" y="2863850"/>
          <p14:tracePt t="27496" x="5845175" y="2863850"/>
          <p14:tracePt t="27497" x="5819775" y="2863850"/>
          <p14:tracePt t="27499" x="5761038" y="2889250"/>
          <p14:tracePt t="27500" x="5735638" y="2889250"/>
          <p14:tracePt t="27501" x="5718175" y="2889250"/>
          <p14:tracePt t="27502" x="5692775" y="2889250"/>
          <p14:tracePt t="27503" x="5649913" y="2889250"/>
          <p14:tracePt t="27504" x="5632450" y="2889250"/>
          <p14:tracePt t="27505" x="5607050" y="2889250"/>
          <p14:tracePt t="27506" x="5591175" y="2889250"/>
          <p14:tracePt t="27507" x="5565775" y="2889250"/>
          <p14:tracePt t="27512" x="5462588" y="2889250"/>
          <p14:tracePt t="27513" x="5421313" y="2889250"/>
          <p14:tracePt t="27514" x="5394325" y="2889250"/>
          <p14:tracePt t="27515" x="5378450" y="2889250"/>
          <p14:tracePt t="27516" x="5353050" y="2889250"/>
          <p14:tracePt t="27517" x="5310188" y="2889250"/>
          <p14:tracePt t="27518" x="5292725" y="2889250"/>
          <p14:tracePt t="27519" x="5267325" y="2889250"/>
          <p14:tracePt t="27520" x="5249863" y="2889250"/>
          <p14:tracePt t="27521" x="5224463" y="2889250"/>
          <p14:tracePt t="27522" x="5208588" y="2889250"/>
          <p14:tracePt t="27523" x="5183188" y="2889250"/>
          <p14:tracePt t="27524" x="5165725" y="2889250"/>
          <p14:tracePt t="27529" x="5054600" y="2889250"/>
          <p14:tracePt t="27530" x="5038725" y="2889250"/>
          <p14:tracePt t="27530" x="5013325" y="2889250"/>
          <p14:tracePt t="27532" x="4970463" y="2889250"/>
          <p14:tracePt t="27533" x="4953000" y="2889250"/>
          <p14:tracePt t="27534" x="4927600" y="2889250"/>
          <p14:tracePt t="27535" x="4910138" y="2889250"/>
          <p14:tracePt t="27536" x="4884738" y="2889250"/>
          <p14:tracePt t="27537" x="4868863" y="2889250"/>
          <p14:tracePt t="27538" x="4843463" y="2889250"/>
          <p14:tracePt t="27539" x="4826000" y="2889250"/>
          <p14:tracePt t="27541" x="4800600" y="2889250"/>
          <p14:tracePt t="27546" x="4699000" y="2889250"/>
          <p14:tracePt t="27546" x="4673600" y="2889250"/>
          <p14:tracePt t="27547" x="4656138" y="2889250"/>
          <p14:tracePt t="27549" x="4630738" y="2889250"/>
          <p14:tracePt t="27550" x="4613275" y="2889250"/>
          <p14:tracePt t="27551" x="4587875" y="2889250"/>
          <p14:tracePt t="27552" x="4570413" y="2889250"/>
          <p14:tracePt t="27554" x="4545013" y="2889250"/>
          <p14:tracePt t="27555" x="4529138" y="2889250"/>
          <p14:tracePt t="27557" x="4503738" y="2889250"/>
          <p14:tracePt t="27558" x="4486275" y="2889250"/>
          <p14:tracePt t="27562" x="4443413" y="2889250"/>
          <p14:tracePt t="27563" x="4418013" y="2889250"/>
          <p14:tracePt t="27564" x="4400550" y="2889250"/>
          <p14:tracePt t="27566" x="4375150" y="2889250"/>
          <p14:tracePt t="27567" x="4359275" y="2889250"/>
          <p14:tracePt t="27568" x="4332288" y="2889250"/>
          <p14:tracePt t="27571" x="4316413" y="2889250"/>
          <p14:tracePt t="27572" x="4291013" y="2889250"/>
          <p14:tracePt t="27574" x="4273550" y="2889250"/>
          <p14:tracePt t="27578" x="4248150" y="2889250"/>
          <p14:tracePt t="27580" x="4205288" y="2889250"/>
          <p14:tracePt t="27581" x="4187825" y="2889250"/>
          <p14:tracePt t="27584" x="4162425" y="2889250"/>
          <p14:tracePt t="27586" x="4146550" y="2889250"/>
          <p14:tracePt t="27588" x="4121150" y="2889250"/>
          <p14:tracePt t="27591" x="4103688" y="2889250"/>
          <p14:tracePt t="27594" x="4078288" y="2889250"/>
          <p14:tracePt t="27596" x="4060825" y="2889250"/>
          <p14:tracePt t="27597" x="4035425" y="2889250"/>
          <p14:tracePt t="27601" x="4017963" y="2889250"/>
          <p14:tracePt t="27601" x="3992563" y="2889250"/>
          <p14:tracePt t="27605" x="3976688" y="2889250"/>
          <p14:tracePt t="27607" x="3951288" y="2889250"/>
          <p14:tracePt t="27611" x="3933825" y="2889250"/>
          <p14:tracePt t="27613" x="3890963" y="2871788"/>
          <p14:tracePt t="27616" x="3865563" y="2871788"/>
          <p14:tracePt t="27618" x="3848100" y="2871788"/>
          <p14:tracePt t="27621" x="3822700" y="2871788"/>
          <p14:tracePt t="27623" x="3806825" y="2871788"/>
          <p14:tracePt t="27629" x="3781425" y="2871788"/>
          <p14:tracePt t="27629" x="3763963" y="2871788"/>
          <p14:tracePt t="27631" x="3738563" y="2871788"/>
          <p14:tracePt t="27633" x="3721100" y="2871788"/>
          <p14:tracePt t="27636" x="3695700" y="2871788"/>
          <p14:tracePt t="27639" x="3678238" y="2871788"/>
          <p14:tracePt t="27641" x="3652838" y="2871788"/>
          <p14:tracePt t="27646" x="3636963" y="2871788"/>
          <p14:tracePt t="27647" x="3611563" y="2871788"/>
          <p14:tracePt t="27648" x="3611563" y="2846388"/>
          <p14:tracePt t="27651" x="3594100" y="2846388"/>
          <p14:tracePt t="27654" x="3568700" y="2846388"/>
          <p14:tracePt t="27656" x="3551238" y="2846388"/>
          <p14:tracePt t="27661" x="3525838" y="2846388"/>
          <p14:tracePt t="27663" x="3508375" y="2846388"/>
          <p14:tracePt t="27665" x="3482975" y="2846388"/>
          <p14:tracePt t="27667" x="3467100" y="2846388"/>
          <p14:tracePt t="27671" x="3441700" y="2846388"/>
          <p14:tracePt t="27673" x="3424238" y="2846388"/>
          <p14:tracePt t="27679" x="3398838" y="2846388"/>
          <p14:tracePt t="27680" x="3355975" y="2846388"/>
          <p14:tracePt t="27684" x="3338513" y="2846388"/>
          <p14:tracePt t="27685" x="3313113" y="2846388"/>
          <p14:tracePt t="27688" x="3297238" y="2846388"/>
          <p14:tracePt t="27691" x="3270250" y="2846388"/>
          <p14:tracePt t="27696" x="3228975" y="2846388"/>
          <p14:tracePt t="27698" x="3211513" y="2846388"/>
          <p14:tracePt t="27702" x="3186113" y="2846388"/>
          <p14:tracePt t="27704" x="3168650" y="2846388"/>
          <p14:tracePt t="27707" x="3143250" y="2830513"/>
          <p14:tracePt t="27713" x="3127375" y="2830513"/>
          <p14:tracePt t="27715" x="3100388" y="2830513"/>
          <p14:tracePt t="27720" x="3084513" y="2830513"/>
          <p14:tracePt t="27723" x="3059113" y="2830513"/>
          <p14:tracePt t="27729" x="3041650" y="2830513"/>
          <p14:tracePt t="27731" x="3041650" y="2805113"/>
          <p14:tracePt t="27732" x="3016250" y="2805113"/>
          <p14:tracePt t="27736" x="2998788" y="2805113"/>
          <p14:tracePt t="27741" x="2973388" y="2805113"/>
          <p14:tracePt t="27746" x="2955925" y="2805113"/>
          <p14:tracePt t="27748" x="2930525" y="2805113"/>
          <p14:tracePt t="27752" x="2914650" y="2805113"/>
          <p14:tracePt t="27756" x="2889250" y="2805113"/>
          <p14:tracePt t="27763" x="2871788" y="2787650"/>
          <p14:tracePt t="27765" x="2846388" y="2787650"/>
          <p14:tracePt t="27771" x="2828925" y="2787650"/>
          <p14:tracePt t="27778" x="2803525" y="2787650"/>
          <p14:tracePt t="27782" x="2786063" y="2787650"/>
          <p14:tracePt t="27790" x="2760663" y="2787650"/>
          <p14:tracePt t="27796" x="2744788" y="2787650"/>
          <p14:tracePt t="27802" x="2719388" y="2787650"/>
          <p14:tracePt t="27812" x="2701925" y="2787650"/>
          <p14:tracePt t="27821" x="2676525" y="2787650"/>
          <p14:tracePt t="27901" x="2659063" y="2787650"/>
          <p14:tracePt t="27921" x="2633663" y="2787650"/>
          <p14:tracePt t="27924" x="2633663" y="2805113"/>
          <p14:tracePt t="27931" x="2616200" y="2805113"/>
          <p14:tracePt t="27933" x="2616200" y="2820988"/>
          <p14:tracePt t="27941" x="2590800" y="2820988"/>
          <p14:tracePt t="27941" x="2590800" y="2846388"/>
          <p14:tracePt t="27949" x="2574925" y="2846388"/>
          <p14:tracePt t="27951" x="2574925" y="2863850"/>
          <p14:tracePt t="27958" x="2549525" y="2889250"/>
          <p14:tracePt t="27963" x="2532063" y="2889250"/>
          <p14:tracePt t="27964" x="2532063" y="2906713"/>
          <p14:tracePt t="27970" x="2506663" y="2906713"/>
          <p14:tracePt t="27972" x="2506663" y="2932113"/>
          <p14:tracePt t="27979" x="2489200" y="2932113"/>
          <p14:tracePt t="27982" x="2489200" y="2949575"/>
          <p14:tracePt t="27985" x="2463800" y="2949575"/>
          <p14:tracePt t="27992" x="2463800" y="2974975"/>
          <p14:tracePt t="27996" x="2446338" y="2974975"/>
          <p14:tracePt t="28029" x="2446338" y="2990850"/>
          <p14:tracePt t="28053" x="2420938" y="2990850"/>
          <p14:tracePt t="28125" x="2420938" y="3016250"/>
          <p14:tracePt t="28141" x="2405063" y="3016250"/>
          <p14:tracePt t="28231" x="2405063" y="3033713"/>
          <p14:tracePt t="28277" x="2405063" y="3059113"/>
          <p14:tracePt t="28816" x="2379663" y="3059113"/>
          <p14:tracePt t="28829" x="2379663" y="3041650"/>
          <p14:tracePt t="28832" x="2362200" y="3041650"/>
          <p14:tracePt t="28846" x="2362200" y="3016250"/>
          <p14:tracePt t="28847" x="2336800" y="3016250"/>
          <p14:tracePt t="28862" x="2319338" y="3000375"/>
          <p14:tracePt t="28868" x="2293938" y="3000375"/>
          <p14:tracePt t="28879" x="2276475" y="2974975"/>
          <p14:tracePt t="28897" x="2251075" y="2974975"/>
          <p14:tracePt t="28907" x="2235200" y="2974975"/>
          <p14:tracePt t="28939" x="2208213" y="2974975"/>
          <p14:tracePt t="28955" x="2192338" y="2974975"/>
          <p14:tracePt t="29011" x="2166938" y="2974975"/>
          <p14:tracePt t="29030" x="2166938" y="2957513"/>
          <p14:tracePt t="29050" x="2149475" y="2957513"/>
          <p14:tracePt t="30068" x="2124075" y="2957513"/>
          <p14:tracePt t="30076" x="2106613" y="2957513"/>
          <p14:tracePt t="30086" x="2081213" y="2957513"/>
          <p14:tracePt t="30095" x="2065338" y="2957513"/>
          <p14:tracePt t="30101" x="2065338" y="2974975"/>
          <p14:tracePt t="30103" x="2038350" y="2974975"/>
          <p14:tracePt t="30112" x="2022475" y="2974975"/>
          <p14:tracePt t="30121" x="1997075" y="2974975"/>
          <p14:tracePt t="30136" x="1979613" y="2974975"/>
          <p14:tracePt t="30195" x="1979613" y="2990850"/>
          <p14:tracePt t="30214" x="1979613" y="3016250"/>
          <p14:tracePt t="30241" x="1979613" y="3033713"/>
          <p14:tracePt t="30260" x="1979613" y="3059113"/>
          <p14:tracePt t="30275" x="1979613" y="3076575"/>
          <p14:tracePt t="30287" x="1979613" y="3101975"/>
          <p14:tracePt t="30289" x="1997075" y="3101975"/>
          <p14:tracePt t="30298" x="1997075" y="3119438"/>
          <p14:tracePt t="30308" x="2012950" y="3119438"/>
          <p14:tracePt t="30312" x="2012950" y="3144838"/>
          <p14:tracePt t="30321" x="2012950" y="3160713"/>
          <p14:tracePt t="30321" x="2038350" y="3160713"/>
          <p14:tracePt t="30363" x="2038350" y="3186113"/>
          <p14:tracePt t="30371" x="2038350" y="3203575"/>
          <p14:tracePt t="30379" x="2038350" y="3228975"/>
          <p14:tracePt t="30383" x="2038350" y="3246438"/>
          <p14:tracePt t="30389" x="2038350" y="3271838"/>
          <p14:tracePt t="30396" x="2038350" y="3289300"/>
          <p14:tracePt t="30399" x="2038350" y="3314700"/>
          <p14:tracePt t="30404" x="2038350" y="3330575"/>
          <p14:tracePt t="30412" x="2038350" y="3355975"/>
          <p14:tracePt t="30414" x="2038350" y="3373438"/>
          <p14:tracePt t="30419" x="2038350" y="3398838"/>
          <p14:tracePt t="30423" x="2038350" y="3416300"/>
          <p14:tracePt t="30429" x="2038350" y="3441700"/>
          <p14:tracePt t="30433" x="2038350" y="3459163"/>
          <p14:tracePt t="30439" x="2038350" y="3484563"/>
          <p14:tracePt t="30446" x="2038350" y="3502025"/>
          <p14:tracePt t="30451" x="2022475" y="3527425"/>
          <p14:tracePt t="30463" x="2022475" y="3543300"/>
          <p14:tracePt t="30472" x="1997075" y="3543300"/>
          <p14:tracePt t="30536" x="1997075" y="3527425"/>
          <p14:tracePt t="30547" x="1979613" y="3527425"/>
          <p14:tracePt t="30559" x="1979613" y="3509963"/>
          <p14:tracePt t="30575" x="1997075" y="3509963"/>
          <p14:tracePt t="30588" x="1997075" y="3484563"/>
          <p14:tracePt t="30604" x="1997075" y="3467100"/>
          <p14:tracePt t="30616" x="1997075" y="3441700"/>
          <p14:tracePt t="30624" x="1997075" y="3424238"/>
          <p14:tracePt t="30631" x="1997075" y="3398838"/>
          <p14:tracePt t="30639" x="1997075" y="3382963"/>
          <p14:tracePt t="30646" x="2012950" y="3382963"/>
          <p14:tracePt t="30646" x="2012950" y="3355975"/>
          <p14:tracePt t="30652" x="2012950" y="3340100"/>
          <p14:tracePt t="30657" x="2038350" y="3340100"/>
          <p14:tracePt t="30661" x="2038350" y="3314700"/>
          <p14:tracePt t="30664" x="2038350" y="3297238"/>
          <p14:tracePt t="30668" x="2055813" y="3297238"/>
          <p14:tracePt t="30669" x="2055813" y="3271838"/>
          <p14:tracePt t="30677" x="2055813" y="3254375"/>
          <p14:tracePt t="30681" x="2055813" y="3228975"/>
          <p14:tracePt t="30682" x="2081213" y="3228975"/>
          <p14:tracePt t="30688" x="2081213" y="3211513"/>
          <p14:tracePt t="30696" x="2081213" y="3186113"/>
          <p14:tracePt t="30698" x="2098675" y="3186113"/>
          <p14:tracePt t="30720" x="2098675" y="3170238"/>
          <p14:tracePt t="30741" x="2098675" y="3144838"/>
          <p14:tracePt t="30762" x="2098675" y="3127375"/>
          <p14:tracePt t="30777" x="2098675" y="3101975"/>
          <p14:tracePt t="30845" x="2098675" y="3084513"/>
          <p14:tracePt t="30878" x="2098675" y="3059113"/>
          <p14:tracePt t="30934" x="2124075" y="3059113"/>
          <p14:tracePt t="30935" x="2124075" y="3041650"/>
          <p14:tracePt t="30946" x="2141538" y="3041650"/>
          <p14:tracePt t="30957" x="2166938" y="3041650"/>
          <p14:tracePt t="30964" x="2182813" y="3041650"/>
          <p14:tracePt t="30972" x="2182813" y="3016250"/>
          <p14:tracePt t="30975" x="2208213" y="3016250"/>
          <p14:tracePt t="30982" x="2225675" y="3016250"/>
          <p14:tracePt t="30994" x="2251075" y="3016250"/>
          <p14:tracePt t="31007" x="2268538" y="3016250"/>
          <p14:tracePt t="31088" x="2268538" y="3000375"/>
          <p14:tracePt t="31105" x="2251075" y="3000375"/>
          <p14:tracePt t="31130" x="2235200" y="3000375"/>
          <p14:tracePt t="31142" x="2208213" y="3000375"/>
          <p14:tracePt t="31155" x="2192338" y="3000375"/>
          <p14:tracePt t="31157" x="2192338" y="2974975"/>
          <p14:tracePt t="31196" x="2166938" y="2974975"/>
          <p14:tracePt t="31236" x="2166938" y="2957513"/>
          <p14:tracePt t="31284" x="2166938" y="2932113"/>
          <p14:tracePt t="31447" x="2166938" y="2949575"/>
          <p14:tracePt t="31513" x="2166938" y="2974975"/>
          <p14:tracePt t="31858" x="2182813" y="2974975"/>
          <p14:tracePt t="31871" x="2208213" y="2974975"/>
          <p14:tracePt t="31880" x="2225675" y="2974975"/>
          <p14:tracePt t="31892" x="2251075" y="2974975"/>
          <p14:tracePt t="32175" x="2235200" y="2974975"/>
          <p14:tracePt t="32198" x="2208213" y="2974975"/>
          <p14:tracePt t="32248" x="2192338" y="2974975"/>
          <p14:tracePt t="32398" x="2192338" y="2957513"/>
          <p14:tracePt t="32413" x="2166938" y="2957513"/>
          <p14:tracePt t="32426" x="2166938" y="2932113"/>
          <p14:tracePt t="32441" x="2166938" y="2914650"/>
          <p14:tracePt t="32451" x="2166938" y="2889250"/>
          <p14:tracePt t="32459" x="2166938" y="2871788"/>
          <p14:tracePt t="32465" x="2166938" y="2846388"/>
          <p14:tracePt t="32468" x="2182813" y="2846388"/>
          <p14:tracePt t="32473" x="2182813" y="2830513"/>
          <p14:tracePt t="32479" x="2182813" y="2805113"/>
          <p14:tracePt t="32480" x="2208213" y="2805113"/>
          <p14:tracePt t="32485" x="2208213" y="2787650"/>
          <p14:tracePt t="32491" x="2225675" y="2787650"/>
          <p14:tracePt t="32491" x="2225675" y="2762250"/>
          <p14:tracePt t="32497" x="2225675" y="2744788"/>
          <p14:tracePt t="32502" x="2251075" y="2744788"/>
          <p14:tracePt t="32503" x="2251075" y="2719388"/>
          <p14:tracePt t="32512" x="2251075" y="2701925"/>
          <p14:tracePt t="32516" x="2251075" y="2676525"/>
          <p14:tracePt t="32523" x="2251075" y="2660650"/>
          <p14:tracePt t="32530" x="2251075" y="2633663"/>
          <p14:tracePt t="32538" x="2251075" y="2617788"/>
          <p14:tracePt t="32547" x="2251075" y="2592388"/>
          <p14:tracePt t="32556" x="2235200" y="2592388"/>
          <p14:tracePt t="32563" x="2208213" y="2592388"/>
          <p14:tracePt t="32571" x="2192338" y="2592388"/>
          <p14:tracePt t="32579" x="2166938" y="2592388"/>
          <p14:tracePt t="32584" x="2149475" y="2592388"/>
          <p14:tracePt t="32596" x="2124075" y="2592388"/>
          <p14:tracePt t="32608" x="2106613" y="2592388"/>
          <p14:tracePt t="32613" x="2106613" y="2608263"/>
          <p14:tracePt t="32647" x="2106613" y="2633663"/>
          <p14:tracePt t="32662" x="2106613" y="2651125"/>
          <p14:tracePt t="32669" x="2106613" y="2676525"/>
          <p14:tracePt t="32679" x="2106613" y="2693988"/>
          <p14:tracePt t="32686" x="2106613" y="2719388"/>
          <p14:tracePt t="32696" x="2106613" y="2736850"/>
          <p14:tracePt t="32714" x="2106613" y="2762250"/>
          <p14:tracePt t="32721" x="2106613" y="2778125"/>
          <p14:tracePt t="32730" x="2106613" y="2805113"/>
          <p14:tracePt t="32736" x="2106613" y="2820988"/>
          <p14:tracePt t="32737" x="2124075" y="2820988"/>
          <p14:tracePt t="32745" x="2124075" y="2846388"/>
          <p14:tracePt t="32751" x="2124075" y="2863850"/>
          <p14:tracePt t="32762" x="2124075" y="2889250"/>
          <p14:tracePt t="32768" x="2141538" y="2889250"/>
          <p14:tracePt t="32768" x="2141538" y="2906713"/>
          <p14:tracePt t="32781" x="2166938" y="2906713"/>
          <p14:tracePt t="32785" x="2166938" y="2932113"/>
          <p14:tracePt t="32802" x="2182813" y="2932113"/>
          <p14:tracePt t="32842" x="2208213" y="2932113"/>
          <p14:tracePt t="33231" x="2225675" y="2932113"/>
          <p14:tracePt t="33233" x="2225675" y="2949575"/>
          <p14:tracePt t="33250" x="2251075" y="2949575"/>
          <p14:tracePt t="33265" x="2251075" y="2974975"/>
          <p14:tracePt t="33267" x="2268538" y="2974975"/>
          <p14:tracePt t="33279" x="2293938" y="2974975"/>
          <p14:tracePt t="33287" x="2311400" y="2974975"/>
          <p14:tracePt t="33296" x="2336800" y="2974975"/>
          <p14:tracePt t="33303" x="2352675" y="2974975"/>
          <p14:tracePt t="33312" x="2379663" y="2974975"/>
          <p14:tracePt t="33318" x="2395538" y="2974975"/>
          <p14:tracePt t="33327" x="2420938" y="2974975"/>
          <p14:tracePt t="33332" x="2438400" y="2974975"/>
          <p14:tracePt t="33336" x="2438400" y="2990850"/>
          <p14:tracePt t="33340" x="2463800" y="2990850"/>
          <p14:tracePt t="33347" x="2481263" y="2990850"/>
          <p14:tracePt t="33358" x="2506663" y="2990850"/>
          <p14:tracePt t="33369" x="2524125" y="2990850"/>
          <p14:tracePt t="33380" x="2549525" y="2990850"/>
          <p14:tracePt t="33389" x="2565400" y="2990850"/>
          <p14:tracePt t="33396" x="2590800" y="3016250"/>
          <p14:tracePt t="33401" x="2608263" y="3016250"/>
          <p14:tracePt t="33407" x="2633663" y="3016250"/>
          <p14:tracePt t="33413" x="2651125" y="3016250"/>
          <p14:tracePt t="33416" x="2676525" y="3016250"/>
          <p14:tracePt t="33421" x="2693988" y="3016250"/>
          <p14:tracePt t="33428" x="2719388" y="3016250"/>
          <p14:tracePt t="33432" x="2735263" y="3016250"/>
          <p14:tracePt t="33439" x="2760663" y="3016250"/>
          <p14:tracePt t="33446" x="2778125" y="3016250"/>
          <p14:tracePt t="33453" x="2803525" y="3016250"/>
          <p14:tracePt t="33463" x="2820988" y="3016250"/>
          <p14:tracePt t="33475" x="2846388" y="3016250"/>
          <p14:tracePt t="33482" x="2863850" y="3016250"/>
          <p14:tracePt t="33491" x="2889250" y="3016250"/>
          <p14:tracePt t="33496" x="2905125" y="3016250"/>
          <p14:tracePt t="33501" x="2930525" y="3016250"/>
          <p14:tracePt t="33519" x="2947988" y="3016250"/>
          <p14:tracePt t="33524" x="2973388" y="3016250"/>
          <p14:tracePt t="33564" x="2990850" y="3016250"/>
          <p14:tracePt t="33568" x="3016250" y="3016250"/>
          <p14:tracePt t="33572" x="3033713" y="3016250"/>
          <p14:tracePt t="33579" x="3059113" y="3016250"/>
          <p14:tracePt t="33582" x="3074988" y="3016250"/>
          <p14:tracePt t="33587" x="3100388" y="3016250"/>
          <p14:tracePt t="33592" x="3117850" y="3016250"/>
          <p14:tracePt t="33596" x="3143250" y="3000375"/>
          <p14:tracePt t="33599" x="3160713" y="3000375"/>
          <p14:tracePt t="33602" x="3186113" y="3000375"/>
          <p14:tracePt t="33606" x="3203575" y="2974975"/>
          <p14:tracePt t="33611" x="3228975" y="2974975"/>
          <p14:tracePt t="33613" x="3244850" y="2974975"/>
          <p14:tracePt t="33615" x="3270250" y="2974975"/>
          <p14:tracePt t="33616" x="3270250" y="2957513"/>
          <p14:tracePt t="33618" x="3287713" y="2957513"/>
          <p14:tracePt t="33621" x="3313113" y="2957513"/>
          <p14:tracePt t="33623" x="3330575" y="2957513"/>
          <p14:tracePt t="33629" x="3355975" y="2957513"/>
          <p14:tracePt t="33629" x="3373438" y="2957513"/>
          <p14:tracePt t="33632" x="3398838" y="2957513"/>
          <p14:tracePt t="33634" x="3398838" y="2932113"/>
          <p14:tracePt t="33635" x="3414713" y="2932113"/>
          <p14:tracePt t="33640" x="3441700" y="2932113"/>
          <p14:tracePt t="33644" x="3457575" y="2932113"/>
          <p14:tracePt t="33646" x="3482975" y="2932113"/>
          <p14:tracePt t="33649" x="3500438" y="2932113"/>
          <p14:tracePt t="33653" x="3525838" y="2932113"/>
          <p14:tracePt t="33662" x="3543300" y="2932113"/>
          <p14:tracePt t="33665" x="3568700" y="2932113"/>
          <p14:tracePt t="33671" x="3586163" y="2932113"/>
          <p14:tracePt t="33679" x="3611563" y="2932113"/>
          <p14:tracePt t="33683" x="3627438" y="2932113"/>
          <p14:tracePt t="33689" x="3652838" y="2932113"/>
          <p14:tracePt t="33695" x="3670300" y="2932113"/>
          <p14:tracePt t="33698" x="3695700" y="2932113"/>
          <p14:tracePt t="33703" x="3713163" y="2932113"/>
          <p14:tracePt t="33707" x="3738563" y="2932113"/>
          <p14:tracePt t="33714" x="3756025" y="2932113"/>
          <p14:tracePt t="33719" x="3781425" y="2932113"/>
          <p14:tracePt t="33725" x="3797300" y="2932113"/>
          <p14:tracePt t="33731" x="3822700" y="2932113"/>
          <p14:tracePt t="33737" x="3840163" y="2932113"/>
          <p14:tracePt t="33746" x="3865563" y="2932113"/>
          <p14:tracePt t="33751" x="3883025" y="2932113"/>
          <p14:tracePt t="33761" x="3908425" y="2932113"/>
          <p14:tracePt t="33763" x="3908425" y="2949575"/>
          <p14:tracePt t="33768" x="3925888" y="2949575"/>
          <p14:tracePt t="33773" x="3951288" y="2949575"/>
          <p14:tracePt t="33781" x="3967163" y="2949575"/>
          <p14:tracePt t="33785" x="3992563" y="2974975"/>
          <p14:tracePt t="33790" x="4010025" y="2974975"/>
          <p14:tracePt t="33794" x="4035425" y="2974975"/>
          <p14:tracePt t="33797" x="4052888" y="2990850"/>
          <p14:tracePt t="33798" x="4078288" y="2990850"/>
          <p14:tracePt t="33801" x="4095750" y="2990850"/>
          <p14:tracePt t="33805" x="4121150" y="2990850"/>
          <p14:tracePt t="33806" x="4137025" y="2990850"/>
          <p14:tracePt t="33811" x="4162425" y="2990850"/>
          <p14:tracePt t="33813" x="4179888" y="3016250"/>
          <p14:tracePt t="33813" x="4205288" y="3016250"/>
          <p14:tracePt t="33816" x="4222750" y="3016250"/>
          <p14:tracePt t="33818" x="4248150" y="3016250"/>
          <p14:tracePt t="33821" x="4265613" y="3016250"/>
          <p14:tracePt t="33823" x="4291013" y="3016250"/>
          <p14:tracePt t="33829" x="4332288" y="3016250"/>
          <p14:tracePt t="33829" x="4349750" y="3016250"/>
          <p14:tracePt t="33830" x="4349750" y="3033713"/>
          <p14:tracePt t="33832" x="4375150" y="3033713"/>
          <p14:tracePt t="33834" x="4392613" y="3033713"/>
          <p14:tracePt t="33837" x="4418013" y="3033713"/>
          <p14:tracePt t="33839" x="4435475" y="3033713"/>
          <p14:tracePt t="33844" x="4460875" y="3033713"/>
          <p14:tracePt t="33846" x="4476750" y="3033713"/>
          <p14:tracePt t="33851" x="4503738" y="3033713"/>
          <p14:tracePt t="33853" x="4519613" y="3033713"/>
          <p14:tracePt t="33856" x="4545013" y="3033713"/>
          <p14:tracePt t="33861" x="4562475" y="3033713"/>
          <p14:tracePt t="33863" x="4587875" y="3033713"/>
          <p14:tracePt t="33864" x="4605338" y="3033713"/>
          <p14:tracePt t="33867" x="4630738" y="3033713"/>
          <p14:tracePt t="33871" x="4646613" y="3033713"/>
          <p14:tracePt t="33875" x="4673600" y="3033713"/>
          <p14:tracePt t="33879" x="4689475" y="3033713"/>
          <p14:tracePt t="33897" x="4757738" y="3033713"/>
          <p14:tracePt t="33906" x="4775200" y="3033713"/>
          <p14:tracePt t="33920" x="4800600" y="3033713"/>
          <p14:tracePt t="33940" x="4818063" y="3033713"/>
          <p14:tracePt t="33953" x="4843463" y="3033713"/>
          <p14:tracePt t="33954" x="4843463" y="3059113"/>
          <p14:tracePt t="33963" x="4859338" y="3059113"/>
          <p14:tracePt t="33973" x="4884738" y="3059113"/>
          <p14:tracePt t="33985" x="4902200" y="3059113"/>
          <p14:tracePt t="34087" x="4902200" y="3076575"/>
          <p14:tracePt t="34095" x="4884738" y="3076575"/>
          <p14:tracePt t="34101" x="4868863" y="3076575"/>
          <p14:tracePt t="34106" x="4843463" y="3076575"/>
          <p14:tracePt t="34112" x="4826000" y="3076575"/>
          <p14:tracePt t="34113" x="4800600" y="3076575"/>
          <p14:tracePt t="34116" x="4783138" y="3076575"/>
          <p14:tracePt t="34118" x="4757738" y="3076575"/>
          <p14:tracePt t="34121" x="4740275" y="3076575"/>
          <p14:tracePt t="34123" x="4714875" y="3076575"/>
          <p14:tracePt t="34128" x="4699000" y="3076575"/>
          <p14:tracePt t="34129" x="4673600" y="3076575"/>
          <p14:tracePt t="34131" x="4656138" y="3076575"/>
          <p14:tracePt t="34133" x="4630738" y="3076575"/>
          <p14:tracePt t="34135" x="4613275" y="3059113"/>
          <p14:tracePt t="34137" x="4587875" y="3059113"/>
          <p14:tracePt t="34139" x="4570413" y="3059113"/>
          <p14:tracePt t="34141" x="4545013" y="3059113"/>
          <p14:tracePt t="34146" x="4503738" y="3059113"/>
          <p14:tracePt t="34151" x="4486275" y="3059113"/>
          <p14:tracePt t="34153" x="4460875" y="3059113"/>
          <p14:tracePt t="34155" x="4443413" y="3059113"/>
          <p14:tracePt t="34157" x="4418013" y="3059113"/>
          <p14:tracePt t="34161" x="4400550" y="3059113"/>
          <p14:tracePt t="34163" x="4375150" y="3059113"/>
          <p14:tracePt t="34163" x="4359275" y="3059113"/>
          <p14:tracePt t="34165" x="4332288" y="3059113"/>
          <p14:tracePt t="34169" x="4316413" y="3059113"/>
          <p14:tracePt t="34170" x="4291013" y="3059113"/>
          <p14:tracePt t="34173" x="4273550" y="3059113"/>
          <p14:tracePt t="34178" x="4248150" y="3059113"/>
          <p14:tracePt t="34180" x="4230688" y="3059113"/>
          <p14:tracePt t="34180" x="4205288" y="3059113"/>
          <p14:tracePt t="34184" x="4187825" y="3059113"/>
          <p14:tracePt t="34186" x="4162425" y="3059113"/>
          <p14:tracePt t="34189" x="4146550" y="3059113"/>
          <p14:tracePt t="34196" x="4121150" y="3059113"/>
          <p14:tracePt t="34196" x="4103688" y="3059113"/>
          <p14:tracePt t="34201" x="4078288" y="3059113"/>
          <p14:tracePt t="34205" x="4060825" y="3059113"/>
          <p14:tracePt t="34211" x="4035425" y="3059113"/>
          <p14:tracePt t="34213" x="4017963" y="3059113"/>
          <p14:tracePt t="34219" x="3992563" y="3059113"/>
          <p14:tracePt t="34222" x="3976688" y="3059113"/>
          <p14:tracePt t="34228" x="3951288" y="3059113"/>
          <p14:tracePt t="34230" x="3933825" y="3076575"/>
          <p14:tracePt t="34234" x="3908425" y="3076575"/>
          <p14:tracePt t="34236" x="3890963" y="3076575"/>
          <p14:tracePt t="34238" x="3865563" y="3076575"/>
          <p14:tracePt t="34241" x="3865563" y="3101975"/>
          <p14:tracePt t="34241" x="3848100" y="3101975"/>
          <p14:tracePt t="34245" x="3822700" y="3101975"/>
          <p14:tracePt t="34246" x="3806825" y="3101975"/>
          <p14:tracePt t="34248" x="3781425" y="3119438"/>
          <p14:tracePt t="34251" x="3763963" y="3119438"/>
          <p14:tracePt t="34254" x="3738563" y="3119438"/>
          <p14:tracePt t="34255" x="3738563" y="3144838"/>
          <p14:tracePt t="34256" x="3721100" y="3144838"/>
          <p14:tracePt t="34262" x="3695700" y="3144838"/>
          <p14:tracePt t="34263" x="3678238" y="3160713"/>
          <p14:tracePt t="34264" x="3652838" y="3160713"/>
          <p14:tracePt t="34266" x="3636963" y="3160713"/>
          <p14:tracePt t="34267" x="3636963" y="3186113"/>
          <p14:tracePt t="34269" x="3611563" y="3186113"/>
          <p14:tracePt t="34272" x="3594100" y="3186113"/>
          <p14:tracePt t="34273" x="3594100" y="3203575"/>
          <p14:tracePt t="34277" x="3568700" y="3203575"/>
          <p14:tracePt t="34285" x="3551238" y="3203575"/>
          <p14:tracePt t="34286" x="3525838" y="3203575"/>
          <p14:tracePt t="34287" x="3525838" y="3228975"/>
          <p14:tracePt t="34290" x="3508375" y="3228975"/>
          <p14:tracePt t="34294" x="3482975" y="3228975"/>
          <p14:tracePt t="34296" x="3467100" y="3246438"/>
          <p14:tracePt t="34298" x="3441700" y="3246438"/>
          <p14:tracePt t="34301" x="3424238" y="3271838"/>
          <p14:tracePt t="34303" x="3398838" y="3271838"/>
          <p14:tracePt t="34307" x="3381375" y="3289300"/>
          <p14:tracePt t="34311" x="3355975" y="3289300"/>
          <p14:tracePt t="34313" x="3338513" y="3289300"/>
          <p14:tracePt t="34315" x="3313113" y="3314700"/>
          <p14:tracePt t="34317" x="3297238" y="3314700"/>
          <p14:tracePt t="34319" x="3297238" y="3330575"/>
          <p14:tracePt t="34320" x="3270250" y="3330575"/>
          <p14:tracePt t="34323" x="3254375" y="3330575"/>
          <p14:tracePt t="34324" x="3254375" y="3355975"/>
          <p14:tracePt t="34328" x="3228975" y="3355975"/>
          <p14:tracePt t="34329" x="3211513" y="3355975"/>
          <p14:tracePt t="34330" x="3211513" y="3373438"/>
          <p14:tracePt t="34332" x="3186113" y="3373438"/>
          <p14:tracePt t="34336" x="3186113" y="3398838"/>
          <p14:tracePt t="34336" x="3168650" y="3398838"/>
          <p14:tracePt t="34338" x="3143250" y="3398838"/>
          <p14:tracePt t="34341" x="3143250" y="3416300"/>
          <p14:tracePt t="34345" x="3127375" y="3416300"/>
          <p14:tracePt t="34346" x="3100388" y="3441700"/>
          <p14:tracePt t="34347" x="3084513" y="3441700"/>
          <p14:tracePt t="34350" x="3059113" y="3441700"/>
          <p14:tracePt t="34351" x="3059113" y="3459163"/>
          <p14:tracePt t="34354" x="3041650" y="3459163"/>
          <p14:tracePt t="34355" x="3041650" y="3484563"/>
          <p14:tracePt t="34357" x="3016250" y="3484563"/>
          <p14:tracePt t="34363" x="2998788" y="3502025"/>
          <p14:tracePt t="34365" x="2973388" y="3502025"/>
          <p14:tracePt t="34366" x="2973388" y="3527425"/>
          <p14:tracePt t="34367" x="2955925" y="3527425"/>
          <p14:tracePt t="34370" x="2930525" y="3527425"/>
          <p14:tracePt t="34371" x="2930525" y="3543300"/>
          <p14:tracePt t="34373" x="2914650" y="3543300"/>
          <p14:tracePt t="34379" x="2889250" y="3568700"/>
          <p14:tracePt t="34380" x="2871788" y="3568700"/>
          <p14:tracePt t="34383" x="2846388" y="3568700"/>
          <p14:tracePt t="34384" x="2846388" y="3586163"/>
          <p14:tracePt t="34386" x="2828925" y="3586163"/>
          <p14:tracePt t="34391" x="2803525" y="3611563"/>
          <p14:tracePt t="34395" x="2786063" y="3611563"/>
          <p14:tracePt t="34396" x="2760663" y="3611563"/>
          <p14:tracePt t="34397" x="2760663" y="3629025"/>
          <p14:tracePt t="34399" x="2744788" y="3629025"/>
          <p14:tracePt t="34404" x="2719388" y="3654425"/>
          <p14:tracePt t="34406" x="2701925" y="3654425"/>
          <p14:tracePt t="34412" x="2676525" y="3671888"/>
          <p14:tracePt t="34413" x="2659063" y="3671888"/>
          <p14:tracePt t="34418" x="2633663" y="3671888"/>
          <p14:tracePt t="34418" x="2633663" y="3697288"/>
          <p14:tracePt t="34422" x="2616200" y="3697288"/>
          <p14:tracePt t="34429" x="2590800" y="3697288"/>
          <p14:tracePt t="34432" x="2574925" y="3697288"/>
          <p14:tracePt t="34441" x="2549525" y="3697288"/>
          <p14:tracePt t="34446" x="2532063" y="3697288"/>
          <p14:tracePt t="34448" x="2532063" y="3713163"/>
          <p14:tracePt t="34458" x="2506663" y="3713163"/>
          <p14:tracePt t="34466" x="2489200" y="3713163"/>
          <p14:tracePt t="34478" x="2463800" y="3713163"/>
          <p14:tracePt t="34486" x="2446338" y="3713163"/>
          <p14:tracePt t="34496" x="2420938" y="3713163"/>
          <p14:tracePt t="34501" x="2405063" y="3713163"/>
          <p14:tracePt t="34513" x="2379663" y="3713163"/>
          <p14:tracePt t="34520" x="2362200" y="3713163"/>
          <p14:tracePt t="34522" x="2362200" y="3738563"/>
          <p14:tracePt t="34527" x="2336800" y="3738563"/>
          <p14:tracePt t="34540" x="2319338" y="3738563"/>
          <p14:tracePt t="34546" x="2293938" y="3738563"/>
          <p14:tracePt t="34554" x="2276475" y="3738563"/>
          <p14:tracePt t="34562" x="2251075" y="3756025"/>
          <p14:tracePt t="34570" x="2235200" y="3756025"/>
          <p14:tracePt t="34580" x="2208213" y="3756025"/>
          <p14:tracePt t="34591" x="2192338" y="3756025"/>
          <p14:tracePt t="34597" x="2192338" y="3781425"/>
          <p14:tracePt t="34604" x="2166938" y="3781425"/>
          <p14:tracePt t="34618" x="2149475" y="3781425"/>
          <p14:tracePt t="34625" x="2149475" y="3798888"/>
          <p14:tracePt t="34629" x="2124075" y="3798888"/>
          <p14:tracePt t="34755" x="2124075" y="3781425"/>
          <p14:tracePt t="34759" x="2106613" y="3781425"/>
          <p14:tracePt t="34766" x="2106613" y="3763963"/>
          <p14:tracePt t="34779" x="2106613" y="3738563"/>
          <p14:tracePt t="34792" x="2106613" y="3722688"/>
          <p14:tracePt t="34804" x="2106613" y="3697288"/>
          <p14:tracePt t="34813" x="2106613" y="3679825"/>
          <p14:tracePt t="34820" x="2081213" y="3679825"/>
          <p14:tracePt t="34825" x="2081213" y="3654425"/>
          <p14:tracePt t="34835" x="2081213" y="3636963"/>
          <p14:tracePt t="34844" x="2081213" y="3611563"/>
          <p14:tracePt t="34850" x="2081213" y="3594100"/>
          <p14:tracePt t="34855" x="2081213" y="3568700"/>
          <p14:tracePt t="34863" x="2081213" y="3552825"/>
          <p14:tracePt t="34868" x="2081213" y="3527425"/>
          <p14:tracePt t="34873" x="2081213" y="3509963"/>
          <p14:tracePt t="34880" x="2081213" y="3484563"/>
          <p14:tracePt t="34897" x="2081213" y="3441700"/>
          <p14:tracePt t="34903" x="2081213" y="3424238"/>
          <p14:tracePt t="34911" x="2098675" y="3424238"/>
          <p14:tracePt t="34913" x="2098675" y="3398838"/>
          <p14:tracePt t="34930" x="2098675" y="3382963"/>
          <p14:tracePt t="34951" x="2098675" y="3355975"/>
          <p14:tracePt t="34974" x="2124075" y="3355975"/>
          <p14:tracePt t="34979" x="2124075" y="3340100"/>
          <p14:tracePt t="35105" x="2141538" y="3340100"/>
          <p14:tracePt t="35112" x="2141538" y="3355975"/>
          <p14:tracePt t="35118" x="2141538" y="3373438"/>
          <p14:tracePt t="35120" x="2166938" y="3373438"/>
          <p14:tracePt t="35128" x="2166938" y="3398838"/>
          <p14:tracePt t="35130" x="2166938" y="3416300"/>
          <p14:tracePt t="35137" x="2182813" y="3441700"/>
          <p14:tracePt t="35145" x="2182813" y="3459163"/>
          <p14:tracePt t="35148" x="2182813" y="3484563"/>
          <p14:tracePt t="35152" x="2182813" y="3502025"/>
          <p14:tracePt t="35158" x="2182813" y="3527425"/>
          <p14:tracePt t="35162" x="2182813" y="3543300"/>
          <p14:tracePt t="35168" x="2182813" y="3568700"/>
          <p14:tracePt t="35173" x="2182813" y="3586163"/>
          <p14:tracePt t="35180" x="2182813" y="3611563"/>
          <p14:tracePt t="35187" x="2182813" y="3629025"/>
          <p14:tracePt t="35194" x="2182813" y="3654425"/>
          <p14:tracePt t="35197" x="2182813" y="3671888"/>
          <p14:tracePt t="35205" x="2182813" y="3697288"/>
          <p14:tracePt t="35213" x="2182813" y="3713163"/>
          <p14:tracePt t="35221" x="2166938" y="3713163"/>
          <p14:tracePt t="35222" x="2166938" y="3738563"/>
          <p14:tracePt t="35245" x="2149475" y="3756025"/>
          <p14:tracePt t="35259" x="2124075" y="3756025"/>
          <p14:tracePt t="35264" x="2124075" y="3781425"/>
          <p14:tracePt t="35273" x="2106613" y="3781425"/>
          <p14:tracePt t="35278" x="2106613" y="3798888"/>
          <p14:tracePt t="35286" x="2081213" y="3798888"/>
          <p14:tracePt t="35290" x="2081213" y="3824288"/>
          <p14:tracePt t="35305" x="2065338" y="3824288"/>
          <p14:tracePt t="35307" x="2065338" y="3841750"/>
          <p14:tracePt t="35382" x="2065338" y="3824288"/>
          <p14:tracePt t="35396" x="2065338" y="3806825"/>
          <p14:tracePt t="35397" x="2081213" y="3806825"/>
          <p14:tracePt t="35409" x="2081213" y="3781425"/>
          <p14:tracePt t="35420" x="2081213" y="3763963"/>
          <p14:tracePt t="35420" x="2098675" y="3763963"/>
          <p14:tracePt t="35430" x="2098675" y="3738563"/>
          <p14:tracePt t="35439" x="2098675" y="3722688"/>
          <p14:tracePt t="35446" x="2098675" y="3697288"/>
          <p14:tracePt t="35451" x="2098675" y="3679825"/>
          <p14:tracePt t="35455" x="2098675" y="3654425"/>
          <p14:tracePt t="35463" x="2098675" y="3636963"/>
          <p14:tracePt t="35466" x="2098675" y="3611563"/>
          <p14:tracePt t="35471" x="2098675" y="3594100"/>
          <p14:tracePt t="35479" x="2098675" y="3568700"/>
          <p14:tracePt t="35482" x="2098675" y="3552825"/>
          <p14:tracePt t="35489" x="2098675" y="3527425"/>
          <p14:tracePt t="35495" x="2098675" y="3509963"/>
          <p14:tracePt t="35501" x="2098675" y="3484563"/>
          <p14:tracePt t="35511" x="2098675" y="3467100"/>
          <p14:tracePt t="35518" x="2098675" y="3441700"/>
          <p14:tracePt t="35529" x="2098675" y="3424238"/>
          <p14:tracePt t="35537" x="2098675" y="3398838"/>
          <p14:tracePt t="35546" x="2098675" y="3382963"/>
          <p14:tracePt t="35555" x="2098675" y="3355975"/>
          <p14:tracePt t="35564" x="2098675" y="3340100"/>
          <p14:tracePt t="35572" x="2098675" y="3314700"/>
          <p14:tracePt t="35579" x="2098675" y="3297238"/>
          <p14:tracePt t="35585" x="2098675" y="3271838"/>
          <p14:tracePt t="35594" x="2098675" y="3254375"/>
          <p14:tracePt t="35598" x="2098675" y="3228975"/>
          <p14:tracePt t="35603" x="2098675" y="3211513"/>
          <p14:tracePt t="35611" x="2098675" y="3186113"/>
          <p14:tracePt t="35621" x="2098675" y="3170238"/>
          <p14:tracePt t="35629" x="2098675" y="3144838"/>
          <p14:tracePt t="35635" x="2098675" y="3127375"/>
          <p14:tracePt t="35641" x="2098675" y="3101975"/>
          <p14:tracePt t="35648" x="2098675" y="3084513"/>
          <p14:tracePt t="35656" x="2098675" y="3059113"/>
          <p14:tracePt t="35663" x="2098675" y="3041650"/>
          <p14:tracePt t="35681" x="2098675" y="3016250"/>
          <p14:tracePt t="35730" x="2098675" y="3000375"/>
          <p14:tracePt t="35748" x="2098675" y="2974975"/>
          <p14:tracePt t="35771" x="2098675" y="2957513"/>
          <p14:tracePt t="35774" x="2124075" y="2957513"/>
          <p14:tracePt t="35792" x="2141538" y="2957513"/>
          <p14:tracePt t="35799" x="2141538" y="2932113"/>
          <p14:tracePt t="35801" x="2166938" y="2932113"/>
          <p14:tracePt t="35812" x="2182813" y="2932113"/>
          <p14:tracePt t="35819" x="2208213" y="2932113"/>
          <p14:tracePt t="35829" x="2225675" y="2932113"/>
          <p14:tracePt t="35835" x="2251075" y="2932113"/>
          <p14:tracePt t="35835" x="2251075" y="2914650"/>
          <p14:tracePt t="35846" x="2268538" y="2914650"/>
          <p14:tracePt t="35862" x="2293938" y="2914650"/>
          <p14:tracePt t="35908" x="2311400" y="2914650"/>
          <p14:tracePt t="35925" x="2336800" y="2914650"/>
          <p14:tracePt t="35931" x="2336800" y="2932113"/>
          <p14:tracePt t="35939" x="2352675" y="2932113"/>
          <p14:tracePt t="35951" x="2379663" y="2932113"/>
          <p14:tracePt t="35953" x="2379663" y="2949575"/>
          <p14:tracePt t="36084" x="2362200" y="2949575"/>
          <p14:tracePt t="36089" x="2336800" y="2949575"/>
          <p14:tracePt t="36095" x="2319338" y="2949575"/>
          <p14:tracePt t="36097" x="2319338" y="2932113"/>
          <p14:tracePt t="36100" x="2293938" y="2932113"/>
          <p14:tracePt t="36105" x="2276475" y="2932113"/>
          <p14:tracePt t="36113" x="2251075" y="2932113"/>
          <p14:tracePt t="36119" x="2235200" y="2932113"/>
          <p14:tracePt t="36119" x="2235200" y="2914650"/>
          <p14:tracePt t="36128" x="2208213" y="2914650"/>
          <p14:tracePt t="36133" x="2192338" y="2914650"/>
          <p14:tracePt t="36146" x="2166938" y="2914650"/>
          <p14:tracePt t="36164" x="2149475" y="2914650"/>
          <p14:tracePt t="36185" x="2124075" y="2914650"/>
          <p14:tracePt t="36229" x="2106613" y="2914650"/>
          <p14:tracePt t="36416" x="2124075" y="2914650"/>
          <p14:tracePt t="36491" x="2141538" y="2914650"/>
          <p14:tracePt t="36531" x="2166938" y="2914650"/>
          <p14:tracePt t="36542" x="2182813" y="2914650"/>
          <p14:tracePt t="36546" x="2182813" y="2932113"/>
          <p14:tracePt t="36554" x="2208213" y="2932113"/>
          <p14:tracePt t="36572" x="2208213" y="2949575"/>
          <p14:tracePt t="36580" x="2225675" y="2949575"/>
          <p14:tracePt t="36616" x="2225675" y="2974975"/>
          <p14:tracePt t="36724" x="2225675" y="2990850"/>
          <p14:tracePt t="36866" x="2225675" y="2974975"/>
          <p14:tracePt t="36884" x="2225675" y="2957513"/>
          <p14:tracePt t="36899" x="2225675" y="2932113"/>
          <p14:tracePt t="36913" x="2225675" y="2914650"/>
          <p14:tracePt t="36929" x="2225675" y="2889250"/>
          <p14:tracePt t="36946" x="2225675" y="2871788"/>
          <p14:tracePt t="37171" x="2251075" y="2871788"/>
          <p14:tracePt t="37177" x="2251075" y="2889250"/>
          <p14:tracePt t="37185" x="2268538" y="2889250"/>
          <p14:tracePt t="37191" x="2268538" y="2906713"/>
          <p14:tracePt t="37196" x="2293938" y="2906713"/>
          <p14:tracePt t="37202" x="2311400" y="2932113"/>
          <p14:tracePt t="37211" x="2336800" y="2932113"/>
          <p14:tracePt t="37213" x="2352675" y="2949575"/>
          <p14:tracePt t="37215" x="2379663" y="2949575"/>
          <p14:tracePt t="37218" x="2395538" y="2974975"/>
          <p14:tracePt t="37221" x="2420938" y="2974975"/>
          <p14:tracePt t="37225" x="2438400" y="2990850"/>
          <p14:tracePt t="37228" x="2463800" y="2990850"/>
          <p14:tracePt t="37229" x="2481263" y="2990850"/>
          <p14:tracePt t="37232" x="2506663" y="3016250"/>
          <p14:tracePt t="37233" x="2524125" y="3016250"/>
          <p14:tracePt t="37235" x="2549525" y="3016250"/>
          <p14:tracePt t="37237" x="2565400" y="3033713"/>
          <p14:tracePt t="37239" x="2590800" y="3033713"/>
          <p14:tracePt t="37245" x="2633663" y="3059113"/>
          <p14:tracePt t="37246" x="2651125" y="3059113"/>
          <p14:tracePt t="37246" x="2676525" y="3059113"/>
          <p14:tracePt t="37248" x="2693988" y="3059113"/>
          <p14:tracePt t="37249" x="2693988" y="3076575"/>
          <p14:tracePt t="37250" x="2719388" y="3076575"/>
          <p14:tracePt t="37251" x="2735263" y="3076575"/>
          <p14:tracePt t="37252" x="2760663" y="3076575"/>
          <p14:tracePt t="37253" x="2778125" y="3076575"/>
          <p14:tracePt t="37254" x="2778125" y="3101975"/>
          <p14:tracePt t="37255" x="2803525" y="3101975"/>
          <p14:tracePt t="37256" x="2820988" y="3101975"/>
          <p14:tracePt t="37263" x="2905125" y="3119438"/>
          <p14:tracePt t="37263" x="2930525" y="3119438"/>
          <p14:tracePt t="37265" x="2947988" y="3119438"/>
          <p14:tracePt t="37266" x="2973388" y="3119438"/>
          <p14:tracePt t="37267" x="2990850" y="3119438"/>
          <p14:tracePt t="37268" x="2990850" y="3144838"/>
          <p14:tracePt t="37269" x="3016250" y="3144838"/>
          <p14:tracePt t="37271" x="3033713" y="3144838"/>
          <p14:tracePt t="37273" x="3059113" y="3144838"/>
          <p14:tracePt t="37273" x="3074988" y="3144838"/>
          <p14:tracePt t="37280" x="3186113" y="3160713"/>
          <p14:tracePt t="37281" x="3203575" y="3160713"/>
          <p14:tracePt t="37283" x="3228975" y="3160713"/>
          <p14:tracePt t="37284" x="3244850" y="3186113"/>
          <p14:tracePt t="37285" x="3270250" y="3186113"/>
          <p14:tracePt t="37286" x="3287713" y="3186113"/>
          <p14:tracePt t="37287" x="3313113" y="3186113"/>
          <p14:tracePt t="37288" x="3330575" y="3186113"/>
          <p14:tracePt t="37291" x="3355975" y="3186113"/>
          <p14:tracePt t="37291" x="3373438" y="3186113"/>
          <p14:tracePt t="37296" x="3441700" y="3203575"/>
          <p14:tracePt t="37304" x="3457575" y="3203575"/>
          <p14:tracePt t="37304" x="3482975" y="3203575"/>
          <p14:tracePt t="37305" x="3500438" y="3203575"/>
          <p14:tracePt t="37306" x="3525838" y="3203575"/>
          <p14:tracePt t="37312" x="3586163" y="3228975"/>
          <p14:tracePt t="37313" x="3627438" y="3228975"/>
          <p14:tracePt t="37314" x="3652838" y="3228975"/>
          <p14:tracePt t="37315" x="3670300" y="3228975"/>
          <p14:tracePt t="37317" x="3695700" y="3228975"/>
          <p14:tracePt t="37318" x="3713163" y="3228975"/>
          <p14:tracePt t="37320" x="3738563" y="3246438"/>
          <p14:tracePt t="37320" x="3756025" y="3246438"/>
          <p14:tracePt t="37321" x="3781425" y="3246438"/>
          <p14:tracePt t="37322" x="3797300" y="3246438"/>
          <p14:tracePt t="37325" x="3822700" y="3246438"/>
          <p14:tracePt t="37329" x="3908425" y="3271838"/>
          <p14:tracePt t="37330" x="3925888" y="3271838"/>
          <p14:tracePt t="37332" x="3951288" y="3271838"/>
          <p14:tracePt t="37334" x="3967163" y="3271838"/>
          <p14:tracePt t="37335" x="3992563" y="3271838"/>
          <p14:tracePt t="37336" x="4010025" y="3271838"/>
          <p14:tracePt t="37338" x="4035425" y="3271838"/>
          <p14:tracePt t="37339" x="4052888" y="3289300"/>
          <p14:tracePt t="37346" x="4137025" y="3289300"/>
          <p14:tracePt t="37346" x="4162425" y="3289300"/>
          <p14:tracePt t="37347" x="4179888" y="3314700"/>
          <p14:tracePt t="37349" x="4205288" y="3314700"/>
          <p14:tracePt t="37350" x="4222750" y="3314700"/>
          <p14:tracePt t="37351" x="4248150" y="3314700"/>
          <p14:tracePt t="37353" x="4265613" y="3314700"/>
          <p14:tracePt t="37354" x="4291013" y="3314700"/>
          <p14:tracePt t="37356" x="4306888" y="3330575"/>
          <p14:tracePt t="37362" x="4375150" y="3330575"/>
          <p14:tracePt t="37363" x="4392613" y="3330575"/>
          <p14:tracePt t="37365" x="4418013" y="3330575"/>
          <p14:tracePt t="37367" x="4435475" y="3330575"/>
          <p14:tracePt t="37368" x="4460875" y="3355975"/>
          <p14:tracePt t="37371" x="4476750" y="3355975"/>
          <p14:tracePt t="37372" x="4503738" y="3355975"/>
          <p14:tracePt t="37375" x="4519613" y="3355975"/>
          <p14:tracePt t="37379" x="4562475" y="3355975"/>
          <p14:tracePt t="37380" x="4587875" y="3355975"/>
          <p14:tracePt t="37383" x="4605338" y="3355975"/>
          <p14:tracePt t="37386" x="4630738" y="3355975"/>
          <p14:tracePt t="37388" x="4646613" y="3373438"/>
          <p14:tracePt t="37391" x="4673600" y="3373438"/>
          <p14:tracePt t="37396" x="4689475" y="3373438"/>
          <p14:tracePt t="37398" x="4732338" y="3373438"/>
          <p14:tracePt t="37401" x="4757738" y="3373438"/>
          <p14:tracePt t="37404" x="4775200" y="3373438"/>
          <p14:tracePt t="37406" x="4800600" y="3373438"/>
          <p14:tracePt t="37410" x="4818063" y="3373438"/>
          <p14:tracePt t="37413" x="4843463" y="3373438"/>
          <p14:tracePt t="37413" x="4859338" y="3373438"/>
          <p14:tracePt t="37416" x="4884738" y="3373438"/>
          <p14:tracePt t="37419" x="4902200" y="3373438"/>
          <p14:tracePt t="37419" x="4927600" y="3373438"/>
          <p14:tracePt t="37422" x="4945063" y="3373438"/>
          <p14:tracePt t="37427" x="4970463" y="3373438"/>
          <p14:tracePt t="37430" x="4987925" y="3373438"/>
          <p14:tracePt t="37431" x="5013325" y="3373438"/>
          <p14:tracePt t="37435" x="5029200" y="3373438"/>
          <p14:tracePt t="37438" x="5054600" y="3373438"/>
          <p14:tracePt t="37444" x="5072063" y="3373438"/>
          <p14:tracePt t="37447" x="5097463" y="3373438"/>
          <p14:tracePt t="37451" x="5114925" y="3373438"/>
          <p14:tracePt t="37457" x="5140325" y="3373438"/>
          <p14:tracePt t="37463" x="5157788" y="3373438"/>
          <p14:tracePt t="37475" x="5183188" y="3373438"/>
          <p14:tracePt t="37491" x="5199063" y="3373438"/>
          <p14:tracePt t="37501" x="5224463" y="3373438"/>
          <p14:tracePt t="37511" x="5241925" y="3373438"/>
          <p14:tracePt t="37513" x="5267325" y="3355975"/>
          <p14:tracePt t="37518" x="5284788" y="3355975"/>
          <p14:tracePt t="37520" x="5310188" y="3355975"/>
          <p14:tracePt t="37522" x="5327650" y="3355975"/>
          <p14:tracePt t="37529" x="5368925" y="3355975"/>
          <p14:tracePt t="37530" x="5394325" y="3355975"/>
          <p14:tracePt t="37531" x="5411788" y="3355975"/>
          <p14:tracePt t="37533" x="5437188" y="3355975"/>
          <p14:tracePt t="37536" x="5454650" y="3355975"/>
          <p14:tracePt t="37537" x="5480050" y="3355975"/>
          <p14:tracePt t="37538" x="5497513" y="3340100"/>
          <p14:tracePt t="37540" x="5522913" y="3340100"/>
          <p14:tracePt t="37545" x="5538788" y="3340100"/>
          <p14:tracePt t="37546" x="5581650" y="3340100"/>
          <p14:tracePt t="37548" x="5607050" y="3340100"/>
          <p14:tracePt t="37551" x="5624513" y="3340100"/>
          <p14:tracePt t="37552" x="5649913" y="3340100"/>
          <p14:tracePt t="37554" x="5667375" y="3340100"/>
          <p14:tracePt t="37556" x="5692775" y="3340100"/>
          <p14:tracePt t="37557" x="5692775" y="3314700"/>
          <p14:tracePt t="37561" x="5735638" y="3314700"/>
          <p14:tracePt t="37563" x="5751513" y="3314700"/>
          <p14:tracePt t="37564" x="5776913" y="3314700"/>
          <p14:tracePt t="37566" x="5794375" y="3314700"/>
          <p14:tracePt t="37569" x="5819775" y="3314700"/>
          <p14:tracePt t="37570" x="5819775" y="3297238"/>
          <p14:tracePt t="37573" x="5837238" y="3297238"/>
          <p14:tracePt t="37574" x="5862638" y="3297238"/>
          <p14:tracePt t="37579" x="5880100" y="3297238"/>
          <p14:tracePt t="37581" x="5905500" y="3297238"/>
          <p14:tracePt t="37582" x="5905500" y="3271838"/>
          <p14:tracePt t="37585" x="5921375" y="3271838"/>
          <p14:tracePt t="37591" x="5946775" y="3271838"/>
          <p14:tracePt t="37594" x="5946775" y="3254375"/>
          <p14:tracePt t="37596" x="5964238" y="3254375"/>
          <p14:tracePt t="37601" x="5989638" y="3254375"/>
          <p14:tracePt t="37602" x="5989638" y="3228975"/>
          <p14:tracePt t="37611" x="6007100" y="3228975"/>
          <p14:tracePt t="37613" x="6007100" y="3211513"/>
          <p14:tracePt t="37615" x="6032500" y="3211513"/>
          <p14:tracePt t="37623" x="6049963" y="3211513"/>
          <p14:tracePt t="37629" x="6049963" y="3186113"/>
          <p14:tracePt t="37629" x="6075363" y="3186113"/>
          <p14:tracePt t="37635" x="6091238" y="3186113"/>
          <p14:tracePt t="37641" x="6091238" y="3170238"/>
          <p14:tracePt t="37641" x="6116638" y="3170238"/>
          <p14:tracePt t="37646" x="6134100" y="3170238"/>
          <p14:tracePt t="37650" x="6159500" y="3144838"/>
          <p14:tracePt t="37655" x="6176963" y="3144838"/>
          <p14:tracePt t="37657" x="6176963" y="3127375"/>
          <p14:tracePt t="37661" x="6202363" y="3127375"/>
          <p14:tracePt t="37663" x="6219825" y="3127375"/>
          <p14:tracePt t="37665" x="6245225" y="3101975"/>
          <p14:tracePt t="37668" x="6261100" y="3101975"/>
          <p14:tracePt t="37670" x="6286500" y="3101975"/>
          <p14:tracePt t="37671" x="6286500" y="3084513"/>
          <p14:tracePt t="37673" x="6303963" y="3084513"/>
          <p14:tracePt t="37678" x="6329363" y="3084513"/>
          <p14:tracePt t="37679" x="6346825" y="3084513"/>
          <p14:tracePt t="37681" x="6372225" y="3084513"/>
          <p14:tracePt t="37682" x="6372225" y="3059113"/>
          <p14:tracePt t="37685" x="6389688" y="3059113"/>
          <p14:tracePt t="37686" x="6415088" y="3059113"/>
          <p14:tracePt t="37689" x="6430963" y="3059113"/>
          <p14:tracePt t="37691" x="6456363" y="3059113"/>
          <p14:tracePt t="37695" x="6473825" y="3041650"/>
          <p14:tracePt t="37696" x="6499225" y="3041650"/>
          <p14:tracePt t="37698" x="6516688" y="3041650"/>
          <p14:tracePt t="37701" x="6542088" y="3041650"/>
          <p14:tracePt t="37703" x="6559550" y="3041650"/>
          <p14:tracePt t="37704" x="6559550" y="3016250"/>
          <p14:tracePt t="37706" x="6584950" y="3016250"/>
          <p14:tracePt t="37711" x="6600825" y="3016250"/>
          <p14:tracePt t="37713" x="6626225" y="3016250"/>
          <p14:tracePt t="37714" x="6643688" y="3016250"/>
          <p14:tracePt t="37717" x="6669088" y="3016250"/>
          <p14:tracePt t="37720" x="6686550" y="3016250"/>
          <p14:tracePt t="37722" x="6711950" y="3000375"/>
          <p14:tracePt t="37729" x="6729413" y="3000375"/>
          <p14:tracePt t="37729" x="6754813" y="3000375"/>
          <p14:tracePt t="37731" x="6770688" y="3000375"/>
          <p14:tracePt t="37735" x="6797675" y="3000375"/>
          <p14:tracePt t="37741" x="6813550" y="3000375"/>
          <p14:tracePt t="37746" x="6838950" y="2974975"/>
          <p14:tracePt t="37752" x="6856413" y="2974975"/>
          <p14:tracePt t="37770" x="6856413" y="2957513"/>
          <p14:tracePt t="37771" x="6881813" y="2957513"/>
          <p14:tracePt t="37806" x="6899275" y="2957513"/>
          <p14:tracePt t="37841" x="6924675" y="2957513"/>
          <p14:tracePt t="37875" x="6942138" y="2957513"/>
          <p14:tracePt t="37892" x="6967538" y="2957513"/>
          <p14:tracePt t="37908" x="6983413" y="2957513"/>
          <p14:tracePt t="38183" x="6967538" y="2957513"/>
          <p14:tracePt t="38271" x="6950075" y="2957513"/>
          <p14:tracePt t="38297" x="6950075" y="2974975"/>
          <p14:tracePt t="38298" x="6924675" y="2974975"/>
          <p14:tracePt t="38314" x="6907213" y="2974975"/>
          <p14:tracePt t="38335" x="6881813" y="2974975"/>
          <p14:tracePt t="38348" x="6864350" y="2974975"/>
          <p14:tracePt t="38356" x="6838950" y="2974975"/>
          <p14:tracePt t="38361" x="6823075" y="2990850"/>
          <p14:tracePt t="38363" x="6797675" y="2990850"/>
          <p14:tracePt t="38366" x="6780213" y="2990850"/>
          <p14:tracePt t="38369" x="6754813" y="2990850"/>
          <p14:tracePt t="38372" x="6737350" y="2990850"/>
          <p14:tracePt t="38375" x="6711950" y="2990850"/>
          <p14:tracePt t="38379" x="6694488" y="2990850"/>
          <p14:tracePt t="38380" x="6669088" y="2990850"/>
          <p14:tracePt t="38383" x="6653213" y="2990850"/>
          <p14:tracePt t="38385" x="6626225" y="2990850"/>
          <p14:tracePt t="38387" x="6610350" y="2990850"/>
          <p14:tracePt t="38390" x="6584950" y="2990850"/>
          <p14:tracePt t="38394" x="6567488" y="2990850"/>
          <p14:tracePt t="38396" x="6524625" y="2990850"/>
          <p14:tracePt t="38398" x="6499225" y="2990850"/>
          <p14:tracePt t="38401" x="6483350" y="3016250"/>
          <p14:tracePt t="38401" x="6456363" y="3016250"/>
          <p14:tracePt t="38403" x="6440488" y="3016250"/>
          <p14:tracePt t="38404" x="6415088" y="3016250"/>
          <p14:tracePt t="38406" x="6397625" y="3016250"/>
          <p14:tracePt t="38407" x="6372225" y="3016250"/>
          <p14:tracePt t="38412" x="6354763" y="3016250"/>
          <p14:tracePt t="38413" x="6311900" y="3016250"/>
          <p14:tracePt t="38415" x="6286500" y="3016250"/>
          <p14:tracePt t="38416" x="6270625" y="3016250"/>
          <p14:tracePt t="38417" x="6245225" y="3016250"/>
          <p14:tracePt t="38419" x="6227763" y="3016250"/>
          <p14:tracePt t="38420" x="6202363" y="3016250"/>
          <p14:tracePt t="38422" x="6184900" y="3016250"/>
          <p14:tracePt t="38423" x="6159500" y="3016250"/>
          <p14:tracePt t="38429" x="6075363" y="3016250"/>
          <p14:tracePt t="38430" x="6057900" y="3016250"/>
          <p14:tracePt t="38431" x="6032500" y="3016250"/>
          <p14:tracePt t="38435" x="6015038" y="3016250"/>
          <p14:tracePt t="38435" x="5989638" y="3016250"/>
          <p14:tracePt t="38437" x="5972175" y="3016250"/>
          <p14:tracePt t="38438" x="5946775" y="3016250"/>
          <p14:tracePt t="38439" x="5930900" y="3016250"/>
          <p14:tracePt t="38442" x="5905500" y="3016250"/>
          <p14:tracePt t="38446" x="5819775" y="3016250"/>
          <p14:tracePt t="38448" x="5802313" y="3016250"/>
          <p14:tracePt t="38449" x="5776913" y="3016250"/>
          <p14:tracePt t="38450" x="5735638" y="3016250"/>
          <p14:tracePt t="38453" x="5718175" y="3016250"/>
          <p14:tracePt t="38453" x="5692775" y="3016250"/>
          <p14:tracePt t="38455" x="5675313" y="3000375"/>
          <p14:tracePt t="38456" x="5649913" y="3000375"/>
          <p14:tracePt t="38457" x="5632450" y="3000375"/>
          <p14:tracePt t="38462" x="5548313" y="3000375"/>
          <p14:tracePt t="38463" x="5522913" y="3000375"/>
          <p14:tracePt t="38465" x="5480050" y="3000375"/>
          <p14:tracePt t="38467" x="5437188" y="3000375"/>
          <p14:tracePt t="38468" x="5421313" y="3000375"/>
          <p14:tracePt t="38470" x="5394325" y="3000375"/>
          <p14:tracePt t="38471" x="5378450" y="3000375"/>
          <p14:tracePt t="38472" x="5353050" y="3000375"/>
          <p14:tracePt t="38473" x="5335588" y="3000375"/>
          <p14:tracePt t="38474" x="5310188" y="3000375"/>
          <p14:tracePt t="38477" x="5292725" y="3000375"/>
          <p14:tracePt t="38479" x="5224463" y="2974975"/>
          <p14:tracePt t="38480" x="5208588" y="2974975"/>
          <p14:tracePt t="38481" x="5183188" y="2974975"/>
          <p14:tracePt t="38482" x="5165725" y="2974975"/>
          <p14:tracePt t="38484" x="5140325" y="2974975"/>
          <p14:tracePt t="38485" x="5122863" y="2974975"/>
          <p14:tracePt t="38486" x="5080000" y="2974975"/>
          <p14:tracePt t="38487" x="5054600" y="2974975"/>
          <p14:tracePt t="38488" x="5038725" y="2974975"/>
          <p14:tracePt t="38490" x="5013325" y="2974975"/>
          <p14:tracePt t="38491" x="4995863" y="2974975"/>
          <p14:tracePt t="38495" x="4953000" y="2957513"/>
          <p14:tracePt t="38496" x="4910138" y="2957513"/>
          <p14:tracePt t="38497" x="4884738" y="2957513"/>
          <p14:tracePt t="38498" x="4868863" y="2957513"/>
          <p14:tracePt t="38499" x="4843463" y="2957513"/>
          <p14:tracePt t="38500" x="4826000" y="2957513"/>
          <p14:tracePt t="38501" x="4800600" y="2957513"/>
          <p14:tracePt t="38502" x="4783138" y="2957513"/>
          <p14:tracePt t="38504" x="4757738" y="2957513"/>
          <p14:tracePt t="38505" x="4740275" y="2932113"/>
          <p14:tracePt t="38506" x="4714875" y="2932113"/>
          <p14:tracePt t="38513" x="4630738" y="2932113"/>
          <p14:tracePt t="38513" x="4613275" y="2932113"/>
          <p14:tracePt t="38514" x="4587875" y="2932113"/>
          <p14:tracePt t="38515" x="4570413" y="2932113"/>
          <p14:tracePt t="38517" x="4545013" y="2932113"/>
          <p14:tracePt t="38518" x="4529138" y="2932113"/>
          <p14:tracePt t="38521" x="4503738" y="2932113"/>
          <p14:tracePt t="38521" x="4486275" y="2932113"/>
          <p14:tracePt t="38523" x="4460875" y="2932113"/>
          <p14:tracePt t="38529" x="4418013" y="2932113"/>
          <p14:tracePt t="38530" x="4375150" y="2932113"/>
          <p14:tracePt t="38532" x="4359275" y="2932113"/>
          <p14:tracePt t="38534" x="4332288" y="2932113"/>
          <p14:tracePt t="38536" x="4316413" y="2932113"/>
          <p14:tracePt t="38538" x="4291013" y="2932113"/>
          <p14:tracePt t="38540" x="4273550" y="2932113"/>
          <p14:tracePt t="38541" x="4248150" y="2932113"/>
          <p14:tracePt t="38545" x="4230688" y="2932113"/>
          <p14:tracePt t="38546" x="4205288" y="2932113"/>
          <p14:tracePt t="38547" x="4187825" y="2932113"/>
          <p14:tracePt t="38549" x="4162425" y="2932113"/>
          <p14:tracePt t="38551" x="4146550" y="2932113"/>
          <p14:tracePt t="38553" x="4121150" y="2932113"/>
          <p14:tracePt t="38554" x="4103688" y="2932113"/>
          <p14:tracePt t="38556" x="4078288" y="2932113"/>
          <p14:tracePt t="38562" x="4017963" y="2932113"/>
          <p14:tracePt t="38563" x="3992563" y="2932113"/>
          <p14:tracePt t="38564" x="3976688" y="2932113"/>
          <p14:tracePt t="38565" x="3951288" y="2932113"/>
          <p14:tracePt t="38567" x="3933825" y="2932113"/>
          <p14:tracePt t="38569" x="3908425" y="2932113"/>
          <p14:tracePt t="38570" x="3890963" y="2932113"/>
          <p14:tracePt t="38572" x="3865563" y="2932113"/>
          <p14:tracePt t="38573" x="3848100" y="2932113"/>
          <p14:tracePt t="38574" x="3822700" y="2932113"/>
          <p14:tracePt t="38579" x="3806825" y="2932113"/>
          <p14:tracePt t="38579" x="3763963" y="2932113"/>
          <p14:tracePt t="38580" x="3738563" y="2949575"/>
          <p14:tracePt t="38582" x="3721100" y="2949575"/>
          <p14:tracePt t="38585" x="3695700" y="2949575"/>
          <p14:tracePt t="38586" x="3678238" y="2949575"/>
          <p14:tracePt t="38587" x="3652838" y="2949575"/>
          <p14:tracePt t="38588" x="3636963" y="2949575"/>
          <p14:tracePt t="38590" x="3611563" y="2949575"/>
          <p14:tracePt t="38591" x="3594100" y="2949575"/>
          <p14:tracePt t="38595" x="3568700" y="2949575"/>
          <p14:tracePt t="38596" x="3551238" y="2949575"/>
          <p14:tracePt t="38598" x="3525838" y="2949575"/>
          <p14:tracePt t="38600" x="3508375" y="2949575"/>
          <p14:tracePt t="38601" x="3482975" y="2949575"/>
          <p14:tracePt t="38603" x="3467100" y="2949575"/>
          <p14:tracePt t="38605" x="3441700" y="2949575"/>
          <p14:tracePt t="38612" x="3398838" y="2949575"/>
          <p14:tracePt t="38613" x="3381375" y="2949575"/>
          <p14:tracePt t="38615" x="3355975" y="2949575"/>
          <p14:tracePt t="38616" x="3338513" y="2949575"/>
          <p14:tracePt t="38618" x="3313113" y="2949575"/>
          <p14:tracePt t="38621" x="3297238" y="2949575"/>
          <p14:tracePt t="38623" x="3270250" y="2949575"/>
          <p14:tracePt t="38628" x="3254375" y="2949575"/>
          <p14:tracePt t="38629" x="3228975" y="2949575"/>
          <p14:tracePt t="38630" x="3211513" y="2949575"/>
          <p14:tracePt t="38633" x="3186113" y="2949575"/>
          <p14:tracePt t="38635" x="3168650" y="2949575"/>
          <p14:tracePt t="38638" x="3143250" y="2949575"/>
          <p14:tracePt t="38640" x="3127375" y="2949575"/>
          <p14:tracePt t="38645" x="3100388" y="2974975"/>
          <p14:tracePt t="38646" x="3084513" y="2974975"/>
          <p14:tracePt t="38647" x="3059113" y="2974975"/>
          <p14:tracePt t="38649" x="3041650" y="2974975"/>
          <p14:tracePt t="38651" x="3016250" y="2974975"/>
          <p14:tracePt t="38654" x="2998788" y="2974975"/>
          <p14:tracePt t="38655" x="2973388" y="2974975"/>
          <p14:tracePt t="38657" x="2955925" y="2974975"/>
          <p14:tracePt t="38661" x="2930525" y="2974975"/>
          <p14:tracePt t="38663" x="2914650" y="2974975"/>
          <p14:tracePt t="38664" x="2889250" y="2974975"/>
          <p14:tracePt t="38666" x="2871788" y="2974975"/>
          <p14:tracePt t="38669" x="2846388" y="2990850"/>
          <p14:tracePt t="38671" x="2828925" y="2990850"/>
          <p14:tracePt t="38673" x="2803525" y="2990850"/>
          <p14:tracePt t="38677" x="2786063" y="2990850"/>
          <p14:tracePt t="38680" x="2760663" y="2990850"/>
          <p14:tracePt t="38680" x="2744788" y="2990850"/>
          <p14:tracePt t="38683" x="2719388" y="2990850"/>
          <p14:tracePt t="38686" x="2701925" y="2990850"/>
          <p14:tracePt t="38688" x="2676525" y="2990850"/>
          <p14:tracePt t="38694" x="2659063" y="2990850"/>
          <p14:tracePt t="38696" x="2633663" y="2990850"/>
          <p14:tracePt t="38700" x="2616200" y="2990850"/>
          <p14:tracePt t="38704" x="2590800" y="2990850"/>
          <p14:tracePt t="38711" x="2574925" y="2990850"/>
          <p14:tracePt t="38716" x="2549525" y="2990850"/>
          <p14:tracePt t="38721" x="2532063" y="2990850"/>
          <p14:tracePt t="38731" x="2506663" y="2990850"/>
          <p14:tracePt t="38737" x="2489200" y="2990850"/>
          <p14:tracePt t="38746" x="2463800" y="2990850"/>
          <p14:tracePt t="38751" x="2446338" y="2990850"/>
          <p14:tracePt t="38756" x="2420938" y="2990850"/>
          <p14:tracePt t="38763" x="2405063" y="2990850"/>
          <p14:tracePt t="38770" x="2379663" y="2990850"/>
          <p14:tracePt t="38777" x="2362200" y="2990850"/>
          <p14:tracePt t="38783" x="2336800" y="2990850"/>
          <p14:tracePt t="38791" x="2319338" y="2990850"/>
          <p14:tracePt t="38800" x="2293938" y="2990850"/>
          <p14:tracePt t="38813" x="2276475" y="2990850"/>
          <p14:tracePt t="38829" x="2251075" y="2990850"/>
          <p14:tracePt t="38839" x="2235200" y="2990850"/>
          <p14:tracePt t="38857" x="2208213" y="2990850"/>
          <p14:tracePt t="39024" x="2192338" y="2990850"/>
          <p14:tracePt t="39331" x="2208213" y="2990850"/>
          <p14:tracePt t="39920" x="2208213" y="2974975"/>
          <p14:tracePt t="39932" x="2192338" y="2974975"/>
          <p14:tracePt t="42046" x="2208213" y="2974975"/>
          <p14:tracePt t="42062" x="2225675" y="2974975"/>
          <p14:tracePt t="42069" x="2251075" y="2974975"/>
          <p14:tracePt t="42079" x="2268538" y="2974975"/>
          <p14:tracePt t="42084" x="2293938" y="2974975"/>
          <p14:tracePt t="42090" x="2311400" y="2974975"/>
          <p14:tracePt t="42096" x="2336800" y="2974975"/>
          <p14:tracePt t="42105" x="2352675" y="2974975"/>
          <p14:tracePt t="42117" x="2379663" y="2974975"/>
          <p14:tracePt t="42171" x="2395538" y="2974975"/>
          <p14:tracePt t="42208" x="2420938" y="2974975"/>
          <p14:tracePt t="42217" x="2438400" y="2974975"/>
          <p14:tracePt t="42226" x="2463800" y="2974975"/>
          <p14:tracePt t="42234" x="2481263" y="2974975"/>
          <p14:tracePt t="42248" x="2506663" y="2974975"/>
          <p14:tracePt t="42263" x="2524125" y="2974975"/>
          <p14:tracePt t="42280" x="2549525" y="2974975"/>
          <p14:tracePt t="42301" x="2565400" y="2974975"/>
          <p14:tracePt t="43591" x="2590800" y="2974975"/>
          <p14:tracePt t="43602" x="2608263" y="2974975"/>
          <p14:tracePt t="43612" x="2633663" y="2974975"/>
          <p14:tracePt t="43621" x="2651125" y="2974975"/>
          <p14:tracePt t="43630" x="2676525" y="2974975"/>
          <p14:tracePt t="43638" x="2693988" y="2974975"/>
          <p14:tracePt t="43646" x="2719388" y="2974975"/>
          <p14:tracePt t="43654" x="2735263" y="2974975"/>
          <p14:tracePt t="43664" x="2760663" y="2974975"/>
          <p14:tracePt t="43673" x="2778125" y="2974975"/>
          <p14:tracePt t="43681" x="2803525" y="2974975"/>
          <p14:tracePt t="43689" x="2820988" y="2974975"/>
          <p14:tracePt t="43696" x="2846388" y="2974975"/>
          <p14:tracePt t="43699" x="2863850" y="2974975"/>
          <p14:tracePt t="43704" x="2889250" y="2974975"/>
          <p14:tracePt t="43712" x="2905125" y="2974975"/>
          <p14:tracePt t="43714" x="2930525" y="2974975"/>
          <p14:tracePt t="43718" x="2930525" y="2990850"/>
          <p14:tracePt t="43720" x="2947988" y="2990850"/>
          <p14:tracePt t="43728" x="2973388" y="2990850"/>
          <p14:tracePt t="43731" x="2990850" y="2990850"/>
          <p14:tracePt t="43737" x="3016250" y="2990850"/>
          <p14:tracePt t="43744" x="3033713" y="2990850"/>
          <p14:tracePt t="43751" x="3059113" y="2990850"/>
          <p14:tracePt t="43763" x="3074988" y="2990850"/>
          <p14:tracePt t="43802" x="3100388" y="2990850"/>
          <p14:tracePt t="43895" x="3117850" y="2990850"/>
          <p14:tracePt t="43912" x="3143250" y="2990850"/>
          <p14:tracePt t="43935" x="3160713" y="2990850"/>
          <p14:tracePt t="43975" x="3186113" y="2990850"/>
          <p14:tracePt t="44126" x="3203575" y="2990850"/>
          <p14:tracePt t="45468" x="3228975" y="2990850"/>
          <p14:tracePt t="45484" x="3244850" y="2990850"/>
          <p14:tracePt t="45496" x="3270250" y="2990850"/>
          <p14:tracePt t="45503" x="3287713" y="2990850"/>
          <p14:tracePt t="45512" x="3313113" y="2990850"/>
          <p14:tracePt t="45516" x="3330575" y="2990850"/>
          <p14:tracePt t="45521" x="3355975" y="2990850"/>
          <p14:tracePt t="45529" x="3373438" y="2990850"/>
          <p14:tracePt t="45532" x="3398838" y="2990850"/>
          <p14:tracePt t="45540" x="3414713" y="2990850"/>
          <p14:tracePt t="45546" x="3441700" y="2990850"/>
          <p14:tracePt t="45551" x="3457575" y="2990850"/>
          <p14:tracePt t="45562" x="3482975" y="2990850"/>
          <p14:tracePt t="45566" x="3500438" y="2990850"/>
          <p14:tracePt t="45578" x="3525838" y="2990850"/>
          <p14:tracePt t="45587" x="3543300" y="2990850"/>
          <p14:tracePt t="45649" x="3568700" y="2990850"/>
          <p14:tracePt t="45675" x="3586163" y="2990850"/>
          <p14:tracePt t="46884" x="3611563" y="2990850"/>
          <p14:tracePt t="47425" x="3627438" y="2990850"/>
          <p14:tracePt t="47446" x="3652838" y="2990850"/>
          <p14:tracePt t="47483" x="3670300" y="2990850"/>
          <p14:tracePt t="47508" x="3695700" y="2990850"/>
          <p14:tracePt t="47529" x="3713163" y="2990850"/>
          <p14:tracePt t="47546" x="3738563" y="2990850"/>
          <p14:tracePt t="47559" x="3738563" y="3016250"/>
          <p14:tracePt t="47563" x="3756025" y="3016250"/>
          <p14:tracePt t="47585" x="3781425" y="3016250"/>
          <p14:tracePt t="47608" x="3797300" y="3016250"/>
          <p14:tracePt t="47847" x="3781425" y="3016250"/>
          <p14:tracePt t="47862" x="3763963" y="3016250"/>
          <p14:tracePt t="47868" x="3738563" y="3016250"/>
          <p14:tracePt t="47879" x="3721100" y="3016250"/>
          <p14:tracePt t="47889" x="3695700" y="3016250"/>
          <p14:tracePt t="47901" x="3678238" y="3016250"/>
          <p14:tracePt t="47912" x="3652838" y="3016250"/>
          <p14:tracePt t="47925" x="3636963" y="3016250"/>
          <p14:tracePt t="47946" x="3611563" y="3016250"/>
          <p14:tracePt t="47969" x="3611563" y="3000375"/>
          <p14:tracePt t="47970" x="3594100" y="3000375"/>
          <p14:tracePt t="47982" x="3568700" y="3000375"/>
          <p14:tracePt t="47990" x="3551238" y="3000375"/>
          <p14:tracePt t="47996" x="3551238" y="2974975"/>
          <p14:tracePt t="47997" x="3525838" y="2974975"/>
          <p14:tracePt t="48005" x="3508375" y="2974975"/>
          <p14:tracePt t="48014" x="3482975" y="2974975"/>
          <p14:tracePt t="48023" x="3467100" y="2974975"/>
          <p14:tracePt t="48029" x="3467100" y="2957513"/>
          <p14:tracePt t="48050" x="3441700" y="2957513"/>
          <p14:tracePt t="48163" x="3424238" y="2957513"/>
          <p14:tracePt t="48201" x="3398838" y="2957513"/>
          <p14:tracePt t="48216" x="3381375" y="2957513"/>
          <p14:tracePt t="48226" x="3355975" y="2957513"/>
          <p14:tracePt t="48230" x="3338513" y="2957513"/>
          <p14:tracePt t="48234" x="3313113" y="2957513"/>
          <p14:tracePt t="48238" x="3297238" y="2957513"/>
          <p14:tracePt t="48244" x="3270250" y="2957513"/>
          <p14:tracePt t="48246" x="3254375" y="2957513"/>
          <p14:tracePt t="48250" x="3228975" y="2957513"/>
          <p14:tracePt t="48253" x="3211513" y="2957513"/>
          <p14:tracePt t="48256" x="3186113" y="2957513"/>
          <p14:tracePt t="48263" x="3168650" y="2957513"/>
          <p14:tracePt t="48265" x="3143250" y="2957513"/>
          <p14:tracePt t="48269" x="3127375" y="2957513"/>
          <p14:tracePt t="48275" x="3100388" y="2932113"/>
          <p14:tracePt t="48279" x="3084513" y="2932113"/>
          <p14:tracePt t="48282" x="3059113" y="2932113"/>
          <p14:tracePt t="48288" x="3041650" y="2932113"/>
          <p14:tracePt t="48296" x="3016250" y="2932113"/>
          <p14:tracePt t="48301" x="2998788" y="2932113"/>
          <p14:tracePt t="48303" x="2998788" y="2914650"/>
          <p14:tracePt t="48306" x="2973388" y="2914650"/>
          <p14:tracePt t="48313" x="2955925" y="2914650"/>
          <p14:tracePt t="48322" x="2930525" y="2914650"/>
          <p14:tracePt t="48332" x="2914650" y="2914650"/>
          <p14:tracePt t="48345" x="2889250" y="2914650"/>
          <p14:tracePt t="48352" x="2871788" y="2914650"/>
          <p14:tracePt t="48354" x="2871788" y="2889250"/>
          <p14:tracePt t="48363" x="2846388" y="2889250"/>
          <p14:tracePt t="48375" x="2828925" y="2889250"/>
          <p14:tracePt t="48391" x="2803525" y="2889250"/>
          <p14:tracePt t="48448" x="2786063" y="2889250"/>
          <p14:tracePt t="48456" x="2786063" y="2906713"/>
          <p14:tracePt t="48470" x="2786063" y="2932113"/>
          <p14:tracePt t="48479" x="2786063" y="2949575"/>
          <p14:tracePt t="48482" x="2786063" y="2974975"/>
          <p14:tracePt t="48488" x="2786063" y="2990850"/>
          <p14:tracePt t="48494" x="2786063" y="3016250"/>
          <p14:tracePt t="48496" x="2786063" y="3033713"/>
          <p14:tracePt t="48499" x="2786063" y="3059113"/>
          <p14:tracePt t="48503" x="2786063" y="3076575"/>
          <p14:tracePt t="48506" x="2786063" y="3101975"/>
          <p14:tracePt t="48512" x="2786063" y="3119438"/>
          <p14:tracePt t="48513" x="2803525" y="3144838"/>
          <p14:tracePt t="48517" x="2803525" y="3160713"/>
          <p14:tracePt t="48520" x="2803525" y="3186113"/>
          <p14:tracePt t="48525" x="2803525" y="3203575"/>
          <p14:tracePt t="48529" x="2820988" y="3203575"/>
          <p14:tracePt t="48530" x="2820988" y="3228975"/>
          <p14:tracePt t="48534" x="2820988" y="3246438"/>
          <p14:tracePt t="48539" x="2820988" y="3271838"/>
          <p14:tracePt t="48546" x="2820988" y="3289300"/>
          <p14:tracePt t="48550" x="2820988" y="3314700"/>
          <p14:tracePt t="48557" x="2820988" y="3330575"/>
          <p14:tracePt t="48564" x="2820988" y="3355975"/>
          <p14:tracePt t="48571" x="2820988" y="3373438"/>
          <p14:tracePt t="48579" x="2820988" y="3398838"/>
          <p14:tracePt t="48581" x="2820988" y="3416300"/>
          <p14:tracePt t="48585" x="2820988" y="3441700"/>
          <p14:tracePt t="48586" x="2803525" y="3441700"/>
          <p14:tracePt t="48589" x="2803525" y="3459163"/>
          <p14:tracePt t="48595" x="2786063" y="3484563"/>
          <p14:tracePt t="48596" x="2786063" y="3502025"/>
          <p14:tracePt t="48598" x="2760663" y="3502025"/>
          <p14:tracePt t="48600" x="2760663" y="3527425"/>
          <p14:tracePt t="48603" x="2744788" y="3543300"/>
          <p14:tracePt t="48608" x="2719388" y="3568700"/>
          <p14:tracePt t="48612" x="2701925" y="3586163"/>
          <p14:tracePt t="48613" x="2701925" y="3611563"/>
          <p14:tracePt t="48615" x="2676525" y="3611563"/>
          <p14:tracePt t="48616" x="2676525" y="3629025"/>
          <p14:tracePt t="48619" x="2659063" y="3654425"/>
          <p14:tracePt t="48622" x="2659063" y="3671888"/>
          <p14:tracePt t="48623" x="2633663" y="3671888"/>
          <p14:tracePt t="48629" x="2616200" y="3697288"/>
          <p14:tracePt t="48630" x="2616200" y="3713163"/>
          <p14:tracePt t="48632" x="2590800" y="3713163"/>
          <p14:tracePt t="48633" x="2590800" y="3738563"/>
          <p14:tracePt t="48636" x="2574925" y="3738563"/>
          <p14:tracePt t="48637" x="2574925" y="3756025"/>
          <p14:tracePt t="48641" x="2549525" y="3781425"/>
          <p14:tracePt t="48646" x="2549525" y="3798888"/>
          <p14:tracePt t="48648" x="2532063" y="3824288"/>
          <p14:tracePt t="48652" x="2532063" y="3841750"/>
          <p14:tracePt t="48653" x="2506663" y="3841750"/>
          <p14:tracePt t="48654" x="2506663" y="3867150"/>
          <p14:tracePt t="48657" x="2506663" y="3883025"/>
          <p14:tracePt t="48662" x="2489200" y="3908425"/>
          <p14:tracePt t="48663" x="2489200" y="3925888"/>
          <p14:tracePt t="48666" x="2489200" y="3951288"/>
          <p14:tracePt t="48669" x="2489200" y="3968750"/>
          <p14:tracePt t="48670" x="2463800" y="3968750"/>
          <p14:tracePt t="48672" x="2463800" y="3994150"/>
          <p14:tracePt t="48675" x="2463800" y="4011613"/>
          <p14:tracePt t="48679" x="2463800" y="4037013"/>
          <p14:tracePt t="48680" x="2446338" y="4052888"/>
          <p14:tracePt t="48682" x="2446338" y="4079875"/>
          <p14:tracePt t="48684" x="2446338" y="4095750"/>
          <p14:tracePt t="48688" x="2446338" y="4121150"/>
          <p14:tracePt t="48690" x="2446338" y="4138613"/>
          <p14:tracePt t="48695" x="2420938" y="4164013"/>
          <p14:tracePt t="48696" x="2420938" y="4181475"/>
          <p14:tracePt t="48699" x="2420938" y="4206875"/>
          <p14:tracePt t="48702" x="2420938" y="4224338"/>
          <p14:tracePt t="48705" x="2420938" y="4249738"/>
          <p14:tracePt t="48707" x="2405063" y="4249738"/>
          <p14:tracePt t="48712" x="2405063" y="4265613"/>
          <p14:tracePt t="48712" x="2405063" y="4291013"/>
          <p14:tracePt t="48713" x="2405063" y="4308475"/>
          <p14:tracePt t="48717" x="2405063" y="4333875"/>
          <p14:tracePt t="48720" x="2405063" y="4351338"/>
          <p14:tracePt t="48723" x="2379663" y="4351338"/>
          <p14:tracePt t="48724" x="2379663" y="4376738"/>
          <p14:tracePt t="48729" x="2379663" y="4394200"/>
          <p14:tracePt t="48732" x="2379663" y="4419600"/>
          <p14:tracePt t="48736" x="2379663" y="4435475"/>
          <p14:tracePt t="48740" x="2362200" y="4460875"/>
          <p14:tracePt t="48745" x="2362200" y="4478338"/>
          <p14:tracePt t="48747" x="2362200" y="4503738"/>
          <p14:tracePt t="48751" x="2336800" y="4521200"/>
          <p14:tracePt t="48755" x="2336800" y="4546600"/>
          <p14:tracePt t="48761" x="2319338" y="4564063"/>
          <p14:tracePt t="48763" x="2319338" y="4589463"/>
          <p14:tracePt t="48765" x="2319338" y="4605338"/>
          <p14:tracePt t="48767" x="2293938" y="4605338"/>
          <p14:tracePt t="48770" x="2293938" y="4630738"/>
          <p14:tracePt t="48775" x="2293938" y="4648200"/>
          <p14:tracePt t="48779" x="2276475" y="4673600"/>
          <p14:tracePt t="48783" x="2276475" y="4691063"/>
          <p14:tracePt t="48787" x="2276475" y="4716463"/>
          <p14:tracePt t="48795" x="2276475" y="4733925"/>
          <p14:tracePt t="48796" x="2276475" y="4759325"/>
          <p14:tracePt t="48801" x="2276475" y="4775200"/>
          <p14:tracePt t="48805" x="2276475" y="4802188"/>
          <p14:tracePt t="48812" x="2276475" y="4818063"/>
          <p14:tracePt t="48815" x="2276475" y="4843463"/>
          <p14:tracePt t="48821" x="2276475" y="4860925"/>
          <p14:tracePt t="48829" x="2276475" y="4886325"/>
          <p14:tracePt t="48831" x="2276475" y="4903788"/>
          <p14:tracePt t="48838" x="2276475" y="4929188"/>
          <p14:tracePt t="48844" x="2276475" y="4946650"/>
          <p14:tracePt t="48847" x="2276475" y="4972050"/>
          <p14:tracePt t="48852" x="2276475" y="4987925"/>
          <p14:tracePt t="48861" x="2276475" y="5013325"/>
          <p14:tracePt t="48865" x="2276475" y="5030788"/>
          <p14:tracePt t="48873" x="2276475" y="5056188"/>
          <p14:tracePt t="48881" x="2276475" y="5073650"/>
          <p14:tracePt t="48889" x="2276475" y="5099050"/>
          <p14:tracePt t="48897" x="2276475" y="5116513"/>
          <p14:tracePt t="48901" x="2276475" y="5141913"/>
          <p14:tracePt t="48908" x="2276475" y="5157788"/>
          <p14:tracePt t="48913" x="2276475" y="5183188"/>
          <p14:tracePt t="48921" x="2276475" y="5200650"/>
          <p14:tracePt t="48930" x="2276475" y="5226050"/>
          <p14:tracePt t="48932" x="2293938" y="5226050"/>
          <p14:tracePt t="48935" x="2293938" y="5243513"/>
          <p14:tracePt t="48941" x="2311400" y="5243513"/>
          <p14:tracePt t="48944" x="2311400" y="5268913"/>
          <p14:tracePt t="48948" x="2336800" y="5286375"/>
          <p14:tracePt t="48953" x="2336800" y="5311775"/>
          <p14:tracePt t="48958" x="2352675" y="5311775"/>
          <p14:tracePt t="48962" x="2352675" y="5327650"/>
          <p14:tracePt t="48965" x="2352675" y="5353050"/>
          <p14:tracePt t="48971" x="2379663" y="5353050"/>
          <p14:tracePt t="48973" x="2379663" y="5370513"/>
          <p14:tracePt t="48982" x="2379663" y="5395913"/>
          <p14:tracePt t="48991" x="2379663" y="5413375"/>
          <p14:tracePt t="49003" x="2379663" y="5438775"/>
          <p14:tracePt t="49021" x="2379663" y="5456238"/>
          <p14:tracePt t="49049" x="2379663" y="5481638"/>
          <p14:tracePt t="49134" x="2379663" y="5464175"/>
          <p14:tracePt t="49151" x="2395538" y="5438775"/>
          <p14:tracePt t="49169" x="2420938" y="5438775"/>
          <p14:tracePt t="49288" x="2438400" y="5438775"/>
          <p14:tracePt t="49303" x="2438400" y="5421313"/>
          <p14:tracePt t="49325" x="2463800" y="5421313"/>
          <p14:tracePt t="49609" x="2481263" y="5421313"/>
          <p14:tracePt t="49614" x="2481263" y="5438775"/>
          <p14:tracePt t="49642" x="2506663" y="5438775"/>
          <p14:tracePt t="49649" x="2506663" y="5456238"/>
          <p14:tracePt t="49691" x="2506663" y="5481638"/>
          <p14:tracePt t="49700" x="2524125" y="5481638"/>
          <p14:tracePt t="49722" x="2524125" y="5497513"/>
          <p14:tracePt t="49807" x="2524125" y="5524500"/>
          <p14:tracePt t="49808" x="2549525" y="5524500"/>
          <p14:tracePt t="49820" x="2549525" y="5540375"/>
          <p14:tracePt t="49830" x="2549525" y="5565775"/>
          <p14:tracePt t="49831" x="2565400" y="5565775"/>
          <p14:tracePt t="49847" x="2565400" y="5583238"/>
          <p14:tracePt t="49930" x="2565400" y="5565775"/>
          <p14:tracePt t="49945" x="2565400" y="5549900"/>
          <p14:tracePt t="49948" x="2590800" y="5549900"/>
          <p14:tracePt t="49962" x="2590800" y="5524500"/>
          <p14:tracePt t="49981" x="2590800" y="5507038"/>
          <p14:tracePt t="49986" x="2608263" y="5507038"/>
          <p14:tracePt t="49997" x="2608263" y="5481638"/>
          <p14:tracePt t="50012" x="2608263" y="5464175"/>
          <p14:tracePt t="50014" x="2633663" y="5464175"/>
          <p14:tracePt t="50067" x="2633663" y="5438775"/>
          <p14:tracePt t="50096" x="2633663" y="5421313"/>
          <p14:tracePt t="50119" x="2651125" y="5421313"/>
          <p14:tracePt t="50140" x="2676525" y="5421313"/>
          <p14:tracePt t="50154" x="2676525" y="5395913"/>
          <p14:tracePt t="50169" x="2693988" y="5395913"/>
          <p14:tracePt t="50181" x="2693988" y="5380038"/>
          <p14:tracePt t="50192" x="2719388" y="5380038"/>
          <p14:tracePt t="50199" x="2719388" y="5353050"/>
          <p14:tracePt t="50216" x="2735263" y="5353050"/>
          <p14:tracePt t="50225" x="2735263" y="5337175"/>
          <p14:tracePt t="50250" x="2735263" y="5311775"/>
          <p14:tracePt t="50271" x="2735263" y="5294313"/>
          <p14:tracePt t="50291" x="2735263" y="5268913"/>
          <p14:tracePt t="50296" x="2719388" y="5268913"/>
          <p14:tracePt t="50303" x="2719388" y="5251450"/>
          <p14:tracePt t="50313" x="2701925" y="5251450"/>
          <p14:tracePt t="50313" x="2701925" y="5226050"/>
          <p14:tracePt t="50321" x="2701925" y="5208588"/>
          <p14:tracePt t="50329" x="2701925" y="5183188"/>
          <p14:tracePt t="50338" x="2701925" y="5167313"/>
          <p14:tracePt t="50348" x="2701925" y="5141913"/>
          <p14:tracePt t="50362" x="2701925" y="5124450"/>
          <p14:tracePt t="50383" x="2701925" y="5099050"/>
          <p14:tracePt t="50530" x="2701925" y="5116513"/>
          <p14:tracePt t="50537" x="2701925" y="5141913"/>
          <p14:tracePt t="50542" x="2719388" y="5141913"/>
          <p14:tracePt t="50545" x="2719388" y="5157788"/>
          <p14:tracePt t="50548" x="2719388" y="5183188"/>
          <p14:tracePt t="50553" x="2719388" y="5200650"/>
          <p14:tracePt t="50562" x="2719388" y="5226050"/>
          <p14:tracePt t="50563" x="2735263" y="5226050"/>
          <p14:tracePt t="50566" x="2735263" y="5243513"/>
          <p14:tracePt t="50575" x="2735263" y="5268913"/>
          <p14:tracePt t="50586" x="2735263" y="5286375"/>
          <p14:tracePt t="50599" x="2735263" y="5311775"/>
          <p14:tracePt t="50611" x="2735263" y="5327650"/>
          <p14:tracePt t="50618" x="2735263" y="5353050"/>
          <p14:tracePt t="50628" x="2735263" y="5370513"/>
          <p14:tracePt t="50638" x="2735263" y="5395913"/>
          <p14:tracePt t="50654" x="2760663" y="5395913"/>
          <p14:tracePt t="50709" x="2778125" y="5395913"/>
          <p14:tracePt t="50718" x="2803525" y="5395913"/>
          <p14:tracePt t="50725" x="2820988" y="5395913"/>
          <p14:tracePt t="50730" x="2820988" y="5380038"/>
          <p14:tracePt t="50731" x="2846388" y="5380038"/>
          <p14:tracePt t="50739" x="2863850" y="5380038"/>
          <p14:tracePt t="50747" x="2863850" y="5353050"/>
          <p14:tracePt t="50748" x="2889250" y="5353050"/>
          <p14:tracePt t="50760" x="2905125" y="5353050"/>
          <p14:tracePt t="50768" x="2905125" y="5337175"/>
          <p14:tracePt t="50768" x="2930525" y="5337175"/>
          <p14:tracePt t="50779" x="2947988" y="5337175"/>
          <p14:tracePt t="50785" x="2973388" y="5311775"/>
          <p14:tracePt t="50796" x="2990850" y="5311775"/>
          <p14:tracePt t="50800" x="2990850" y="5294313"/>
          <p14:tracePt t="50802" x="3016250" y="5294313"/>
          <p14:tracePt t="50813" x="3033713" y="5294313"/>
          <p14:tracePt t="50822" x="3033713" y="5268913"/>
          <p14:tracePt t="50828" x="3059113" y="5268913"/>
          <p14:tracePt t="50838" x="3074988" y="5268913"/>
          <p14:tracePt t="50855" x="3100388" y="5268913"/>
          <p14:tracePt t="50857" x="3100388" y="5251450"/>
          <p14:tracePt t="50884" x="3117850" y="5251450"/>
          <p14:tracePt t="50983" x="3100388" y="5251450"/>
          <p14:tracePt t="50995" x="3084513" y="5251450"/>
          <p14:tracePt t="51000" x="3059113" y="5251450"/>
          <p14:tracePt t="51008" x="3041650" y="5251450"/>
          <p14:tracePt t="51014" x="3016250" y="5251450"/>
          <p14:tracePt t="51019" x="2998788" y="5251450"/>
          <p14:tracePt t="51028" x="2973388" y="5251450"/>
          <p14:tracePt t="51032" x="2955925" y="5251450"/>
          <p14:tracePt t="51039" x="2930525" y="5251450"/>
          <p14:tracePt t="51049" x="2914650" y="5251450"/>
          <p14:tracePt t="51052" x="2914650" y="5268913"/>
          <p14:tracePt t="51063" x="2889250" y="5268913"/>
          <p14:tracePt t="51080" x="2871788" y="5268913"/>
          <p14:tracePt t="51090" x="2871788" y="5286375"/>
          <p14:tracePt t="51096" x="2846388" y="5286375"/>
          <p14:tracePt t="51112" x="2828925" y="5286375"/>
          <p14:tracePt t="51114" x="2828925" y="5311775"/>
          <p14:tracePt t="51120" x="2803525" y="5311775"/>
          <p14:tracePt t="51130" x="2803525" y="5327650"/>
          <p14:tracePt t="51133" x="2786063" y="5327650"/>
          <p14:tracePt t="51147" x="2760663" y="5327650"/>
          <p14:tracePt t="51154" x="2760663" y="5353050"/>
          <p14:tracePt t="51162" x="2744788" y="5353050"/>
          <p14:tracePt t="51170" x="2744788" y="5370513"/>
          <p14:tracePt t="51171" x="2719388" y="5370513"/>
          <p14:tracePt t="51191" x="2701925" y="5370513"/>
          <p14:tracePt t="51195" x="2701925" y="5395913"/>
          <p14:tracePt t="51317" x="2701925" y="5380038"/>
          <p14:tracePt t="51329" x="2676525" y="5353050"/>
          <p14:tracePt t="51345" x="2676525" y="5337175"/>
          <p14:tracePt t="51347" x="2659063" y="5337175"/>
          <p14:tracePt t="51363" x="2659063" y="5311775"/>
          <p14:tracePt t="51370" x="2633663" y="5311775"/>
          <p14:tracePt t="51406" x="2616200" y="5311775"/>
          <p14:tracePt t="51415" x="2616200" y="5294313"/>
          <p14:tracePt t="51441" x="2590800" y="5294313"/>
          <p14:tracePt t="51463" x="2590800" y="5268913"/>
          <p14:tracePt t="51491" x="2590800" y="5251450"/>
          <p14:tracePt t="51512" x="2590800" y="5226050"/>
          <p14:tracePt t="51521" x="2608263" y="5226050"/>
          <p14:tracePt t="51530" x="2608263" y="5208588"/>
          <p14:tracePt t="51535" x="2633663" y="5208588"/>
          <p14:tracePt t="51546" x="2633663" y="5183188"/>
          <p14:tracePt t="51548" x="2651125" y="5183188"/>
          <p14:tracePt t="51562" x="2676525" y="5167313"/>
          <p14:tracePt t="51579" x="2693988" y="5141913"/>
          <p14:tracePt t="51604" x="2693988" y="5124450"/>
          <p14:tracePt t="51619" x="2693988" y="5099050"/>
          <p14:tracePt t="51630" x="2693988" y="5081588"/>
          <p14:tracePt t="51638" x="2693988" y="5056188"/>
          <p14:tracePt t="51646" x="2693988" y="5038725"/>
          <p14:tracePt t="51654" x="2693988" y="5013325"/>
          <p14:tracePt t="51663" x="2693988" y="4997450"/>
          <p14:tracePt t="51670" x="2693988" y="4972050"/>
          <p14:tracePt t="51679" x="2693988" y="4954588"/>
          <p14:tracePt t="51685" x="2693988" y="4929188"/>
          <p14:tracePt t="51696" x="2693988" y="4911725"/>
          <p14:tracePt t="51703" x="2693988" y="4886325"/>
          <p14:tracePt t="51713" x="2693988" y="4868863"/>
          <p14:tracePt t="51730" x="2719388" y="4843463"/>
          <p14:tracePt t="51753" x="2719388" y="4827588"/>
          <p14:tracePt t="51770" x="2719388" y="4802188"/>
          <p14:tracePt t="51782" x="2719388" y="4784725"/>
          <p14:tracePt t="51813" x="2719388" y="4759325"/>
          <p14:tracePt t="51880" x="2719388" y="4775200"/>
          <p14:tracePt t="51887" x="2719388" y="4802188"/>
          <p14:tracePt t="51895" x="2719388" y="4818063"/>
          <p14:tracePt t="51899" x="2719388" y="4843463"/>
          <p14:tracePt t="51905" x="2719388" y="4860925"/>
          <p14:tracePt t="51913" x="2719388" y="4886325"/>
          <p14:tracePt t="51919" x="2719388" y="4903788"/>
          <p14:tracePt t="51928" x="2719388" y="4929188"/>
          <p14:tracePt t="51931" x="2719388" y="4946650"/>
          <p14:tracePt t="51935" x="2719388" y="4972050"/>
          <p14:tracePt t="51940" x="2719388" y="4987925"/>
          <p14:tracePt t="51946" x="2719388" y="5013325"/>
          <p14:tracePt t="51948" x="2719388" y="5030788"/>
          <p14:tracePt t="51953" x="2719388" y="5056188"/>
          <p14:tracePt t="51960" x="2719388" y="5073650"/>
          <p14:tracePt t="51967" x="2719388" y="5099050"/>
          <p14:tracePt t="51971" x="2719388" y="5116513"/>
          <p14:tracePt t="51978" x="2719388" y="5141913"/>
          <p14:tracePt t="51981" x="2719388" y="5157788"/>
          <p14:tracePt t="51984" x="2719388" y="5183188"/>
          <p14:tracePt t="51988" x="2719388" y="5200650"/>
          <p14:tracePt t="51995" x="2719388" y="5226050"/>
          <p14:tracePt t="51999" x="2719388" y="5243513"/>
          <p14:tracePt t="52004" x="2719388" y="5268913"/>
          <p14:tracePt t="52012" x="2719388" y="5286375"/>
          <p14:tracePt t="52017" x="2719388" y="5311775"/>
          <p14:tracePt t="52027" x="2719388" y="5327650"/>
          <p14:tracePt t="52037" x="2719388" y="5353050"/>
          <p14:tracePt t="52163" x="2719388" y="5337175"/>
          <p14:tracePt t="52168" x="2701925" y="5337175"/>
          <p14:tracePt t="52173" x="2701925" y="5311775"/>
          <p14:tracePt t="52183" x="2701925" y="5294313"/>
          <p14:tracePt t="52187" x="2676525" y="5294313"/>
          <p14:tracePt t="52195" x="2676525" y="5268913"/>
          <p14:tracePt t="52202" x="2676525" y="5251450"/>
          <p14:tracePt t="52203" x="2659063" y="5251450"/>
          <p14:tracePt t="52213" x="2659063" y="5226050"/>
          <p14:tracePt t="52222" x="2659063" y="5208588"/>
          <p14:tracePt t="52225" x="2633663" y="5208588"/>
          <p14:tracePt t="52232" x="2633663" y="5183188"/>
          <p14:tracePt t="52245" x="2633663" y="5167313"/>
          <p14:tracePt t="52251" x="2633663" y="5141913"/>
          <p14:tracePt t="52262" x="2633663" y="5124450"/>
          <p14:tracePt t="52265" x="2633663" y="5099050"/>
          <p14:tracePt t="52273" x="2633663" y="5081588"/>
          <p14:tracePt t="52274" x="2616200" y="5081588"/>
          <p14:tracePt t="52280" x="2616200" y="5056188"/>
          <p14:tracePt t="52292" x="2616200" y="5038725"/>
          <p14:tracePt t="52318" x="2616200" y="5013325"/>
          <p14:tracePt t="52341" x="2616200" y="4997450"/>
          <p14:tracePt t="52414" x="2616200" y="5013325"/>
          <p14:tracePt t="52421" x="2633663" y="5013325"/>
          <p14:tracePt t="52422" x="2633663" y="5030788"/>
          <p14:tracePt t="52431" x="2633663" y="5056188"/>
          <p14:tracePt t="52441" x="2633663" y="5073650"/>
          <p14:tracePt t="52452" x="2633663" y="5099050"/>
          <p14:tracePt t="52465" x="2633663" y="5116513"/>
          <p14:tracePt t="52479" x="2633663" y="5141913"/>
          <p14:tracePt t="52494" x="2633663" y="5157788"/>
          <p14:tracePt t="52507" x="2633663" y="5183188"/>
          <p14:tracePt t="52521" x="2633663" y="5200650"/>
          <p14:tracePt t="52540" x="2633663" y="5226050"/>
          <p14:tracePt t="52664" x="2633663" y="5243513"/>
          <p14:tracePt t="52760" x="2616200" y="5243513"/>
          <p14:tracePt t="52765" x="2616200" y="5226050"/>
          <p14:tracePt t="52778" x="2616200" y="5208588"/>
          <p14:tracePt t="52785" x="2616200" y="5183188"/>
          <p14:tracePt t="52790" x="2590800" y="5183188"/>
          <p14:tracePt t="52796" x="2590800" y="5167313"/>
          <p14:tracePt t="52803" x="2590800" y="5141913"/>
          <p14:tracePt t="52810" x="2590800" y="5124450"/>
          <p14:tracePt t="52817" x="2590800" y="5099050"/>
          <p14:tracePt t="52828" x="2590800" y="5081588"/>
          <p14:tracePt t="52835" x="2590800" y="5056188"/>
          <p14:tracePt t="52846" x="2574925" y="5056188"/>
          <p14:tracePt t="52850" x="2574925" y="5038725"/>
          <p14:tracePt t="52871" x="2574925" y="5013325"/>
          <p14:tracePt t="52905" x="2574925" y="4997450"/>
          <p14:tracePt t="52981" x="2574925" y="5013325"/>
          <p14:tracePt t="52986" x="2574925" y="5030788"/>
          <p14:tracePt t="52988" x="2590800" y="5030788"/>
          <p14:tracePt t="52991" x="2590800" y="5056188"/>
          <p14:tracePt t="52997" x="2608263" y="5073650"/>
          <p14:tracePt t="53001" x="2608263" y="5099050"/>
          <p14:tracePt t="53006" x="2608263" y="5116513"/>
          <p14:tracePt t="53012" x="2633663" y="5116513"/>
          <p14:tracePt t="53013" x="2633663" y="5141913"/>
          <p14:tracePt t="53018" x="2633663" y="5157788"/>
          <p14:tracePt t="53024" x="2633663" y="5183188"/>
          <p14:tracePt t="53028" x="2651125" y="5183188"/>
          <p14:tracePt t="53032" x="2651125" y="5200650"/>
          <p14:tracePt t="53040" x="2651125" y="5226050"/>
          <p14:tracePt t="53050" x="2651125" y="5243513"/>
          <p14:tracePt t="53057" x="2651125" y="5268913"/>
          <p14:tracePt t="53064" x="2651125" y="5286375"/>
          <p14:tracePt t="53071" x="2651125" y="5311775"/>
          <p14:tracePt t="53079" x="2651125" y="5327650"/>
          <p14:tracePt t="53083" x="2633663" y="5353050"/>
          <p14:tracePt t="53090" x="2633663" y="5370513"/>
          <p14:tracePt t="53097" x="2616200" y="5370513"/>
          <p14:tracePt t="53100" x="2616200" y="5395913"/>
          <p14:tracePt t="53114" x="2590800" y="5413375"/>
          <p14:tracePt t="53150" x="2574925" y="5413375"/>
          <p14:tracePt t="53165" x="2574925" y="5395913"/>
          <p14:tracePt t="53171" x="2549525" y="5395913"/>
          <p14:tracePt t="53178" x="2549525" y="5380038"/>
          <p14:tracePt t="53186" x="2549525" y="5353050"/>
          <p14:tracePt t="53198" x="2549525" y="5337175"/>
          <p14:tracePt t="53211" x="2549525" y="5311775"/>
          <p14:tracePt t="53218" x="2549525" y="5294313"/>
          <p14:tracePt t="53229" x="2549525" y="5268913"/>
          <p14:tracePt t="53236" x="2549525" y="5251450"/>
          <p14:tracePt t="53246" x="2549525" y="5226050"/>
          <p14:tracePt t="53252" x="2549525" y="5208588"/>
          <p14:tracePt t="53263" x="2549525" y="5183188"/>
          <p14:tracePt t="53271" x="2549525" y="5167313"/>
          <p14:tracePt t="53274" x="2565400" y="5167313"/>
          <p14:tracePt t="53278" x="2565400" y="5141913"/>
          <p14:tracePt t="53283" x="2565400" y="5124450"/>
          <p14:tracePt t="53295" x="2565400" y="5099050"/>
          <p14:tracePt t="53306" x="2565400" y="5081588"/>
          <p14:tracePt t="53470" x="2565400" y="5099050"/>
          <p14:tracePt t="53484" x="2565400" y="5116513"/>
          <p14:tracePt t="53488" x="2590800" y="5116513"/>
          <p14:tracePt t="53499" x="2590800" y="5141913"/>
          <p14:tracePt t="53519" x="2608263" y="5141913"/>
          <p14:tracePt t="53696" x="2590800" y="5141913"/>
          <p14:tracePt t="53838" x="2590800" y="5157788"/>
          <p14:tracePt t="53849" x="2574925" y="5157788"/>
          <p14:tracePt t="53854" x="2574925" y="5183188"/>
          <p14:tracePt t="53870" x="2574925" y="5200650"/>
          <p14:tracePt t="53888" x="2574925" y="5226050"/>
          <p14:tracePt t="53902" x="2574925" y="5243513"/>
          <p14:tracePt t="53931" x="2574925" y="5268913"/>
          <p14:tracePt t="54019" x="2574925" y="5251450"/>
          <p14:tracePt t="54030" x="2574925" y="5226050"/>
          <p14:tracePt t="54038" x="2574925" y="5208588"/>
          <p14:tracePt t="54051" x="2574925" y="5183188"/>
          <p14:tracePt t="54053" x="2590800" y="5183188"/>
          <p14:tracePt t="54060" x="2590800" y="5167313"/>
          <p14:tracePt t="54071" x="2590800" y="5141913"/>
          <p14:tracePt t="54085" x="2590800" y="5124450"/>
          <p14:tracePt t="54094" x="2590800" y="5099050"/>
          <p14:tracePt t="54104" x="2590800" y="5081588"/>
          <p14:tracePt t="54116" x="2590800" y="5056188"/>
          <p14:tracePt t="54121" x="2590800" y="5038725"/>
          <p14:tracePt t="54131" x="2590800" y="5013325"/>
          <p14:tracePt t="54138" x="2590800" y="4997450"/>
          <p14:tracePt t="54147" x="2590800" y="4972050"/>
          <p14:tracePt t="54153" x="2590800" y="4954588"/>
          <p14:tracePt t="54166" x="2590800" y="4929188"/>
          <p14:tracePt t="54268" x="2590800" y="4946650"/>
          <p14:tracePt t="54271" x="2590800" y="4972050"/>
          <p14:tracePt t="54280" x="2590800" y="4987925"/>
          <p14:tracePt t="54287" x="2590800" y="5013325"/>
          <p14:tracePt t="54288" x="2590800" y="5030788"/>
          <p14:tracePt t="54298" x="2608263" y="5056188"/>
          <p14:tracePt t="54304" x="2608263" y="5073650"/>
          <p14:tracePt t="54316" x="2608263" y="5099050"/>
          <p14:tracePt t="54327" x="2608263" y="5116513"/>
          <p14:tracePt t="54350" x="2608263" y="5141913"/>
          <p14:tracePt t="54361" x="2608263" y="5157788"/>
          <p14:tracePt t="54381" x="2608263" y="5183188"/>
          <p14:tracePt t="54386" x="2590800" y="5183188"/>
          <p14:tracePt t="54446" x="2590800" y="5167313"/>
          <p14:tracePt t="54452" x="2590800" y="5141913"/>
          <p14:tracePt t="54459" x="2590800" y="5124450"/>
          <p14:tracePt t="54463" x="2590800" y="5099050"/>
          <p14:tracePt t="54469" x="2590800" y="5081588"/>
          <p14:tracePt t="54478" x="2590800" y="5056188"/>
          <p14:tracePt t="54482" x="2590800" y="5038725"/>
          <p14:tracePt t="54488" x="2590800" y="5013325"/>
          <p14:tracePt t="54494" x="2590800" y="4997450"/>
          <p14:tracePt t="54499" x="2590800" y="4972050"/>
          <p14:tracePt t="54504" x="2590800" y="4954588"/>
          <p14:tracePt t="54513" x="2590800" y="4929188"/>
          <p14:tracePt t="54517" x="2590800" y="4911725"/>
          <p14:tracePt t="54523" x="2590800" y="4886325"/>
          <p14:tracePt t="54529" x="2590800" y="4868863"/>
          <p14:tracePt t="54535" x="2590800" y="4843463"/>
          <p14:tracePt t="54540" x="2590800" y="4827588"/>
          <p14:tracePt t="54546" x="2590800" y="4802188"/>
          <p14:tracePt t="54550" x="2590800" y="4784725"/>
          <p14:tracePt t="54557" x="2590800" y="4759325"/>
          <p14:tracePt t="54564" x="2590800" y="4741863"/>
          <p14:tracePt t="54571" x="2590800" y="4716463"/>
          <p14:tracePt t="54579" x="2590800" y="4699000"/>
          <p14:tracePt t="54587" x="2590800" y="4673600"/>
          <p14:tracePt t="54596" x="2590800" y="4657725"/>
          <p14:tracePt t="54603" x="2590800" y="4630738"/>
          <p14:tracePt t="54612" x="2590800" y="4614863"/>
          <p14:tracePt t="54617" x="2590800" y="4589463"/>
          <p14:tracePt t="54622" x="2590800" y="4572000"/>
          <p14:tracePt t="54629" x="2590800" y="4546600"/>
          <p14:tracePt t="54634" x="2590800" y="4529138"/>
          <p14:tracePt t="54639" x="2590800" y="4503738"/>
          <p14:tracePt t="54646" x="2590800" y="4486275"/>
          <p14:tracePt t="54651" x="2590800" y="4460875"/>
          <p14:tracePt t="54657" x="2590800" y="4445000"/>
          <p14:tracePt t="54663" x="2590800" y="4419600"/>
          <p14:tracePt t="54670" x="2590800" y="4402138"/>
          <p14:tracePt t="54675" x="2574925" y="4402138"/>
          <p14:tracePt t="54679" x="2574925" y="4376738"/>
          <p14:tracePt t="54681" x="2574925" y="4359275"/>
          <p14:tracePt t="54686" x="2574925" y="4333875"/>
          <p14:tracePt t="54694" x="2574925" y="4316413"/>
          <p14:tracePt t="54697" x="2574925" y="4291013"/>
          <p14:tracePt t="54702" x="2574925" y="4275138"/>
          <p14:tracePt t="54712" x="2574925" y="4249738"/>
          <p14:tracePt t="54713" x="2574925" y="4232275"/>
          <p14:tracePt t="54717" x="2549525" y="4232275"/>
          <p14:tracePt t="54718" x="2549525" y="4206875"/>
          <p14:tracePt t="54723" x="2549525" y="4189413"/>
          <p14:tracePt t="54729" x="2549525" y="4164013"/>
          <p14:tracePt t="54734" x="2549525" y="4146550"/>
          <p14:tracePt t="54740" x="2549525" y="4121150"/>
          <p14:tracePt t="54746" x="2549525" y="4105275"/>
          <p14:tracePt t="54748" x="2549525" y="4079875"/>
          <p14:tracePt t="54752" x="2549525" y="4062413"/>
          <p14:tracePt t="54754" x="2532063" y="4062413"/>
          <p14:tracePt t="54761" x="2532063" y="4037013"/>
          <p14:tracePt t="54763" x="2532063" y="4019550"/>
          <p14:tracePt t="54766" x="2532063" y="3994150"/>
          <p14:tracePt t="54770" x="2532063" y="3976688"/>
          <p14:tracePt t="54778" x="2532063" y="3951288"/>
          <p14:tracePt t="54781" x="2532063" y="3935413"/>
          <p14:tracePt t="54786" x="2532063" y="3908425"/>
          <p14:tracePt t="54788" x="2506663" y="3908425"/>
          <p14:tracePt t="54789" x="2506663" y="3892550"/>
          <p14:tracePt t="54795" x="2506663" y="3867150"/>
          <p14:tracePt t="54798" x="2506663" y="3849688"/>
          <p14:tracePt t="54800" x="2506663" y="3824288"/>
          <p14:tracePt t="54803" x="2506663" y="3806825"/>
          <p14:tracePt t="54806" x="2506663" y="3781425"/>
          <p14:tracePt t="54812" x="2489200" y="3763963"/>
          <p14:tracePt t="54814" x="2489200" y="3738563"/>
          <p14:tracePt t="54818" x="2489200" y="3722688"/>
          <p14:tracePt t="54821" x="2489200" y="3697288"/>
          <p14:tracePt t="54828" x="2489200" y="3679825"/>
          <p14:tracePt t="54829" x="2489200" y="3654425"/>
          <p14:tracePt t="54833" x="2489200" y="3636963"/>
          <p14:tracePt t="54840" x="2489200" y="3611563"/>
          <p14:tracePt t="54841" x="2463800" y="3611563"/>
          <p14:tracePt t="54862" x="2463800" y="3594100"/>
          <p14:tracePt t="54864" x="2463800" y="3568700"/>
          <p14:tracePt t="54866" x="2463800" y="3552825"/>
          <p14:tracePt t="54871" x="2463800" y="3527425"/>
          <p14:tracePt t="54880" x="2463800" y="3484563"/>
          <p14:tracePt t="54881" x="2463800" y="3467100"/>
          <p14:tracePt t="54884" x="2463800" y="3441700"/>
          <p14:tracePt t="54888" x="2446338" y="3424238"/>
          <p14:tracePt t="54895" x="2446338" y="3398838"/>
          <p14:tracePt t="54896" x="2446338" y="3382963"/>
          <p14:tracePt t="54899" x="2446338" y="3355975"/>
          <p14:tracePt t="54903" x="2446338" y="3340100"/>
          <p14:tracePt t="54907" x="2446338" y="3314700"/>
          <p14:tracePt t="54913" x="2446338" y="3297238"/>
          <p14:tracePt t="54918" x="2446338" y="3271838"/>
          <p14:tracePt t="54922" x="2446338" y="3254375"/>
          <p14:tracePt t="54929" x="2446338" y="3228975"/>
          <p14:tracePt t="54936" x="2446338" y="3211513"/>
          <p14:tracePt t="54946" x="2446338" y="3186113"/>
          <p14:tracePt t="54961" x="2446338" y="3170238"/>
          <p14:tracePt t="54964" x="2463800" y="3170238"/>
          <p14:tracePt t="54971" x="2463800" y="3144838"/>
          <p14:tracePt t="54981" x="2463800" y="3127375"/>
          <p14:tracePt t="54988" x="2463800" y="3101975"/>
          <p14:tracePt t="54996" x="2463800" y="3084513"/>
          <p14:tracePt t="55000" x="2463800" y="3059113"/>
          <p14:tracePt t="55005" x="2463800" y="3041650"/>
          <p14:tracePt t="55011" x="2463800" y="3016250"/>
          <p14:tracePt t="55013" x="2463800" y="3000375"/>
          <p14:tracePt t="55017" x="2463800" y="2974975"/>
          <p14:tracePt t="55020" x="2463800" y="2957513"/>
          <p14:tracePt t="55023" x="2463800" y="2932113"/>
          <p14:tracePt t="55029" x="2463800" y="2914650"/>
          <p14:tracePt t="55031" x="2463800" y="2889250"/>
          <p14:tracePt t="55035" x="2446338" y="2871788"/>
          <p14:tracePt t="55038" x="2446338" y="2846388"/>
          <p14:tracePt t="55044" x="2446338" y="2830513"/>
          <p14:tracePt t="55048" x="2446338" y="2805113"/>
          <p14:tracePt t="55054" x="2446338" y="2787650"/>
          <p14:tracePt t="55063" x="2446338" y="2762250"/>
          <p14:tracePt t="55072" x="2446338" y="2744788"/>
          <p14:tracePt t="55103" x="2446338" y="2719388"/>
          <p14:tracePt t="55135" x="2446338" y="2701925"/>
          <p14:tracePt t="55384" x="2463800" y="2701925"/>
          <p14:tracePt t="55401" x="2481263" y="2701925"/>
          <p14:tracePt t="55409" x="2506663" y="2701925"/>
          <p14:tracePt t="55417" x="2524125" y="2701925"/>
          <p14:tracePt t="55426" x="2549525" y="2701925"/>
          <p14:tracePt t="55431" x="2565400" y="2701925"/>
          <p14:tracePt t="55439" x="2590800" y="2701925"/>
          <p14:tracePt t="55447" x="2608263" y="2701925"/>
          <p14:tracePt t="55458" x="2633663" y="2701925"/>
          <p14:tracePt t="55510" x="2651125" y="2701925"/>
          <p14:tracePt t="55517" x="2651125" y="2676525"/>
          <p14:tracePt t="55526" x="2676525" y="2676525"/>
          <p14:tracePt t="55529" x="2676525" y="2660650"/>
          <p14:tracePt t="55534" x="2676525" y="2633663"/>
          <p14:tracePt t="55535" x="2693988" y="2633663"/>
          <p14:tracePt t="55545" x="2693988" y="2617788"/>
          <p14:tracePt t="55549" x="2719388" y="2617788"/>
          <p14:tracePt t="55552" x="2719388" y="2592388"/>
          <p14:tracePt t="55562" x="2719388" y="2574925"/>
          <p14:tracePt t="55567" x="2719388" y="2549525"/>
          <p14:tracePt t="55577" x="2719388" y="2532063"/>
          <p14:tracePt t="55581" x="2719388" y="2506663"/>
          <p14:tracePt t="55588" x="2719388" y="2489200"/>
          <p14:tracePt t="55594" x="2719388" y="2463800"/>
          <p14:tracePt t="55598" x="2719388" y="2447925"/>
          <p14:tracePt t="55605" x="2719388" y="2422525"/>
          <p14:tracePt t="55640" x="2719388" y="2405063"/>
          <p14:tracePt t="55642" x="2701925" y="2405063"/>
          <p14:tracePt t="55652" x="2701925" y="2379663"/>
          <p14:tracePt t="55655" x="2676525" y="2379663"/>
          <p14:tracePt t="55671" x="2659063" y="2379663"/>
          <p14:tracePt t="55672" x="2659063" y="2362200"/>
          <p14:tracePt t="55685" x="2633663" y="2362200"/>
          <p14:tracePt t="55690" x="2633663" y="2336800"/>
          <p14:tracePt t="55697" x="2616200" y="2336800"/>
          <p14:tracePt t="55708" x="2590800" y="2319338"/>
          <p14:tracePt t="55719" x="2574925" y="2319338"/>
          <p14:tracePt t="55727" x="2574925" y="2293938"/>
          <p14:tracePt t="55733" x="2549525" y="2293938"/>
          <p14:tracePt t="55795" x="2532063" y="2293938"/>
          <p14:tracePt t="55817" x="2506663" y="2293938"/>
          <p14:tracePt t="55834" x="2489200" y="2293938"/>
          <p14:tracePt t="55974" x="2463800" y="2293938"/>
          <p14:tracePt t="55986" x="2463800" y="2278063"/>
          <p14:tracePt t="55992" x="2446338" y="2278063"/>
          <p14:tracePt t="56001" x="2446338" y="2252663"/>
          <p14:tracePt t="56005" x="2420938" y="2252663"/>
          <p14:tracePt t="56019" x="2405063" y="2235200"/>
          <p14:tracePt t="56030" x="2379663" y="2235200"/>
          <p14:tracePt t="56039" x="2379663" y="2209800"/>
          <p14:tracePt t="56048" x="2362200" y="2209800"/>
          <p14:tracePt t="56072" x="2336800" y="2209800"/>
          <p14:tracePt t="56092" x="2319338" y="2209800"/>
          <p14:tracePt t="56108" x="2293938" y="2209800"/>
          <p14:tracePt t="56120" x="2276475" y="2209800"/>
          <p14:tracePt t="56138" x="2251075" y="2209800"/>
          <p14:tracePt t="56162" x="2235200" y="2209800"/>
          <p14:tracePt t="56181" x="2208213" y="2209800"/>
          <p14:tracePt t="56201" x="2192338" y="2209800"/>
          <p14:tracePt t="56221" x="2192338" y="2227263"/>
          <p14:tracePt t="56229" x="2166938" y="2227263"/>
          <p14:tracePt t="56245" x="2149475" y="2227263"/>
          <p14:tracePt t="56246" x="2149475" y="2252663"/>
          <p14:tracePt t="56260" x="2124075" y="2252663"/>
          <p14:tracePt t="56298" x="2106613" y="2252663"/>
          <p14:tracePt t="56448" x="2106613" y="2268538"/>
          <p14:tracePt t="56667" x="2124075" y="2268538"/>
          <p14:tracePt t="56704" x="2141538" y="2268538"/>
          <p14:tracePt t="56736" x="2166938" y="2268538"/>
          <p14:tracePt t="56781" x="2182813" y="2268538"/>
          <p14:tracePt t="56820" x="2208213" y="2268538"/>
          <p14:tracePt t="56831" x="2225675" y="2268538"/>
          <p14:tracePt t="56841" x="2251075" y="2268538"/>
          <p14:tracePt t="56849" x="2268538" y="2268538"/>
          <p14:tracePt t="56859" x="2293938" y="2268538"/>
          <p14:tracePt t="56869" x="2311400" y="2268538"/>
          <p14:tracePt t="56882" x="2336800" y="2268538"/>
          <p14:tracePt t="56896" x="2352675" y="2268538"/>
          <p14:tracePt t="56912" x="2379663" y="2268538"/>
          <p14:tracePt t="56951" x="2395538" y="2268538"/>
          <p14:tracePt t="57016" x="2420938" y="2268538"/>
          <p14:tracePt t="57027" x="2438400" y="2268538"/>
          <p14:tracePt t="57035" x="2463800" y="2268538"/>
          <p14:tracePt t="57043" x="2481263" y="2268538"/>
          <p14:tracePt t="57052" x="2506663" y="2268538"/>
          <p14:tracePt t="57063" x="2524125" y="2268538"/>
          <p14:tracePt t="57079" x="2549525" y="2268538"/>
          <p14:tracePt t="57177" x="2549525" y="2252663"/>
          <p14:tracePt t="57236" x="2549525" y="2235200"/>
          <p14:tracePt t="57325" x="2532063" y="2235200"/>
          <p14:tracePt t="57336" x="2506663" y="2235200"/>
          <p14:tracePt t="57345" x="2489200" y="2235200"/>
          <p14:tracePt t="57355" x="2463800" y="2235200"/>
          <p14:tracePt t="57364" x="2446338" y="2235200"/>
          <p14:tracePt t="57378" x="2420938" y="2235200"/>
          <p14:tracePt t="57386" x="2405063" y="2235200"/>
          <p14:tracePt t="57396" x="2379663" y="2235200"/>
          <p14:tracePt t="57406" x="2362200" y="2235200"/>
          <p14:tracePt t="57417" x="2336800" y="2235200"/>
          <p14:tracePt t="57437" x="2319338" y="2235200"/>
          <p14:tracePt t="57493" x="2293938" y="2235200"/>
          <p14:tracePt t="57512" x="2276475" y="2235200"/>
          <p14:tracePt t="57526" x="2276475" y="2252663"/>
          <p14:tracePt t="57526" x="2251075" y="2252663"/>
          <p14:tracePt t="57541" x="2235200" y="2252663"/>
          <p14:tracePt t="57858" x="2251075" y="2252663"/>
          <p14:tracePt t="57868" x="2268538" y="2252663"/>
          <p14:tracePt t="57879" x="2293938" y="2252663"/>
          <p14:tracePt t="57896" x="2311400" y="2252663"/>
          <p14:tracePt t="57912" x="2336800" y="2252663"/>
          <p14:tracePt t="57930" x="2352675" y="2252663"/>
          <p14:tracePt t="57951" x="2379663" y="2252663"/>
          <p14:tracePt t="57998" x="2395538" y="2252663"/>
          <p14:tracePt t="58012" x="2420938" y="2252663"/>
          <p14:tracePt t="58021" x="2438400" y="2252663"/>
          <p14:tracePt t="58029" x="2463800" y="2252663"/>
          <p14:tracePt t="58034" x="2481263" y="2252663"/>
          <p14:tracePt t="58040" x="2506663" y="2252663"/>
          <p14:tracePt t="58046" x="2524125" y="2252663"/>
          <p14:tracePt t="58052" x="2549525" y="2252663"/>
          <p14:tracePt t="58062" x="2565400" y="2252663"/>
          <p14:tracePt t="58066" x="2590800" y="2252663"/>
          <p14:tracePt t="58079" x="2608263" y="2252663"/>
          <p14:tracePt t="58301" x="2608263" y="2268538"/>
          <p14:tracePt t="58335" x="2608263" y="2293938"/>
          <p14:tracePt t="58337" x="2590800" y="2293938"/>
          <p14:tracePt t="58351" x="2590800" y="2311400"/>
          <p14:tracePt t="58362" x="2590800" y="2336800"/>
          <p14:tracePt t="58391" x="2590800" y="2354263"/>
          <p14:tracePt t="58400" x="2590800" y="2379663"/>
          <p14:tracePt t="58412" x="2590800" y="2397125"/>
          <p14:tracePt t="58422" x="2590800" y="2422525"/>
          <p14:tracePt t="58431" x="2590800" y="2438400"/>
          <p14:tracePt t="58441" x="2590800" y="2463800"/>
          <p14:tracePt t="58450" x="2590800" y="2481263"/>
          <p14:tracePt t="58457" x="2608263" y="2481263"/>
          <p14:tracePt t="58460" x="2608263" y="2506663"/>
          <p14:tracePt t="58467" x="2608263" y="2524125"/>
          <p14:tracePt t="58479" x="2608263" y="2549525"/>
          <p14:tracePt t="58483" x="2633663" y="2549525"/>
          <p14:tracePt t="58484" x="2633663" y="2566988"/>
          <p14:tracePt t="58491" x="2633663" y="2592388"/>
          <p14:tracePt t="58496" x="2633663" y="2608263"/>
          <p14:tracePt t="58502" x="2633663" y="2633663"/>
          <p14:tracePt t="58505" x="2651125" y="2633663"/>
          <p14:tracePt t="58511" x="2651125" y="2651125"/>
          <p14:tracePt t="58515" x="2651125" y="2676525"/>
          <p14:tracePt t="58525" x="2651125" y="2693988"/>
          <p14:tracePt t="58528" x="2676525" y="2693988"/>
          <p14:tracePt t="58534" x="2676525" y="2719388"/>
          <p14:tracePt t="58562" x="2676525" y="2736850"/>
          <p14:tracePt t="58595" x="2676525" y="2762250"/>
          <p14:tracePt t="58609" x="2676525" y="2778125"/>
          <p14:tracePt t="58623" x="2676525" y="2805113"/>
          <p14:tracePt t="58646" x="2676525" y="2820988"/>
          <p14:tracePt t="58662" x="2676525" y="2846388"/>
          <p14:tracePt t="58676" x="2676525" y="2863850"/>
          <p14:tracePt t="58707" x="2676525" y="2889250"/>
          <p14:tracePt t="58729" x="2659063" y="2889250"/>
          <p14:tracePt t="58752" x="2659063" y="2906713"/>
          <p14:tracePt t="58855" x="2659063" y="2889250"/>
          <p14:tracePt t="58865" x="2659063" y="2871788"/>
          <p14:tracePt t="58867" x="2633663" y="2871788"/>
          <p14:tracePt t="58872" x="2633663" y="2846388"/>
          <p14:tracePt t="58880" x="2633663" y="2830513"/>
          <p14:tracePt t="58888" x="2616200" y="2805113"/>
          <p14:tracePt t="58896" x="2616200" y="2787650"/>
          <p14:tracePt t="58902" x="2616200" y="2762250"/>
          <p14:tracePt t="58905" x="2590800" y="2762250"/>
          <p14:tracePt t="58912" x="2590800" y="2744788"/>
          <p14:tracePt t="58914" x="2590800" y="2719388"/>
          <p14:tracePt t="58922" x="2574925" y="2701925"/>
          <p14:tracePt t="58930" x="2574925" y="2676525"/>
          <p14:tracePt t="58936" x="2574925" y="2660650"/>
          <p14:tracePt t="58945" x="2574925" y="2633663"/>
          <p14:tracePt t="58948" x="2549525" y="2633663"/>
          <p14:tracePt t="58950" x="2549525" y="2617788"/>
          <p14:tracePt t="58961" x="2549525" y="2592388"/>
          <p14:tracePt t="58964" x="2549525" y="2574925"/>
          <p14:tracePt t="58971" x="2549525" y="2549525"/>
          <p14:tracePt t="58978" x="2532063" y="2532063"/>
          <p14:tracePt t="58980" x="2532063" y="2506663"/>
          <p14:tracePt t="58986" x="2532063" y="2489200"/>
          <p14:tracePt t="58991" x="2532063" y="2463800"/>
          <p14:tracePt t="58997" x="2532063" y="2447925"/>
          <p14:tracePt t="59003" x="2532063" y="2422525"/>
          <p14:tracePt t="59012" x="2532063" y="2405063"/>
          <p14:tracePt t="59018" x="2506663" y="2379663"/>
          <p14:tracePt t="59028" x="2506663" y="2362200"/>
          <p14:tracePt t="59033" x="2506663" y="2336800"/>
          <p14:tracePt t="59044" x="2506663" y="2319338"/>
          <p14:tracePt t="59066" x="2506663" y="2293938"/>
          <p14:tracePt t="59078" x="2506663" y="2278063"/>
          <p14:tracePt t="59088" x="2506663" y="2252663"/>
          <p14:tracePt t="59096" x="2489200" y="2252663"/>
          <p14:tracePt t="59097" x="2489200" y="2235200"/>
          <p14:tracePt t="59111" x="2489200" y="2209800"/>
          <p14:tracePt t="59114" x="2463800" y="2209800"/>
          <p14:tracePt t="59117" x="2463800" y="2192338"/>
          <p14:tracePt t="59131" x="2463800" y="2166938"/>
          <p14:tracePt t="59135" x="2446338" y="2166938"/>
          <p14:tracePt t="59148" x="2446338" y="2149475"/>
          <p14:tracePt t="59156" x="2420938" y="2149475"/>
          <p14:tracePt t="59167" x="2420938" y="2124075"/>
          <p14:tracePt t="59196" x="2420938" y="2108200"/>
          <p14:tracePt t="59201" x="2405063" y="2108200"/>
          <p14:tracePt t="59313" x="2379663" y="2108200"/>
          <p14:tracePt t="59358" x="2362200" y="2108200"/>
          <p14:tracePt t="59380" x="2336800" y="2108200"/>
          <p14:tracePt t="59382" x="2336800" y="2124075"/>
          <p14:tracePt t="59395" x="2319338" y="2124075"/>
          <p14:tracePt t="59402" x="2319338" y="2141538"/>
          <p14:tracePt t="59407" x="2293938" y="2141538"/>
          <p14:tracePt t="59417" x="2276475" y="2141538"/>
          <p14:tracePt t="59423" x="2251075" y="2141538"/>
          <p14:tracePt t="59429" x="2251075" y="2166938"/>
          <p14:tracePt t="59430" x="2235200" y="2166938"/>
          <p14:tracePt t="59436" x="2208213" y="2166938"/>
          <p14:tracePt t="59444" x="2192338" y="2166938"/>
          <p14:tracePt t="59447" x="2166938" y="2166938"/>
          <p14:tracePt t="59454" x="2149475" y="2166938"/>
          <p14:tracePt t="59462" x="2124075" y="2166938"/>
          <p14:tracePt t="59471" x="2106613" y="2166938"/>
          <p14:tracePt t="59485" x="2081213" y="2166938"/>
          <p14:tracePt t="59498" x="2065338" y="2166938"/>
          <p14:tracePt t="59518" x="2038350" y="2166938"/>
          <p14:tracePt t="59746" x="2038350" y="2184400"/>
          <p14:tracePt t="59750" x="2055813" y="2184400"/>
          <p14:tracePt t="59769" x="2081213" y="2184400"/>
          <p14:tracePt t="59790" x="2098675" y="2184400"/>
          <p14:tracePt t="59821" x="2124075" y="2184400"/>
          <p14:tracePt t="60041" x="2124075" y="2209800"/>
          <p14:tracePt t="60065" x="2124075" y="2227263"/>
          <p14:tracePt t="60072" x="2141538" y="2227263"/>
          <p14:tracePt t="60083" x="2141538" y="2252663"/>
          <p14:tracePt t="60101" x="2141538" y="2268538"/>
          <p14:tracePt t="60115" x="2141538" y="2293938"/>
          <p14:tracePt t="60128" x="2141538" y="2311400"/>
          <p14:tracePt t="60134" x="2141538" y="2336800"/>
          <p14:tracePt t="60145" x="2141538" y="2354263"/>
          <p14:tracePt t="60149" x="2141538" y="2379663"/>
          <p14:tracePt t="60155" x="2141538" y="2397125"/>
          <p14:tracePt t="60162" x="2141538" y="2422525"/>
          <p14:tracePt t="60167" x="2166938" y="2422525"/>
          <p14:tracePt t="60168" x="2166938" y="2438400"/>
          <p14:tracePt t="60175" x="2166938" y="2463800"/>
          <p14:tracePt t="60181" x="2166938" y="2481263"/>
          <p14:tracePt t="60187" x="2166938" y="2506663"/>
          <p14:tracePt t="60196" x="2182813" y="2524125"/>
          <p14:tracePt t="60206" x="2182813" y="2549525"/>
          <p14:tracePt t="60277" x="2182813" y="2566988"/>
          <p14:tracePt t="60284" x="2208213" y="2566988"/>
          <p14:tracePt t="60291" x="2208213" y="2592388"/>
          <p14:tracePt t="60301" x="2225675" y="2592388"/>
          <p14:tracePt t="60311" x="2225675" y="2608263"/>
          <p14:tracePt t="60333" x="2251075" y="2608263"/>
          <p14:tracePt t="60380" x="2251075" y="2633663"/>
          <p14:tracePt t="60416" x="2251075" y="2651125"/>
          <p14:tracePt t="60420" x="2268538" y="2651125"/>
          <p14:tracePt t="60446" x="2268538" y="2676525"/>
          <p14:tracePt t="60493" x="2293938" y="2676525"/>
          <p14:tracePt t="60518" x="2293938" y="2693988"/>
          <p14:tracePt t="60520" x="2311400" y="2693988"/>
          <p14:tracePt t="60542" x="2336800" y="2693988"/>
          <p14:tracePt t="60558" x="2352675" y="2693988"/>
          <p14:tracePt t="60569" x="2379663" y="2693988"/>
          <p14:tracePt t="60573" x="2379663" y="2719388"/>
          <p14:tracePt t="60578" x="2395538" y="2719388"/>
          <p14:tracePt t="60582" x="2420938" y="2719388"/>
          <p14:tracePt t="60589" x="2438400" y="2719388"/>
          <p14:tracePt t="60596" x="2463800" y="2719388"/>
          <p14:tracePt t="60597" x="2463800" y="2736850"/>
          <p14:tracePt t="60636" x="2481263" y="2736850"/>
          <p14:tracePt t="60649" x="2506663" y="2762250"/>
          <p14:tracePt t="60664" x="2524125" y="2762250"/>
          <p14:tracePt t="60684" x="2524125" y="2778125"/>
          <p14:tracePt t="60685" x="2549525" y="2778125"/>
          <p14:tracePt t="60712" x="2565400" y="2778125"/>
          <p14:tracePt t="60758" x="2565400" y="2805113"/>
          <p14:tracePt t="60781" x="2565400" y="2820988"/>
          <p14:tracePt t="60785" x="2590800" y="2820988"/>
          <p14:tracePt t="60803" x="2590800" y="2846388"/>
          <p14:tracePt t="60846" x="2590800" y="2863850"/>
          <p14:tracePt t="60862" x="2590800" y="2889250"/>
          <p14:tracePt t="60871" x="2608263" y="2889250"/>
          <p14:tracePt t="60873" x="2608263" y="2906713"/>
          <p14:tracePt t="60882" x="2608263" y="2932113"/>
          <p14:tracePt t="60890" x="2633663" y="2932113"/>
          <p14:tracePt t="60891" x="2633663" y="2949575"/>
          <p14:tracePt t="60905" x="2633663" y="2974975"/>
          <p14:tracePt t="60917" x="2633663" y="2990850"/>
          <p14:tracePt t="60920" x="2651125" y="2990850"/>
          <p14:tracePt t="60925" x="2651125" y="3016250"/>
          <p14:tracePt t="60932" x="2651125" y="3033713"/>
          <p14:tracePt t="60937" x="2676525" y="3033713"/>
          <p14:tracePt t="60940" x="2676525" y="3059113"/>
          <p14:tracePt t="60946" x="2676525" y="3076575"/>
          <p14:tracePt t="60952" x="2693988" y="3076575"/>
          <p14:tracePt t="60953" x="2693988" y="3101975"/>
          <p14:tracePt t="60963" x="2693988" y="3119438"/>
          <p14:tracePt t="60989" x="2693988" y="3144838"/>
          <p14:tracePt t="61033" x="2693988" y="3160713"/>
          <p14:tracePt t="61051" x="2693988" y="3186113"/>
          <p14:tracePt t="61064" x="2719388" y="3186113"/>
          <p14:tracePt t="61071" x="2719388" y="3203575"/>
          <p14:tracePt t="61092" x="2719388" y="3228975"/>
          <p14:tracePt t="61102" x="2719388" y="3246438"/>
          <p14:tracePt t="61112" x="2719388" y="3271838"/>
          <p14:tracePt t="61117" x="2719388" y="3289300"/>
          <p14:tracePt t="61123" x="2719388" y="3314700"/>
          <p14:tracePt t="61129" x="2719388" y="3330575"/>
          <p14:tracePt t="61132" x="2719388" y="3355975"/>
          <p14:tracePt t="61138" x="2719388" y="3373438"/>
          <p14:tracePt t="61141" x="2719388" y="3398838"/>
          <p14:tracePt t="61146" x="2701925" y="3416300"/>
          <p14:tracePt t="61150" x="2701925" y="3441700"/>
          <p14:tracePt t="61154" x="2701925" y="3459163"/>
          <p14:tracePt t="61161" x="2701925" y="3484563"/>
          <p14:tracePt t="61163" x="2676525" y="3484563"/>
          <p14:tracePt t="61163" x="2676525" y="3502025"/>
          <p14:tracePt t="61167" x="2676525" y="3527425"/>
          <p14:tracePt t="61172" x="2676525" y="3543300"/>
          <p14:tracePt t="61175" x="2659063" y="3543300"/>
          <p14:tracePt t="61179" x="2659063" y="3568700"/>
          <p14:tracePt t="61181" x="2659063" y="3586163"/>
          <p14:tracePt t="61185" x="2659063" y="3611563"/>
          <p14:tracePt t="61190" x="2659063" y="3629025"/>
          <p14:tracePt t="61196" x="2633663" y="3654425"/>
          <p14:tracePt t="61198" x="2633663" y="3671888"/>
          <p14:tracePt t="61202" x="2633663" y="3697288"/>
          <p14:tracePt t="61208" x="2633663" y="3713163"/>
          <p14:tracePt t="61212" x="2633663" y="3738563"/>
          <p14:tracePt t="61214" x="2616200" y="3738563"/>
          <p14:tracePt t="61216" x="2616200" y="3756025"/>
          <p14:tracePt t="61221" x="2616200" y="3781425"/>
          <p14:tracePt t="61228" x="2616200" y="3798888"/>
          <p14:tracePt t="61230" x="2590800" y="3824288"/>
          <p14:tracePt t="61234" x="2590800" y="3841750"/>
          <p14:tracePt t="61238" x="2590800" y="3867150"/>
          <p14:tracePt t="61245" x="2590800" y="3883025"/>
          <p14:tracePt t="61246" x="2590800" y="3908425"/>
          <p14:tracePt t="61250" x="2590800" y="3925888"/>
          <p14:tracePt t="61252" x="2574925" y="3925888"/>
          <p14:tracePt t="61253" x="2574925" y="3951288"/>
          <p14:tracePt t="61258" x="2574925" y="3968750"/>
          <p14:tracePt t="61262" x="2574925" y="3994150"/>
          <p14:tracePt t="61265" x="2574925" y="4011613"/>
          <p14:tracePt t="61270" x="2574925" y="4037013"/>
          <p14:tracePt t="61275" x="2574925" y="4052888"/>
          <p14:tracePt t="61279" x="2574925" y="4079875"/>
          <p14:tracePt t="61286" x="2574925" y="4095750"/>
          <p14:tracePt t="61295" x="2574925" y="4121150"/>
          <p14:tracePt t="61301" x="2574925" y="4138613"/>
          <p14:tracePt t="61312" x="2574925" y="4164013"/>
          <p14:tracePt t="61323" x="2574925" y="4181475"/>
          <p14:tracePt t="61340" x="2574925" y="4206875"/>
          <p14:tracePt t="61347" x="2574925" y="4224338"/>
          <p14:tracePt t="61355" x="2574925" y="4249738"/>
          <p14:tracePt t="61364" x="2574925" y="4265613"/>
          <p14:tracePt t="61368" x="2590800" y="4265613"/>
          <p14:tracePt t="61371" x="2590800" y="4291013"/>
          <p14:tracePt t="61379" x="2590800" y="4308475"/>
          <p14:tracePt t="61387" x="2608263" y="4308475"/>
          <p14:tracePt t="61394" x="2608263" y="4333875"/>
          <p14:tracePt t="61401" x="2633663" y="4333875"/>
          <p14:tracePt t="61419" x="2651125" y="4333875"/>
          <p14:tracePt t="61488" x="2676525" y="4333875"/>
          <p14:tracePt t="61501" x="2676525" y="4316413"/>
          <p14:tracePt t="61508" x="2676525" y="4291013"/>
          <p14:tracePt t="61514" x="2676525" y="4275138"/>
          <p14:tracePt t="61521" x="2676525" y="4249738"/>
          <p14:tracePt t="61529" x="2676525" y="4232275"/>
          <p14:tracePt t="61530" x="2659063" y="4232275"/>
          <p14:tracePt t="61531" x="2659063" y="4206875"/>
          <p14:tracePt t="61535" x="2659063" y="4189413"/>
          <p14:tracePt t="61540" x="2659063" y="4164013"/>
          <p14:tracePt t="61546" x="2659063" y="4146550"/>
          <p14:tracePt t="61548" x="2659063" y="4121150"/>
          <p14:tracePt t="61551" x="2633663" y="4121150"/>
          <p14:tracePt t="61552" x="2633663" y="4105275"/>
          <p14:tracePt t="61556" x="2633663" y="4079875"/>
          <p14:tracePt t="61561" x="2633663" y="4062413"/>
          <p14:tracePt t="61563" x="2633663" y="4037013"/>
          <p14:tracePt t="61566" x="2633663" y="4019550"/>
          <p14:tracePt t="61569" x="2633663" y="3994150"/>
          <p14:tracePt t="61573" x="2633663" y="3976688"/>
          <p14:tracePt t="61577" x="2616200" y="3951288"/>
          <p14:tracePt t="61579" x="2616200" y="3935413"/>
          <p14:tracePt t="61582" x="2616200" y="3908425"/>
          <p14:tracePt t="61584" x="2616200" y="3892550"/>
          <p14:tracePt t="61587" x="2616200" y="3867150"/>
          <p14:tracePt t="61589" x="2616200" y="3849688"/>
          <p14:tracePt t="61596" x="2590800" y="3806825"/>
          <p14:tracePt t="61596" x="2590800" y="3781425"/>
          <p14:tracePt t="61599" x="2590800" y="3763963"/>
          <p14:tracePt t="61602" x="2590800" y="3738563"/>
          <p14:tracePt t="61605" x="2590800" y="3722688"/>
          <p14:tracePt t="61607" x="2590800" y="3697288"/>
          <p14:tracePt t="61612" x="2590800" y="3679825"/>
          <p14:tracePt t="61614" x="2590800" y="3654425"/>
          <p14:tracePt t="61617" x="2590800" y="3636963"/>
          <p14:tracePt t="61621" x="2590800" y="3611563"/>
          <p14:tracePt t="61623" x="2574925" y="3611563"/>
          <p14:tracePt t="61628" x="2574925" y="3594100"/>
          <p14:tracePt t="61630" x="2574925" y="3568700"/>
          <p14:tracePt t="61633" x="2574925" y="3552825"/>
          <p14:tracePt t="61636" x="2574925" y="3527425"/>
          <p14:tracePt t="61640" x="2574925" y="3509963"/>
          <p14:tracePt t="61645" x="2574925" y="3484563"/>
          <p14:tracePt t="61646" x="2574925" y="3467100"/>
          <p14:tracePt t="61648" x="2574925" y="3441700"/>
          <p14:tracePt t="61652" x="2574925" y="3424238"/>
          <p14:tracePt t="61655" x="2574925" y="3398838"/>
          <p14:tracePt t="61660" x="2574925" y="3382963"/>
          <p14:tracePt t="61663" x="2574925" y="3355975"/>
          <p14:tracePt t="61666" x="2574925" y="3340100"/>
          <p14:tracePt t="61669" x="2574925" y="3314700"/>
          <p14:tracePt t="61672" x="2574925" y="3297238"/>
          <p14:tracePt t="61679" x="2574925" y="3271838"/>
          <p14:tracePt t="61681" x="2574925" y="3254375"/>
          <p14:tracePt t="61685" x="2574925" y="3228975"/>
          <p14:tracePt t="61690" x="2574925" y="3211513"/>
          <p14:tracePt t="61696" x="2574925" y="3186113"/>
          <p14:tracePt t="61698" x="2574925" y="3170238"/>
          <p14:tracePt t="61700" x="2549525" y="3170238"/>
          <p14:tracePt t="61702" x="2549525" y="3144838"/>
          <p14:tracePt t="61708" x="2549525" y="3127375"/>
          <p14:tracePt t="61714" x="2549525" y="3101975"/>
          <p14:tracePt t="61715" x="2532063" y="3101975"/>
          <p14:tracePt t="61720" x="2532063" y="3084513"/>
          <p14:tracePt t="61728" x="2532063" y="3059113"/>
          <p14:tracePt t="61732" x="2532063" y="3041650"/>
          <p14:tracePt t="61733" x="2506663" y="3041650"/>
          <p14:tracePt t="61738" x="2506663" y="3016250"/>
          <p14:tracePt t="61745" x="2506663" y="3000375"/>
          <p14:tracePt t="61748" x="2506663" y="2974975"/>
          <p14:tracePt t="61755" x="2506663" y="2957513"/>
          <p14:tracePt t="61762" x="2489200" y="2957513"/>
          <p14:tracePt t="61763" x="2489200" y="2932113"/>
          <p14:tracePt t="61769" x="2489200" y="2914650"/>
          <p14:tracePt t="61778" x="2489200" y="2889250"/>
          <p14:tracePt t="61782" x="2489200" y="2871788"/>
          <p14:tracePt t="61788" x="2463800" y="2871788"/>
          <p14:tracePt t="61788" x="2463800" y="2846388"/>
          <p14:tracePt t="61796" x="2463800" y="2830513"/>
          <p14:tracePt t="61801" x="2463800" y="2805113"/>
          <p14:tracePt t="61803" x="2446338" y="2805113"/>
          <p14:tracePt t="61810" x="2446338" y="2787650"/>
          <p14:tracePt t="61819" x="2446338" y="2762250"/>
          <p14:tracePt t="62148" x="2420938" y="2762250"/>
          <p14:tracePt t="62401" x="2405063" y="2762250"/>
          <p14:tracePt t="62414" x="2379663" y="2762250"/>
          <p14:tracePt t="62431" x="2362200" y="2762250"/>
          <p14:tracePt t="62471" x="2336800" y="2762250"/>
          <p14:tracePt t="62576" x="2319338" y="2762250"/>
          <p14:tracePt t="62626" x="2293938" y="2762250"/>
          <p14:tracePt t="62698" x="2276475" y="2762250"/>
          <p14:tracePt t="62720" x="2276475" y="2778125"/>
          <p14:tracePt t="62732" x="2251075" y="2778125"/>
          <p14:tracePt t="63199" x="2235200" y="2778125"/>
          <p14:tracePt t="63309" x="2208213" y="2778125"/>
          <p14:tracePt t="63353" x="2192338" y="2778125"/>
          <p14:tracePt t="63494" x="2166938" y="2778125"/>
          <p14:tracePt t="64216" x="2166938" y="2805113"/>
          <p14:tracePt t="64230" x="2182813" y="2805113"/>
          <p14:tracePt t="64235" x="2182813" y="2820988"/>
          <p14:tracePt t="64241" x="2208213" y="2820988"/>
          <p14:tracePt t="64246" x="2208213" y="2846388"/>
          <p14:tracePt t="64252" x="2225675" y="2846388"/>
          <p14:tracePt t="64258" x="2225675" y="2863850"/>
          <p14:tracePt t="64264" x="2251075" y="2863850"/>
          <p14:tracePt t="64268" x="2251075" y="2889250"/>
          <p14:tracePt t="64273" x="2268538" y="2889250"/>
          <p14:tracePt t="64279" x="2268538" y="2906713"/>
          <p14:tracePt t="64280" x="2293938" y="2906713"/>
          <p14:tracePt t="64287" x="2311400" y="2906713"/>
          <p14:tracePt t="64288" x="2311400" y="2932113"/>
          <p14:tracePt t="64295" x="2336800" y="2932113"/>
          <p14:tracePt t="64298" x="2336800" y="2949575"/>
          <p14:tracePt t="64299" x="2352675" y="2949575"/>
          <p14:tracePt t="64303" x="2379663" y="2949575"/>
          <p14:tracePt t="64305" x="2379663" y="2974975"/>
          <p14:tracePt t="64312" x="2395538" y="2974975"/>
          <p14:tracePt t="64313" x="2395538" y="2990850"/>
          <p14:tracePt t="64315" x="2420938" y="2990850"/>
          <p14:tracePt t="64319" x="2438400" y="2990850"/>
          <p14:tracePt t="64320" x="2438400" y="3016250"/>
          <p14:tracePt t="64325" x="2463800" y="3016250"/>
          <p14:tracePt t="64329" x="2481263" y="3033713"/>
          <p14:tracePt t="64333" x="2481263" y="3059113"/>
          <p14:tracePt t="64334" x="2506663" y="3059113"/>
          <p14:tracePt t="64339" x="2524125" y="3076575"/>
          <p14:tracePt t="64346" x="2549525" y="3076575"/>
          <p14:tracePt t="64348" x="2549525" y="3101975"/>
          <p14:tracePt t="64350" x="2565400" y="3101975"/>
          <p14:tracePt t="64354" x="2590800" y="3101975"/>
          <p14:tracePt t="64361" x="2608263" y="3101975"/>
          <p14:tracePt t="64363" x="2633663" y="3119438"/>
          <p14:tracePt t="64366" x="2651125" y="3119438"/>
          <p14:tracePt t="64369" x="2676525" y="3144838"/>
          <p14:tracePt t="64373" x="2693988" y="3144838"/>
          <p14:tracePt t="64379" x="2719388" y="3160713"/>
          <p14:tracePt t="64381" x="2735263" y="3160713"/>
          <p14:tracePt t="64383" x="2735263" y="3186113"/>
          <p14:tracePt t="64384" x="2760663" y="3186113"/>
          <p14:tracePt t="64388" x="2778125" y="3203575"/>
          <p14:tracePt t="64396" x="2803525" y="3246438"/>
          <p14:tracePt t="64397" x="2820988" y="3246438"/>
          <p14:tracePt t="64398" x="2820988" y="3271838"/>
          <p14:tracePt t="64400" x="2820988" y="3289300"/>
          <p14:tracePt t="64402" x="2820988" y="3314700"/>
          <p14:tracePt t="64404" x="2820988" y="3330575"/>
          <p14:tracePt t="64405" x="2846388" y="3330575"/>
          <p14:tracePt t="64407" x="2846388" y="3355975"/>
          <p14:tracePt t="64411" x="2846388" y="3373438"/>
          <p14:tracePt t="64412" x="2846388" y="3398838"/>
          <p14:tracePt t="64415" x="2863850" y="3416300"/>
          <p14:tracePt t="64416" x="2863850" y="3441700"/>
          <p14:tracePt t="64418" x="2863850" y="3459163"/>
          <p14:tracePt t="64420" x="2863850" y="3484563"/>
          <p14:tracePt t="64422" x="2863850" y="3502025"/>
          <p14:tracePt t="64425" x="2863850" y="3527425"/>
          <p14:tracePt t="64429" x="2889250" y="3568700"/>
          <p14:tracePt t="64430" x="2889250" y="3586163"/>
          <p14:tracePt t="64432" x="2889250" y="3611563"/>
          <p14:tracePt t="64434" x="2889250" y="3629025"/>
          <p14:tracePt t="64436" x="2889250" y="3654425"/>
          <p14:tracePt t="64438" x="2889250" y="3671888"/>
          <p14:tracePt t="64440" x="2889250" y="3697288"/>
          <p14:tracePt t="64441" x="2889250" y="3713163"/>
          <p14:tracePt t="64446" x="2889250" y="3756025"/>
          <p14:tracePt t="64448" x="2889250" y="3781425"/>
          <p14:tracePt t="64448" x="2871788" y="3781425"/>
          <p14:tracePt t="64449" x="2871788" y="3798888"/>
          <p14:tracePt t="64451" x="2871788" y="3824288"/>
          <p14:tracePt t="64453" x="2871788" y="3841750"/>
          <p14:tracePt t="64455" x="2846388" y="3867150"/>
          <p14:tracePt t="64462" x="2846388" y="3908425"/>
          <p14:tracePt t="64463" x="2828925" y="3908425"/>
          <p14:tracePt t="64463" x="2828925" y="3925888"/>
          <p14:tracePt t="64466" x="2828925" y="3951288"/>
          <p14:tracePt t="64467" x="2803525" y="3951288"/>
          <p14:tracePt t="64468" x="2803525" y="3968750"/>
          <p14:tracePt t="64471" x="2803525" y="3994150"/>
          <p14:tracePt t="64472" x="2786063" y="3994150"/>
          <p14:tracePt t="64473" x="2786063" y="4011613"/>
          <p14:tracePt t="64479" x="2760663" y="4037013"/>
          <p14:tracePt t="64480" x="2744788" y="4052888"/>
          <p14:tracePt t="64483" x="2744788" y="4079875"/>
          <p14:tracePt t="64485" x="2719388" y="4079875"/>
          <p14:tracePt t="64486" x="2719388" y="4095750"/>
          <p14:tracePt t="64488" x="2701925" y="4095750"/>
          <p14:tracePt t="64489" x="2701925" y="4121150"/>
          <p14:tracePt t="64495" x="2676525" y="4121150"/>
          <p14:tracePt t="64501" x="2676525" y="4138613"/>
          <p14:tracePt t="64501" x="2659063" y="4138613"/>
          <p14:tracePt t="64503" x="2659063" y="4164013"/>
          <p14:tracePt t="64506" x="2633663" y="4181475"/>
          <p14:tracePt t="64512" x="2633663" y="4206875"/>
          <p14:tracePt t="64513" x="2633663" y="4224338"/>
          <p14:tracePt t="64513" x="2616200" y="4224338"/>
          <p14:tracePt t="64515" x="2616200" y="4249738"/>
          <p14:tracePt t="64520" x="2590800" y="4265613"/>
          <p14:tracePt t="64523" x="2590800" y="4291013"/>
          <p14:tracePt t="64529" x="2574925" y="4308475"/>
          <p14:tracePt t="64536" x="2574925" y="4333875"/>
          <p14:tracePt t="64541" x="2549525" y="4333875"/>
          <p14:tracePt t="64585" x="2532063" y="4333875"/>
          <p14:tracePt t="64587" x="2532063" y="4316413"/>
          <p14:tracePt t="64595" x="2532063" y="4291013"/>
          <p14:tracePt t="64596" x="2506663" y="4291013"/>
          <p14:tracePt t="64598" x="2506663" y="4275138"/>
          <p14:tracePt t="64602" x="2506663" y="4249738"/>
          <p14:tracePt t="64603" x="2489200" y="4249738"/>
          <p14:tracePt t="64606" x="2489200" y="4232275"/>
          <p14:tracePt t="64612" x="2463800" y="4206875"/>
          <p14:tracePt t="64613" x="2463800" y="4189413"/>
          <p14:tracePt t="64614" x="2446338" y="4189413"/>
          <p14:tracePt t="64615" x="2446338" y="4164013"/>
          <p14:tracePt t="64618" x="2420938" y="4146550"/>
          <p14:tracePt t="64620" x="2420938" y="4121150"/>
          <p14:tracePt t="64622" x="2405063" y="4105275"/>
          <p14:tracePt t="64625" x="2405063" y="4079875"/>
          <p14:tracePt t="64629" x="2379663" y="4037013"/>
          <p14:tracePt t="64629" x="2362200" y="4037013"/>
          <p14:tracePt t="64630" x="2362200" y="4019550"/>
          <p14:tracePt t="64632" x="2336800" y="3994150"/>
          <p14:tracePt t="64636" x="2336800" y="3976688"/>
          <p14:tracePt t="64637" x="2319338" y="3976688"/>
          <p14:tracePt t="64638" x="2319338" y="3951288"/>
          <p14:tracePt t="64640" x="2293938" y="3935413"/>
          <p14:tracePt t="64641" x="2293938" y="3908425"/>
          <p14:tracePt t="64645" x="2251075" y="3849688"/>
          <p14:tracePt t="64647" x="2251075" y="3824288"/>
          <p14:tracePt t="64648" x="2235200" y="3806825"/>
          <p14:tracePt t="64649" x="2235200" y="3781425"/>
          <p14:tracePt t="64650" x="2208213" y="3763963"/>
          <p14:tracePt t="64651" x="2208213" y="3738563"/>
          <p14:tracePt t="64652" x="2192338" y="3722688"/>
          <p14:tracePt t="64653" x="2192338" y="3697288"/>
          <p14:tracePt t="64654" x="2166938" y="3697288"/>
          <p14:tracePt t="64655" x="2166938" y="3679825"/>
          <p14:tracePt t="64656" x="2166938" y="3654425"/>
          <p14:tracePt t="64657" x="2149475" y="3636963"/>
          <p14:tracePt t="64662" x="2081213" y="3527425"/>
          <p14:tracePt t="64663" x="2081213" y="3509963"/>
          <p14:tracePt t="64664" x="2065338" y="3484563"/>
          <p14:tracePt t="64667" x="2038350" y="3467100"/>
          <p14:tracePt t="64671" x="2038350" y="3441700"/>
          <p14:tracePt t="64672" x="2022475" y="3424238"/>
          <p14:tracePt t="64673" x="2022475" y="3398838"/>
          <p14:tracePt t="64675" x="1997075" y="3382963"/>
          <p14:tracePt t="64679" x="1954213" y="3297238"/>
          <p14:tracePt t="64680" x="1936750" y="3271838"/>
          <p14:tracePt t="64682" x="1911350" y="3254375"/>
          <p14:tracePt t="64683" x="1893888" y="3228975"/>
          <p14:tracePt t="64684" x="1893888" y="3211513"/>
          <p14:tracePt t="64685" x="1868488" y="3186113"/>
          <p14:tracePt t="64686" x="1868488" y="3170238"/>
          <p14:tracePt t="64687" x="1852613" y="3144838"/>
          <p14:tracePt t="64689" x="1827213" y="3127375"/>
          <p14:tracePt t="64690" x="1827213" y="3101975"/>
          <p14:tracePt t="64695" x="1766888" y="3016250"/>
          <p14:tracePt t="64696" x="1741488" y="3000375"/>
          <p14:tracePt t="64699" x="1724025" y="2957513"/>
          <p14:tracePt t="64700" x="1698625" y="2932113"/>
          <p14:tracePt t="64703" x="1698625" y="2914650"/>
          <p14:tracePt t="64704" x="1682750" y="2914650"/>
          <p14:tracePt t="64705" x="1682750" y="2889250"/>
          <p14:tracePt t="64706" x="1657350" y="2871788"/>
          <p14:tracePt t="64707" x="1657350" y="2846388"/>
          <p14:tracePt t="64712" x="1614488" y="2805113"/>
          <p14:tracePt t="64712" x="1597025" y="2787650"/>
          <p14:tracePt t="64713" x="1597025" y="2762250"/>
          <p14:tracePt t="64714" x="1571625" y="2762250"/>
          <p14:tracePt t="64716" x="1554163" y="2719388"/>
          <p14:tracePt t="64717" x="1554163" y="2701925"/>
          <p14:tracePt t="64718" x="1528763" y="2701925"/>
          <p14:tracePt t="64719" x="1512888" y="2676525"/>
          <p14:tracePt t="64720" x="1512888" y="2660650"/>
          <p14:tracePt t="64721" x="1487488" y="2660650"/>
          <p14:tracePt t="64722" x="1487488" y="2633663"/>
          <p14:tracePt t="64723" x="1470025" y="2617788"/>
          <p14:tracePt t="64729" x="1401763" y="2549525"/>
          <p14:tracePt t="64730" x="1401763" y="2532063"/>
          <p14:tracePt t="64731" x="1401763" y="2506663"/>
          <p14:tracePt t="64733" x="1384300" y="2489200"/>
          <p14:tracePt t="64734" x="1358900" y="2489200"/>
          <p14:tracePt t="64735" x="1358900" y="2463800"/>
          <p14:tracePt t="64736" x="1343025" y="2447925"/>
          <p14:tracePt t="64738" x="1317625" y="2422525"/>
          <p14:tracePt t="64739" x="1317625" y="2405063"/>
          <p14:tracePt t="64746" x="1300163" y="2379663"/>
          <p14:tracePt t="64747" x="1300163" y="2362200"/>
          <p14:tracePt t="64748" x="1274763" y="2362200"/>
          <p14:tracePt t="64749" x="1274763" y="2336800"/>
          <p14:tracePt t="64750" x="1274763" y="2319338"/>
          <p14:tracePt t="64751" x="1257300" y="2319338"/>
          <p14:tracePt t="64752" x="1257300" y="2293938"/>
          <p14:tracePt t="64754" x="1231900" y="2278063"/>
          <p14:tracePt t="64756" x="1214438" y="2235200"/>
          <p14:tracePt t="64762" x="1173163" y="2166938"/>
          <p14:tracePt t="64763" x="1147763" y="2149475"/>
          <p14:tracePt t="64765" x="1130300" y="2124075"/>
          <p14:tracePt t="64766" x="1130300" y="2108200"/>
          <p14:tracePt t="64768" x="1104900" y="2065338"/>
          <p14:tracePt t="64769" x="1087438" y="2065338"/>
          <p14:tracePt t="64770" x="1087438" y="2039938"/>
          <p14:tracePt t="64771" x="1087438" y="2022475"/>
          <p14:tracePt t="64772" x="1062038" y="2022475"/>
          <p14:tracePt t="64773" x="1062038" y="1997075"/>
          <p14:tracePt t="64775" x="1044575" y="1997075"/>
          <p14:tracePt t="64779" x="1003300" y="1938338"/>
          <p14:tracePt t="64780" x="1003300" y="1911350"/>
          <p14:tracePt t="64781" x="976313" y="1895475"/>
          <p14:tracePt t="64783" x="960438" y="1870075"/>
          <p14:tracePt t="64785" x="960438" y="1852613"/>
          <p14:tracePt t="64786" x="935038" y="1827213"/>
          <p14:tracePt t="64788" x="917575" y="1809750"/>
          <p14:tracePt t="64790" x="892175" y="1784350"/>
          <p14:tracePt t="64795" x="874713" y="1741488"/>
          <p14:tracePt t="64796" x="849313" y="1725613"/>
          <p14:tracePt t="64799" x="831850" y="1700213"/>
          <p14:tracePt t="64800" x="831850" y="1682750"/>
          <p14:tracePt t="64801" x="806450" y="1682750"/>
          <p14:tracePt t="64803" x="806450" y="1657350"/>
          <p14:tracePt t="64804" x="790575" y="1657350"/>
          <p14:tracePt t="64805" x="790575" y="1639888"/>
          <p14:tracePt t="64808" x="765175" y="1614488"/>
          <p14:tracePt t="64811" x="747713" y="1597025"/>
          <p14:tracePt t="64812" x="747713" y="1571625"/>
          <p14:tracePt t="64813" x="722313" y="1571625"/>
          <p14:tracePt t="64815" x="722313" y="1555750"/>
          <p14:tracePt t="64816" x="704850" y="1555750"/>
          <p14:tracePt t="64817" x="704850" y="1530350"/>
          <p14:tracePt t="64818" x="679450" y="1530350"/>
          <p14:tracePt t="64819" x="679450" y="1512888"/>
          <p14:tracePt t="64821" x="661988" y="1512888"/>
          <p14:tracePt t="64822" x="661988" y="1487488"/>
          <p14:tracePt t="64825" x="636588" y="1487488"/>
          <p14:tracePt t="64829" x="620713" y="1444625"/>
          <p14:tracePt t="64830" x="595313" y="1444625"/>
          <p14:tracePt t="64831" x="595313" y="1427163"/>
          <p14:tracePt t="64833" x="577850" y="1427163"/>
          <p14:tracePt t="64835" x="552450" y="1401763"/>
          <p14:tracePt t="64837" x="534988" y="1385888"/>
          <p14:tracePt t="64840" x="509588" y="1360488"/>
          <p14:tracePt t="64846" x="466725" y="1343025"/>
          <p14:tracePt t="64847" x="450850" y="1317625"/>
          <p14:tracePt t="64850" x="425450" y="1300163"/>
          <p14:tracePt t="64853" x="407988" y="1300163"/>
          <p14:tracePt t="64854" x="407988" y="1274763"/>
          <p14:tracePt t="64855" x="382588" y="1274763"/>
          <p14:tracePt t="64857" x="382588" y="1257300"/>
          <p14:tracePt t="64861" x="365125" y="1257300"/>
          <p14:tracePt t="64862" x="339725" y="1231900"/>
          <p14:tracePt t="64864" x="322263" y="1216025"/>
          <p14:tracePt t="64869" x="296863" y="1189038"/>
          <p14:tracePt t="64872" x="280988" y="1173163"/>
          <p14:tracePt t="64879" x="255588" y="1147763"/>
          <p14:tracePt t="64880" x="238125" y="1130300"/>
          <p14:tracePt t="64883" x="212725" y="1104900"/>
          <p14:tracePt t="64887" x="195263" y="1087438"/>
          <p14:tracePt t="64889" x="195263" y="1062038"/>
          <p14:tracePt t="64895" x="169863" y="1044575"/>
          <p14:tracePt t="64896" x="152400" y="1019175"/>
          <p14:tracePt t="64901" x="152400" y="1003300"/>
          <p14:tracePt t="64906" x="152400" y="977900"/>
          <p14:tracePt t="64907" x="127000" y="977900"/>
          <p14:tracePt t="64912" x="127000" y="960438"/>
          <p14:tracePt t="64913" x="111125" y="960438"/>
          <p14:tracePt t="64916" x="111125" y="935038"/>
          <p14:tracePt t="64920" x="85725" y="935038"/>
          <p14:tracePt t="64922" x="85725" y="917575"/>
          <p14:tracePt t="64929" x="68263" y="892175"/>
          <p14:tracePt t="64932" x="68263" y="874713"/>
          <p14:tracePt t="64935" x="42863" y="874713"/>
          <p14:tracePt t="64939" x="42863" y="849313"/>
          <p14:tracePt t="64944" x="25400" y="849313"/>
          <p14:tracePt t="64946" x="25400" y="833438"/>
          <p14:tracePt t="64949" x="0" y="833438"/>
          <p14:tracePt t="64951" x="0" y="8080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60B7682-425B-4D42-9304-31428E746BCC}"/>
              </a:ext>
            </a:extLst>
          </p:cNvPr>
          <p:cNvPicPr>
            <a:picLocks noGrp="1" noChangeAspect="1"/>
          </p:cNvPicPr>
          <p:nvPr>
            <p:ph type="pic" idx="1"/>
          </p:nvPr>
        </p:nvPicPr>
        <p:blipFill>
          <a:blip r:embed="rId4"/>
          <a:srcRect t="20192" b="20192"/>
          <a:stretch>
            <a:fillRect/>
          </a:stretch>
        </p:blipFill>
        <p:spPr>
          <a:xfrm>
            <a:off x="1776477" y="769775"/>
            <a:ext cx="8825658" cy="3640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5">
            <a:extLst>
              <a:ext uri="{FF2B5EF4-FFF2-40B4-BE49-F238E27FC236}">
                <a16:creationId xmlns:a16="http://schemas.microsoft.com/office/drawing/2014/main" id="{3CDC6DDE-E726-4690-A4D4-77014895E1AE}"/>
              </a:ext>
            </a:extLst>
          </p:cNvPr>
          <p:cNvSpPr>
            <a:spLocks noGrp="1"/>
          </p:cNvSpPr>
          <p:nvPr>
            <p:ph type="title"/>
          </p:nvPr>
        </p:nvSpPr>
        <p:spPr>
          <a:xfrm>
            <a:off x="1154956" y="4800586"/>
            <a:ext cx="8825657" cy="1180336"/>
          </a:xfrm>
        </p:spPr>
        <p:txBody>
          <a:bodyPr>
            <a:normAutofit/>
          </a:bodyPr>
          <a:lstStyle/>
          <a:p>
            <a:r>
              <a:rPr lang="en-IN" sz="5400" dirty="0">
                <a:latin typeface="Oswald" pitchFamily="2" charset="0"/>
              </a:rPr>
              <a:t>The Water Jump</a:t>
            </a:r>
          </a:p>
        </p:txBody>
      </p:sp>
      <p:pic>
        <p:nvPicPr>
          <p:cNvPr id="4" name="Picture 3">
            <a:extLst>
              <a:ext uri="{FF2B5EF4-FFF2-40B4-BE49-F238E27FC236}">
                <a16:creationId xmlns:a16="http://schemas.microsoft.com/office/drawing/2014/main" id="{5BE90F42-80E2-4DA3-BF8C-146C88A3076D}"/>
              </a:ext>
            </a:extLst>
          </p:cNvPr>
          <p:cNvPicPr>
            <a:picLocks noChangeAspect="1"/>
          </p:cNvPicPr>
          <p:nvPr/>
        </p:nvPicPr>
        <p:blipFill>
          <a:blip r:embed="rId5"/>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E93815BC-4028-4293-B4D8-4624D4D2DF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93709033"/>
      </p:ext>
    </p:extLst>
  </p:cSld>
  <p:clrMapOvr>
    <a:masterClrMapping/>
  </p:clrMapOvr>
  <mc:AlternateContent xmlns:mc="http://schemas.openxmlformats.org/markup-compatibility/2006" xmlns:p14="http://schemas.microsoft.com/office/powerpoint/2010/main">
    <mc:Choice Requires="p14">
      <p:transition spd="slow" p14:dur="1500" advTm="35178">
        <p:random/>
      </p:transition>
    </mc:Choice>
    <mc:Fallback xmlns="">
      <p:transition spd="slow" advTm="351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694D-EFE1-4E31-AE90-F52EFC507971}"/>
              </a:ext>
            </a:extLst>
          </p:cNvPr>
          <p:cNvSpPr>
            <a:spLocks noGrp="1"/>
          </p:cNvSpPr>
          <p:nvPr>
            <p:ph type="title"/>
          </p:nvPr>
        </p:nvSpPr>
        <p:spPr>
          <a:xfrm>
            <a:off x="5085184" y="365125"/>
            <a:ext cx="7106816" cy="1325563"/>
          </a:xfrm>
        </p:spPr>
        <p:txBody>
          <a:bodyPr>
            <a:normAutofit/>
          </a:bodyPr>
          <a:lstStyle/>
          <a:p>
            <a:r>
              <a:rPr lang="en-IN" dirty="0">
                <a:latin typeface="Oswald" pitchFamily="2" charset="0"/>
                <a:ea typeface="Open Sans" panose="020B0606030504020204" pitchFamily="34" charset="0"/>
                <a:cs typeface="Open Sans" panose="020B0606030504020204" pitchFamily="34" charset="0"/>
              </a:rPr>
              <a:t>4×100 M, 4×400M, 4×400M Mixed and Medley Relay Races</a:t>
            </a:r>
          </a:p>
        </p:txBody>
      </p:sp>
      <p:sp>
        <p:nvSpPr>
          <p:cNvPr id="3" name="Content Placeholder 2">
            <a:extLst>
              <a:ext uri="{FF2B5EF4-FFF2-40B4-BE49-F238E27FC236}">
                <a16:creationId xmlns:a16="http://schemas.microsoft.com/office/drawing/2014/main" id="{B90A013C-EE98-4984-BD25-AC95B3A1EED3}"/>
              </a:ext>
            </a:extLst>
          </p:cNvPr>
          <p:cNvSpPr>
            <a:spLocks noGrp="1"/>
          </p:cNvSpPr>
          <p:nvPr>
            <p:ph idx="1"/>
          </p:nvPr>
        </p:nvSpPr>
        <p:spPr>
          <a:xfrm>
            <a:off x="4990386" y="1825625"/>
            <a:ext cx="6985714" cy="4351338"/>
          </a:xfrm>
        </p:spPr>
        <p:txBody>
          <a:bodyPr>
            <a:noAutofit/>
          </a:bodyPr>
          <a:lstStyle/>
          <a:p>
            <a:r>
              <a:rPr lang="en-IN" sz="2000" dirty="0">
                <a:latin typeface="Open Sans" panose="020B0606030504020204" pitchFamily="34" charset="0"/>
                <a:ea typeface="Open Sans" panose="020B0606030504020204" pitchFamily="34" charset="0"/>
                <a:cs typeface="Open Sans" panose="020B0606030504020204" pitchFamily="34" charset="0"/>
              </a:rPr>
              <a:t>Lines 50mm wide shall be drawn across the track to mark the start of each leg distance (scratch line).</a:t>
            </a:r>
          </a:p>
          <a:p>
            <a:r>
              <a:rPr lang="en-IN" sz="2000" dirty="0">
                <a:latin typeface="Open Sans" panose="020B0606030504020204" pitchFamily="34" charset="0"/>
                <a:ea typeface="Open Sans" panose="020B0606030504020204" pitchFamily="34" charset="0"/>
                <a:cs typeface="Open Sans" panose="020B0606030504020204" pitchFamily="34" charset="0"/>
              </a:rPr>
              <a:t>In the 4 x 100m ,and for the first and second changes in the Medley Relay, each takeover zone shall be 30m long, of which the scratch line is 20m from the start of the zone.</a:t>
            </a:r>
          </a:p>
          <a:p>
            <a:r>
              <a:rPr lang="en-IN" sz="2000" dirty="0">
                <a:latin typeface="Open Sans" panose="020B0606030504020204" pitchFamily="34" charset="0"/>
                <a:ea typeface="Open Sans" panose="020B0606030504020204" pitchFamily="34" charset="0"/>
                <a:cs typeface="Open Sans" panose="020B0606030504020204" pitchFamily="34" charset="0"/>
              </a:rPr>
              <a:t> For the third change in the Medley Relay and in the 4 x 400m and longer relays each takeover zone shall be 20m long of which the scratch line is the centre.</a:t>
            </a:r>
          </a:p>
          <a:p>
            <a:r>
              <a:rPr lang="en-IN" sz="2000" dirty="0">
                <a:latin typeface="Open Sans" panose="020B0606030504020204" pitchFamily="34" charset="0"/>
                <a:ea typeface="Open Sans" panose="020B0606030504020204" pitchFamily="34" charset="0"/>
                <a:cs typeface="Open Sans" panose="020B0606030504020204" pitchFamily="34" charset="0"/>
              </a:rPr>
              <a:t> The zones shall start and finish at the edges of the zone nearest the start line in the running direction. </a:t>
            </a:r>
          </a:p>
          <a:p>
            <a:r>
              <a:rPr lang="en-IN" sz="2000" dirty="0">
                <a:latin typeface="Open Sans" panose="020B0606030504020204" pitchFamily="34" charset="0"/>
                <a:ea typeface="Open Sans" panose="020B0606030504020204" pitchFamily="34" charset="0"/>
                <a:cs typeface="Open Sans" panose="020B0606030504020204" pitchFamily="34" charset="0"/>
              </a:rPr>
              <a:t>For each takeover conducted in lanes, a designated official shall ensure that the athletes are correctly placed in their takeover zone. </a:t>
            </a:r>
          </a:p>
        </p:txBody>
      </p:sp>
      <p:pic>
        <p:nvPicPr>
          <p:cNvPr id="8194" name="Picture 2" descr="Usain Bolt wins the Men's 4x100m Relay Final during the athletics event at  the Rio 2016 Olympic Games - Irish Mirror Online | Usain bolt, Athlete,  Olympic games">
            <a:extLst>
              <a:ext uri="{FF2B5EF4-FFF2-40B4-BE49-F238E27FC236}">
                <a16:creationId xmlns:a16="http://schemas.microsoft.com/office/drawing/2014/main" id="{35EC62B3-5308-4410-9668-7CFC1F329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196" y="0"/>
            <a:ext cx="6604583"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udio 4">
            <a:hlinkClick r:id="" action="ppaction://media"/>
            <a:extLst>
              <a:ext uri="{FF2B5EF4-FFF2-40B4-BE49-F238E27FC236}">
                <a16:creationId xmlns:a16="http://schemas.microsoft.com/office/drawing/2014/main" id="{B71B1E79-91BA-4799-AC42-68E4B8797D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674494"/>
      </p:ext>
    </p:extLst>
  </p:cSld>
  <p:clrMapOvr>
    <a:masterClrMapping/>
  </p:clrMapOvr>
  <mc:AlternateContent xmlns:mc="http://schemas.openxmlformats.org/markup-compatibility/2006" xmlns:p14="http://schemas.microsoft.com/office/powerpoint/2010/main">
    <mc:Choice Requires="p14">
      <p:transition spd="slow" p14:dur="1500" advTm="193236">
        <p:random/>
      </p:transition>
    </mc:Choice>
    <mc:Fallback xmlns="">
      <p:transition spd="slow" advTm="19323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2429-4E51-4F60-9AD5-82255B2EA1B6}"/>
              </a:ext>
            </a:extLst>
          </p:cNvPr>
          <p:cNvSpPr>
            <a:spLocks noGrp="1"/>
          </p:cNvSpPr>
          <p:nvPr>
            <p:ph type="title"/>
          </p:nvPr>
        </p:nvSpPr>
        <p:spPr/>
        <p:txBody>
          <a:bodyPr/>
          <a:lstStyle/>
          <a:p>
            <a:r>
              <a:rPr lang="en-IN" dirty="0">
                <a:latin typeface="Oswald" pitchFamily="2" charset="0"/>
              </a:rPr>
              <a:t>The Check Marks</a:t>
            </a:r>
          </a:p>
        </p:txBody>
      </p:sp>
      <p:sp>
        <p:nvSpPr>
          <p:cNvPr id="3" name="Content Placeholder 2">
            <a:extLst>
              <a:ext uri="{FF2B5EF4-FFF2-40B4-BE49-F238E27FC236}">
                <a16:creationId xmlns:a16="http://schemas.microsoft.com/office/drawing/2014/main" id="{12AC32FD-116C-4C5A-96F1-1C549D9B4223}"/>
              </a:ext>
            </a:extLst>
          </p:cNvPr>
          <p:cNvSpPr>
            <a:spLocks noGrp="1"/>
          </p:cNvSpPr>
          <p:nvPr>
            <p:ph idx="1"/>
          </p:nvPr>
        </p:nvSpPr>
        <p:spPr/>
        <p:txBody>
          <a:bodyPr/>
          <a:lstStyle/>
          <a:p>
            <a:r>
              <a:rPr lang="en-IN" dirty="0">
                <a:latin typeface="Open Sans" panose="020B0606030504020204" pitchFamily="34" charset="0"/>
                <a:ea typeface="Open Sans" panose="020B0606030504020204" pitchFamily="34" charset="0"/>
                <a:cs typeface="Open Sans" panose="020B0606030504020204" pitchFamily="34" charset="0"/>
              </a:rPr>
              <a:t>When all or the first portion of a Relay Race is being run in lanes, an athlete may place one check-mark on the track within their own lane, by using adhesive tape, maximum 0.05m × 0.40m, of a distinctive colour which cannot be confused with other permanent markings. </a:t>
            </a:r>
          </a:p>
        </p:txBody>
      </p:sp>
      <p:pic>
        <p:nvPicPr>
          <p:cNvPr id="6" name="Picture 5">
            <a:extLst>
              <a:ext uri="{FF2B5EF4-FFF2-40B4-BE49-F238E27FC236}">
                <a16:creationId xmlns:a16="http://schemas.microsoft.com/office/drawing/2014/main" id="{8207AA7F-600D-4CFE-9A1A-E12FE24F30E3}"/>
              </a:ext>
            </a:extLst>
          </p:cNvPr>
          <p:cNvPicPr>
            <a:picLocks noChangeAspect="1"/>
          </p:cNvPicPr>
          <p:nvPr/>
        </p:nvPicPr>
        <p:blipFill>
          <a:blip r:embed="rId5"/>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0BDB953F-AAB6-460A-BDBD-70F5A0C8725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43987870"/>
      </p:ext>
    </p:extLst>
  </p:cSld>
  <p:clrMapOvr>
    <a:masterClrMapping/>
  </p:clrMapOvr>
  <mc:AlternateContent xmlns:mc="http://schemas.openxmlformats.org/markup-compatibility/2006" xmlns:p14="http://schemas.microsoft.com/office/powerpoint/2010/main">
    <mc:Choice Requires="p14">
      <p:transition spd="slow" p14:dur="1500" advTm="73862">
        <p:random/>
      </p:transition>
    </mc:Choice>
    <mc:Fallback xmlns="">
      <p:transition spd="slow" advTm="738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B58451-EA12-45A4-B8FE-00BA6F818885}"/>
              </a:ext>
            </a:extLst>
          </p:cNvPr>
          <p:cNvSpPr>
            <a:spLocks noGrp="1"/>
          </p:cNvSpPr>
          <p:nvPr>
            <p:ph type="title"/>
          </p:nvPr>
        </p:nvSpPr>
        <p:spPr>
          <a:xfrm>
            <a:off x="838200" y="365125"/>
            <a:ext cx="10515600" cy="1325563"/>
          </a:xfrm>
        </p:spPr>
        <p:txBody>
          <a:bodyPr/>
          <a:lstStyle/>
          <a:p>
            <a:r>
              <a:rPr lang="en-IN" dirty="0">
                <a:latin typeface="Oswald" pitchFamily="2" charset="0"/>
              </a:rPr>
              <a:t>The Relay Baton</a:t>
            </a:r>
          </a:p>
        </p:txBody>
      </p:sp>
      <p:pic>
        <p:nvPicPr>
          <p:cNvPr id="7" name="Picture Placeholder 6">
            <a:extLst>
              <a:ext uri="{FF2B5EF4-FFF2-40B4-BE49-F238E27FC236}">
                <a16:creationId xmlns:a16="http://schemas.microsoft.com/office/drawing/2014/main" id="{AAFF0178-C3C9-42B5-ADE6-B4CB51B3B312}"/>
              </a:ext>
            </a:extLst>
          </p:cNvPr>
          <p:cNvPicPr>
            <a:picLocks noGrp="1" noChangeAspect="1"/>
          </p:cNvPicPr>
          <p:nvPr>
            <p:ph idx="1"/>
          </p:nvPr>
        </p:nvPicPr>
        <p:blipFill rotWithShape="1">
          <a:blip r:embed="rId5"/>
          <a:stretch/>
        </p:blipFill>
        <p:spPr>
          <a:xfrm>
            <a:off x="7932494" y="1712881"/>
            <a:ext cx="4351338" cy="43513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76FB0C1A-96A9-4C50-A02F-4101F1F3F8AB}"/>
              </a:ext>
            </a:extLst>
          </p:cNvPr>
          <p:cNvSpPr>
            <a:spLocks noGrp="1"/>
          </p:cNvSpPr>
          <p:nvPr>
            <p:ph type="body" sz="half" idx="4294967295"/>
          </p:nvPr>
        </p:nvSpPr>
        <p:spPr>
          <a:xfrm>
            <a:off x="838199" y="2055813"/>
            <a:ext cx="6887547" cy="4351338"/>
          </a:xfrm>
        </p:spPr>
        <p:txBody>
          <a:bodyPr>
            <a:normAutofit lnSpcReduction="10000"/>
          </a:bodyPr>
          <a:lstStyle/>
          <a:p>
            <a:r>
              <a:rPr lang="en-IN" dirty="0">
                <a:latin typeface="Open Sans" panose="020B0606030504020204" pitchFamily="34" charset="0"/>
                <a:ea typeface="Open Sans" panose="020B0606030504020204" pitchFamily="34" charset="0"/>
                <a:cs typeface="Open Sans" panose="020B0606030504020204" pitchFamily="34" charset="0"/>
              </a:rPr>
              <a:t>The relay baton shall be a smooth hollow tube, circular in section, made of wood, metal or any other rigid material in one piece, the length of which shall be 0.28m to 0.30m. Weight of the baton shall not be less than 50g.The outside diameter shall be 40mm±2mm</a:t>
            </a:r>
          </a:p>
          <a:p>
            <a:r>
              <a:rPr lang="en-IN" dirty="0">
                <a:latin typeface="Open Sans" panose="020B0606030504020204" pitchFamily="34" charset="0"/>
                <a:ea typeface="Open Sans" panose="020B0606030504020204" pitchFamily="34" charset="0"/>
                <a:cs typeface="Open Sans" panose="020B0606030504020204" pitchFamily="34" charset="0"/>
              </a:rPr>
              <a:t>Athletes are not permitted to wear gloves or to place material or substances on their hands in order to obtain a better grip of the baton. </a:t>
            </a:r>
          </a:p>
        </p:txBody>
      </p:sp>
      <p:pic>
        <p:nvPicPr>
          <p:cNvPr id="5" name="Picture 4">
            <a:extLst>
              <a:ext uri="{FF2B5EF4-FFF2-40B4-BE49-F238E27FC236}">
                <a16:creationId xmlns:a16="http://schemas.microsoft.com/office/drawing/2014/main" id="{80DE61DD-992E-41B9-9425-FB168C86AB64}"/>
              </a:ext>
            </a:extLst>
          </p:cNvPr>
          <p:cNvPicPr>
            <a:picLocks noChangeAspect="1"/>
          </p:cNvPicPr>
          <p:nvPr/>
        </p:nvPicPr>
        <p:blipFill>
          <a:blip r:embed="rId6"/>
          <a:stretch>
            <a:fillRect/>
          </a:stretch>
        </p:blipFill>
        <p:spPr>
          <a:xfrm>
            <a:off x="10440955" y="0"/>
            <a:ext cx="681135" cy="1138335"/>
          </a:xfrm>
          <a:prstGeom prst="rect">
            <a:avLst/>
          </a:prstGeom>
        </p:spPr>
      </p:pic>
      <p:pic>
        <p:nvPicPr>
          <p:cNvPr id="15" name="Audio 14">
            <a:hlinkClick r:id="" action="ppaction://media"/>
            <a:extLst>
              <a:ext uri="{FF2B5EF4-FFF2-40B4-BE49-F238E27FC236}">
                <a16:creationId xmlns:a16="http://schemas.microsoft.com/office/drawing/2014/main" id="{6226D3AB-E0A3-43AA-A899-513877552C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99514558"/>
      </p:ext>
    </p:extLst>
  </p:cSld>
  <p:clrMapOvr>
    <a:masterClrMapping/>
  </p:clrMapOvr>
  <mc:AlternateContent xmlns:mc="http://schemas.openxmlformats.org/markup-compatibility/2006" xmlns:p14="http://schemas.microsoft.com/office/powerpoint/2010/main">
    <mc:Choice Requires="p14">
      <p:transition spd="slow" p14:dur="1500" advTm="69473">
        <p:random/>
      </p:transition>
    </mc:Choice>
    <mc:Fallback xmlns="">
      <p:transition spd="slow" advTm="6947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797" x="1784350" y="1181100"/>
          <p14:tracePt t="800" x="1784350" y="1198563"/>
          <p14:tracePt t="800" x="1801813" y="1198563"/>
          <p14:tracePt t="803" x="1827213" y="1198563"/>
          <p14:tracePt t="807" x="1843088" y="1223963"/>
          <p14:tracePt t="810" x="1868488" y="1223963"/>
          <p14:tracePt t="811" x="1885950" y="1241425"/>
          <p14:tracePt t="814" x="1911350" y="1241425"/>
          <p14:tracePt t="818" x="1928813" y="1266825"/>
          <p14:tracePt t="818" x="1954213" y="1266825"/>
          <p14:tracePt t="819" x="1971675" y="1266825"/>
          <p14:tracePt t="821" x="1997075" y="1282700"/>
          <p14:tracePt t="824" x="2012950" y="1308100"/>
          <p14:tracePt t="824" x="2038350" y="1308100"/>
          <p14:tracePt t="827" x="2055813" y="1325563"/>
          <p14:tracePt t="829" x="2081213" y="1325563"/>
          <p14:tracePt t="829" x="2081213" y="1350963"/>
          <p14:tracePt t="831" x="2098675" y="1350963"/>
          <p14:tracePt t="835" x="2166938" y="1393825"/>
          <p14:tracePt t="836" x="2182813" y="1393825"/>
          <p14:tracePt t="837" x="2208213" y="1411288"/>
          <p14:tracePt t="838" x="2225675" y="1411288"/>
          <p14:tracePt t="839" x="2251075" y="1436688"/>
          <p14:tracePt t="840" x="2268538" y="1436688"/>
          <p14:tracePt t="841" x="2268538" y="1452563"/>
          <p14:tracePt t="842" x="2293938" y="1452563"/>
          <p14:tracePt t="844" x="2336800" y="1477963"/>
          <p14:tracePt t="844" x="2352675" y="1495425"/>
          <p14:tracePt t="852" x="2438400" y="1538288"/>
          <p14:tracePt t="852" x="2463800" y="1538288"/>
          <p14:tracePt t="853" x="2481263" y="1563688"/>
          <p14:tracePt t="855" x="2524125" y="1581150"/>
          <p14:tracePt t="856" x="2549525" y="1606550"/>
          <p14:tracePt t="857" x="2565400" y="1606550"/>
          <p14:tracePt t="858" x="2608263" y="1622425"/>
          <p14:tracePt t="859" x="2633663" y="1649413"/>
          <p14:tracePt t="860" x="2651125" y="1665288"/>
          <p14:tracePt t="861" x="2693988" y="1665288"/>
          <p14:tracePt t="862" x="2719388" y="1690688"/>
          <p14:tracePt t="863" x="2735263" y="1708150"/>
          <p14:tracePt t="868" x="2889250" y="1793875"/>
          <p14:tracePt t="869" x="2905125" y="1819275"/>
          <p14:tracePt t="870" x="2947988" y="1835150"/>
          <p14:tracePt t="872" x="2990850" y="1860550"/>
          <p14:tracePt t="873" x="3016250" y="1878013"/>
          <p14:tracePt t="874" x="3059113" y="1878013"/>
          <p14:tracePt t="875" x="3059113" y="1903413"/>
          <p14:tracePt t="876" x="3074988" y="1920875"/>
          <p14:tracePt t="877" x="3143250" y="1946275"/>
          <p14:tracePt t="878" x="3160713" y="1963738"/>
          <p14:tracePt t="879" x="3186113" y="1989138"/>
          <p14:tracePt t="885" x="3330575" y="2090738"/>
          <p14:tracePt t="886" x="3355975" y="2116138"/>
          <p14:tracePt t="887" x="3373438" y="2116138"/>
          <p14:tracePt t="888" x="3398838" y="2133600"/>
          <p14:tracePt t="890" x="3441700" y="2174875"/>
          <p14:tracePt t="895" x="3457575" y="2174875"/>
          <p14:tracePt t="896" x="3482975" y="2200275"/>
          <p14:tracePt t="899" x="3543300" y="2243138"/>
          <p14:tracePt t="902" x="3611563" y="2303463"/>
          <p14:tracePt t="902" x="3652838" y="2328863"/>
          <p14:tracePt t="903" x="3670300" y="2344738"/>
          <p14:tracePt t="905" x="3713163" y="2371725"/>
          <p14:tracePt t="906" x="3738563" y="2387600"/>
          <p14:tracePt t="907" x="3756025" y="2413000"/>
          <p14:tracePt t="908" x="3781425" y="2430463"/>
          <p14:tracePt t="909" x="3797300" y="2455863"/>
          <p14:tracePt t="910" x="3840163" y="2473325"/>
          <p14:tracePt t="911" x="3865563" y="2498725"/>
          <p14:tracePt t="912" x="3908425" y="2516188"/>
          <p14:tracePt t="919" x="4052888" y="2625725"/>
          <p14:tracePt t="919" x="4078288" y="2625725"/>
          <p14:tracePt t="920" x="4095750" y="2643188"/>
          <p14:tracePt t="922" x="4137025" y="2686050"/>
          <p14:tracePt t="923" x="4162425" y="2711450"/>
          <p14:tracePt t="924" x="4205288" y="2727325"/>
          <p14:tracePt t="925" x="4222750" y="2752725"/>
          <p14:tracePt t="926" x="4248150" y="2752725"/>
          <p14:tracePt t="927" x="4265613" y="2770188"/>
          <p14:tracePt t="935" x="4332288" y="2813050"/>
          <p14:tracePt t="936" x="4349750" y="2838450"/>
          <p14:tracePt t="938" x="4375150" y="2855913"/>
          <p14:tracePt t="939" x="4418013" y="2897188"/>
          <p14:tracePt t="940" x="4435475" y="2897188"/>
          <p14:tracePt t="941" x="4460875" y="2922588"/>
          <p14:tracePt t="942" x="4476750" y="2940050"/>
          <p14:tracePt t="944" x="4503738" y="2965450"/>
          <p14:tracePt t="953" x="4714875" y="3152775"/>
          <p14:tracePt t="954" x="4757738" y="3178175"/>
          <p14:tracePt t="955" x="4800600" y="3195638"/>
          <p14:tracePt t="957" x="4818063" y="3238500"/>
          <p14:tracePt t="958" x="4843463" y="3263900"/>
          <p14:tracePt t="959" x="4859338" y="3263900"/>
          <p14:tracePt t="960" x="4884738" y="3279775"/>
          <p14:tracePt t="961" x="4927600" y="3322638"/>
          <p14:tracePt t="962" x="4927600" y="3348038"/>
          <p14:tracePt t="963" x="4945063" y="3365500"/>
          <p14:tracePt t="969" x="5072063" y="3475038"/>
          <p14:tracePt t="970" x="5114925" y="3517900"/>
          <p14:tracePt t="970" x="5140325" y="3535363"/>
          <p14:tracePt t="971" x="5157788" y="3560763"/>
          <p14:tracePt t="972" x="5183188" y="3578225"/>
          <p14:tracePt t="974" x="5224463" y="3619500"/>
          <p14:tracePt t="975" x="5241925" y="3646488"/>
          <p14:tracePt t="976" x="5267325" y="3662363"/>
          <p14:tracePt t="977" x="5284788" y="3687763"/>
          <p14:tracePt t="978" x="5284788" y="3705225"/>
          <p14:tracePt t="979" x="5310188" y="3730625"/>
          <p14:tracePt t="980" x="5353050" y="3773488"/>
          <p14:tracePt t="985" x="5480050" y="3875088"/>
          <p14:tracePt t="986" x="5480050" y="3900488"/>
          <p14:tracePt t="987" x="5497513" y="3917950"/>
          <p14:tracePt t="989" x="5538788" y="3960813"/>
          <p14:tracePt t="990" x="5538788" y="3986213"/>
          <p14:tracePt t="991" x="5565775" y="4002088"/>
          <p14:tracePt t="992" x="5581650" y="4027488"/>
          <p14:tracePt t="993" x="5624513" y="4044950"/>
          <p14:tracePt t="994" x="5649913" y="4070350"/>
          <p14:tracePt t="995" x="5667375" y="4087813"/>
          <p14:tracePt t="996" x="5692775" y="4113213"/>
          <p14:tracePt t="997" x="5692775" y="4130675"/>
          <p14:tracePt t="1002" x="5776913" y="4214813"/>
          <p14:tracePt t="1002" x="5776913" y="4240213"/>
          <p14:tracePt t="1003" x="5794375" y="4257675"/>
          <p14:tracePt t="1004" x="5819775" y="4283075"/>
          <p14:tracePt t="1006" x="5862638" y="4325938"/>
          <p14:tracePt t="1008" x="5880100" y="4341813"/>
          <p14:tracePt t="1009" x="5905500" y="4368800"/>
          <p14:tracePt t="1010" x="5921375" y="4384675"/>
          <p14:tracePt t="1012" x="5946775" y="4410075"/>
          <p14:tracePt t="1013" x="5946775" y="4427538"/>
          <p14:tracePt t="1018" x="6032500" y="4513263"/>
          <p14:tracePt t="1019" x="6049963" y="4538663"/>
          <p14:tracePt t="1020" x="6075363" y="4554538"/>
          <p14:tracePt t="1021" x="6075363" y="4579938"/>
          <p14:tracePt t="1023" x="6091238" y="4597400"/>
          <p14:tracePt t="1024" x="6116638" y="4622800"/>
          <p14:tracePt t="1025" x="6134100" y="4640263"/>
          <p14:tracePt t="1027" x="6159500" y="4665663"/>
          <p14:tracePt t="1029" x="6176963" y="4683125"/>
          <p14:tracePt t="1029" x="6176963" y="4708525"/>
          <p14:tracePt t="1031" x="6202363" y="4724400"/>
          <p14:tracePt t="1035" x="6261100" y="4810125"/>
          <p14:tracePt t="1036" x="6286500" y="4835525"/>
          <p14:tracePt t="1037" x="6286500" y="4852988"/>
          <p14:tracePt t="1038" x="6303963" y="4852988"/>
          <p14:tracePt t="1040" x="6329363" y="4894263"/>
          <p14:tracePt t="1041" x="6329363" y="4919663"/>
          <p14:tracePt t="1042" x="6346825" y="4937125"/>
          <p14:tracePt t="1043" x="6346825" y="4962525"/>
          <p14:tracePt t="1045" x="6372225" y="4979988"/>
          <p14:tracePt t="1046" x="6372225" y="5005388"/>
          <p14:tracePt t="1050" x="6389688" y="5048250"/>
          <p14:tracePt t="1052" x="6415088" y="5106988"/>
          <p14:tracePt t="1053" x="6415088" y="5132388"/>
          <p14:tracePt t="1054" x="6430963" y="5149850"/>
          <p14:tracePt t="1056" x="6430963" y="5192713"/>
          <p14:tracePt t="1057" x="6456363" y="5218113"/>
          <p14:tracePt t="1058" x="6456363" y="5235575"/>
          <p14:tracePt t="1060" x="6456363" y="5260975"/>
          <p14:tracePt t="1061" x="6473825" y="5276850"/>
          <p14:tracePt t="1064" x="6473825" y="5302250"/>
          <p14:tracePt t="1068" x="6516688" y="5405438"/>
          <p14:tracePt t="1069" x="6516688" y="5430838"/>
          <p14:tracePt t="1070" x="6516688" y="5446713"/>
          <p14:tracePt t="1072" x="6516688" y="5472113"/>
          <p14:tracePt t="1072" x="6542088" y="5489575"/>
          <p14:tracePt t="1074" x="6542088" y="5514975"/>
          <p14:tracePt t="1075" x="6542088" y="5532438"/>
          <p14:tracePt t="1076" x="6559550" y="5575300"/>
          <p14:tracePt t="1078" x="6559550" y="5600700"/>
          <p14:tracePt t="1080" x="6584950" y="5616575"/>
          <p14:tracePt t="1080" x="6584950" y="5641975"/>
          <p14:tracePt t="1085" x="6600825" y="5745163"/>
          <p14:tracePt t="1086" x="6600825" y="5770563"/>
          <p14:tracePt t="1087" x="6626225" y="5788025"/>
          <p14:tracePt t="1089" x="6626225" y="5813425"/>
          <p14:tracePt t="1089" x="6626225" y="5829300"/>
          <p14:tracePt t="1091" x="6626225" y="5854700"/>
          <p14:tracePt t="1092" x="6643688" y="5872163"/>
          <p14:tracePt t="1093" x="6643688" y="5897563"/>
          <p14:tracePt t="1094" x="6643688" y="5915025"/>
          <p14:tracePt t="1095" x="6643688" y="5940425"/>
          <p14:tracePt t="1096" x="6669088" y="5957888"/>
          <p14:tracePt t="1102" x="6686550" y="6067425"/>
          <p14:tracePt t="1103" x="6686550" y="6084888"/>
          <p14:tracePt t="1105" x="6711950" y="6127750"/>
          <p14:tracePt t="1107" x="6711950" y="6153150"/>
          <p14:tracePt t="1108" x="6711950" y="6169025"/>
          <p14:tracePt t="1109" x="6729413" y="6194425"/>
          <p14:tracePt t="1110" x="6729413" y="6211888"/>
          <p14:tracePt t="1111" x="6729413" y="6237288"/>
          <p14:tracePt t="1112" x="6754813" y="6254750"/>
          <p14:tracePt t="1113" x="6754813" y="6280150"/>
          <p14:tracePt t="1122" x="6754813" y="6297613"/>
          <p14:tracePt t="1122" x="6754813" y="6323013"/>
          <p14:tracePt t="1123" x="6770688" y="6323013"/>
          <p14:tracePt t="1124" x="6770688" y="6338888"/>
          <p14:tracePt t="1125" x="6770688" y="6365875"/>
          <p14:tracePt t="1126" x="6770688" y="6381750"/>
          <p14:tracePt t="1127" x="6797675" y="6407150"/>
          <p14:tracePt t="1130" x="6797675" y="6424613"/>
          <p14:tracePt t="1130" x="6797675" y="6450013"/>
          <p14:tracePt t="1135" x="6813550" y="6467475"/>
          <p14:tracePt t="1135" x="6813550" y="6510338"/>
          <p14:tracePt t="1137" x="6813550" y="6535738"/>
          <p14:tracePt t="1138" x="6838950" y="6535738"/>
          <p14:tracePt t="1139" x="6838950" y="6551613"/>
          <p14:tracePt t="1142" x="6838950" y="6577013"/>
          <p14:tracePt t="1144" x="6838950" y="6594475"/>
          <p14:tracePt t="1144" x="6856413" y="6594475"/>
          <p14:tracePt t="1146" x="6856413" y="6619875"/>
          <p14:tracePt t="1151" x="6881813" y="6619875"/>
          <p14:tracePt t="1152" x="6881813" y="6637338"/>
          <p14:tracePt t="2990" x="6899275" y="6637338"/>
          <p14:tracePt t="3001" x="6924675" y="6637338"/>
          <p14:tracePt t="3003" x="6924675" y="6619875"/>
          <p14:tracePt t="3005" x="6942138" y="6619875"/>
          <p14:tracePt t="3018" x="6967538" y="6619875"/>
          <p14:tracePt t="3026" x="6967538" y="6602413"/>
          <p14:tracePt t="3268" x="6950075" y="6602413"/>
          <p14:tracePt t="3270" x="6950075" y="6577013"/>
          <p14:tracePt t="3271" x="6924675" y="6577013"/>
          <p14:tracePt t="3275" x="6907213" y="6577013"/>
          <p14:tracePt t="3275" x="6881813" y="6577013"/>
          <p14:tracePt t="3278" x="6864350" y="6577013"/>
          <p14:tracePt t="3280" x="6838950" y="6561138"/>
          <p14:tracePt t="3285" x="6797675" y="6561138"/>
          <p14:tracePt t="3286" x="6780213" y="6561138"/>
          <p14:tracePt t="3288" x="6754813" y="6561138"/>
          <p14:tracePt t="3290" x="6737350" y="6535738"/>
          <p14:tracePt t="3291" x="6711950" y="6535738"/>
          <p14:tracePt t="3293" x="6694488" y="6535738"/>
          <p14:tracePt t="3295" x="6669088" y="6535738"/>
          <p14:tracePt t="3295" x="6653213" y="6535738"/>
          <p14:tracePt t="3296" x="6626225" y="6535738"/>
          <p14:tracePt t="3301" x="6584950" y="6518275"/>
          <p14:tracePt t="3302" x="6542088" y="6518275"/>
          <p14:tracePt t="3304" x="6499225" y="6492875"/>
          <p14:tracePt t="3306" x="6483350" y="6492875"/>
          <p14:tracePt t="3308" x="6456363" y="6492875"/>
          <p14:tracePt t="3308" x="6440488" y="6492875"/>
          <p14:tracePt t="3310" x="6415088" y="6475413"/>
          <p14:tracePt t="3311" x="6397625" y="6475413"/>
          <p14:tracePt t="3312" x="6372225" y="6475413"/>
          <p14:tracePt t="3313" x="6354763" y="6475413"/>
          <p14:tracePt t="3318" x="6286500" y="6450013"/>
          <p14:tracePt t="3319" x="6270625" y="6450013"/>
          <p14:tracePt t="3321" x="6227763" y="6432550"/>
          <p14:tracePt t="3323" x="6202363" y="6432550"/>
          <p14:tracePt t="3324" x="6184900" y="6432550"/>
          <p14:tracePt t="3325" x="6159500" y="6407150"/>
          <p14:tracePt t="3326" x="6142038" y="6407150"/>
          <p14:tracePt t="3328" x="6116638" y="6407150"/>
          <p14:tracePt t="3329" x="6100763" y="6407150"/>
          <p14:tracePt t="3335" x="6015038" y="6391275"/>
          <p14:tracePt t="3338" x="5989638" y="6391275"/>
          <p14:tracePt t="3339" x="5972175" y="6391275"/>
          <p14:tracePt t="3340" x="5946775" y="6365875"/>
          <p14:tracePt t="3342" x="5930900" y="6365875"/>
          <p14:tracePt t="3343" x="5905500" y="6365875"/>
          <p14:tracePt t="3345" x="5888038" y="6365875"/>
          <p14:tracePt t="3346" x="5862638" y="6348413"/>
          <p14:tracePt t="3352" x="5776913" y="6323013"/>
          <p14:tracePt t="3353" x="5761038" y="6323013"/>
          <p14:tracePt t="3354" x="5735638" y="6323013"/>
          <p14:tracePt t="3355" x="5735638" y="6305550"/>
          <p14:tracePt t="3356" x="5718175" y="6305550"/>
          <p14:tracePt t="3358" x="5692775" y="6305550"/>
          <p14:tracePt t="3360" x="5675313" y="6305550"/>
          <p14:tracePt t="3360" x="5649913" y="6280150"/>
          <p14:tracePt t="3363" x="5632450" y="6280150"/>
          <p14:tracePt t="3363" x="5607050" y="6262688"/>
          <p14:tracePt t="3368" x="5505450" y="6237288"/>
          <p14:tracePt t="3369" x="5480050" y="6221413"/>
          <p14:tracePt t="3370" x="5462588" y="6221413"/>
          <p14:tracePt t="3371" x="5437188" y="6194425"/>
          <p14:tracePt t="3372" x="5421313" y="6194425"/>
          <p14:tracePt t="3373" x="5394325" y="6194425"/>
          <p14:tracePt t="3374" x="5378450" y="6178550"/>
          <p14:tracePt t="3375" x="5353050" y="6178550"/>
          <p14:tracePt t="3376" x="5335588" y="6153150"/>
          <p14:tracePt t="3378" x="5310188" y="6153150"/>
          <p14:tracePt t="3379" x="5267325" y="6135688"/>
          <p14:tracePt t="3381" x="5249863" y="6135688"/>
          <p14:tracePt t="3385" x="5165725" y="6092825"/>
          <p14:tracePt t="3386" x="5140325" y="6092825"/>
          <p14:tracePt t="3387" x="5122863" y="6067425"/>
          <p14:tracePt t="3389" x="5080000" y="6049963"/>
          <p14:tracePt t="3390" x="5054600" y="6049963"/>
          <p14:tracePt t="3391" x="5038725" y="6024563"/>
          <p14:tracePt t="3392" x="4995863" y="6024563"/>
          <p14:tracePt t="3393" x="4970463" y="6008688"/>
          <p14:tracePt t="3394" x="4953000" y="6008688"/>
          <p14:tracePt t="3402" x="4868863" y="5965825"/>
          <p14:tracePt t="3405" x="4826000" y="5940425"/>
          <p14:tracePt t="3406" x="4800600" y="5940425"/>
          <p14:tracePt t="3407" x="4783138" y="5922963"/>
          <p14:tracePt t="3408" x="4757738" y="5922963"/>
          <p14:tracePt t="3409" x="4740275" y="5897563"/>
          <p14:tracePt t="3410" x="4714875" y="5897563"/>
          <p14:tracePt t="3411" x="4699000" y="5880100"/>
          <p14:tracePt t="3413" x="4673600" y="5854700"/>
          <p14:tracePt t="3418" x="4613275" y="5813425"/>
          <p14:tracePt t="3419" x="4587875" y="5795963"/>
          <p14:tracePt t="3420" x="4570413" y="5770563"/>
          <p14:tracePt t="3423" x="4529138" y="5753100"/>
          <p14:tracePt t="3423" x="4503738" y="5727700"/>
          <p14:tracePt t="3424" x="4486275" y="5727700"/>
          <p14:tracePt t="3425" x="4486275" y="5710238"/>
          <p14:tracePt t="3426" x="4460875" y="5710238"/>
          <p14:tracePt t="3427" x="4443413" y="5684838"/>
          <p14:tracePt t="3428" x="4418013" y="5668963"/>
          <p14:tracePt t="3431" x="4400550" y="5641975"/>
          <p14:tracePt t="3435" x="4316413" y="5583238"/>
          <p14:tracePt t="3436" x="4291013" y="5557838"/>
          <p14:tracePt t="3439" x="4248150" y="5514975"/>
          <p14:tracePt t="3440" x="4230688" y="5497513"/>
          <p14:tracePt t="3441" x="4205288" y="5497513"/>
          <p14:tracePt t="3442" x="4187825" y="5472113"/>
          <p14:tracePt t="3443" x="4162425" y="5456238"/>
          <p14:tracePt t="3444" x="4146550" y="5430838"/>
          <p14:tracePt t="3452" x="4103688" y="5387975"/>
          <p14:tracePt t="3453" x="4078288" y="5370513"/>
          <p14:tracePt t="3455" x="4035425" y="5345113"/>
          <p14:tracePt t="3456" x="3992563" y="5327650"/>
          <p14:tracePt t="3457" x="3992563" y="5302250"/>
          <p14:tracePt t="3458" x="3976688" y="5302250"/>
          <p14:tracePt t="3459" x="3951288" y="5286375"/>
          <p14:tracePt t="3460" x="3933825" y="5260975"/>
          <p14:tracePt t="3461" x="3908425" y="5243513"/>
          <p14:tracePt t="3462" x="3890963" y="5218113"/>
          <p14:tracePt t="3463" x="3865563" y="5218113"/>
          <p14:tracePt t="3468" x="3763963" y="5132388"/>
          <p14:tracePt t="3469" x="3738563" y="5132388"/>
          <p14:tracePt t="3470" x="3721100" y="5116513"/>
          <p14:tracePt t="3472" x="3678238" y="5091113"/>
          <p14:tracePt t="3473" x="3652838" y="5073650"/>
          <p14:tracePt t="3474" x="3636963" y="5048250"/>
          <p14:tracePt t="3476" x="3611563" y="5030788"/>
          <p14:tracePt t="3477" x="3594100" y="5005388"/>
          <p14:tracePt t="3478" x="3551238" y="4987925"/>
          <p14:tracePt t="3485" x="3467100" y="4919663"/>
          <p14:tracePt t="3488" x="3441700" y="4903788"/>
          <p14:tracePt t="3490" x="3424238" y="4878388"/>
          <p14:tracePt t="3491" x="3398838" y="4878388"/>
          <p14:tracePt t="3492" x="3381375" y="4860925"/>
          <p14:tracePt t="3493" x="3355975" y="4860925"/>
          <p14:tracePt t="3494" x="3355975" y="4835525"/>
          <p14:tracePt t="3495" x="3338513" y="4818063"/>
          <p14:tracePt t="3496" x="3313113" y="4818063"/>
          <p14:tracePt t="3502" x="3254375" y="4749800"/>
          <p14:tracePt t="3502" x="3228975" y="4749800"/>
          <p14:tracePt t="3503" x="3211513" y="4733925"/>
          <p14:tracePt t="3505" x="3168650" y="4708525"/>
          <p14:tracePt t="3506" x="3168650" y="4691063"/>
          <p14:tracePt t="3507" x="3143250" y="4691063"/>
          <p14:tracePt t="3508" x="3127375" y="4665663"/>
          <p14:tracePt t="3510" x="3100388" y="4648200"/>
          <p14:tracePt t="3511" x="3084513" y="4648200"/>
          <p14:tracePt t="3512" x="3059113" y="4622800"/>
          <p14:tracePt t="3518" x="2973388" y="4564063"/>
          <p14:tracePt t="3519" x="2955925" y="4538663"/>
          <p14:tracePt t="3520" x="2930525" y="4538663"/>
          <p14:tracePt t="3522" x="2914650" y="4521200"/>
          <p14:tracePt t="3523" x="2889250" y="4495800"/>
          <p14:tracePt t="3524" x="2846388" y="4478338"/>
          <p14:tracePt t="3525" x="2828925" y="4452938"/>
          <p14:tracePt t="3527" x="2803525" y="4435475"/>
          <p14:tracePt t="3528" x="2786063" y="4435475"/>
          <p14:tracePt t="3529" x="2760663" y="4410075"/>
          <p14:tracePt t="3530" x="2744788" y="4410075"/>
          <p14:tracePt t="3535" x="2676525" y="4351338"/>
          <p14:tracePt t="3536" x="2659063" y="4351338"/>
          <p14:tracePt t="3537" x="2633663" y="4325938"/>
          <p14:tracePt t="3539" x="2590800" y="4308475"/>
          <p14:tracePt t="3541" x="2574925" y="4283075"/>
          <p14:tracePt t="3542" x="2549525" y="4283075"/>
          <p14:tracePt t="3543" x="2549525" y="4265613"/>
          <p14:tracePt t="3544" x="2532063" y="4265613"/>
          <p14:tracePt t="3546" x="2506663" y="4240213"/>
          <p14:tracePt t="3551" x="2446338" y="4224338"/>
          <p14:tracePt t="3552" x="2420938" y="4197350"/>
          <p14:tracePt t="3553" x="2405063" y="4197350"/>
          <p14:tracePt t="3555" x="2379663" y="4197350"/>
          <p14:tracePt t="3556" x="2379663" y="4181475"/>
          <p14:tracePt t="3558" x="2362200" y="4181475"/>
          <p14:tracePt t="3559" x="2336800" y="4181475"/>
          <p14:tracePt t="3560" x="2336800" y="4156075"/>
          <p14:tracePt t="3562" x="2319338" y="4156075"/>
          <p14:tracePt t="3564" x="2293938" y="4156075"/>
          <p14:tracePt t="3568" x="2251075" y="4138613"/>
          <p14:tracePt t="3570" x="2235200" y="4138613"/>
          <p14:tracePt t="3574" x="2235200" y="4113213"/>
          <p14:tracePt t="3574" x="2208213" y="4113213"/>
          <p14:tracePt t="3579" x="2192338" y="4113213"/>
          <p14:tracePt t="3581" x="2192338" y="4095750"/>
          <p14:tracePt t="3586" x="2166938" y="4095750"/>
          <p14:tracePt t="3588" x="2166938" y="4070350"/>
          <p14:tracePt t="3595" x="2166938" y="4052888"/>
          <p14:tracePt t="3602" x="2166938" y="4027488"/>
          <p14:tracePt t="3608" x="2166938" y="4011613"/>
          <p14:tracePt t="3613" x="2166938" y="3986213"/>
          <p14:tracePt t="3618" x="2166938" y="3968750"/>
          <p14:tracePt t="3620" x="2166938" y="3943350"/>
          <p14:tracePt t="3625" x="2166938" y="3925888"/>
          <p14:tracePt t="3628" x="2166938" y="3900488"/>
          <p14:tracePt t="3635" x="2182813" y="3883025"/>
          <p14:tracePt t="3646" x="2182813" y="3857625"/>
          <p14:tracePt t="3651" x="2208213" y="3841750"/>
          <p14:tracePt t="3652" x="2225675" y="3816350"/>
          <p14:tracePt t="3657" x="2225675" y="3798888"/>
          <p14:tracePt t="3658" x="2251075" y="3798888"/>
          <p14:tracePt t="3660" x="2251075" y="3773488"/>
          <p14:tracePt t="3662" x="2268538" y="3773488"/>
          <p14:tracePt t="3664" x="2268538" y="3756025"/>
          <p14:tracePt t="3668" x="2293938" y="3730625"/>
          <p14:tracePt t="3670" x="2311400" y="3730625"/>
          <p14:tracePt t="3673" x="2311400" y="3713163"/>
          <p14:tracePt t="3673" x="2336800" y="3713163"/>
          <p14:tracePt t="3677" x="2336800" y="3687763"/>
          <p14:tracePt t="3677" x="2352675" y="3687763"/>
          <p14:tracePt t="3685" x="2395538" y="3646488"/>
          <p14:tracePt t="3686" x="2420938" y="3646488"/>
          <p14:tracePt t="3688" x="2420938" y="3629025"/>
          <p14:tracePt t="3690" x="2438400" y="3629025"/>
          <p14:tracePt t="3693" x="2463800" y="3629025"/>
          <p14:tracePt t="3693" x="2463800" y="3603625"/>
          <p14:tracePt t="3697" x="2481263" y="3603625"/>
          <p14:tracePt t="3701" x="2506663" y="3586163"/>
          <p14:tracePt t="3703" x="2524125" y="3560763"/>
          <p14:tracePt t="3721" x="2549525" y="3560763"/>
          <p14:tracePt t="3722" x="2549525" y="3543300"/>
          <p14:tracePt t="3725" x="2565400" y="3543300"/>
          <p14:tracePt t="3728" x="2565400" y="3517900"/>
          <p14:tracePt t="3735" x="2608263" y="3502025"/>
          <p14:tracePt t="3737" x="2633663" y="3502025"/>
          <p14:tracePt t="3739" x="2633663" y="3475038"/>
          <p14:tracePt t="3742" x="2651125" y="3475038"/>
          <p14:tracePt t="3742" x="2651125" y="3459163"/>
          <p14:tracePt t="3746" x="2676525" y="3459163"/>
          <p14:tracePt t="3746" x="2676525" y="3433763"/>
          <p14:tracePt t="3752" x="2693988" y="3433763"/>
          <p14:tracePt t="3752" x="2719388" y="3416300"/>
          <p14:tracePt t="3756" x="2719388" y="3390900"/>
          <p14:tracePt t="3756" x="2735263" y="3390900"/>
          <p14:tracePt t="3760" x="2760663" y="3373438"/>
          <p14:tracePt t="3762" x="2778125" y="3373438"/>
          <p14:tracePt t="3764" x="2778125" y="3348038"/>
          <p14:tracePt t="3767" x="2803525" y="3348038"/>
          <p14:tracePt t="3768" x="2820988" y="3330575"/>
          <p14:tracePt t="3770" x="2846388" y="3305175"/>
          <p14:tracePt t="3774" x="2863850" y="3305175"/>
          <p14:tracePt t="3774" x="2863850" y="3289300"/>
          <p14:tracePt t="3777" x="2889250" y="3289300"/>
          <p14:tracePt t="3778" x="2889250" y="3263900"/>
          <p14:tracePt t="3785" x="2930525" y="3246438"/>
          <p14:tracePt t="3802" x="2947988" y="3221038"/>
          <p14:tracePt t="3803" x="2973388" y="3221038"/>
          <p14:tracePt t="3807" x="2990850" y="3203575"/>
          <p14:tracePt t="3810" x="3016250" y="3203575"/>
          <p14:tracePt t="3813" x="3016250" y="3178175"/>
          <p14:tracePt t="3813" x="3033713" y="3178175"/>
          <p14:tracePt t="3819" x="3059113" y="3160713"/>
          <p14:tracePt t="3819" x="3074988" y="3160713"/>
          <p14:tracePt t="3821" x="3100388" y="3160713"/>
          <p14:tracePt t="3824" x="3100388" y="3135313"/>
          <p14:tracePt t="3824" x="3117850" y="3135313"/>
          <p14:tracePt t="3828" x="3143250" y="3135313"/>
          <p14:tracePt t="3829" x="3160713" y="3119438"/>
          <p14:tracePt t="3835" x="3203575" y="3094038"/>
          <p14:tracePt t="3836" x="3228975" y="3094038"/>
          <p14:tracePt t="3838" x="3244850" y="3076575"/>
          <p14:tracePt t="3840" x="3270250" y="3076575"/>
          <p14:tracePt t="3844" x="3287713" y="3076575"/>
          <p14:tracePt t="3844" x="3287713" y="3051175"/>
          <p14:tracePt t="3845" x="3313113" y="3051175"/>
          <p14:tracePt t="3851" x="3355975" y="3033713"/>
          <p14:tracePt t="3852" x="3373438" y="3033713"/>
          <p14:tracePt t="3855" x="3398838" y="3033713"/>
          <p14:tracePt t="3856" x="3398838" y="3008313"/>
          <p14:tracePt t="3858" x="3414713" y="3008313"/>
          <p14:tracePt t="3860" x="3441700" y="3008313"/>
          <p14:tracePt t="3862" x="3457575" y="3008313"/>
          <p14:tracePt t="3868" x="3482975" y="2990850"/>
          <p14:tracePt t="3869" x="3500438" y="2990850"/>
          <p14:tracePt t="3871" x="3525838" y="2990850"/>
          <p14:tracePt t="3876" x="3543300" y="2990850"/>
          <p14:tracePt t="3876" x="3543300" y="2965450"/>
          <p14:tracePt t="3880" x="3568700" y="2965450"/>
          <p14:tracePt t="3885" x="3586163" y="2965450"/>
          <p14:tracePt t="3912" x="3611563" y="2965450"/>
          <p14:tracePt t="3918" x="3627438" y="2965450"/>
          <p14:tracePt t="3919" x="3627438" y="2949575"/>
          <p14:tracePt t="3921" x="3652838" y="2949575"/>
          <p14:tracePt t="3929" x="3670300" y="2949575"/>
          <p14:tracePt t="3938" x="3695700" y="2949575"/>
          <p14:tracePt t="3943" x="3695700" y="2922588"/>
          <p14:tracePt t="3950" x="3713163" y="2922588"/>
          <p14:tracePt t="3958" x="3738563" y="2922588"/>
          <p14:tracePt t="3963" x="3738563" y="2906713"/>
          <p14:tracePt t="3963" x="3756025" y="2906713"/>
          <p14:tracePt t="3969" x="3781425" y="2906713"/>
          <p14:tracePt t="3973" x="3797300" y="2906713"/>
          <p14:tracePt t="3973" x="3797300" y="2881313"/>
          <p14:tracePt t="3978" x="3822700" y="2881313"/>
          <p14:tracePt t="3984" x="3840163" y="2881313"/>
          <p14:tracePt t="3986" x="3840163" y="2863850"/>
          <p14:tracePt t="3988" x="3865563" y="2863850"/>
          <p14:tracePt t="3996" x="3883025" y="2863850"/>
          <p14:tracePt t="4002" x="3908425" y="2863850"/>
          <p14:tracePt t="4006" x="3908425" y="2838450"/>
          <p14:tracePt t="4009" x="3925888" y="2838450"/>
          <p14:tracePt t="4013" x="3951288" y="2838450"/>
          <p14:tracePt t="4019" x="3967163" y="2820988"/>
          <p14:tracePt t="4024" x="3992563" y="2820988"/>
          <p14:tracePt t="4028" x="4010025" y="2820988"/>
          <p14:tracePt t="4029" x="4010025" y="2795588"/>
          <p14:tracePt t="4035" x="4035425" y="2795588"/>
          <p14:tracePt t="4036" x="4052888" y="2795588"/>
          <p14:tracePt t="4041" x="4052888" y="2778125"/>
          <p14:tracePt t="4041" x="4078288" y="2778125"/>
          <p14:tracePt t="4047" x="4095750" y="2778125"/>
          <p14:tracePt t="4052" x="4121150" y="2778125"/>
          <p14:tracePt t="4052" x="4121150" y="2752725"/>
          <p14:tracePt t="4055" x="4137025" y="2752725"/>
          <p14:tracePt t="4061" x="4162425" y="2752725"/>
          <p14:tracePt t="4064" x="4162425" y="2736850"/>
          <p14:tracePt t="4067" x="4179888" y="2736850"/>
          <p14:tracePt t="4069" x="4205288" y="2736850"/>
          <p14:tracePt t="4074" x="4222750" y="2736850"/>
          <p14:tracePt t="4074" x="4222750" y="2711450"/>
          <p14:tracePt t="4077" x="4248150" y="2711450"/>
          <p14:tracePt t="4084" x="4265613" y="2711450"/>
          <p14:tracePt t="4094" x="4291013" y="2711450"/>
          <p14:tracePt t="4097" x="4306888" y="2711450"/>
          <p14:tracePt t="4101" x="4332288" y="2711450"/>
          <p14:tracePt t="4102" x="4349750" y="2693988"/>
          <p14:tracePt t="4106" x="4375150" y="2693988"/>
          <p14:tracePt t="4108" x="4392613" y="2693988"/>
          <p14:tracePt t="4109" x="4418013" y="2693988"/>
          <p14:tracePt t="4111" x="4435475" y="2693988"/>
          <p14:tracePt t="4112" x="4435475" y="2668588"/>
          <p14:tracePt t="4117" x="4460875" y="2668588"/>
          <p14:tracePt t="4119" x="4476750" y="2668588"/>
          <p14:tracePt t="4119" x="4503738" y="2668588"/>
          <p14:tracePt t="4121" x="4519613" y="2668588"/>
          <p14:tracePt t="4125" x="4545013" y="2668588"/>
          <p14:tracePt t="4128" x="4562475" y="2651125"/>
          <p14:tracePt t="4130" x="4587875" y="2651125"/>
          <p14:tracePt t="4135" x="4605338" y="2651125"/>
          <p14:tracePt t="4136" x="4630738" y="2651125"/>
          <p14:tracePt t="4136" x="4646613" y="2651125"/>
          <p14:tracePt t="4140" x="4673600" y="2651125"/>
          <p14:tracePt t="4142" x="4689475" y="2651125"/>
          <p14:tracePt t="4145" x="4714875" y="2651125"/>
          <p14:tracePt t="4151" x="4757738" y="2651125"/>
          <p14:tracePt t="4152" x="4775200" y="2651125"/>
          <p14:tracePt t="4155" x="4800600" y="2651125"/>
          <p14:tracePt t="4158" x="4818063" y="2651125"/>
          <p14:tracePt t="4159" x="4843463" y="2651125"/>
          <p14:tracePt t="4161" x="4859338" y="2651125"/>
          <p14:tracePt t="4169" x="4902200" y="2651125"/>
          <p14:tracePt t="4170" x="4927600" y="2651125"/>
          <p14:tracePt t="4172" x="4945063" y="2651125"/>
          <p14:tracePt t="4175" x="4970463" y="2651125"/>
          <p14:tracePt t="4178" x="4987925" y="2651125"/>
          <p14:tracePt t="4184" x="5013325" y="2625725"/>
          <p14:tracePt t="4186" x="5029200" y="2625725"/>
          <p14:tracePt t="4187" x="5054600" y="2625725"/>
          <p14:tracePt t="4191" x="5072063" y="2625725"/>
          <p14:tracePt t="4194" x="5097463" y="2625725"/>
          <p14:tracePt t="4200" x="5114925" y="2625725"/>
          <p14:tracePt t="4202" x="5140325" y="2625725"/>
          <p14:tracePt t="4207" x="5157788" y="2625725"/>
          <p14:tracePt t="4212" x="5183188" y="2625725"/>
          <p14:tracePt t="4218" x="5199063" y="2608263"/>
          <p14:tracePt t="4221" x="5224463" y="2608263"/>
          <p14:tracePt t="4235" x="5241925" y="2608263"/>
          <p14:tracePt t="4300" x="5267325" y="2608263"/>
          <p14:tracePt t="4306" x="5284788" y="2608263"/>
          <p14:tracePt t="4310" x="5310188" y="2608263"/>
          <p14:tracePt t="4317" x="5327650" y="2608263"/>
          <p14:tracePt t="4320" x="5353050" y="2608263"/>
          <p14:tracePt t="4325" x="5368925" y="2608263"/>
          <p14:tracePt t="4329" x="5394325" y="2608263"/>
          <p14:tracePt t="4335" x="5411788" y="2608263"/>
          <p14:tracePt t="4340" x="5437188" y="2608263"/>
          <p14:tracePt t="4351" x="5454650" y="2608263"/>
          <p14:tracePt t="4362" x="5480050" y="2608263"/>
          <p14:tracePt t="4415" x="5497513" y="2608263"/>
          <p14:tracePt t="4428" x="5522913" y="2608263"/>
          <p14:tracePt t="4435" x="5538788" y="2608263"/>
          <p14:tracePt t="4443" x="5565775" y="2608263"/>
          <p14:tracePt t="4451" x="5581650" y="2608263"/>
          <p14:tracePt t="4455" x="5607050" y="2608263"/>
          <p14:tracePt t="4463" x="5624513" y="2608263"/>
          <p14:tracePt t="4469" x="5649913" y="2608263"/>
          <p14:tracePt t="4470" x="5649913" y="2582863"/>
          <p14:tracePt t="4473" x="5667375" y="2582863"/>
          <p14:tracePt t="4483" x="5692775" y="2582863"/>
          <p14:tracePt t="4488" x="5708650" y="2582863"/>
          <p14:tracePt t="4494" x="5735638" y="2582863"/>
          <p14:tracePt t="4501" x="5751513" y="2582863"/>
          <p14:tracePt t="4504" x="5776913" y="2582863"/>
          <p14:tracePt t="4510" x="5794375" y="2582863"/>
          <p14:tracePt t="4518" x="5819775" y="2582863"/>
          <p14:tracePt t="4526" x="5837238" y="2582863"/>
          <p14:tracePt t="4536" x="5862638" y="2582863"/>
          <p14:tracePt t="4652" x="5845175" y="2582863"/>
          <p14:tracePt t="4654" x="5845175" y="2600325"/>
          <p14:tracePt t="4658" x="5819775" y="2600325"/>
          <p14:tracePt t="4664" x="5802313" y="2600325"/>
          <p14:tracePt t="4668" x="5776913" y="2625725"/>
          <p14:tracePt t="4670" x="5761038" y="2625725"/>
          <p14:tracePt t="4674" x="5735638" y="2625725"/>
          <p14:tracePt t="4677" x="5718175" y="2625725"/>
          <p14:tracePt t="4680" x="5692775" y="2625725"/>
          <p14:tracePt t="4680" x="5692775" y="2643188"/>
          <p14:tracePt t="4683" x="5675313" y="2643188"/>
          <p14:tracePt t="4685" x="5632450" y="2643188"/>
          <p14:tracePt t="4687" x="5607050" y="2643188"/>
          <p14:tracePt t="4690" x="5591175" y="2643188"/>
          <p14:tracePt t="4692" x="5565775" y="2643188"/>
          <p14:tracePt t="4694" x="5548313" y="2643188"/>
          <p14:tracePt t="4695" x="5522913" y="2643188"/>
          <p14:tracePt t="4701" x="5480050" y="2668588"/>
          <p14:tracePt t="4702" x="5462588" y="2668588"/>
          <p14:tracePt t="4703" x="5437188" y="2668588"/>
          <p14:tracePt t="4706" x="5421313" y="2668588"/>
          <p14:tracePt t="4706" x="5394325" y="2668588"/>
          <p14:tracePt t="4709" x="5378450" y="2668588"/>
          <p14:tracePt t="4710" x="5353050" y="2668588"/>
          <p14:tracePt t="4711" x="5335588" y="2668588"/>
          <p14:tracePt t="4714" x="5310188" y="2668588"/>
          <p14:tracePt t="4718" x="5267325" y="2686050"/>
          <p14:tracePt t="4719" x="5249863" y="2686050"/>
          <p14:tracePt t="4719" x="5224463" y="2686050"/>
          <p14:tracePt t="4722" x="5208588" y="2686050"/>
          <p14:tracePt t="4722" x="5183188" y="2686050"/>
          <p14:tracePt t="4725" x="5165725" y="2686050"/>
          <p14:tracePt t="4725" x="5140325" y="2686050"/>
          <p14:tracePt t="4728" x="5122863" y="2711450"/>
          <p14:tracePt t="4730" x="5097463" y="2711450"/>
          <p14:tracePt t="4735" x="5038725" y="2711450"/>
          <p14:tracePt t="4736" x="5013325" y="2711450"/>
          <p14:tracePt t="4737" x="4995863" y="2711450"/>
          <p14:tracePt t="4740" x="4970463" y="2711450"/>
          <p14:tracePt t="4742" x="4953000" y="2711450"/>
          <p14:tracePt t="4742" x="4953000" y="2727325"/>
          <p14:tracePt t="4743" x="4927600" y="2727325"/>
          <p14:tracePt t="4744" x="4910138" y="2727325"/>
          <p14:tracePt t="4746" x="4884738" y="2727325"/>
          <p14:tracePt t="4752" x="4826000" y="2727325"/>
          <p14:tracePt t="4753" x="4800600" y="2727325"/>
          <p14:tracePt t="4755" x="4783138" y="2727325"/>
          <p14:tracePt t="4756" x="4757738" y="2727325"/>
          <p14:tracePt t="4758" x="4740275" y="2727325"/>
          <p14:tracePt t="4760" x="4714875" y="2752725"/>
          <p14:tracePt t="4761" x="4699000" y="2752725"/>
          <p14:tracePt t="4764" x="4673600" y="2752725"/>
          <p14:tracePt t="4768" x="4613275" y="2752725"/>
          <p14:tracePt t="4769" x="4587875" y="2752725"/>
          <p14:tracePt t="4771" x="4570413" y="2752725"/>
          <p14:tracePt t="4772" x="4545013" y="2752725"/>
          <p14:tracePt t="4775" x="4529138" y="2752725"/>
          <p14:tracePt t="4777" x="4503738" y="2752725"/>
          <p14:tracePt t="4777" x="4486275" y="2752725"/>
          <p14:tracePt t="4780" x="4460875" y="2752725"/>
          <p14:tracePt t="4785" x="4400550" y="2752725"/>
          <p14:tracePt t="4786" x="4375150" y="2752725"/>
          <p14:tracePt t="4787" x="4359275" y="2752725"/>
          <p14:tracePt t="4790" x="4332288" y="2752725"/>
          <p14:tracePt t="4791" x="4316413" y="2752725"/>
          <p14:tracePt t="4794" x="4291013" y="2752725"/>
          <p14:tracePt t="4794" x="4273550" y="2752725"/>
          <p14:tracePt t="4796" x="4248150" y="2752725"/>
          <p14:tracePt t="4801" x="4205288" y="2752725"/>
          <p14:tracePt t="4802" x="4187825" y="2752725"/>
          <p14:tracePt t="4803" x="4162425" y="2752725"/>
          <p14:tracePt t="4805" x="4146550" y="2752725"/>
          <p14:tracePt t="4808" x="4121150" y="2752725"/>
          <p14:tracePt t="4810" x="4103688" y="2752725"/>
          <p14:tracePt t="4811" x="4078288" y="2752725"/>
          <p14:tracePt t="4814" x="4060825" y="2752725"/>
          <p14:tracePt t="4817" x="4035425" y="2752725"/>
          <p14:tracePt t="4818" x="4017963" y="2752725"/>
          <p14:tracePt t="4819" x="3992563" y="2752725"/>
          <p14:tracePt t="4823" x="3976688" y="2752725"/>
          <p14:tracePt t="4824" x="3951288" y="2752725"/>
          <p14:tracePt t="4826" x="3933825" y="2752725"/>
          <p14:tracePt t="4827" x="3908425" y="2752725"/>
          <p14:tracePt t="4830" x="3890963" y="2752725"/>
          <p14:tracePt t="4834" x="3865563" y="2752725"/>
          <p14:tracePt t="4835" x="3848100" y="2752725"/>
          <p14:tracePt t="4837" x="3822700" y="2752725"/>
          <p14:tracePt t="4841" x="3806825" y="2752725"/>
          <p14:tracePt t="4842" x="3781425" y="2752725"/>
          <p14:tracePt t="4845" x="3763963" y="2752725"/>
          <p14:tracePt t="4851" x="3738563" y="2752725"/>
          <p14:tracePt t="4852" x="3721100" y="2752725"/>
          <p14:tracePt t="4854" x="3695700" y="2752725"/>
          <p14:tracePt t="4857" x="3678238" y="2752725"/>
          <p14:tracePt t="4858" x="3652838" y="2752725"/>
          <p14:tracePt t="4862" x="3636963" y="2752725"/>
          <p14:tracePt t="4864" x="3611563" y="2752725"/>
          <p14:tracePt t="4868" x="3568700" y="2770188"/>
          <p14:tracePt t="4870" x="3551238" y="2770188"/>
          <p14:tracePt t="4874" x="3525838" y="2770188"/>
          <p14:tracePt t="4875" x="3508375" y="2770188"/>
          <p14:tracePt t="4878" x="3482975" y="2770188"/>
          <p14:tracePt t="4880" x="3467100" y="2770188"/>
          <p14:tracePt t="4885" x="3424238" y="2770188"/>
          <p14:tracePt t="4885" x="3398838" y="2795588"/>
          <p14:tracePt t="4887" x="3381375" y="2795588"/>
          <p14:tracePt t="4903" x="3254375" y="2813050"/>
          <p14:tracePt t="4904" x="3228975" y="2813050"/>
          <p14:tracePt t="4907" x="3211513" y="2813050"/>
          <p14:tracePt t="4909" x="3186113" y="2813050"/>
          <p14:tracePt t="4912" x="3168650" y="2813050"/>
          <p14:tracePt t="4914" x="3143250" y="2813050"/>
          <p14:tracePt t="4917" x="3127375" y="2813050"/>
          <p14:tracePt t="4919" x="3100388" y="2813050"/>
          <p14:tracePt t="4920" x="3084513" y="2813050"/>
          <p14:tracePt t="4923" x="3059113" y="2813050"/>
          <p14:tracePt t="4923" x="3059113" y="2838450"/>
          <p14:tracePt t="4924" x="3041650" y="2838450"/>
          <p14:tracePt t="4927" x="3016250" y="2838450"/>
          <p14:tracePt t="4928" x="2998788" y="2838450"/>
          <p14:tracePt t="4935" x="2955925" y="2838450"/>
          <p14:tracePt t="4936" x="2930525" y="2838450"/>
          <p14:tracePt t="4937" x="2914650" y="2838450"/>
          <p14:tracePt t="4941" x="2889250" y="2838450"/>
          <p14:tracePt t="4943" x="2871788" y="2838450"/>
          <p14:tracePt t="4946" x="2846388" y="2838450"/>
          <p14:tracePt t="4952" x="2803525" y="2838450"/>
          <p14:tracePt t="4954" x="2786063" y="2838450"/>
          <p14:tracePt t="4957" x="2760663" y="2855913"/>
          <p14:tracePt t="4960" x="2744788" y="2855913"/>
          <p14:tracePt t="4963" x="2719388" y="2855913"/>
          <p14:tracePt t="4968" x="2701925" y="2855913"/>
          <p14:tracePt t="4970" x="2676525" y="2855913"/>
          <p14:tracePt t="4974" x="2659063" y="2855913"/>
          <p14:tracePt t="4983" x="2633663" y="2855913"/>
          <p14:tracePt t="4986" x="2616200" y="2855913"/>
          <p14:tracePt t="4995" x="2590800" y="2855913"/>
          <p14:tracePt t="5002" x="2574925" y="2855913"/>
          <p14:tracePt t="5008" x="2549525" y="2855913"/>
          <p14:tracePt t="5017" x="2532063" y="2855913"/>
          <p14:tracePt t="5025" x="2506663" y="2855913"/>
          <p14:tracePt t="5035" x="2489200" y="2855913"/>
          <p14:tracePt t="5055" x="2463800" y="2855913"/>
          <p14:tracePt t="5069" x="2463800" y="2838450"/>
          <p14:tracePt t="5263" x="2481263" y="2838450"/>
          <p14:tracePt t="5285" x="2506663" y="2838450"/>
          <p14:tracePt t="5302" x="2524125" y="2855913"/>
          <p14:tracePt t="5318" x="2549525" y="2855913"/>
          <p14:tracePt t="5372" x="2565400" y="2855913"/>
          <p14:tracePt t="5378" x="2590800" y="2855913"/>
          <p14:tracePt t="5389" x="2608263" y="2881313"/>
          <p14:tracePt t="5398" x="2633663" y="2881313"/>
          <p14:tracePt t="5411" x="2651125" y="2881313"/>
          <p14:tracePt t="5529" x="2676525" y="2881313"/>
          <p14:tracePt t="5537" x="2693988" y="2881313"/>
          <p14:tracePt t="5544" x="2719388" y="2881313"/>
          <p14:tracePt t="5546" x="2719388" y="2897188"/>
          <p14:tracePt t="5552" x="2735263" y="2897188"/>
          <p14:tracePt t="5557" x="2760663" y="2897188"/>
          <p14:tracePt t="5563" x="2778125" y="2897188"/>
          <p14:tracePt t="5569" x="2803525" y="2897188"/>
          <p14:tracePt t="5573" x="2820988" y="2922588"/>
          <p14:tracePt t="5576" x="2846388" y="2922588"/>
          <p14:tracePt t="5584" x="2863850" y="2922588"/>
          <p14:tracePt t="5585" x="2889250" y="2922588"/>
          <p14:tracePt t="5590" x="2905125" y="2922588"/>
          <p14:tracePt t="5594" x="2930525" y="2922588"/>
          <p14:tracePt t="5601" x="2947988" y="2922588"/>
          <p14:tracePt t="5603" x="2973388" y="2940050"/>
          <p14:tracePt t="5619" x="2990850" y="2940050"/>
          <p14:tracePt t="5648" x="3016250" y="2940050"/>
          <p14:tracePt t="5652" x="3033713" y="2940050"/>
          <p14:tracePt t="5756" x="3059113" y="2940050"/>
          <p14:tracePt t="5761" x="3074988" y="2940050"/>
          <p14:tracePt t="5767" x="3100388" y="2940050"/>
          <p14:tracePt t="5770" x="3117850" y="2940050"/>
          <p14:tracePt t="5776" x="3143250" y="2940050"/>
          <p14:tracePt t="5780" x="3160713" y="2940050"/>
          <p14:tracePt t="5785" x="3186113" y="2940050"/>
          <p14:tracePt t="5788" x="3203575" y="2940050"/>
          <p14:tracePt t="5794" x="3228975" y="2940050"/>
          <p14:tracePt t="5801" x="3244850" y="2940050"/>
          <p14:tracePt t="5802" x="3270250" y="2940050"/>
          <p14:tracePt t="5805" x="3287713" y="2940050"/>
          <p14:tracePt t="5810" x="3313113" y="2940050"/>
          <p14:tracePt t="5817" x="3330575" y="2940050"/>
          <p14:tracePt t="5819" x="3355975" y="2940050"/>
          <p14:tracePt t="5823" x="3373438" y="2940050"/>
          <p14:tracePt t="5827" x="3398838" y="2940050"/>
          <p14:tracePt t="5834" x="3414713" y="2940050"/>
          <p14:tracePt t="5836" x="3441700" y="2940050"/>
          <p14:tracePt t="5841" x="3457575" y="2940050"/>
          <p14:tracePt t="5845" x="3482975" y="2940050"/>
          <p14:tracePt t="5852" x="3500438" y="2940050"/>
          <p14:tracePt t="5858" x="3525838" y="2940050"/>
          <p14:tracePt t="5867" x="3543300" y="2940050"/>
          <p14:tracePt t="5874" x="3568700" y="2940050"/>
          <p14:tracePt t="5885" x="3586163" y="2940050"/>
          <p14:tracePt t="5902" x="3611563" y="2940050"/>
          <p14:tracePt t="5912" x="3627438" y="2940050"/>
          <p14:tracePt t="5927" x="3652838" y="2940050"/>
          <p14:tracePt t="5939" x="3670300" y="2940050"/>
          <p14:tracePt t="5951" x="3695700" y="2940050"/>
          <p14:tracePt t="5956" x="3713163" y="2940050"/>
          <p14:tracePt t="5961" x="3738563" y="2940050"/>
          <p14:tracePt t="5969" x="3756025" y="2940050"/>
          <p14:tracePt t="5976" x="3781425" y="2940050"/>
          <p14:tracePt t="5985" x="3797300" y="2940050"/>
          <p14:tracePt t="6001" x="3822700" y="2940050"/>
          <p14:tracePt t="6035" x="3840163" y="2940050"/>
          <p14:tracePt t="6051" x="3865563" y="2940050"/>
          <p14:tracePt t="6057" x="3883025" y="2940050"/>
          <p14:tracePt t="6068" x="3908425" y="2940050"/>
          <p14:tracePt t="6073" x="3925888" y="2940050"/>
          <p14:tracePt t="6079" x="3951288" y="2940050"/>
          <p14:tracePt t="6085" x="3967163" y="2940050"/>
          <p14:tracePt t="6092" x="3992563" y="2940050"/>
          <p14:tracePt t="6102" x="4010025" y="2940050"/>
          <p14:tracePt t="6107" x="4035425" y="2940050"/>
          <p14:tracePt t="6118" x="4052888" y="2940050"/>
          <p14:tracePt t="6128" x="4078288" y="2940050"/>
          <p14:tracePt t="6174" x="4095750" y="2940050"/>
          <p14:tracePt t="6192" x="4121150" y="2940050"/>
          <p14:tracePt t="6201" x="4137025" y="2940050"/>
          <p14:tracePt t="6210" x="4162425" y="2940050"/>
          <p14:tracePt t="6215" x="4162425" y="2922588"/>
          <p14:tracePt t="6219" x="4179888" y="2922588"/>
          <p14:tracePt t="6233" x="4205288" y="2922588"/>
          <p14:tracePt t="6242" x="4222750" y="2922588"/>
          <p14:tracePt t="6252" x="4248150" y="2922588"/>
          <p14:tracePt t="6259" x="4265613" y="2922588"/>
          <p14:tracePt t="6268" x="4291013" y="2922588"/>
          <p14:tracePt t="6274" x="4306888" y="2922588"/>
          <p14:tracePt t="6284" x="4332288" y="2922588"/>
          <p14:tracePt t="6285" x="4332288" y="2906713"/>
          <p14:tracePt t="6286" x="4349750" y="2906713"/>
          <p14:tracePt t="6294" x="4375150" y="2906713"/>
          <p14:tracePt t="6302" x="4392613" y="2906713"/>
          <p14:tracePt t="6309" x="4418013" y="2906713"/>
          <p14:tracePt t="6319" x="4435475" y="2906713"/>
          <p14:tracePt t="6327" x="4460875" y="2906713"/>
          <p14:tracePt t="6335" x="4476750" y="2906713"/>
          <p14:tracePt t="6342" x="4503738" y="2906713"/>
          <p14:tracePt t="6350" x="4519613" y="2906713"/>
          <p14:tracePt t="6357" x="4545013" y="2906713"/>
          <p14:tracePt t="6368" x="4562475" y="2906713"/>
          <p14:tracePt t="6376" x="4587875" y="2906713"/>
          <p14:tracePt t="6385" x="4605338" y="2906713"/>
          <p14:tracePt t="6396" x="4630738" y="2906713"/>
          <p14:tracePt t="6406" x="4646613" y="2906713"/>
          <p14:tracePt t="6417" x="4673600" y="2906713"/>
          <p14:tracePt t="6420" x="4689475" y="2906713"/>
          <p14:tracePt t="6428" x="4714875" y="2906713"/>
          <p14:tracePt t="6435" x="4732338" y="2906713"/>
          <p14:tracePt t="6440" x="4757738" y="2906713"/>
          <p14:tracePt t="6451" x="4775200" y="2906713"/>
          <p14:tracePt t="6458" x="4800600" y="2906713"/>
          <p14:tracePt t="6469" x="4818063" y="2906713"/>
          <p14:tracePt t="6484" x="4843463" y="2906713"/>
          <p14:tracePt t="6496" x="4859338" y="2906713"/>
          <p14:tracePt t="6507" x="4884738" y="2881313"/>
          <p14:tracePt t="6519" x="4902200" y="2881313"/>
          <p14:tracePt t="6530" x="4927600" y="2881313"/>
          <p14:tracePt t="6542" x="4945063" y="2881313"/>
          <p14:tracePt t="6551" x="4970463" y="2881313"/>
          <p14:tracePt t="6558" x="4987925" y="2881313"/>
          <p14:tracePt t="6564" x="5013325" y="2881313"/>
          <p14:tracePt t="6568" x="5029200" y="2881313"/>
          <p14:tracePt t="6574" x="5054600" y="2881313"/>
          <p14:tracePt t="6579" x="5072063" y="2881313"/>
          <p14:tracePt t="6702" x="5097463" y="2881313"/>
          <p14:tracePt t="6710" x="5114925" y="2881313"/>
          <p14:tracePt t="6718" x="5140325" y="2881313"/>
          <p14:tracePt t="6726" x="5157788" y="2881313"/>
          <p14:tracePt t="6734" x="5183188" y="2881313"/>
          <p14:tracePt t="6738" x="5199063" y="2881313"/>
          <p14:tracePt t="6744" x="5224463" y="2881313"/>
          <p14:tracePt t="6750" x="5241925" y="2881313"/>
          <p14:tracePt t="6752" x="5267325" y="2881313"/>
          <p14:tracePt t="6756" x="5284788" y="2881313"/>
          <p14:tracePt t="6760" x="5310188" y="2881313"/>
          <p14:tracePt t="6767" x="5327650" y="2881313"/>
          <p14:tracePt t="6772" x="5353050" y="2881313"/>
          <p14:tracePt t="6777" x="5368925" y="2881313"/>
          <p14:tracePt t="6784" x="5394325" y="2881313"/>
          <p14:tracePt t="6786" x="5411788" y="2881313"/>
          <p14:tracePt t="6792" x="5437188" y="2881313"/>
          <p14:tracePt t="6797" x="5454650" y="2881313"/>
          <p14:tracePt t="6804" x="5480050" y="2881313"/>
          <p14:tracePt t="6810" x="5497513" y="2881313"/>
          <p14:tracePt t="6818" x="5522913" y="2881313"/>
          <p14:tracePt t="6823" x="5538788" y="2881313"/>
          <p14:tracePt t="6830" x="5565775" y="2881313"/>
          <p14:tracePt t="6835" x="5581650" y="2881313"/>
          <p14:tracePt t="6842" x="5607050" y="2881313"/>
          <p14:tracePt t="6846" x="5624513" y="2881313"/>
          <p14:tracePt t="6851" x="5624513" y="2897188"/>
          <p14:tracePt t="6852" x="5649913" y="2897188"/>
          <p14:tracePt t="6857" x="5667375" y="2897188"/>
          <p14:tracePt t="6862" x="5692775" y="2897188"/>
          <p14:tracePt t="6868" x="5708650" y="2897188"/>
          <p14:tracePt t="6873" x="5735638" y="2897188"/>
          <p14:tracePt t="6879" x="5751513" y="2897188"/>
          <p14:tracePt t="6887" x="5776913" y="2897188"/>
          <p14:tracePt t="6892" x="5794375" y="2897188"/>
          <p14:tracePt t="6897" x="5819775" y="2897188"/>
          <p14:tracePt t="6901" x="5837238" y="2897188"/>
          <p14:tracePt t="6905" x="5862638" y="2897188"/>
          <p14:tracePt t="6908" x="5880100" y="2897188"/>
          <p14:tracePt t="6913" x="5905500" y="2897188"/>
          <p14:tracePt t="6918" x="5921375" y="2897188"/>
          <p14:tracePt t="6920" x="5946775" y="2897188"/>
          <p14:tracePt t="6926" x="5964238" y="2897188"/>
          <p14:tracePt t="6929" x="5989638" y="2897188"/>
          <p14:tracePt t="6936" x="6007100" y="2897188"/>
          <p14:tracePt t="6940" x="6032500" y="2897188"/>
          <p14:tracePt t="6944" x="6049963" y="2897188"/>
          <p14:tracePt t="6950" x="6075363" y="2897188"/>
          <p14:tracePt t="6953" x="6091238" y="2897188"/>
          <p14:tracePt t="6957" x="6116638" y="2897188"/>
          <p14:tracePt t="6961" x="6134100" y="2897188"/>
          <p14:tracePt t="6968" x="6159500" y="2897188"/>
          <p14:tracePt t="6969" x="6176963" y="2897188"/>
          <p14:tracePt t="6971" x="6202363" y="2897188"/>
          <p14:tracePt t="6974" x="6219825" y="2897188"/>
          <p14:tracePt t="6978" x="6245225" y="2897188"/>
          <p14:tracePt t="6984" x="6261100" y="2897188"/>
          <p14:tracePt t="6985" x="6303963" y="2897188"/>
          <p14:tracePt t="6988" x="6329363" y="2897188"/>
          <p14:tracePt t="6990" x="6346825" y="2897188"/>
          <p14:tracePt t="6994" x="6372225" y="2897188"/>
          <p14:tracePt t="6996" x="6389688" y="2897188"/>
          <p14:tracePt t="7001" x="6415088" y="2897188"/>
          <p14:tracePt t="7002" x="6430963" y="2897188"/>
          <p14:tracePt t="7005" x="6456363" y="2897188"/>
          <p14:tracePt t="7008" x="6473825" y="2897188"/>
          <p14:tracePt t="7012" x="6499225" y="2897188"/>
          <p14:tracePt t="7014" x="6516688" y="2897188"/>
          <p14:tracePt t="7018" x="6542088" y="2897188"/>
          <p14:tracePt t="7019" x="6559550" y="2897188"/>
          <p14:tracePt t="7023" x="6584950" y="2897188"/>
          <p14:tracePt t="7024" x="6600825" y="2897188"/>
          <p14:tracePt t="7027" x="6626225" y="2897188"/>
          <p14:tracePt t="7033" x="6643688" y="2897188"/>
          <p14:tracePt t="7035" x="6669088" y="2897188"/>
          <p14:tracePt t="7036" x="6686550" y="2897188"/>
          <p14:tracePt t="7039" x="6711950" y="2897188"/>
          <p14:tracePt t="7043" x="6729413" y="2897188"/>
          <p14:tracePt t="7045" x="6754813" y="2897188"/>
          <p14:tracePt t="7046" x="6754813" y="2922588"/>
          <p14:tracePt t="7050" x="6770688" y="2922588"/>
          <p14:tracePt t="7052" x="6797675" y="2922588"/>
          <p14:tracePt t="7055" x="6813550" y="2922588"/>
          <p14:tracePt t="7058" x="6838950" y="2922588"/>
          <p14:tracePt t="7063" x="6856413" y="2922588"/>
          <p14:tracePt t="7068" x="6881813" y="2922588"/>
          <p14:tracePt t="7074" x="6899275" y="2922588"/>
          <p14:tracePt t="7085" x="6924675" y="2922588"/>
          <p14:tracePt t="7421" x="6907213" y="2922588"/>
          <p14:tracePt t="7424" x="6907213" y="2940050"/>
          <p14:tracePt t="7434" x="6881813" y="2940050"/>
          <p14:tracePt t="7440" x="6864350" y="2940050"/>
          <p14:tracePt t="7444" x="6864350" y="2965450"/>
          <p14:tracePt t="7444" x="6838950" y="2965450"/>
          <p14:tracePt t="7451" x="6823075" y="2965450"/>
          <p14:tracePt t="7453" x="6797675" y="2965450"/>
          <p14:tracePt t="7456" x="6797675" y="2982913"/>
          <p14:tracePt t="7458" x="6780213" y="2982913"/>
          <p14:tracePt t="7461" x="6754813" y="2982913"/>
          <p14:tracePt t="7467" x="6737350" y="2982913"/>
          <p14:tracePt t="7469" x="6711950" y="2982913"/>
          <p14:tracePt t="7473" x="6694488" y="3008313"/>
          <p14:tracePt t="7476" x="6669088" y="3008313"/>
          <p14:tracePt t="7479" x="6653213" y="3008313"/>
          <p14:tracePt t="7483" x="6626225" y="3008313"/>
          <p14:tracePt t="7485" x="6610350" y="3008313"/>
          <p14:tracePt t="7485" x="6584950" y="3008313"/>
          <p14:tracePt t="7486" x="6584950" y="3025775"/>
          <p14:tracePt t="7487" x="6567488" y="3025775"/>
          <p14:tracePt t="7491" x="6542088" y="3025775"/>
          <p14:tracePt t="7493" x="6524625" y="3025775"/>
          <p14:tracePt t="7495" x="6499225" y="3025775"/>
          <p14:tracePt t="7502" x="6456363" y="3025775"/>
          <p14:tracePt t="7502" x="6440488" y="3025775"/>
          <p14:tracePt t="7503" x="6415088" y="3025775"/>
          <p14:tracePt t="7506" x="6397625" y="3051175"/>
          <p14:tracePt t="7508" x="6372225" y="3051175"/>
          <p14:tracePt t="7508" x="6354763" y="3051175"/>
          <p14:tracePt t="7510" x="6329363" y="3051175"/>
          <p14:tracePt t="7513" x="6311900" y="3051175"/>
          <p14:tracePt t="7518" x="6245225" y="3051175"/>
          <p14:tracePt t="7519" x="6227763" y="3051175"/>
          <p14:tracePt t="7521" x="6202363" y="3051175"/>
          <p14:tracePt t="7522" x="6184900" y="3067050"/>
          <p14:tracePt t="7524" x="6159500" y="3067050"/>
          <p14:tracePt t="7526" x="6142038" y="3067050"/>
          <p14:tracePt t="7528" x="6116638" y="3067050"/>
          <p14:tracePt t="7529" x="6100763" y="3067050"/>
          <p14:tracePt t="7535" x="6032500" y="3067050"/>
          <p14:tracePt t="7536" x="6015038" y="3067050"/>
          <p14:tracePt t="7537" x="5989638" y="3067050"/>
          <p14:tracePt t="7539" x="5972175" y="3067050"/>
          <p14:tracePt t="7540" x="5946775" y="3067050"/>
          <p14:tracePt t="7543" x="5930900" y="3067050"/>
          <p14:tracePt t="7543" x="5905500" y="3067050"/>
          <p14:tracePt t="7546" x="5888038" y="3094038"/>
          <p14:tracePt t="7546" x="5862638" y="3094038"/>
          <p14:tracePt t="7552" x="5802313" y="3094038"/>
          <p14:tracePt t="7552" x="5776913" y="3094038"/>
          <p14:tracePt t="7553" x="5761038" y="3094038"/>
          <p14:tracePt t="7554" x="5735638" y="3094038"/>
          <p14:tracePt t="7557" x="5718175" y="3094038"/>
          <p14:tracePt t="7557" x="5692775" y="3094038"/>
          <p14:tracePt t="7560" x="5675313" y="3094038"/>
          <p14:tracePt t="7560" x="5649913" y="3094038"/>
          <p14:tracePt t="7562" x="5632450" y="3094038"/>
          <p14:tracePt t="7564" x="5607050" y="3094038"/>
          <p14:tracePt t="7568" x="5548313" y="3094038"/>
          <p14:tracePt t="7569" x="5522913" y="3094038"/>
          <p14:tracePt t="7572" x="5505450" y="3109913"/>
          <p14:tracePt t="7572" x="5480050" y="3109913"/>
          <p14:tracePt t="7574" x="5462588" y="3109913"/>
          <p14:tracePt t="7575" x="5437188" y="3109913"/>
          <p14:tracePt t="7578" x="5421313" y="3109913"/>
          <p14:tracePt t="7578" x="5394325" y="3109913"/>
          <p14:tracePt t="7580" x="5378450" y="3109913"/>
          <p14:tracePt t="7585" x="5310188" y="3109913"/>
          <p14:tracePt t="7586" x="5292725" y="3109913"/>
          <p14:tracePt t="7587" x="5267325" y="3109913"/>
          <p14:tracePt t="7590" x="5249863" y="3109913"/>
          <p14:tracePt t="7590" x="5249863" y="3135313"/>
          <p14:tracePt t="7592" x="5224463" y="3135313"/>
          <p14:tracePt t="7594" x="5208588" y="3135313"/>
          <p14:tracePt t="7594" x="5183188" y="3135313"/>
          <p14:tracePt t="7596" x="5165725" y="3135313"/>
          <p14:tracePt t="7601" x="5097463" y="3135313"/>
          <p14:tracePt t="7602" x="5080000" y="3135313"/>
          <p14:tracePt t="7605" x="5054600" y="3135313"/>
          <p14:tracePt t="7607" x="5038725" y="3135313"/>
          <p14:tracePt t="7608" x="5013325" y="3135313"/>
          <p14:tracePt t="7610" x="4995863" y="3135313"/>
          <p14:tracePt t="7611" x="4970463" y="3152775"/>
          <p14:tracePt t="7614" x="4953000" y="3152775"/>
          <p14:tracePt t="7618" x="4910138" y="3152775"/>
          <p14:tracePt t="7619" x="4884738" y="3152775"/>
          <p14:tracePt t="7621" x="4868863" y="3152775"/>
          <p14:tracePt t="7623" x="4843463" y="3152775"/>
          <p14:tracePt t="7625" x="4826000" y="3152775"/>
          <p14:tracePt t="7627" x="4800600" y="3152775"/>
          <p14:tracePt t="7628" x="4783138" y="3152775"/>
          <p14:tracePt t="7634" x="4740275" y="3152775"/>
          <p14:tracePt t="7635" x="4714875" y="3152775"/>
          <p14:tracePt t="7636" x="4699000" y="3152775"/>
          <p14:tracePt t="7639" x="4673600" y="3152775"/>
          <p14:tracePt t="7642" x="4656138" y="3152775"/>
          <p14:tracePt t="7643" x="4630738" y="3152775"/>
          <p14:tracePt t="7646" x="4613275" y="3152775"/>
          <p14:tracePt t="7651" x="4570413" y="3152775"/>
          <p14:tracePt t="7653" x="4545013" y="3152775"/>
          <p14:tracePt t="7657" x="4529138" y="3152775"/>
          <p14:tracePt t="7658" x="4503738" y="3152775"/>
          <p14:tracePt t="7660" x="4486275" y="3152775"/>
          <p14:tracePt t="7663" x="4460875" y="3152775"/>
          <p14:tracePt t="7668" x="4443413" y="3152775"/>
          <p14:tracePt t="7669" x="4418013" y="3152775"/>
          <p14:tracePt t="7669" x="4400550" y="3152775"/>
          <p14:tracePt t="7672" x="4375150" y="3152775"/>
          <p14:tracePt t="7675" x="4359275" y="3152775"/>
          <p14:tracePt t="7677" x="4332288" y="3152775"/>
          <p14:tracePt t="7679" x="4316413" y="3152775"/>
          <p14:tracePt t="7684" x="4273550" y="3152775"/>
          <p14:tracePt t="7685" x="4248150" y="3152775"/>
          <p14:tracePt t="7688" x="4230688" y="3152775"/>
          <p14:tracePt t="7690" x="4205288" y="3152775"/>
          <p14:tracePt t="7690" x="4187825" y="3152775"/>
          <p14:tracePt t="7693" x="4162425" y="3152775"/>
          <p14:tracePt t="7693" x="4146550" y="3152775"/>
          <p14:tracePt t="7695" x="4121150" y="3152775"/>
          <p14:tracePt t="7728" x="4103688" y="3152775"/>
          <p14:tracePt t="7730" x="4078288" y="3152775"/>
          <p14:tracePt t="7731" x="4060825" y="3152775"/>
          <p14:tracePt t="7735" x="4035425" y="3152775"/>
          <p14:tracePt t="7736" x="4017963" y="3152775"/>
          <p14:tracePt t="7737" x="3992563" y="3152775"/>
          <p14:tracePt t="7740" x="3976688" y="3152775"/>
          <p14:tracePt t="7742" x="3951288" y="3152775"/>
          <p14:tracePt t="7744" x="3933825" y="3152775"/>
          <p14:tracePt t="7745" x="3908425" y="3152775"/>
          <p14:tracePt t="7751" x="3848100" y="3152775"/>
          <p14:tracePt t="7753" x="3822700" y="3152775"/>
          <p14:tracePt t="7755" x="3806825" y="3152775"/>
          <p14:tracePt t="7758" x="3781425" y="3152775"/>
          <p14:tracePt t="7760" x="3763963" y="3152775"/>
          <p14:tracePt t="7764" x="3738563" y="3152775"/>
          <p14:tracePt t="7767" x="3721100" y="3152775"/>
          <p14:tracePt t="7769" x="3695700" y="3152775"/>
          <p14:tracePt t="7771" x="3678238" y="3152775"/>
          <p14:tracePt t="7773" x="3652838" y="3152775"/>
          <p14:tracePt t="7776" x="3636963" y="3152775"/>
          <p14:tracePt t="7780" x="3611563" y="3152775"/>
          <p14:tracePt t="7784" x="3594100" y="3152775"/>
          <p14:tracePt t="7785" x="3568700" y="3152775"/>
          <p14:tracePt t="7787" x="3551238" y="3152775"/>
          <p14:tracePt t="7791" x="3525838" y="3152775"/>
          <p14:tracePt t="7792" x="3508375" y="3152775"/>
          <p14:tracePt t="7795" x="3482975" y="3152775"/>
          <p14:tracePt t="7801" x="3467100" y="3152775"/>
          <p14:tracePt t="7802" x="3441700" y="3152775"/>
          <p14:tracePt t="7803" x="3424238" y="3152775"/>
          <p14:tracePt t="7807" x="3398838" y="3152775"/>
          <p14:tracePt t="7807" x="3381375" y="3152775"/>
          <p14:tracePt t="7810" x="3355975" y="3152775"/>
          <p14:tracePt t="7813" x="3338513" y="3152775"/>
          <p14:tracePt t="7818" x="3313113" y="3152775"/>
          <p14:tracePt t="7820" x="3297238" y="3152775"/>
          <p14:tracePt t="7824" x="3270250" y="3152775"/>
          <p14:tracePt t="7827" x="3254375" y="3152775"/>
          <p14:tracePt t="7834" x="3228975" y="3152775"/>
          <p14:tracePt t="7839" x="3211513" y="3152775"/>
          <p14:tracePt t="7846" x="3186113" y="3152775"/>
          <p14:tracePt t="7860" x="3168650" y="3152775"/>
          <p14:tracePt t="7860" x="3168650" y="3135313"/>
          <p14:tracePt t="7910" x="3143250" y="3135313"/>
          <p14:tracePt t="7922" x="3127375" y="3135313"/>
          <p14:tracePt t="7930" x="3100388" y="3135313"/>
          <p14:tracePt t="7936" x="3084513" y="3135313"/>
          <p14:tracePt t="7943" x="3084513" y="3119438"/>
          <p14:tracePt t="7945" x="3059113" y="3119438"/>
          <p14:tracePt t="7953" x="3041650" y="3119438"/>
          <p14:tracePt t="7968" x="3016250" y="3119438"/>
          <p14:tracePt t="7984" x="2998788" y="3119438"/>
          <p14:tracePt t="7994" x="2998788" y="3094038"/>
          <p14:tracePt t="8008" x="2973388" y="3094038"/>
          <p14:tracePt t="8044" x="2955925" y="3094038"/>
          <p14:tracePt t="8060" x="2930525" y="3094038"/>
          <p14:tracePt t="8075" x="2930525" y="3076575"/>
          <p14:tracePt t="8386" x="2947988" y="3076575"/>
          <p14:tracePt t="8394" x="2973388" y="3076575"/>
          <p14:tracePt t="8401" x="2990850" y="3076575"/>
          <p14:tracePt t="8402" x="2990850" y="3094038"/>
          <p14:tracePt t="8410" x="3016250" y="3094038"/>
          <p14:tracePt t="8423" x="3033713" y="3094038"/>
          <p14:tracePt t="8435" x="3059113" y="3094038"/>
          <p14:tracePt t="8451" x="3074988" y="3109913"/>
          <p14:tracePt t="8468" x="3100388" y="3109913"/>
          <p14:tracePt t="8478" x="3117850" y="3109913"/>
          <p14:tracePt t="8485" x="3143250" y="3109913"/>
          <p14:tracePt t="8491" x="3143250" y="3135313"/>
          <p14:tracePt t="8493" x="3160713" y="3135313"/>
          <p14:tracePt t="8500" x="3186113" y="3135313"/>
          <p14:tracePt t="8505" x="3203575" y="3135313"/>
          <p14:tracePt t="8510" x="3228975" y="3135313"/>
          <p14:tracePt t="8518" x="3244850" y="3152775"/>
          <p14:tracePt t="8521" x="3270250" y="3152775"/>
          <p14:tracePt t="8527" x="3287713" y="3152775"/>
          <p14:tracePt t="8534" x="3313113" y="3152775"/>
          <p14:tracePt t="8536" x="3330575" y="3152775"/>
          <p14:tracePt t="8541" x="3355975" y="3152775"/>
          <p14:tracePt t="8546" x="3373438" y="3152775"/>
          <p14:tracePt t="8546" x="3373438" y="3178175"/>
          <p14:tracePt t="8551" x="3398838" y="3178175"/>
          <p14:tracePt t="8554" x="3414713" y="3178175"/>
          <p14:tracePt t="8560" x="3441700" y="3178175"/>
          <p14:tracePt t="8564" x="3457575" y="3178175"/>
          <p14:tracePt t="8569" x="3482975" y="3178175"/>
          <p14:tracePt t="8574" x="3500438" y="3178175"/>
          <p14:tracePt t="8578" x="3525838" y="3178175"/>
          <p14:tracePt t="8584" x="3543300" y="3178175"/>
          <p14:tracePt t="8586" x="3568700" y="3178175"/>
          <p14:tracePt t="8590" x="3586163" y="3178175"/>
          <p14:tracePt t="8595" x="3611563" y="3178175"/>
          <p14:tracePt t="8601" x="3627438" y="3178175"/>
          <p14:tracePt t="8604" x="3652838" y="3178175"/>
          <p14:tracePt t="8609" x="3670300" y="3178175"/>
          <p14:tracePt t="8614" x="3695700" y="3178175"/>
          <p14:tracePt t="8618" x="3713163" y="3178175"/>
          <p14:tracePt t="8624" x="3738563" y="3178175"/>
          <p14:tracePt t="8629" x="3756025" y="3178175"/>
          <p14:tracePt t="8635" x="3781425" y="3178175"/>
          <p14:tracePt t="8644" x="3797300" y="3178175"/>
          <p14:tracePt t="8655" x="3822700" y="3178175"/>
          <p14:tracePt t="8672" x="3840163" y="3178175"/>
          <p14:tracePt t="8688" x="3865563" y="3178175"/>
          <p14:tracePt t="8701" x="3883025" y="3178175"/>
          <p14:tracePt t="8705" x="3883025" y="3195638"/>
          <p14:tracePt t="8709" x="3908425" y="3195638"/>
          <p14:tracePt t="8719" x="3925888" y="3195638"/>
          <p14:tracePt t="8727" x="3951288" y="3195638"/>
          <p14:tracePt t="8735" x="3967163" y="3195638"/>
          <p14:tracePt t="8739" x="3992563" y="3195638"/>
          <p14:tracePt t="8745" x="4010025" y="3195638"/>
          <p14:tracePt t="8751" x="4035425" y="3195638"/>
          <p14:tracePt t="8754" x="4052888" y="3195638"/>
          <p14:tracePt t="8758" x="4078288" y="3195638"/>
          <p14:tracePt t="8762" x="4095750" y="3195638"/>
          <p14:tracePt t="8768" x="4121150" y="3195638"/>
          <p14:tracePt t="8771" x="4137025" y="3195638"/>
          <p14:tracePt t="8778" x="4162425" y="3195638"/>
          <p14:tracePt t="8785" x="4179888" y="3195638"/>
          <p14:tracePt t="8822" x="4205288" y="3195638"/>
          <p14:tracePt t="8826" x="4222750" y="3195638"/>
          <p14:tracePt t="8828" x="4222750" y="3178175"/>
          <p14:tracePt t="8833" x="4248150" y="3178175"/>
          <p14:tracePt t="8835" x="4265613" y="3178175"/>
          <p14:tracePt t="8842" x="4291013" y="3178175"/>
          <p14:tracePt t="8842" x="4291013" y="3160713"/>
          <p14:tracePt t="8847" x="4306888" y="3160713"/>
          <p14:tracePt t="8852" x="4332288" y="3160713"/>
          <p14:tracePt t="8858" x="4349750" y="3160713"/>
          <p14:tracePt t="8867" x="4375150" y="3160713"/>
          <p14:tracePt t="8872" x="4392613" y="3160713"/>
          <p14:tracePt t="8872" x="4392613" y="3135313"/>
          <p14:tracePt t="8877" x="4418013" y="3135313"/>
          <p14:tracePt t="8885" x="4435475" y="3135313"/>
          <p14:tracePt t="8886" x="4460875" y="3135313"/>
          <p14:tracePt t="8889" x="4460875" y="3119438"/>
          <p14:tracePt t="8891" x="4476750" y="3119438"/>
          <p14:tracePt t="8896" x="4503738" y="3119438"/>
          <p14:tracePt t="8902" x="4519613" y="3119438"/>
          <p14:tracePt t="8904" x="4545013" y="3119438"/>
          <p14:tracePt t="8905" x="4545013" y="3094038"/>
          <p14:tracePt t="8908" x="4562475" y="3094038"/>
          <p14:tracePt t="8914" x="4587875" y="3094038"/>
          <p14:tracePt t="8918" x="4605338" y="3094038"/>
          <p14:tracePt t="8923" x="4630738" y="3094038"/>
          <p14:tracePt t="8929" x="4646613" y="3094038"/>
          <p14:tracePt t="8935" x="4673600" y="3094038"/>
          <p14:tracePt t="8944" x="4689475" y="3094038"/>
          <p14:tracePt t="8953" x="4714875" y="3094038"/>
          <p14:tracePt t="8997" x="4732338" y="3094038"/>
          <p14:tracePt t="9014" x="4757738" y="3094038"/>
          <p14:tracePt t="9023" x="4775200" y="3094038"/>
          <p14:tracePt t="9028" x="4800600" y="3094038"/>
          <p14:tracePt t="9035" x="4818063" y="3094038"/>
          <p14:tracePt t="9037" x="4843463" y="3094038"/>
          <p14:tracePt t="9042" x="4859338" y="3094038"/>
          <p14:tracePt t="9044" x="4884738" y="3094038"/>
          <p14:tracePt t="9051" x="4902200" y="3094038"/>
          <p14:tracePt t="9052" x="4927600" y="3094038"/>
          <p14:tracePt t="9055" x="4945063" y="3094038"/>
          <p14:tracePt t="9058" x="4970463" y="3094038"/>
          <p14:tracePt t="9062" x="4987925" y="3094038"/>
          <p14:tracePt t="9068" x="5013325" y="3094038"/>
          <p14:tracePt t="9069" x="5029200" y="3094038"/>
          <p14:tracePt t="9073" x="5054600" y="3094038"/>
          <p14:tracePt t="9077" x="5072063" y="3094038"/>
          <p14:tracePt t="9083" x="5097463" y="3094038"/>
          <p14:tracePt t="9085" x="5114925" y="3094038"/>
          <p14:tracePt t="9088" x="5140325" y="3094038"/>
          <p14:tracePt t="9094" x="5157788" y="3094038"/>
          <p14:tracePt t="9100" x="5183188" y="3094038"/>
          <p14:tracePt t="9102" x="5199063" y="3094038"/>
          <p14:tracePt t="9107" x="5224463" y="3094038"/>
          <p14:tracePt t="9111" x="5241925" y="3094038"/>
          <p14:tracePt t="9112" x="5241925" y="3109913"/>
          <p14:tracePt t="9118" x="5267325" y="3109913"/>
          <p14:tracePt t="9123" x="5284788" y="3109913"/>
          <p14:tracePt t="9128" x="5310188" y="3109913"/>
          <p14:tracePt t="9135" x="5327650" y="3109913"/>
          <p14:tracePt t="9137" x="5353050" y="3109913"/>
          <p14:tracePt t="9140" x="5353050" y="3135313"/>
          <p14:tracePt t="9141" x="5368925" y="3135313"/>
          <p14:tracePt t="9147" x="5394325" y="3135313"/>
          <p14:tracePt t="9152" x="5411788" y="3135313"/>
          <p14:tracePt t="9154" x="5437188" y="3135313"/>
          <p14:tracePt t="9159" x="5454650" y="3135313"/>
          <p14:tracePt t="9163" x="5480050" y="3135313"/>
          <p14:tracePt t="9168" x="5497513" y="3135313"/>
          <p14:tracePt t="9169" x="5522913" y="3135313"/>
          <p14:tracePt t="9174" x="5538788" y="3135313"/>
          <p14:tracePt t="9177" x="5565775" y="3135313"/>
          <p14:tracePt t="9177" x="5565775" y="3119438"/>
          <p14:tracePt t="9179" x="5581650" y="3119438"/>
          <p14:tracePt t="9184" x="5607050" y="3119438"/>
          <p14:tracePt t="9185" x="5624513" y="3119438"/>
          <p14:tracePt t="9188" x="5649913" y="3119438"/>
          <p14:tracePt t="9190" x="5667375" y="3119438"/>
          <p14:tracePt t="9194" x="5692775" y="3119438"/>
          <p14:tracePt t="9195" x="5708650" y="3119438"/>
          <p14:tracePt t="9201" x="5735638" y="3094038"/>
          <p14:tracePt t="9221" x="5751513" y="3094038"/>
          <p14:tracePt t="9224" x="5776913" y="3094038"/>
          <p14:tracePt t="9228" x="5794375" y="3094038"/>
          <p14:tracePt t="9255" x="5819775" y="3094038"/>
          <p14:tracePt t="9260" x="5837238" y="3094038"/>
          <p14:tracePt t="9293" x="5862638" y="3094038"/>
          <p14:tracePt t="9301" x="5880100" y="3094038"/>
          <p14:tracePt t="9309" x="5905500" y="3094038"/>
          <p14:tracePt t="9318" x="5921375" y="3094038"/>
          <p14:tracePt t="9326" x="5946775" y="3094038"/>
          <p14:tracePt t="9344" x="5964238" y="3094038"/>
          <p14:tracePt t="9356" x="5989638" y="3094038"/>
          <p14:tracePt t="9368" x="6007100" y="3076575"/>
          <p14:tracePt t="9375" x="6032500" y="3076575"/>
          <p14:tracePt t="9385" x="6049963" y="3076575"/>
          <p14:tracePt t="9391" x="6075363" y="3076575"/>
          <p14:tracePt t="9397" x="6091238" y="3076575"/>
          <p14:tracePt t="9403" x="6116638" y="3076575"/>
          <p14:tracePt t="9412" x="6134100" y="3076575"/>
          <p14:tracePt t="9424" x="6159500" y="3076575"/>
          <p14:tracePt t="9484" x="6176963" y="3076575"/>
          <p14:tracePt t="9496" x="6202363" y="3076575"/>
          <p14:tracePt t="9503" x="6219825" y="3076575"/>
          <p14:tracePt t="9510" x="6245225" y="3076575"/>
          <p14:tracePt t="9517" x="6261100" y="3076575"/>
          <p14:tracePt t="9523" x="6286500" y="3076575"/>
          <p14:tracePt t="9528" x="6303963" y="3076575"/>
          <p14:tracePt t="9535" x="6329363" y="3076575"/>
          <p14:tracePt t="9542" x="6346825" y="3076575"/>
          <p14:tracePt t="9552" x="6372225" y="3076575"/>
          <p14:tracePt t="9562" x="6389688" y="3076575"/>
          <p14:tracePt t="9592" x="6415088" y="3076575"/>
          <p14:tracePt t="9619" x="6430963" y="3076575"/>
          <p14:tracePt t="9632" x="6456363" y="3076575"/>
          <p14:tracePt t="9645" x="6473825" y="3076575"/>
          <p14:tracePt t="9659" x="6499225" y="3076575"/>
          <p14:tracePt t="9691" x="6516688" y="3076575"/>
          <p14:tracePt t="9755" x="6542088" y="3076575"/>
          <p14:tracePt t="11386" x="6524625" y="3076575"/>
          <p14:tracePt t="11396" x="6499225" y="3076575"/>
          <p14:tracePt t="11402" x="6483350" y="3076575"/>
          <p14:tracePt t="11409" x="6456363" y="3076575"/>
          <p14:tracePt t="11418" x="6440488" y="3076575"/>
          <p14:tracePt t="11423" x="6415088" y="3076575"/>
          <p14:tracePt t="11435" x="6397625" y="3076575"/>
          <p14:tracePt t="11451" x="6372225" y="3076575"/>
          <p14:tracePt t="11458" x="6354763" y="3076575"/>
          <p14:tracePt t="11467" x="6329363" y="3076575"/>
          <p14:tracePt t="11469" x="6311900" y="3076575"/>
          <p14:tracePt t="11474" x="6286500" y="3076575"/>
          <p14:tracePt t="11478" x="6270625" y="3076575"/>
          <p14:tracePt t="11484" x="6227763" y="3076575"/>
          <p14:tracePt t="11486" x="6202363" y="3076575"/>
          <p14:tracePt t="11488" x="6202363" y="3051175"/>
          <p14:tracePt t="11489" x="6184900" y="3051175"/>
          <p14:tracePt t="11491" x="6159500" y="3051175"/>
          <p14:tracePt t="11493" x="6142038" y="3051175"/>
          <p14:tracePt t="11496" x="6116638" y="3051175"/>
          <p14:tracePt t="11500" x="6100763" y="3051175"/>
          <p14:tracePt t="11502" x="6075363" y="3051175"/>
          <p14:tracePt t="11502" x="6057900" y="3051175"/>
          <p14:tracePt t="11504" x="6032500" y="3051175"/>
          <p14:tracePt t="11506" x="6015038" y="3051175"/>
          <p14:tracePt t="11507" x="5989638" y="3051175"/>
          <p14:tracePt t="11509" x="5972175" y="3051175"/>
          <p14:tracePt t="11511" x="5946775" y="3051175"/>
          <p14:tracePt t="11514" x="5930900" y="3033713"/>
          <p14:tracePt t="11518" x="5888038" y="3033713"/>
          <p14:tracePt t="11519" x="5862638" y="3033713"/>
          <p14:tracePt t="11522" x="5845175" y="3033713"/>
          <p14:tracePt t="11522" x="5819775" y="3033713"/>
          <p14:tracePt t="11524" x="5802313" y="3033713"/>
          <p14:tracePt t="11526" x="5776913" y="3033713"/>
          <p14:tracePt t="11528" x="5761038" y="3033713"/>
          <p14:tracePt t="11529" x="5735638" y="3008313"/>
          <p14:tracePt t="11535" x="5692775" y="3008313"/>
          <p14:tracePt t="11535" x="5675313" y="3008313"/>
          <p14:tracePt t="11537" x="5649913" y="3008313"/>
          <p14:tracePt t="11539" x="5632450" y="3008313"/>
          <p14:tracePt t="11541" x="5607050" y="3008313"/>
          <p14:tracePt t="11543" x="5591175" y="3008313"/>
          <p14:tracePt t="11544" x="5565775" y="2990850"/>
          <p14:tracePt t="11545" x="5548313" y="2990850"/>
          <p14:tracePt t="11552" x="5480050" y="2990850"/>
          <p14:tracePt t="11552" x="5462588" y="2990850"/>
          <p14:tracePt t="11553" x="5437188" y="2990850"/>
          <p14:tracePt t="11555" x="5421313" y="2990850"/>
          <p14:tracePt t="11557" x="5394325" y="2990850"/>
          <p14:tracePt t="11559" x="5378450" y="2965450"/>
          <p14:tracePt t="11561" x="5353050" y="2965450"/>
          <p14:tracePt t="11568" x="5310188" y="2965450"/>
          <p14:tracePt t="11569" x="5292725" y="2965450"/>
          <p14:tracePt t="11569" x="5267325" y="2965450"/>
          <p14:tracePt t="11571" x="5249863" y="2965450"/>
          <p14:tracePt t="11576" x="5224463" y="2965450"/>
          <p14:tracePt t="11577" x="5208588" y="2965450"/>
          <p14:tracePt t="11579" x="5208588" y="2949575"/>
          <p14:tracePt t="11580" x="5183188" y="2949575"/>
          <p14:tracePt t="11584" x="5165725" y="2949575"/>
          <p14:tracePt t="11587" x="5140325" y="2949575"/>
          <p14:tracePt t="11591" x="5122863" y="2949575"/>
          <p14:tracePt t="11596" x="5097463" y="2949575"/>
          <p14:tracePt t="11602" x="5080000" y="2949575"/>
          <p14:tracePt t="11602" x="5054600" y="2949575"/>
          <p14:tracePt t="11608" x="5038725" y="2949575"/>
          <p14:tracePt t="11610" x="5038725" y="2922588"/>
          <p14:tracePt t="11612" x="5013325" y="2922588"/>
          <p14:tracePt t="11618" x="4995863" y="2922588"/>
          <p14:tracePt t="11620" x="4970463" y="2922588"/>
          <p14:tracePt t="11624" x="4953000" y="2922588"/>
          <p14:tracePt t="11629" x="4927600" y="2906713"/>
          <p14:tracePt t="11635" x="4910138" y="2906713"/>
          <p14:tracePt t="11635" x="4884738" y="2906713"/>
          <p14:tracePt t="11638" x="4868863" y="2906713"/>
          <p14:tracePt t="11640" x="4843463" y="2906713"/>
          <p14:tracePt t="11642" x="4843463" y="2881313"/>
          <p14:tracePt t="11643" x="4826000" y="2881313"/>
          <p14:tracePt t="11646" x="4800600" y="2881313"/>
          <p14:tracePt t="11651" x="4783138" y="2881313"/>
          <p14:tracePt t="11652" x="4757738" y="2881313"/>
          <p14:tracePt t="11654" x="4757738" y="2863850"/>
          <p14:tracePt t="11655" x="4740275" y="2863850"/>
          <p14:tracePt t="11658" x="4714875" y="2863850"/>
          <p14:tracePt t="11661" x="4699000" y="2863850"/>
          <p14:tracePt t="11664" x="4673600" y="2863850"/>
          <p14:tracePt t="11668" x="4630738" y="2838450"/>
          <p14:tracePt t="11672" x="4613275" y="2838450"/>
          <p14:tracePt t="11673" x="4587875" y="2838450"/>
          <p14:tracePt t="11678" x="4570413" y="2838450"/>
          <p14:tracePt t="11684" x="4529138" y="2838450"/>
          <p14:tracePt t="11685" x="4503738" y="2820988"/>
          <p14:tracePt t="11689" x="4486275" y="2820988"/>
          <p14:tracePt t="11693" x="4460875" y="2820988"/>
          <p14:tracePt t="11697" x="4443413" y="2820988"/>
          <p14:tracePt t="11701" x="4418013" y="2820988"/>
          <p14:tracePt t="11704" x="4400550" y="2820988"/>
          <p14:tracePt t="11709" x="4375150" y="2820988"/>
          <p14:tracePt t="11719" x="4359275" y="2820988"/>
          <p14:tracePt t="11728" x="4332288" y="2820988"/>
          <p14:tracePt t="11743" x="4316413" y="2820988"/>
          <p14:tracePt t="11746" x="4316413" y="2795588"/>
          <p14:tracePt t="11756" x="4291013" y="2795588"/>
          <p14:tracePt t="11767" x="4273550" y="2795588"/>
          <p14:tracePt t="11772" x="4248150" y="2795588"/>
          <p14:tracePt t="11778" x="4248150" y="2778125"/>
          <p14:tracePt t="11778" x="4230688" y="2778125"/>
          <p14:tracePt t="11784" x="4205288" y="2778125"/>
          <p14:tracePt t="11791" x="4187825" y="2778125"/>
          <p14:tracePt t="11796" x="4162425" y="2778125"/>
          <p14:tracePt t="11802" x="4146550" y="2778125"/>
          <p14:tracePt t="11804" x="4146550" y="2752725"/>
          <p14:tracePt t="11808" x="4121150" y="2752725"/>
          <p14:tracePt t="11818" x="4103688" y="2752725"/>
          <p14:tracePt t="11825" x="4078288" y="2752725"/>
          <p14:tracePt t="11835" x="4060825" y="2736850"/>
          <p14:tracePt t="11841" x="4035425" y="2736850"/>
          <p14:tracePt t="11851" x="4017963" y="2736850"/>
          <p14:tracePt t="11852" x="3992563" y="2736850"/>
          <p14:tracePt t="11855" x="3992563" y="2711450"/>
          <p14:tracePt t="11858" x="3976688" y="2711450"/>
          <p14:tracePt t="11867" x="3951288" y="2711450"/>
          <p14:tracePt t="11872" x="3933825" y="2711450"/>
          <p14:tracePt t="11872" x="3933825" y="2693988"/>
          <p14:tracePt t="11879" x="3908425" y="2693988"/>
          <p14:tracePt t="11885" x="3890963" y="2693988"/>
          <p14:tracePt t="11903" x="3848100" y="2668588"/>
          <p14:tracePt t="11907" x="3822700" y="2668588"/>
          <p14:tracePt t="11907" x="3822700" y="2651125"/>
          <p14:tracePt t="11914" x="3806825" y="2651125"/>
          <p14:tracePt t="11918" x="3781425" y="2651125"/>
          <p14:tracePt t="11919" x="3781425" y="2625725"/>
          <p14:tracePt t="11925" x="3763963" y="2625725"/>
          <p14:tracePt t="11929" x="3763963" y="2608263"/>
          <p14:tracePt t="11931" x="3738563" y="2608263"/>
          <p14:tracePt t="11935" x="3721100" y="2608263"/>
          <p14:tracePt t="11936" x="3721100" y="2582863"/>
          <p14:tracePt t="11939" x="3695700" y="2582863"/>
          <p14:tracePt t="11944" x="3678238" y="2566988"/>
          <p14:tracePt t="11951" x="3652838" y="2566988"/>
          <p14:tracePt t="11952" x="3636963" y="2541588"/>
          <p14:tracePt t="11956" x="3611563" y="2541588"/>
          <p14:tracePt t="11958" x="3611563" y="2524125"/>
          <p14:tracePt t="11959" x="3594100" y="2524125"/>
          <p14:tracePt t="11964" x="3568700" y="2524125"/>
          <p14:tracePt t="11968" x="3568700" y="2498725"/>
          <p14:tracePt t="11968" x="3551238" y="2498725"/>
          <p14:tracePt t="11970" x="3525838" y="2498725"/>
          <p14:tracePt t="11974" x="3508375" y="2481263"/>
          <p14:tracePt t="11979" x="3482975" y="2481263"/>
          <p14:tracePt t="11985" x="3467100" y="2455863"/>
          <p14:tracePt t="11986" x="3441700" y="2455863"/>
          <p14:tracePt t="11989" x="3424238" y="2455863"/>
          <p14:tracePt t="11993" x="3398838" y="2438400"/>
          <p14:tracePt t="11997" x="3381375" y="2438400"/>
          <p14:tracePt t="12001" x="3355975" y="2438400"/>
          <p14:tracePt t="12002" x="3338513" y="2413000"/>
          <p14:tracePt t="12004" x="3313113" y="2413000"/>
          <p14:tracePt t="12009" x="3297238" y="2413000"/>
          <p14:tracePt t="12011" x="3270250" y="2413000"/>
          <p14:tracePt t="12014" x="3270250" y="2397125"/>
          <p14:tracePt t="12018" x="3228975" y="2397125"/>
          <p14:tracePt t="12020" x="3211513" y="2397125"/>
          <p14:tracePt t="12025" x="3186113" y="2397125"/>
          <p14:tracePt t="12029" x="3168650" y="2397125"/>
          <p14:tracePt t="12035" x="3143250" y="2397125"/>
          <p14:tracePt t="12039" x="3127375" y="2397125"/>
          <p14:tracePt t="12044" x="3100388" y="2397125"/>
          <p14:tracePt t="12044" x="3100388" y="2371725"/>
          <p14:tracePt t="12052" x="3084513" y="2371725"/>
          <p14:tracePt t="12055" x="3059113" y="2371725"/>
          <p14:tracePt t="12064" x="3041650" y="2371725"/>
          <p14:tracePt t="12072" x="3016250" y="2371725"/>
          <p14:tracePt t="12079" x="2998788" y="2371725"/>
          <p14:tracePt t="12085" x="2973388" y="2371725"/>
          <p14:tracePt t="12091" x="2955925" y="2371725"/>
          <p14:tracePt t="12095" x="2930525" y="2371725"/>
          <p14:tracePt t="12102" x="2914650" y="2371725"/>
          <p14:tracePt t="12104" x="2889250" y="2371725"/>
          <p14:tracePt t="12108" x="2871788" y="2371725"/>
          <p14:tracePt t="12114" x="2846388" y="2371725"/>
          <p14:tracePt t="12118" x="2828925" y="2371725"/>
          <p14:tracePt t="12123" x="2803525" y="2371725"/>
          <p14:tracePt t="12127" x="2786063" y="2371725"/>
          <p14:tracePt t="12134" x="2760663" y="2371725"/>
          <p14:tracePt t="12135" x="2744788" y="2371725"/>
          <p14:tracePt t="12138" x="2719388" y="2371725"/>
          <p14:tracePt t="12141" x="2701925" y="2371725"/>
          <p14:tracePt t="12146" x="2676525" y="2371725"/>
          <p14:tracePt t="12151" x="2659063" y="2371725"/>
          <p14:tracePt t="12152" x="2633663" y="2371725"/>
          <p14:tracePt t="12156" x="2616200" y="2371725"/>
          <p14:tracePt t="12161" x="2590800" y="2371725"/>
          <p14:tracePt t="12167" x="2574925" y="2371725"/>
          <p14:tracePt t="12169" x="2549525" y="2371725"/>
          <p14:tracePt t="12175" x="2532063" y="2371725"/>
          <p14:tracePt t="12183" x="2506663" y="2371725"/>
          <p14:tracePt t="12188" x="2489200" y="2371725"/>
          <p14:tracePt t="12201" x="2463800" y="2371725"/>
          <p14:tracePt t="12218" x="2446338" y="2371725"/>
          <p14:tracePt t="12220" x="2446338" y="2387600"/>
          <p14:tracePt t="12228" x="2420938" y="2387600"/>
          <p14:tracePt t="12238" x="2405063" y="2387600"/>
          <p14:tracePt t="12241" x="2379663" y="2387600"/>
          <p14:tracePt t="12252" x="2379663" y="2413000"/>
          <p14:tracePt t="12252" x="2362200" y="2413000"/>
          <p14:tracePt t="12261" x="2336800" y="2413000"/>
          <p14:tracePt t="12277" x="2319338" y="2413000"/>
          <p14:tracePt t="12283" x="2319338" y="2430463"/>
          <p14:tracePt t="12285" x="2293938" y="2430463"/>
          <p14:tracePt t="12292" x="2276475" y="2430463"/>
          <p14:tracePt t="12295" x="2276475" y="2455863"/>
          <p14:tracePt t="12301" x="2251075" y="2455863"/>
          <p14:tracePt t="12326" x="2235200" y="2455863"/>
          <p14:tracePt t="12334" x="2208213" y="2473325"/>
          <p14:tracePt t="12338" x="2192338" y="2473325"/>
          <p14:tracePt t="12371" x="2166938" y="2473325"/>
          <p14:tracePt t="12376" x="2166938" y="2498725"/>
          <p14:tracePt t="12406" x="2166938" y="2516188"/>
          <p14:tracePt t="12422" x="2166938" y="2541588"/>
          <p14:tracePt t="12436" x="2166938" y="2557463"/>
          <p14:tracePt t="12446" x="2166938" y="2582863"/>
          <p14:tracePt t="12454" x="2166938" y="2600325"/>
          <p14:tracePt t="12468" x="2166938" y="2625725"/>
          <p14:tracePt t="12484" x="2166938" y="2643188"/>
          <p14:tracePt t="12494" x="2166938" y="2668588"/>
          <p14:tracePt t="12509" x="2166938" y="2686050"/>
          <p14:tracePt t="12526" x="2166938" y="2711450"/>
          <p14:tracePt t="12537" x="2182813" y="2711450"/>
          <p14:tracePt t="12539" x="2182813" y="2727325"/>
          <p14:tracePt t="12552" x="2208213" y="2752725"/>
          <p14:tracePt t="12563" x="2225675" y="2770188"/>
          <p14:tracePt t="12572" x="2251075" y="2795588"/>
          <p14:tracePt t="12579" x="2268538" y="2795588"/>
          <p14:tracePt t="12580" x="2268538" y="2813050"/>
          <p14:tracePt t="12586" x="2293938" y="2813050"/>
          <p14:tracePt t="12589" x="2293938" y="2838450"/>
          <p14:tracePt t="12594" x="2311400" y="2838450"/>
          <p14:tracePt t="12600" x="2311400" y="2855913"/>
          <p14:tracePt t="12602" x="2336800" y="2855913"/>
          <p14:tracePt t="12608" x="2352675" y="2881313"/>
          <p14:tracePt t="12618" x="2379663" y="2897188"/>
          <p14:tracePt t="12628" x="2395538" y="2897188"/>
          <p14:tracePt t="12634" x="2395538" y="2922588"/>
          <p14:tracePt t="12635" x="2420938" y="2922588"/>
          <p14:tracePt t="12643" x="2438400" y="2922588"/>
          <p14:tracePt t="12737" x="2463800" y="2922588"/>
          <p14:tracePt t="12740" x="2481263" y="2922588"/>
          <p14:tracePt t="12745" x="2506663" y="2922588"/>
          <p14:tracePt t="12751" x="2524125" y="2922588"/>
          <p14:tracePt t="12753" x="2549525" y="2922588"/>
          <p14:tracePt t="12758" x="2565400" y="2922588"/>
          <p14:tracePt t="12762" x="2590800" y="2922588"/>
          <p14:tracePt t="12767" x="2608263" y="2922588"/>
          <p14:tracePt t="12769" x="2633663" y="2922588"/>
          <p14:tracePt t="12773" x="2651125" y="2922588"/>
          <p14:tracePt t="12775" x="2676525" y="2922588"/>
          <p14:tracePt t="12779" x="2693988" y="2922588"/>
          <p14:tracePt t="12780" x="2693988" y="2906713"/>
          <p14:tracePt t="12784" x="2719388" y="2906713"/>
          <p14:tracePt t="12786" x="2735263" y="2906713"/>
          <p14:tracePt t="12791" x="2760663" y="2906713"/>
          <p14:tracePt t="12792" x="2778125" y="2906713"/>
          <p14:tracePt t="12797" x="2803525" y="2906713"/>
          <p14:tracePt t="12802" x="2820988" y="2906713"/>
          <p14:tracePt t="12807" x="2846388" y="2906713"/>
          <p14:tracePt t="12811" x="2863850" y="2906713"/>
          <p14:tracePt t="12814" x="2863850" y="2881313"/>
          <p14:tracePt t="12818" x="2889250" y="2881313"/>
          <p14:tracePt t="12823" x="2905125" y="2881313"/>
          <p14:tracePt t="12835" x="2930525" y="2881313"/>
          <p14:tracePt t="12844" x="2947988" y="2881313"/>
          <p14:tracePt t="12846" x="2947988" y="2863850"/>
          <p14:tracePt t="12876" x="2947988" y="2838450"/>
          <p14:tracePt t="12877" x="2973388" y="2838450"/>
          <p14:tracePt t="12896" x="2973388" y="2820988"/>
          <p14:tracePt t="12913" x="2973388" y="2795588"/>
          <p14:tracePt t="12922" x="2990850" y="2795588"/>
          <p14:tracePt t="12935" x="2990850" y="2778125"/>
          <p14:tracePt t="12969" x="2990850" y="2752725"/>
          <p14:tracePt t="13083" x="2990850" y="2736850"/>
          <p14:tracePt t="13156" x="3016250" y="2736850"/>
          <p14:tracePt t="13178" x="3033713" y="2736850"/>
          <p14:tracePt t="13181" x="3033713" y="2711450"/>
          <p14:tracePt t="13192" x="3059113" y="2711450"/>
          <p14:tracePt t="13202" x="3074988" y="2711450"/>
          <p14:tracePt t="13209" x="3100388" y="2711450"/>
          <p14:tracePt t="13218" x="3117850" y="2711450"/>
          <p14:tracePt t="13224" x="3143250" y="2711450"/>
          <p14:tracePt t="13235" x="3160713" y="2711450"/>
          <p14:tracePt t="13244" x="3186113" y="2711450"/>
          <p14:tracePt t="13254" x="3203575" y="2711450"/>
          <p14:tracePt t="13268" x="3228975" y="2711450"/>
          <p14:tracePt t="13279" x="3244850" y="2711450"/>
          <p14:tracePt t="13294" x="3270250" y="2711450"/>
          <p14:tracePt t="13306" x="3287713" y="2711450"/>
          <p14:tracePt t="13318" x="3313113" y="2711450"/>
          <p14:tracePt t="13319" x="3313113" y="2727325"/>
          <p14:tracePt t="13559" x="3297238" y="2727325"/>
          <p14:tracePt t="13569" x="3297238" y="2752725"/>
          <p14:tracePt t="13615" x="3270250" y="2752725"/>
          <p14:tracePt t="14437" x="3254375" y="2752725"/>
          <p14:tracePt t="17301" x="3270250" y="2752725"/>
          <p14:tracePt t="17311" x="3287713" y="2752725"/>
          <p14:tracePt t="17318" x="3287713" y="2770188"/>
          <p14:tracePt t="17320" x="3313113" y="2770188"/>
          <p14:tracePt t="17334" x="3330575" y="2770188"/>
          <p14:tracePt t="17337" x="3330575" y="2795588"/>
          <p14:tracePt t="17341" x="3355975" y="2795588"/>
          <p14:tracePt t="17347" x="3373438" y="2795588"/>
          <p14:tracePt t="17350" x="3373438" y="2813050"/>
          <p14:tracePt t="17352" x="3398838" y="2813050"/>
          <p14:tracePt t="17358" x="3414713" y="2813050"/>
          <p14:tracePt t="17358" x="3414713" y="2838450"/>
          <p14:tracePt t="17364" x="3441700" y="2838450"/>
          <p14:tracePt t="17371" x="3457575" y="2855913"/>
          <p14:tracePt t="17379" x="3482975" y="2855913"/>
          <p14:tracePt t="17385" x="3482975" y="2881313"/>
          <p14:tracePt t="17389" x="3500438" y="2881313"/>
          <p14:tracePt t="17401" x="3525838" y="2897188"/>
          <p14:tracePt t="17411" x="3543300" y="2897188"/>
          <p14:tracePt t="17411" x="3543300" y="2922588"/>
          <p14:tracePt t="17424" x="3568700" y="2922588"/>
          <p14:tracePt t="17427" x="3568700" y="2940050"/>
          <p14:tracePt t="17492" x="3568700" y="2965450"/>
          <p14:tracePt t="17512" x="3568700" y="2982913"/>
          <p14:tracePt t="17523" x="3551238" y="2982913"/>
          <p14:tracePt t="17525" x="3551238" y="3008313"/>
          <p14:tracePt t="17534" x="3525838" y="3008313"/>
          <p14:tracePt t="17538" x="3508375" y="3008313"/>
          <p14:tracePt t="17539" x="3508375" y="3025775"/>
          <p14:tracePt t="17543" x="3482975" y="3025775"/>
          <p14:tracePt t="17550" x="3467100" y="3025775"/>
          <p14:tracePt t="17553" x="3441700" y="3025775"/>
          <p14:tracePt t="17558" x="3424238" y="3025775"/>
          <p14:tracePt t="17564" x="3398838" y="3051175"/>
          <p14:tracePt t="17569" x="3381375" y="3051175"/>
          <p14:tracePt t="17574" x="3355975" y="3051175"/>
          <p14:tracePt t="17578" x="3338513" y="3051175"/>
          <p14:tracePt t="17585" x="3313113" y="3051175"/>
          <p14:tracePt t="17588" x="3297238" y="3051175"/>
          <p14:tracePt t="17593" x="3270250" y="3051175"/>
          <p14:tracePt t="17679" x="3254375" y="3051175"/>
          <p14:tracePt t="17686" x="3228975" y="3051175"/>
          <p14:tracePt t="17693" x="3211513" y="3051175"/>
          <p14:tracePt t="17701" x="3186113" y="3051175"/>
          <p14:tracePt t="17708" x="3168650" y="3051175"/>
          <p14:tracePt t="17717" x="3143250" y="3051175"/>
          <p14:tracePt t="17721" x="3127375" y="3051175"/>
          <p14:tracePt t="17728" x="3100388" y="3051175"/>
          <p14:tracePt t="17735" x="3084513" y="3051175"/>
          <p14:tracePt t="17741" x="3059113" y="3051175"/>
          <p14:tracePt t="17752" x="3041650" y="3051175"/>
          <p14:tracePt t="17762" x="3016250" y="3051175"/>
          <p14:tracePt t="17794" x="2998788" y="3051175"/>
          <p14:tracePt t="17814" x="2973388" y="3051175"/>
          <p14:tracePt t="17828" x="2955925" y="3051175"/>
          <p14:tracePt t="17841" x="2930525" y="3051175"/>
          <p14:tracePt t="17851" x="2914650" y="3051175"/>
          <p14:tracePt t="17859" x="2889250" y="3051175"/>
          <p14:tracePt t="17868" x="2871788" y="3051175"/>
          <p14:tracePt t="17876" x="2846388" y="3051175"/>
          <p14:tracePt t="17885" x="2828925" y="3033713"/>
          <p14:tracePt t="17903" x="2786063" y="3033713"/>
          <p14:tracePt t="17914" x="2760663" y="3033713"/>
          <p14:tracePt t="17943" x="2744788" y="3033713"/>
          <p14:tracePt t="17989" x="2719388" y="3033713"/>
          <p14:tracePt t="18029" x="2701925" y="3033713"/>
          <p14:tracePt t="18476" x="2701925" y="3008313"/>
          <p14:tracePt t="19261" x="2719388" y="3008313"/>
          <p14:tracePt t="22472" x="2719388" y="3025775"/>
          <p14:tracePt t="22481" x="2719388" y="3051175"/>
          <p14:tracePt t="22494" x="2719388" y="3067050"/>
          <p14:tracePt t="22506" x="2719388" y="3094038"/>
          <p14:tracePt t="22518" x="2719388" y="3109913"/>
          <p14:tracePt t="22526" x="2735263" y="3109913"/>
          <p14:tracePt t="22528" x="2735263" y="3135313"/>
          <p14:tracePt t="22543" x="2735263" y="3152775"/>
          <p14:tracePt t="22559" x="2735263" y="3178175"/>
          <p14:tracePt t="22562" x="2760663" y="3178175"/>
          <p14:tracePt t="22601" x="2760663" y="3195638"/>
          <p14:tracePt t="22616" x="2760663" y="3221038"/>
          <p14:tracePt t="22631" x="2760663" y="3238500"/>
          <p14:tracePt t="22635" x="2778125" y="3238500"/>
          <p14:tracePt t="22651" x="2778125" y="3263900"/>
          <p14:tracePt t="22666" x="2803525" y="3263900"/>
          <p14:tracePt t="22669" x="2803525" y="3279775"/>
          <p14:tracePt t="22684" x="2803525" y="3305175"/>
          <p14:tracePt t="22685" x="2820988" y="3305175"/>
          <p14:tracePt t="22695" x="2820988" y="3322638"/>
          <p14:tracePt t="22701" x="2846388" y="3322638"/>
          <p14:tracePt t="22763" x="2863850" y="3322638"/>
          <p14:tracePt t="22771" x="2863850" y="3348038"/>
          <p14:tracePt t="22774" x="2889250" y="3348038"/>
          <p14:tracePt t="22788" x="2905125" y="3348038"/>
          <p14:tracePt t="22800" x="2905125" y="3365500"/>
          <p14:tracePt t="22802" x="2930525" y="3365500"/>
          <p14:tracePt t="22818" x="2947988" y="3365500"/>
          <p14:tracePt t="22825" x="2973388" y="3390900"/>
          <p14:tracePt t="22835" x="2990850" y="3390900"/>
          <p14:tracePt t="22843" x="3016250" y="3390900"/>
          <p14:tracePt t="22851" x="3016250" y="3408363"/>
          <p14:tracePt t="22852" x="3033713" y="3408363"/>
          <p14:tracePt t="22859" x="3059113" y="3408363"/>
          <p14:tracePt t="22868" x="3074988" y="3408363"/>
          <p14:tracePt t="22869" x="3074988" y="3433763"/>
          <p14:tracePt t="22874" x="3100388" y="3433763"/>
          <p14:tracePt t="22884" x="3117850" y="3433763"/>
          <p14:tracePt t="22886" x="3117850" y="3449638"/>
          <p14:tracePt t="22888" x="3143250" y="3449638"/>
          <p14:tracePt t="22894" x="3160713" y="3449638"/>
          <p14:tracePt t="22901" x="3186113" y="3449638"/>
          <p14:tracePt t="22904" x="3186113" y="3475038"/>
          <p14:tracePt t="22906" x="3203575" y="3475038"/>
          <p14:tracePt t="22917" x="3228975" y="3475038"/>
          <p14:tracePt t="22927" x="3244850" y="3475038"/>
          <p14:tracePt t="22988" x="3270250" y="3475038"/>
          <p14:tracePt t="23008" x="3287713" y="3475038"/>
          <p14:tracePt t="23018" x="3287713" y="3492500"/>
          <p14:tracePt t="23021" x="3313113" y="3492500"/>
          <p14:tracePt t="23035" x="3330575" y="3492500"/>
          <p14:tracePt t="23046" x="3355975" y="3492500"/>
          <p14:tracePt t="23692" x="3355975" y="3517900"/>
          <p14:tracePt t="23701" x="3338513" y="3517900"/>
          <p14:tracePt t="23719" x="3313113" y="3517900"/>
          <p14:tracePt t="23720" x="3313113" y="3535363"/>
          <p14:tracePt t="23735" x="3297238" y="3535363"/>
          <p14:tracePt t="23737" x="3297238" y="3560763"/>
          <p14:tracePt t="23746" x="3270250" y="3560763"/>
          <p14:tracePt t="23750" x="3270250" y="3578225"/>
          <p14:tracePt t="23758" x="3254375" y="3578225"/>
          <p14:tracePt t="23762" x="3254375" y="3603625"/>
          <p14:tracePt t="23777" x="3228975" y="3603625"/>
          <p14:tracePt t="23785" x="3228975" y="3619500"/>
          <p14:tracePt t="23790" x="3211513" y="3619500"/>
          <p14:tracePt t="23802" x="3186113" y="3619500"/>
          <p14:tracePt t="23808" x="3168650" y="3619500"/>
          <p14:tracePt t="23811" x="3168650" y="3646488"/>
          <p14:tracePt t="23814" x="3143250" y="3646488"/>
          <p14:tracePt t="23819" x="3127375" y="3646488"/>
          <p14:tracePt t="23824" x="3100388" y="3646488"/>
          <p14:tracePt t="23828" x="3084513" y="3646488"/>
          <p14:tracePt t="23834" x="3059113" y="3646488"/>
          <p14:tracePt t="23837" x="3059113" y="3662363"/>
          <p14:tracePt t="23837" x="3041650" y="3662363"/>
          <p14:tracePt t="23841" x="3016250" y="3662363"/>
          <p14:tracePt t="23847" x="2998788" y="3662363"/>
          <p14:tracePt t="23853" x="2973388" y="3662363"/>
          <p14:tracePt t="23858" x="2955925" y="3662363"/>
          <p14:tracePt t="23864" x="2930525" y="3662363"/>
          <p14:tracePt t="23869" x="2914650" y="3662363"/>
          <p14:tracePt t="23876" x="2889250" y="3662363"/>
          <p14:tracePt t="23886" x="2871788" y="3662363"/>
          <p14:tracePt t="23889" x="2846388" y="3662363"/>
          <p14:tracePt t="23897" x="2828925" y="3662363"/>
          <p14:tracePt t="23902" x="2803525" y="3662363"/>
          <p14:tracePt t="23908" x="2786063" y="3662363"/>
          <p14:tracePt t="23917" x="2760663" y="3662363"/>
          <p14:tracePt t="23920" x="2744788" y="3662363"/>
          <p14:tracePt t="23928" x="2719388" y="3662363"/>
          <p14:tracePt t="23935" x="2701925" y="3662363"/>
          <p14:tracePt t="23943" x="2676525" y="3662363"/>
          <p14:tracePt t="23953" x="2659063" y="3662363"/>
          <p14:tracePt t="23968" x="2633663" y="3662363"/>
          <p14:tracePt t="23984" x="2616200" y="3662363"/>
          <p14:tracePt t="24200" x="2633663" y="3662363"/>
          <p14:tracePt t="24205" x="2651125" y="3662363"/>
          <p14:tracePt t="24207" x="2651125" y="3687763"/>
          <p14:tracePt t="24210" x="2676525" y="3687763"/>
          <p14:tracePt t="24217" x="2693988" y="3687763"/>
          <p14:tracePt t="24219" x="2693988" y="3705225"/>
          <p14:tracePt t="24219" x="2719388" y="3705225"/>
          <p14:tracePt t="24224" x="2735263" y="3705225"/>
          <p14:tracePt t="24243" x="2760663" y="3705225"/>
          <p14:tracePt t="24244" x="2778125" y="3705225"/>
          <p14:tracePt t="24251" x="2803525" y="3730625"/>
          <p14:tracePt t="24252" x="2820988" y="3730625"/>
          <p14:tracePt t="24257" x="2846388" y="3730625"/>
          <p14:tracePt t="24258" x="2846388" y="3748088"/>
          <p14:tracePt t="24259" x="2863850" y="3748088"/>
          <p14:tracePt t="24264" x="2889250" y="3748088"/>
          <p14:tracePt t="24268" x="2905125" y="3748088"/>
          <p14:tracePt t="24271" x="2930525" y="3748088"/>
          <p14:tracePt t="24274" x="2947988" y="3773488"/>
          <p14:tracePt t="24279" x="2973388" y="3773488"/>
          <p14:tracePt t="24285" x="2990850" y="3773488"/>
          <p14:tracePt t="24289" x="3016250" y="3773488"/>
          <p14:tracePt t="24300" x="3033713" y="3773488"/>
          <p14:tracePt t="24408" x="3059113" y="3773488"/>
          <p14:tracePt t="24414" x="3074988" y="3773488"/>
          <p14:tracePt t="24420" x="3100388" y="3773488"/>
          <p14:tracePt t="24429" x="3117850" y="3773488"/>
          <p14:tracePt t="24438" x="3143250" y="3773488"/>
          <p14:tracePt t="24446" x="3160713" y="3773488"/>
          <p14:tracePt t="24453" x="3186113" y="3773488"/>
          <p14:tracePt t="24460" x="3203575" y="3773488"/>
          <p14:tracePt t="24468" x="3228975" y="3773488"/>
          <p14:tracePt t="24478" x="3244850" y="3773488"/>
          <p14:tracePt t="24485" x="3270250" y="3773488"/>
          <p14:tracePt t="24494" x="3287713" y="3773488"/>
          <p14:tracePt t="24502" x="3313113" y="3773488"/>
          <p14:tracePt t="24510" x="3330575" y="3773488"/>
          <p14:tracePt t="24518" x="3355975" y="3773488"/>
          <p14:tracePt t="24524" x="3373438" y="3773488"/>
          <p14:tracePt t="24535" x="3398838" y="3773488"/>
          <p14:tracePt t="24551" x="3414713" y="3773488"/>
          <p14:tracePt t="24553" x="3441700" y="3773488"/>
          <p14:tracePt t="24559" x="3457575" y="3773488"/>
          <p14:tracePt t="24567" x="3482975" y="3773488"/>
          <p14:tracePt t="24570" x="3500438" y="3773488"/>
          <p14:tracePt t="24578" x="3525838" y="3773488"/>
          <p14:tracePt t="24585" x="3543300" y="3773488"/>
          <p14:tracePt t="24590" x="3568700" y="3773488"/>
          <p14:tracePt t="24600" x="3586163" y="3773488"/>
          <p14:tracePt t="24608" x="3611563" y="3773488"/>
          <p14:tracePt t="24618" x="3627438" y="3773488"/>
          <p14:tracePt t="24624" x="3652838" y="3773488"/>
          <p14:tracePt t="24634" x="3670300" y="3773488"/>
          <p14:tracePt t="24638" x="3695700" y="3773488"/>
          <p14:tracePt t="24644" x="3713163" y="3773488"/>
          <p14:tracePt t="24652" x="3738563" y="3773488"/>
          <p14:tracePt t="24663" x="3756025" y="3773488"/>
          <p14:tracePt t="24679" x="3781425" y="3773488"/>
          <p14:tracePt t="24704" x="3797300" y="3773488"/>
          <p14:tracePt t="26199" x="3781425" y="3773488"/>
          <p14:tracePt t="26207" x="3763963" y="3773488"/>
          <p14:tracePt t="26214" x="3763963" y="3790950"/>
          <p14:tracePt t="26214" x="3738563" y="3790950"/>
          <p14:tracePt t="26219" x="3721100" y="3790950"/>
          <p14:tracePt t="26226" x="3695700" y="3790950"/>
          <p14:tracePt t="26234" x="3678238" y="3790950"/>
          <p14:tracePt t="26235" x="3652838" y="3790950"/>
          <p14:tracePt t="26239" x="3636963" y="3790950"/>
          <p14:tracePt t="26243" x="3611563" y="3790950"/>
          <p14:tracePt t="26247" x="3594100" y="3790950"/>
          <p14:tracePt t="26251" x="3568700" y="3790950"/>
          <p14:tracePt t="26252" x="3551238" y="3790950"/>
          <p14:tracePt t="26255" x="3525838" y="3790950"/>
          <p14:tracePt t="26257" x="3508375" y="3790950"/>
          <p14:tracePt t="26260" x="3482975" y="3790950"/>
          <p14:tracePt t="26262" x="3467100" y="3790950"/>
          <p14:tracePt t="26268" x="3441700" y="3816350"/>
          <p14:tracePt t="26269" x="3424238" y="3816350"/>
          <p14:tracePt t="26270" x="3398838" y="3816350"/>
          <p14:tracePt t="26273" x="3381375" y="3816350"/>
          <p14:tracePt t="26275" x="3355975" y="3816350"/>
          <p14:tracePt t="26278" x="3338513" y="3816350"/>
          <p14:tracePt t="26279" x="3313113" y="3816350"/>
          <p14:tracePt t="26284" x="3297238" y="3816350"/>
          <p14:tracePt t="26285" x="3270250" y="3816350"/>
          <p14:tracePt t="26286" x="3254375" y="3816350"/>
          <p14:tracePt t="26289" x="3228975" y="3816350"/>
          <p14:tracePt t="26291" x="3211513" y="3816350"/>
          <p14:tracePt t="26293" x="3186113" y="3816350"/>
          <p14:tracePt t="26295" x="3168650" y="3816350"/>
          <p14:tracePt t="26301" x="3127375" y="3816350"/>
          <p14:tracePt t="26302" x="3100388" y="3816350"/>
          <p14:tracePt t="26304" x="3084513" y="3816350"/>
          <p14:tracePt t="26306" x="3059113" y="3816350"/>
          <p14:tracePt t="26307" x="3041650" y="3816350"/>
          <p14:tracePt t="26309" x="3016250" y="3816350"/>
          <p14:tracePt t="26312" x="2998788" y="3816350"/>
          <p14:tracePt t="26318" x="2955925" y="3816350"/>
          <p14:tracePt t="26319" x="2930525" y="3816350"/>
          <p14:tracePt t="26321" x="2914650" y="3816350"/>
          <p14:tracePt t="26323" x="2889250" y="3816350"/>
          <p14:tracePt t="26326" x="2871788" y="3816350"/>
          <p14:tracePt t="26329" x="2846388" y="3816350"/>
          <p14:tracePt t="26334" x="2828925" y="3816350"/>
          <p14:tracePt t="26335" x="2803525" y="3816350"/>
          <p14:tracePt t="26337" x="2786063" y="3816350"/>
          <p14:tracePt t="26339" x="2760663" y="3816350"/>
          <p14:tracePt t="26341" x="2744788" y="3816350"/>
          <p14:tracePt t="26344" x="2719388" y="3816350"/>
          <p14:tracePt t="26349" x="2701925" y="3816350"/>
          <p14:tracePt t="26352" x="2676525" y="3816350"/>
          <p14:tracePt t="26353" x="2659063" y="3816350"/>
          <p14:tracePt t="26357" x="2633663" y="3816350"/>
          <p14:tracePt t="26360" x="2616200" y="3816350"/>
          <p14:tracePt t="26367" x="2590800" y="3816350"/>
          <p14:tracePt t="26369" x="2574925" y="3816350"/>
          <p14:tracePt t="26374" x="2549525" y="3816350"/>
          <p14:tracePt t="26379" x="2532063" y="3816350"/>
          <p14:tracePt t="26385" x="2506663" y="3816350"/>
          <p14:tracePt t="26389" x="2506663" y="3832225"/>
          <p14:tracePt t="26393" x="2489200" y="3832225"/>
          <p14:tracePt t="26401" x="2463800" y="3832225"/>
          <p14:tracePt t="26409" x="2446338" y="3832225"/>
          <p14:tracePt t="26419" x="2420938" y="3832225"/>
          <p14:tracePt t="26433" x="2405063" y="3832225"/>
          <p14:tracePt t="26447" x="2379663" y="3832225"/>
          <p14:tracePt t="26468" x="2362200" y="3832225"/>
          <p14:tracePt t="26696" x="2362200" y="3857625"/>
          <p14:tracePt t="26750" x="2379663" y="3857625"/>
          <p14:tracePt t="26756" x="2379663" y="3875088"/>
          <p14:tracePt t="26768" x="2395538" y="3875088"/>
          <p14:tracePt t="26779" x="2420938" y="3875088"/>
          <p14:tracePt t="26780" x="2420938" y="3900488"/>
          <p14:tracePt t="26789" x="2438400" y="3900488"/>
          <p14:tracePt t="26803" x="2463800" y="3900488"/>
          <p14:tracePt t="26808" x="2463800" y="3917950"/>
          <p14:tracePt t="26821" x="2481263" y="3917950"/>
          <p14:tracePt t="26842" x="2506663" y="3917950"/>
          <p14:tracePt t="26862" x="2506663" y="3943350"/>
          <p14:tracePt t="26868" x="2524125" y="3943350"/>
          <p14:tracePt t="26896" x="2549525" y="3943350"/>
          <p14:tracePt t="26928" x="2565400" y="3943350"/>
          <p14:tracePt t="27491" x="2590800" y="3943350"/>
          <p14:tracePt t="28092" x="2590800" y="3960813"/>
          <p14:tracePt t="28101" x="2590800" y="3986213"/>
          <p14:tracePt t="28108" x="2590800" y="4002088"/>
          <p14:tracePt t="28109" x="2574925" y="4002088"/>
          <p14:tracePt t="28118" x="2574925" y="4027488"/>
          <p14:tracePt t="28125" x="2574925" y="4044950"/>
          <p14:tracePt t="28135" x="2549525" y="4070350"/>
          <p14:tracePt t="28142" x="2549525" y="4087813"/>
          <p14:tracePt t="28151" x="2549525" y="4113213"/>
          <p14:tracePt t="28156" x="2549525" y="4130675"/>
          <p14:tracePt t="28163" x="2532063" y="4130675"/>
          <p14:tracePt t="28163" x="2532063" y="4156075"/>
          <p14:tracePt t="28168" x="2532063" y="4171950"/>
          <p14:tracePt t="28170" x="2506663" y="4171950"/>
          <p14:tracePt t="28173" x="2506663" y="4197350"/>
          <p14:tracePt t="28175" x="2489200" y="4197350"/>
          <p14:tracePt t="28178" x="2489200" y="4214813"/>
          <p14:tracePt t="28184" x="2463800" y="4214813"/>
          <p14:tracePt t="28186" x="2463800" y="4240213"/>
          <p14:tracePt t="28193" x="2446338" y="4240213"/>
          <p14:tracePt t="28196" x="2446338" y="4257675"/>
          <p14:tracePt t="28203" x="2420938" y="4257675"/>
          <p14:tracePt t="28221" x="2420938" y="4283075"/>
          <p14:tracePt t="28321" x="2420938" y="4300538"/>
          <p14:tracePt t="28337" x="2420938" y="4325938"/>
          <p14:tracePt t="28344" x="2405063" y="4325938"/>
          <p14:tracePt t="28348" x="2405063" y="4341813"/>
          <p14:tracePt t="28402" x="2405063" y="4368800"/>
          <p14:tracePt t="28428" x="2405063" y="4384675"/>
          <p14:tracePt t="28433" x="2420938" y="4384675"/>
          <p14:tracePt t="28442" x="2420938" y="4410075"/>
          <p14:tracePt t="28444" x="2438400" y="4410075"/>
          <p14:tracePt t="28453" x="2438400" y="4427538"/>
          <p14:tracePt t="28454" x="2463800" y="4427538"/>
          <p14:tracePt t="28467" x="2481263" y="4427538"/>
          <p14:tracePt t="28476" x="2481263" y="4452938"/>
          <p14:tracePt t="28476" x="2506663" y="4452938"/>
          <p14:tracePt t="28486" x="2524125" y="4452938"/>
          <p14:tracePt t="28495" x="2549525" y="4452938"/>
          <p14:tracePt t="28502" x="2565400" y="4470400"/>
          <p14:tracePt t="28513" x="2590800" y="4470400"/>
          <p14:tracePt t="28519" x="2608263" y="4470400"/>
          <p14:tracePt t="28523" x="2608263" y="4495800"/>
          <p14:tracePt t="28528" x="2633663" y="4495800"/>
          <p14:tracePt t="28560" x="2633663" y="4513263"/>
          <p14:tracePt t="28568" x="2651125" y="4513263"/>
          <p14:tracePt t="28578" x="2676525" y="4513263"/>
          <p14:tracePt t="28584" x="2676525" y="4538663"/>
          <p14:tracePt t="28585" x="2693988" y="4538663"/>
          <p14:tracePt t="28590" x="2719388" y="4538663"/>
          <p14:tracePt t="28596" x="2735263" y="4538663"/>
          <p14:tracePt t="28596" x="2735263" y="4554538"/>
          <p14:tracePt t="28614" x="2760663" y="4554538"/>
          <p14:tracePt t="28619" x="2778125" y="4579938"/>
          <p14:tracePt t="28623" x="2803525" y="4579938"/>
          <p14:tracePt t="28628" x="2820988" y="4579938"/>
          <p14:tracePt t="28634" x="2846388" y="4579938"/>
          <p14:tracePt t="28635" x="2863850" y="4597400"/>
          <p14:tracePt t="28642" x="2889250" y="4597400"/>
          <p14:tracePt t="28647" x="2905125" y="4597400"/>
          <p14:tracePt t="28688" x="2930525" y="4597400"/>
          <p14:tracePt t="28693" x="2930525" y="4622800"/>
          <p14:tracePt t="28696" x="2947988" y="4622800"/>
          <p14:tracePt t="28704" x="2973388" y="4622800"/>
          <p14:tracePt t="28714" x="2990850" y="4622800"/>
          <p14:tracePt t="28718" x="2990850" y="4640263"/>
          <p14:tracePt t="28722" x="3016250" y="4640263"/>
          <p14:tracePt t="28735" x="3033713" y="4640263"/>
          <p14:tracePt t="28753" x="3059113" y="4640263"/>
          <p14:tracePt t="30220" x="3041650" y="4640263"/>
          <p14:tracePt t="30221" x="3041650" y="4622800"/>
          <p14:tracePt t="30224" x="3016250" y="4622800"/>
          <p14:tracePt t="30233" x="2998788" y="4622800"/>
          <p14:tracePt t="30236" x="2973388" y="4622800"/>
          <p14:tracePt t="30243" x="2955925" y="4622800"/>
          <p14:tracePt t="30250" x="2930525" y="4622800"/>
          <p14:tracePt t="30254" x="2914650" y="4622800"/>
          <p14:tracePt t="30262" x="2889250" y="4622800"/>
          <p14:tracePt t="30268" x="2871788" y="4605338"/>
          <p14:tracePt t="30273" x="2846388" y="4605338"/>
          <p14:tracePt t="30279" x="2828925" y="4605338"/>
          <p14:tracePt t="30288" x="2803525" y="4605338"/>
          <p14:tracePt t="30301" x="2786063" y="4605338"/>
          <p14:tracePt t="30363" x="2760663" y="4605338"/>
          <p14:tracePt t="30376" x="2744788" y="4605338"/>
          <p14:tracePt t="30385" x="2719388" y="4605338"/>
          <p14:tracePt t="30393" x="2701925" y="4605338"/>
          <p14:tracePt t="30403" x="2676525" y="4605338"/>
          <p14:tracePt t="30417" x="2659063" y="4605338"/>
          <p14:tracePt t="30476" x="2633663" y="4605338"/>
          <p14:tracePt t="30500" x="2616200" y="4605338"/>
          <p14:tracePt t="30523" x="2590800" y="4605338"/>
          <p14:tracePt t="30628" x="2574925" y="4605338"/>
          <p14:tracePt t="30689" x="2549525" y="4605338"/>
          <p14:tracePt t="30698" x="2532063" y="4605338"/>
          <p14:tracePt t="30706" x="2506663" y="4605338"/>
          <p14:tracePt t="30715" x="2489200" y="4605338"/>
          <p14:tracePt t="30722" x="2463800" y="4605338"/>
          <p14:tracePt t="30734" x="2446338" y="4605338"/>
          <p14:tracePt t="30742" x="2420938" y="4605338"/>
          <p14:tracePt t="30757" x="2405063" y="4605338"/>
          <p14:tracePt t="30778" x="2379663" y="4605338"/>
          <p14:tracePt t="30818" x="2379663" y="4622800"/>
          <p14:tracePt t="30839" x="2379663" y="4640263"/>
          <p14:tracePt t="30851" x="2379663" y="4665663"/>
          <p14:tracePt t="30852" x="2395538" y="4665663"/>
          <p14:tracePt t="30859" x="2395538" y="4683125"/>
          <p14:tracePt t="30860" x="2420938" y="4683125"/>
          <p14:tracePt t="30869" x="2438400" y="4708525"/>
          <p14:tracePt t="30873" x="2463800" y="4708525"/>
          <p14:tracePt t="30878" x="2463800" y="4724400"/>
          <p14:tracePt t="30879" x="2481263" y="4724400"/>
          <p14:tracePt t="30885" x="2506663" y="4724400"/>
          <p14:tracePt t="30888" x="2524125" y="4749800"/>
          <p14:tracePt t="30893" x="2549525" y="4749800"/>
          <p14:tracePt t="30902" x="2590800" y="4767263"/>
          <p14:tracePt t="30903" x="2608263" y="4767263"/>
          <p14:tracePt t="30905" x="2608263" y="4792663"/>
          <p14:tracePt t="30906" x="2633663" y="4792663"/>
          <p14:tracePt t="30909" x="2651125" y="4792663"/>
          <p14:tracePt t="30911" x="2651125" y="4810125"/>
          <p14:tracePt t="30912" x="2676525" y="4810125"/>
          <p14:tracePt t="30918" x="2719388" y="4810125"/>
          <p14:tracePt t="30919" x="2735263" y="4835525"/>
          <p14:tracePt t="30922" x="2760663" y="4835525"/>
          <p14:tracePt t="30925" x="2778125" y="4835525"/>
          <p14:tracePt t="30926" x="2778125" y="4852988"/>
          <p14:tracePt t="30927" x="2803525" y="4852988"/>
          <p14:tracePt t="30929" x="2820988" y="4852988"/>
          <p14:tracePt t="30934" x="2846388" y="4852988"/>
          <p14:tracePt t="30935" x="2863850" y="4878388"/>
          <p14:tracePt t="30938" x="2889250" y="4878388"/>
          <p14:tracePt t="30941" x="2905125" y="4878388"/>
          <p14:tracePt t="30944" x="2930525" y="4894263"/>
          <p14:tracePt t="30951" x="2973388" y="4894263"/>
          <p14:tracePt t="30954" x="2990850" y="4919663"/>
          <p14:tracePt t="30956" x="3016250" y="4919663"/>
          <p14:tracePt t="30957" x="3033713" y="4919663"/>
          <p14:tracePt t="30962" x="3059113" y="4919663"/>
          <p14:tracePt t="30963" x="3059113" y="4937125"/>
          <p14:tracePt t="30967" x="3074988" y="4937125"/>
          <p14:tracePt t="30968" x="3100388" y="4937125"/>
          <p14:tracePt t="30970" x="3100388" y="4962525"/>
          <p14:tracePt t="30971" x="3117850" y="4962525"/>
          <p14:tracePt t="30975" x="3143250" y="4962525"/>
          <p14:tracePt t="30977" x="3160713" y="4979988"/>
          <p14:tracePt t="30984" x="3186113" y="4979988"/>
          <p14:tracePt t="30985" x="3203575" y="5005388"/>
          <p14:tracePt t="30987" x="3228975" y="5005388"/>
          <p14:tracePt t="30991" x="3244850" y="5005388"/>
          <p14:tracePt t="30992" x="3244850" y="5022850"/>
          <p14:tracePt t="30994" x="3270250" y="5022850"/>
          <p14:tracePt t="31001" x="3313113" y="5048250"/>
          <p14:tracePt t="31003" x="3313113" y="5064125"/>
          <p14:tracePt t="31004" x="3330575" y="5064125"/>
          <p14:tracePt t="31008" x="3355975" y="5064125"/>
          <p14:tracePt t="31009" x="3355975" y="5091113"/>
          <p14:tracePt t="31011" x="3373438" y="5091113"/>
          <p14:tracePt t="31014" x="3398838" y="5106988"/>
          <p14:tracePt t="31018" x="3414713" y="5132388"/>
          <p14:tracePt t="31019" x="3441700" y="5132388"/>
          <p14:tracePt t="31022" x="3457575" y="5149850"/>
          <p14:tracePt t="31023" x="3482975" y="5149850"/>
          <p14:tracePt t="31024" x="3482975" y="5175250"/>
          <p14:tracePt t="31025" x="3500438" y="5175250"/>
          <p14:tracePt t="31027" x="3500438" y="5192713"/>
          <p14:tracePt t="31028" x="3525838" y="5192713"/>
          <p14:tracePt t="31041" x="3543300" y="5192713"/>
          <p14:tracePt t="31042" x="3543300" y="5218113"/>
          <p14:tracePt t="31044" x="3568700" y="5218113"/>
          <p14:tracePt t="31044" x="3586163" y="5218113"/>
          <p14:tracePt t="31047" x="3611563" y="5235575"/>
          <p14:tracePt t="31051" x="3652838" y="5260975"/>
          <p14:tracePt t="31052" x="3670300" y="5260975"/>
          <p14:tracePt t="31052" x="3695700" y="5276850"/>
          <p14:tracePt t="31054" x="3713163" y="5276850"/>
          <p14:tracePt t="31055" x="3738563" y="5302250"/>
          <p14:tracePt t="31058" x="3756025" y="5302250"/>
          <p14:tracePt t="31058" x="3781425" y="5319713"/>
          <p14:tracePt t="31060" x="3797300" y="5319713"/>
          <p14:tracePt t="31061" x="3822700" y="5319713"/>
          <p14:tracePt t="31062" x="3822700" y="5345113"/>
          <p14:tracePt t="31063" x="3840163" y="5345113"/>
          <p14:tracePt t="31068" x="3908425" y="5362575"/>
          <p14:tracePt t="31068" x="3925888" y="5362575"/>
          <p14:tracePt t="31069" x="3951288" y="5387975"/>
          <p14:tracePt t="31071" x="3992563" y="5387975"/>
          <p14:tracePt t="31072" x="4010025" y="5405438"/>
          <p14:tracePt t="31073" x="4035425" y="5405438"/>
          <p14:tracePt t="31075" x="4052888" y="5405438"/>
          <p14:tracePt t="31076" x="4078288" y="5405438"/>
          <p14:tracePt t="31077" x="4095750" y="5430838"/>
          <p14:tracePt t="31078" x="4121150" y="5430838"/>
          <p14:tracePt t="31079" x="4137025" y="5430838"/>
          <p14:tracePt t="31085" x="4248150" y="5446713"/>
          <p14:tracePt t="31085" x="4265613" y="5446713"/>
          <p14:tracePt t="31086" x="4291013" y="5472113"/>
          <p14:tracePt t="31087" x="4306888" y="5472113"/>
          <p14:tracePt t="31089" x="4332288" y="5472113"/>
          <p14:tracePt t="31090" x="4349750" y="5472113"/>
          <p14:tracePt t="31091" x="4375150" y="5489575"/>
          <p14:tracePt t="31092" x="4392613" y="5489575"/>
          <p14:tracePt t="31093" x="4418013" y="5489575"/>
          <p14:tracePt t="31094" x="4435475" y="5489575"/>
          <p14:tracePt t="31095" x="4460875" y="5489575"/>
          <p14:tracePt t="31096" x="4476750" y="5514975"/>
          <p14:tracePt t="31101" x="4587875" y="5532438"/>
          <p14:tracePt t="31102" x="4605338" y="5532438"/>
          <p14:tracePt t="31104" x="4630738" y="5532438"/>
          <p14:tracePt t="31105" x="4673600" y="5532438"/>
          <p14:tracePt t="31107" x="4689475" y="5557838"/>
          <p14:tracePt t="31108" x="4714875" y="5557838"/>
          <p14:tracePt t="31109" x="4732338" y="5557838"/>
          <p14:tracePt t="31110" x="4757738" y="5557838"/>
          <p14:tracePt t="31111" x="4775200" y="5557838"/>
          <p14:tracePt t="31112" x="4800600" y="5557838"/>
          <p14:tracePt t="31114" x="4818063" y="5575300"/>
          <p14:tracePt t="31118" x="4945063" y="5575300"/>
          <p14:tracePt t="31119" x="4970463" y="5600700"/>
          <p14:tracePt t="31120" x="4987925" y="5600700"/>
          <p14:tracePt t="31121" x="5013325" y="5600700"/>
          <p14:tracePt t="31122" x="5029200" y="5600700"/>
          <p14:tracePt t="31123" x="5054600" y="5600700"/>
          <p14:tracePt t="31124" x="5072063" y="5616575"/>
          <p14:tracePt t="31125" x="5097463" y="5616575"/>
          <p14:tracePt t="31126" x="5140325" y="5616575"/>
          <p14:tracePt t="31127" x="5157788" y="5616575"/>
          <p14:tracePt t="31128" x="5183188" y="5616575"/>
          <p14:tracePt t="31129" x="5199063" y="5616575"/>
          <p14:tracePt t="31134" x="5310188" y="5641975"/>
          <p14:tracePt t="31135" x="5353050" y="5641975"/>
          <p14:tracePt t="31136" x="5368925" y="5659438"/>
          <p14:tracePt t="31137" x="5394325" y="5659438"/>
          <p14:tracePt t="31138" x="5437188" y="5659438"/>
          <p14:tracePt t="31139" x="5454650" y="5659438"/>
          <p14:tracePt t="31140" x="5497513" y="5659438"/>
          <p14:tracePt t="31141" x="5522913" y="5684838"/>
          <p14:tracePt t="31142" x="5565775" y="5684838"/>
          <p14:tracePt t="31143" x="5581650" y="5684838"/>
          <p14:tracePt t="31144" x="5607050" y="5684838"/>
          <p14:tracePt t="31145" x="5624513" y="5684838"/>
          <p14:tracePt t="31146" x="5649913" y="5684838"/>
          <p14:tracePt t="31152" x="5794375" y="5702300"/>
          <p14:tracePt t="31152" x="5837238" y="5727700"/>
          <p14:tracePt t="31153" x="5880100" y="5727700"/>
          <p14:tracePt t="31154" x="5905500" y="5727700"/>
          <p14:tracePt t="31155" x="5921375" y="5727700"/>
          <p14:tracePt t="31156" x="5946775" y="5745163"/>
          <p14:tracePt t="31157" x="5989638" y="5745163"/>
          <p14:tracePt t="31158" x="6007100" y="5745163"/>
          <p14:tracePt t="31160" x="6032500" y="5745163"/>
          <p14:tracePt t="31160" x="6075363" y="5745163"/>
          <p14:tracePt t="31161" x="6116638" y="5770563"/>
          <p14:tracePt t="31162" x="6134100" y="5770563"/>
          <p14:tracePt t="31164" x="6176963" y="5770563"/>
          <p14:tracePt t="31168" x="6303963" y="5788025"/>
          <p14:tracePt t="31169" x="6329363" y="5813425"/>
          <p14:tracePt t="31170" x="6346825" y="5813425"/>
          <p14:tracePt t="31171" x="6372225" y="5813425"/>
          <p14:tracePt t="31172" x="6430963" y="5813425"/>
          <p14:tracePt t="31173" x="6456363" y="5829300"/>
          <p14:tracePt t="31174" x="6473825" y="5829300"/>
          <p14:tracePt t="31175" x="6499225" y="5829300"/>
          <p14:tracePt t="31176" x="6542088" y="5829300"/>
          <p14:tracePt t="31177" x="6559550" y="5829300"/>
          <p14:tracePt t="31178" x="6584950" y="5854700"/>
          <p14:tracePt t="31179" x="6600825" y="5854700"/>
          <p14:tracePt t="31185" x="6754813" y="5872163"/>
          <p14:tracePt t="31185" x="6770688" y="5872163"/>
          <p14:tracePt t="31186" x="6797675" y="5872163"/>
          <p14:tracePt t="31188" x="6856413" y="5897563"/>
          <p14:tracePt t="31189" x="6881813" y="5897563"/>
          <p14:tracePt t="31190" x="6899275" y="5897563"/>
          <p14:tracePt t="31191" x="6924675" y="5897563"/>
          <p14:tracePt t="31192" x="6942138" y="5915025"/>
          <p14:tracePt t="31193" x="6967538" y="5915025"/>
          <p14:tracePt t="31194" x="6983413" y="5915025"/>
          <p14:tracePt t="31195" x="7026275" y="5915025"/>
          <p14:tracePt t="31196" x="7051675" y="5940425"/>
          <p14:tracePt t="31201" x="7137400" y="5957888"/>
          <p14:tracePt t="31202" x="7153275" y="5957888"/>
          <p14:tracePt t="31203" x="7178675" y="5957888"/>
          <p14:tracePt t="31204" x="7196138" y="5957888"/>
          <p14:tracePt t="31205" x="7221538" y="5957888"/>
          <p14:tracePt t="31206" x="7239000" y="5957888"/>
          <p14:tracePt t="31207" x="7264400" y="5983288"/>
          <p14:tracePt t="31208" x="7281863" y="5983288"/>
          <p14:tracePt t="31209" x="7307263" y="5983288"/>
          <p14:tracePt t="31210" x="7323138" y="5983288"/>
          <p14:tracePt t="31211" x="7348538" y="5983288"/>
          <p14:tracePt t="31212" x="7366000" y="5999163"/>
          <p14:tracePt t="31218" x="7477125" y="6024563"/>
          <p14:tracePt t="31220" x="7493000" y="6024563"/>
          <p14:tracePt t="31221" x="7518400" y="6024563"/>
          <p14:tracePt t="31222" x="7535863" y="6024563"/>
          <p14:tracePt t="31223" x="7535863" y="6042025"/>
          <p14:tracePt t="31224" x="7561263" y="6042025"/>
          <p14:tracePt t="31225" x="7578725" y="6042025"/>
          <p14:tracePt t="31227" x="7604125" y="6042025"/>
          <p14:tracePt t="31228" x="7621588" y="6042025"/>
          <p14:tracePt t="31235" x="7705725" y="6067425"/>
          <p14:tracePt t="31235" x="7731125" y="6067425"/>
          <p14:tracePt t="31238" x="7773988" y="6084888"/>
          <p14:tracePt t="31240" x="7791450" y="6084888"/>
          <p14:tracePt t="31242" x="7816850" y="6084888"/>
          <p14:tracePt t="31244" x="7832725" y="6084888"/>
          <p14:tracePt t="31245" x="7832725" y="6110288"/>
          <p14:tracePt t="31246" x="7859713" y="6110288"/>
          <p14:tracePt t="31251" x="7900988" y="6110288"/>
          <p14:tracePt t="31252" x="7918450" y="6110288"/>
          <p14:tracePt t="31254" x="7943850" y="6110288"/>
          <p14:tracePt t="31255" x="7961313" y="6127750"/>
          <p14:tracePt t="31257" x="7986713" y="6127750"/>
          <p14:tracePt t="31259" x="8004175" y="6127750"/>
          <p14:tracePt t="31261" x="8029575" y="6127750"/>
          <p14:tracePt t="31264" x="8045450" y="6127750"/>
          <p14:tracePt t="31268" x="8088313" y="6153150"/>
          <p14:tracePt t="31270" x="8113713" y="6153150"/>
          <p14:tracePt t="31272" x="8131175" y="6153150"/>
          <p14:tracePt t="31275" x="8156575" y="6153150"/>
          <p14:tracePt t="31278" x="8174038" y="6153150"/>
          <p14:tracePt t="31278" x="8174038" y="6169025"/>
          <p14:tracePt t="31280" x="8199438" y="6169025"/>
          <p14:tracePt t="31285" x="8215313" y="6169025"/>
          <p14:tracePt t="31286" x="8240713" y="6169025"/>
          <p14:tracePt t="31289" x="8258175" y="6169025"/>
          <p14:tracePt t="31293" x="8283575" y="6194425"/>
          <p14:tracePt t="31300" x="8301038" y="6194425"/>
          <p14:tracePt t="31302" x="8326438" y="6194425"/>
          <p14:tracePt t="31318" x="8343900" y="6194425"/>
          <p14:tracePt t="37448" x="8326438" y="6194425"/>
          <p14:tracePt t="37450" x="8308975" y="6178550"/>
          <p14:tracePt t="37453" x="8283575" y="6178550"/>
          <p14:tracePt t="37456" x="8266113" y="6153150"/>
          <p14:tracePt t="37458" x="8240713" y="6153150"/>
          <p14:tracePt t="37460" x="8224838" y="6153150"/>
          <p14:tracePt t="37462" x="8199438" y="6135688"/>
          <p14:tracePt t="37468" x="8113713" y="6110288"/>
          <p14:tracePt t="37469" x="8096250" y="6110288"/>
          <p14:tracePt t="37471" x="8070850" y="6110288"/>
          <p14:tracePt t="37472" x="8054975" y="6110288"/>
          <p14:tracePt t="37474" x="8029575" y="6110288"/>
          <p14:tracePt t="37474" x="8012113" y="6092825"/>
          <p14:tracePt t="37475" x="7986713" y="6092825"/>
          <p14:tracePt t="37476" x="7969250" y="6092825"/>
          <p14:tracePt t="37478" x="7943850" y="6092825"/>
          <p14:tracePt t="37479" x="7926388" y="6092825"/>
          <p14:tracePt t="37484" x="7842250" y="6092825"/>
          <p14:tracePt t="37485" x="7799388" y="6092825"/>
          <p14:tracePt t="37486" x="7773988" y="6092825"/>
          <p14:tracePt t="37487" x="7756525" y="6092825"/>
          <p14:tracePt t="37488" x="7731125" y="6092825"/>
          <p14:tracePt t="37490" x="7715250" y="6092825"/>
          <p14:tracePt t="37491" x="7688263" y="6092825"/>
          <p14:tracePt t="37492" x="7672388" y="6092825"/>
          <p14:tracePt t="37493" x="7646988" y="6092825"/>
          <p14:tracePt t="37494" x="7629525" y="6092825"/>
          <p14:tracePt t="37495" x="7604125" y="6092825"/>
          <p14:tracePt t="37496" x="7586663" y="6092825"/>
          <p14:tracePt t="37501" x="7502525" y="6092825"/>
          <p14:tracePt t="37502" x="7477125" y="6092825"/>
          <p14:tracePt t="37503" x="7459663" y="6092825"/>
          <p14:tracePt t="37505" x="7434263" y="6092825"/>
          <p14:tracePt t="37506" x="7416800" y="6092825"/>
          <p14:tracePt t="37507" x="7391400" y="6092825"/>
          <p14:tracePt t="37509" x="7373938" y="6092825"/>
          <p14:tracePt t="37510" x="7348538" y="6092825"/>
          <p14:tracePt t="37511" x="7332663" y="6092825"/>
          <p14:tracePt t="37512" x="7307263" y="6092825"/>
          <p14:tracePt t="37514" x="7307263" y="6110288"/>
          <p14:tracePt t="37518" x="7264400" y="6110288"/>
          <p14:tracePt t="37528" x="7246938" y="6110288"/>
          <p14:tracePt t="37534" x="7204075" y="6127750"/>
          <p14:tracePt t="37535" x="7162800" y="6127750"/>
          <p14:tracePt t="37538" x="7137400" y="6153150"/>
          <p14:tracePt t="37538" x="7119938" y="6153150"/>
          <p14:tracePt t="37540" x="7094538" y="6153150"/>
          <p14:tracePt t="37541" x="7094538" y="6169025"/>
          <p14:tracePt t="37542" x="7077075" y="6169025"/>
          <p14:tracePt t="37544" x="7051675" y="6169025"/>
          <p14:tracePt t="37545" x="7051675" y="6194425"/>
          <p14:tracePt t="37547" x="7034213" y="6194425"/>
          <p14:tracePt t="37551" x="6992938" y="6211888"/>
          <p14:tracePt t="37552" x="6967538" y="6237288"/>
          <p14:tracePt t="37553" x="6950075" y="6237288"/>
          <p14:tracePt t="37554" x="6924675" y="6237288"/>
          <p14:tracePt t="37555" x="6924675" y="6254750"/>
          <p14:tracePt t="37556" x="6907213" y="6254750"/>
          <p14:tracePt t="37558" x="6881813" y="6254750"/>
          <p14:tracePt t="37560" x="6864350" y="6280150"/>
          <p14:tracePt t="37561" x="6838950" y="6280150"/>
          <p14:tracePt t="37562" x="6823075" y="6280150"/>
          <p14:tracePt t="37568" x="6754813" y="6297613"/>
          <p14:tracePt t="37568" x="6754813" y="6323013"/>
          <p14:tracePt t="37569" x="6737350" y="6323013"/>
          <p14:tracePt t="37572" x="6711950" y="6323013"/>
          <p14:tracePt t="37574" x="6694488" y="6338888"/>
          <p14:tracePt t="37574" x="6669088" y="6338888"/>
          <p14:tracePt t="37576" x="6653213" y="6338888"/>
          <p14:tracePt t="37579" x="6626225" y="6365875"/>
          <p14:tracePt t="37579" x="6610350" y="6365875"/>
          <p14:tracePt t="37585" x="6542088" y="6381750"/>
          <p14:tracePt t="37585" x="6524625" y="6381750"/>
          <p14:tracePt t="37588" x="6456363" y="6407150"/>
          <p14:tracePt t="37590" x="6440488" y="6407150"/>
          <p14:tracePt t="37591" x="6415088" y="6424613"/>
          <p14:tracePt t="37592" x="6397625" y="6424613"/>
          <p14:tracePt t="37594" x="6372225" y="6424613"/>
          <p14:tracePt t="37601" x="6329363" y="6424613"/>
          <p14:tracePt t="37602" x="6311900" y="6424613"/>
          <p14:tracePt t="37604" x="6286500" y="6424613"/>
          <p14:tracePt t="37606" x="6270625" y="6450013"/>
          <p14:tracePt t="37606" x="6245225" y="6450013"/>
          <p14:tracePt t="37608" x="6227763" y="6450013"/>
          <p14:tracePt t="37608" x="6202363" y="6450013"/>
          <p14:tracePt t="37610" x="6184900" y="6450013"/>
          <p14:tracePt t="37611" x="6159500" y="6450013"/>
          <p14:tracePt t="37612" x="6142038" y="6450013"/>
          <p14:tracePt t="37613" x="6142038" y="6467475"/>
          <p14:tracePt t="37618" x="6032500" y="6492875"/>
          <p14:tracePt t="37619" x="6015038" y="6492875"/>
          <p14:tracePt t="37621" x="5989638" y="6492875"/>
          <p14:tracePt t="37622" x="5972175" y="6492875"/>
          <p14:tracePt t="37623" x="5946775" y="6492875"/>
          <p14:tracePt t="37624" x="5930900" y="6510338"/>
          <p14:tracePt t="37625" x="5905500" y="6510338"/>
          <p14:tracePt t="37628" x="5888038" y="6510338"/>
          <p14:tracePt t="37628" x="5862638" y="6510338"/>
          <p14:tracePt t="37629" x="5845175" y="6510338"/>
          <p14:tracePt t="37635" x="5761038" y="6535738"/>
          <p14:tracePt t="37635" x="5735638" y="6551613"/>
          <p14:tracePt t="37636" x="5718175" y="6551613"/>
          <p14:tracePt t="37638" x="5692775" y="6551613"/>
          <p14:tracePt t="37640" x="5675313" y="6551613"/>
          <p14:tracePt t="37641" x="5649913" y="6577013"/>
          <p14:tracePt t="37642" x="5632450" y="6577013"/>
          <p14:tracePt t="37644" x="5607050" y="6577013"/>
          <p14:tracePt t="37645" x="5591175" y="6577013"/>
          <p14:tracePt t="37651" x="5505450" y="6594475"/>
          <p14:tracePt t="37652" x="5480050" y="6594475"/>
          <p14:tracePt t="37653" x="5462588" y="6619875"/>
          <p14:tracePt t="37655" x="5437188" y="6619875"/>
          <p14:tracePt t="37656" x="5421313" y="6619875"/>
          <p14:tracePt t="37658" x="5394325" y="6619875"/>
          <p14:tracePt t="37660" x="5378450" y="6619875"/>
          <p14:tracePt t="37661" x="5353050" y="6637338"/>
          <p14:tracePt t="37664" x="5335588" y="6637338"/>
          <p14:tracePt t="37668" x="5267325" y="6637338"/>
          <p14:tracePt t="37669" x="5249863" y="6637338"/>
          <p14:tracePt t="37670" x="5224463" y="6637338"/>
          <p14:tracePt t="37671" x="5224463" y="6662738"/>
          <p14:tracePt t="37672" x="5208588" y="6662738"/>
          <p14:tracePt t="37673" x="5183188" y="6662738"/>
          <p14:tracePt t="37695" x="5165725" y="6662738"/>
          <p14:tracePt t="37696" x="5140325" y="6662738"/>
          <p14:tracePt t="37700" x="5097463" y="6662738"/>
          <p14:tracePt t="37702" x="5054600" y="6662738"/>
          <p14:tracePt t="37703" x="5038725" y="6662738"/>
          <p14:tracePt t="37704" x="5013325" y="6662738"/>
          <p14:tracePt t="37706" x="4995863" y="6662738"/>
          <p14:tracePt t="37706" x="4970463" y="6662738"/>
          <p14:tracePt t="37707" x="4953000" y="6662738"/>
          <p14:tracePt t="37709" x="4927600" y="6662738"/>
          <p14:tracePt t="37710" x="4910138" y="6662738"/>
          <p14:tracePt t="37711" x="4884738" y="6662738"/>
          <p14:tracePt t="37714" x="4868863" y="6662738"/>
          <p14:tracePt t="37718" x="4783138" y="6662738"/>
          <p14:tracePt t="37719" x="4757738" y="6662738"/>
          <p14:tracePt t="37720" x="4740275" y="6645275"/>
          <p14:tracePt t="37721" x="4714875" y="6645275"/>
          <p14:tracePt t="37722" x="4699000" y="6645275"/>
          <p14:tracePt t="37723" x="4673600" y="6645275"/>
          <p14:tracePt t="37725" x="4656138" y="6645275"/>
          <p14:tracePt t="37726" x="4630738" y="6645275"/>
          <p14:tracePt t="37728" x="4613275" y="6619875"/>
          <p14:tracePt t="37729" x="4587875" y="6619875"/>
          <p14:tracePt t="37734" x="4545013" y="6619875"/>
          <p14:tracePt t="37735" x="4503738" y="6619875"/>
          <p14:tracePt t="37737" x="4486275" y="6602413"/>
          <p14:tracePt t="37738" x="4460875" y="6602413"/>
          <p14:tracePt t="37740" x="4443413" y="6602413"/>
          <p14:tracePt t="37741" x="4418013" y="6602413"/>
          <p14:tracePt t="37742" x="4400550" y="6577013"/>
          <p14:tracePt t="37744" x="4375150" y="6577013"/>
          <p14:tracePt t="37746" x="4359275" y="6577013"/>
          <p14:tracePt t="37751" x="4316413" y="6561138"/>
          <p14:tracePt t="37752" x="4291013" y="6561138"/>
          <p14:tracePt t="37754" x="4273550" y="6535738"/>
          <p14:tracePt t="37757" x="4248150" y="6535738"/>
          <p14:tracePt t="37758" x="4248150" y="6518275"/>
          <p14:tracePt t="37760" x="4230688" y="6518275"/>
          <p14:tracePt t="37764" x="4205288" y="6492875"/>
          <p14:tracePt t="37768" x="4187825" y="6475413"/>
          <p14:tracePt t="37772" x="4162425" y="6475413"/>
          <p14:tracePt t="37773" x="4162425" y="6450013"/>
          <p14:tracePt t="37778" x="4146550" y="6450013"/>
          <p14:tracePt t="37778" x="4146550" y="6432550"/>
          <p14:tracePt t="37785" x="4121150" y="6407150"/>
          <p14:tracePt t="37791" x="4103688" y="6407150"/>
          <p14:tracePt t="37791" x="4103688" y="6391275"/>
          <p14:tracePt t="37795" x="4078288" y="6391275"/>
          <p14:tracePt t="37800" x="4078288" y="6365875"/>
          <p14:tracePt t="37802" x="4060825" y="6365875"/>
          <p14:tracePt t="37803" x="4060825" y="6348413"/>
          <p14:tracePt t="37807" x="4035425" y="6348413"/>
          <p14:tracePt t="37808" x="4035425" y="6323013"/>
          <p14:tracePt t="37813" x="4017963" y="6323013"/>
          <p14:tracePt t="37813" x="4017963" y="6305550"/>
          <p14:tracePt t="37818" x="3992563" y="6305550"/>
          <p14:tracePt t="37818" x="3992563" y="6280150"/>
          <p14:tracePt t="37821" x="3976688" y="6280150"/>
          <p14:tracePt t="37823" x="3976688" y="6262688"/>
          <p14:tracePt t="37825" x="3951288" y="6262688"/>
          <p14:tracePt t="37827" x="3951288" y="6237288"/>
          <p14:tracePt t="37828" x="3933825" y="6237288"/>
          <p14:tracePt t="37834" x="3908425" y="6221413"/>
          <p14:tracePt t="37835" x="3890963" y="6194425"/>
          <p14:tracePt t="37838" x="3865563" y="6194425"/>
          <p14:tracePt t="37840" x="3865563" y="6178550"/>
          <p14:tracePt t="37842" x="3848100" y="6178550"/>
          <p14:tracePt t="37845" x="3848100" y="6153150"/>
          <p14:tracePt t="37846" x="3822700" y="6153150"/>
          <p14:tracePt t="37851" x="3806825" y="6135688"/>
          <p14:tracePt t="37856" x="3781425" y="6110288"/>
          <p14:tracePt t="37864" x="3781425" y="6092825"/>
          <p14:tracePt t="37867" x="3763963" y="6092825"/>
          <p14:tracePt t="37871" x="3763963" y="6067425"/>
          <p14:tracePt t="37873" x="3738563" y="6067425"/>
          <p14:tracePt t="37884" x="3721100" y="6049963"/>
          <p14:tracePt t="37901" x="3695700" y="6024563"/>
          <p14:tracePt t="37903" x="3695700" y="6008688"/>
          <p14:tracePt t="37905" x="3678238" y="6008688"/>
          <p14:tracePt t="37908" x="3678238" y="5983288"/>
          <p14:tracePt t="37910" x="3652838" y="5983288"/>
          <p14:tracePt t="37912" x="3652838" y="5965825"/>
          <p14:tracePt t="37918" x="3636963" y="5940425"/>
          <p14:tracePt t="37921" x="3611563" y="5922963"/>
          <p14:tracePt t="37924" x="3594100" y="5922963"/>
          <p14:tracePt t="37925" x="3594100" y="5897563"/>
          <p14:tracePt t="37928" x="3568700" y="5880100"/>
          <p14:tracePt t="37934" x="3551238" y="5854700"/>
          <p14:tracePt t="37935" x="3525838" y="5838825"/>
          <p14:tracePt t="37936" x="3525838" y="5813425"/>
          <p14:tracePt t="37937" x="3508375" y="5813425"/>
          <p14:tracePt t="37939" x="3482975" y="5795963"/>
          <p14:tracePt t="37942" x="3467100" y="5770563"/>
          <p14:tracePt t="37944" x="3441700" y="5753100"/>
          <p14:tracePt t="37946" x="3424238" y="5753100"/>
          <p14:tracePt t="37951" x="3381375" y="5710238"/>
          <p14:tracePt t="37952" x="3381375" y="5684838"/>
          <p14:tracePt t="37953" x="3355975" y="5684838"/>
          <p14:tracePt t="37955" x="3338513" y="5668963"/>
          <p14:tracePt t="37957" x="3313113" y="5641975"/>
          <p14:tracePt t="37959" x="3297238" y="5641975"/>
          <p14:tracePt t="37961" x="3297238" y="5626100"/>
          <p14:tracePt t="37962" x="3270250" y="5626100"/>
          <p14:tracePt t="37968" x="3254375" y="5600700"/>
          <p14:tracePt t="37968" x="3228975" y="5600700"/>
          <p14:tracePt t="37969" x="3228975" y="5583238"/>
          <p14:tracePt t="37970" x="3211513" y="5583238"/>
          <p14:tracePt t="37973" x="3186113" y="5557838"/>
          <p14:tracePt t="37978" x="3168650" y="5557838"/>
          <p14:tracePt t="37979" x="3168650" y="5540375"/>
          <p14:tracePt t="37984" x="3143250" y="5540375"/>
          <p14:tracePt t="38007" x="3127375" y="5514975"/>
          <p14:tracePt t="38014" x="3127375" y="5497513"/>
          <p14:tracePt t="38018" x="3100388" y="5497513"/>
          <p14:tracePt t="38020" x="3100388" y="5472113"/>
          <p14:tracePt t="38020" x="3084513" y="5472113"/>
          <p14:tracePt t="38028" x="3084513" y="5456238"/>
          <p14:tracePt t="38029" x="3059113" y="5456238"/>
          <p14:tracePt t="38035" x="3059113" y="5430838"/>
          <p14:tracePt t="38036" x="3041650" y="5430838"/>
          <p14:tracePt t="38042" x="3041650" y="5413375"/>
          <p14:tracePt t="38044" x="3016250" y="5413375"/>
          <p14:tracePt t="38052" x="2998788" y="5387975"/>
          <p14:tracePt t="38069" x="2955925" y="5370513"/>
          <p14:tracePt t="38071" x="2930525" y="5370513"/>
          <p14:tracePt t="38074" x="2930525" y="5345113"/>
          <p14:tracePt t="38079" x="2914650" y="5345113"/>
          <p14:tracePt t="38085" x="2889250" y="5345113"/>
          <p14:tracePt t="38093" x="2871788" y="5345113"/>
          <p14:tracePt t="38096" x="2871788" y="5327650"/>
          <p14:tracePt t="38280" x="2889250" y="5327650"/>
          <p14:tracePt t="38282" x="2889250" y="5345113"/>
          <p14:tracePt t="38289" x="2905125" y="5345113"/>
          <p14:tracePt t="38302" x="2930525" y="5362575"/>
          <p14:tracePt t="38308" x="2947988" y="5362575"/>
          <p14:tracePt t="38318" x="2973388" y="5387975"/>
          <p14:tracePt t="38327" x="2990850" y="5387975"/>
          <p14:tracePt t="38335" x="2990850" y="5405438"/>
          <p14:tracePt t="38336" x="3016250" y="5405438"/>
          <p14:tracePt t="38347" x="3033713" y="5405438"/>
          <p14:tracePt t="38355" x="3059113" y="5405438"/>
          <p14:tracePt t="38362" x="3074988" y="5405438"/>
          <p14:tracePt t="38368" x="3100388" y="5405438"/>
          <p14:tracePt t="38369" x="3100388" y="5430838"/>
          <p14:tracePt t="38372" x="3117850" y="5430838"/>
          <p14:tracePt t="38378" x="3143250" y="5430838"/>
          <p14:tracePt t="38384" x="3160713" y="5430838"/>
          <p14:tracePt t="38385" x="3186113" y="5430838"/>
          <p14:tracePt t="38390" x="3203575" y="5430838"/>
          <p14:tracePt t="38393" x="3228975" y="5430838"/>
          <p14:tracePt t="38395" x="3228975" y="5446713"/>
          <p14:tracePt t="38400" x="3244850" y="5446713"/>
          <p14:tracePt t="38402" x="3270250" y="5446713"/>
          <p14:tracePt t="38405" x="3287713" y="5446713"/>
          <p14:tracePt t="38408" x="3313113" y="5446713"/>
          <p14:tracePt t="38412" x="3330575" y="5446713"/>
          <p14:tracePt t="38417" x="3355975" y="5446713"/>
          <p14:tracePt t="38419" x="3373438" y="5446713"/>
          <p14:tracePt t="38421" x="3373438" y="5472113"/>
          <p14:tracePt t="38422" x="3398838" y="5472113"/>
          <p14:tracePt t="38427" x="3414713" y="5472113"/>
          <p14:tracePt t="38435" x="3441700" y="5472113"/>
          <p14:tracePt t="38435" x="3457575" y="5472113"/>
          <p14:tracePt t="38438" x="3482975" y="5472113"/>
          <p14:tracePt t="38442" x="3500438" y="5472113"/>
          <p14:tracePt t="38447" x="3525838" y="5472113"/>
          <p14:tracePt t="38451" x="3543300" y="5472113"/>
          <p14:tracePt t="38458" x="3568700" y="5472113"/>
          <p14:tracePt t="38462" x="3586163" y="5472113"/>
          <p14:tracePt t="38468" x="3611563" y="5472113"/>
          <p14:tracePt t="38472" x="3627438" y="5472113"/>
          <p14:tracePt t="38475" x="3652838" y="5489575"/>
          <p14:tracePt t="38484" x="3670300" y="5489575"/>
          <p14:tracePt t="38485" x="3695700" y="5489575"/>
          <p14:tracePt t="38489" x="3713163" y="5489575"/>
          <p14:tracePt t="38493" x="3738563" y="5489575"/>
          <p14:tracePt t="38500" x="3756025" y="5489575"/>
          <p14:tracePt t="38502" x="3781425" y="5489575"/>
          <p14:tracePt t="38507" x="3797300" y="5489575"/>
          <p14:tracePt t="38510" x="3822700" y="5489575"/>
          <p14:tracePt t="38518" x="3840163" y="5489575"/>
          <p14:tracePt t="38519" x="3865563" y="5489575"/>
          <p14:tracePt t="38525" x="3883025" y="5489575"/>
          <p14:tracePt t="38529" x="3908425" y="5489575"/>
          <p14:tracePt t="38536" x="3925888" y="5489575"/>
          <p14:tracePt t="38546" x="3951288" y="5489575"/>
          <p14:tracePt t="38558" x="3967163" y="5489575"/>
          <p14:tracePt t="38615" x="3992563" y="5489575"/>
          <p14:tracePt t="38630" x="4010025" y="5489575"/>
          <p14:tracePt t="38639" x="4035425" y="5489575"/>
          <p14:tracePt t="38668" x="4052888" y="5489575"/>
          <p14:tracePt t="38688" x="4078288" y="5489575"/>
          <p14:tracePt t="38697" x="4095750" y="5489575"/>
          <p14:tracePt t="38704" x="4121150" y="5489575"/>
          <p14:tracePt t="38714" x="4137025" y="5489575"/>
          <p14:tracePt t="38723" x="4162425" y="5489575"/>
          <p14:tracePt t="38734" x="4179888" y="5489575"/>
          <p14:tracePt t="38738" x="4205288" y="5489575"/>
          <p14:tracePt t="38745" x="4222750" y="5489575"/>
          <p14:tracePt t="38751" x="4248150" y="5489575"/>
          <p14:tracePt t="38755" x="4265613" y="5489575"/>
          <p14:tracePt t="38763" x="4291013" y="5489575"/>
          <p14:tracePt t="38772" x="4306888" y="5489575"/>
          <p14:tracePt t="38790" x="4332288" y="5489575"/>
          <p14:tracePt t="38843" x="4349750" y="5489575"/>
          <p14:tracePt t="38848" x="4349750" y="5472113"/>
          <p14:tracePt t="38858" x="4375150" y="5472113"/>
          <p14:tracePt t="38869" x="4392613" y="5472113"/>
          <p14:tracePt t="38874" x="4392613" y="5456238"/>
          <p14:tracePt t="38878" x="4418013" y="5456238"/>
          <p14:tracePt t="38885" x="4435475" y="5456238"/>
          <p14:tracePt t="38902" x="4476750" y="5430838"/>
          <p14:tracePt t="38910" x="4503738" y="5430838"/>
          <p14:tracePt t="38946" x="4519613" y="5430838"/>
          <p14:tracePt t="39003" x="4545013" y="5430838"/>
          <p14:tracePt t="39010" x="4545013" y="5413375"/>
          <p14:tracePt t="39012" x="4562475" y="5413375"/>
          <p14:tracePt t="39022" x="4587875" y="5413375"/>
          <p14:tracePt t="39029" x="4605338" y="5413375"/>
          <p14:tracePt t="39035" x="4630738" y="5387975"/>
          <p14:tracePt t="39040" x="4646613" y="5387975"/>
          <p14:tracePt t="39046" x="4673600" y="5387975"/>
          <p14:tracePt t="39051" x="4689475" y="5387975"/>
          <p14:tracePt t="39053" x="4689475" y="5370513"/>
          <p14:tracePt t="39055" x="4714875" y="5370513"/>
          <p14:tracePt t="39060" x="4732338" y="5370513"/>
          <p14:tracePt t="39067" x="4757738" y="5370513"/>
          <p14:tracePt t="39068" x="4775200" y="5370513"/>
          <p14:tracePt t="39072" x="4800600" y="5370513"/>
          <p14:tracePt t="39076" x="4818063" y="5370513"/>
          <p14:tracePt t="39083" x="4843463" y="5370513"/>
          <p14:tracePt t="39085" x="4859338" y="5370513"/>
          <p14:tracePt t="39088" x="4884738" y="5370513"/>
          <p14:tracePt t="39092" x="4902200" y="5370513"/>
          <p14:tracePt t="39100" x="4927600" y="5370513"/>
          <p14:tracePt t="39105" x="4945063" y="5370513"/>
          <p14:tracePt t="39147" x="4970463" y="5370513"/>
          <p14:tracePt t="39165" x="4987925" y="5370513"/>
          <p14:tracePt t="39172" x="5013325" y="5370513"/>
          <p14:tracePt t="39177" x="5029200" y="5370513"/>
          <p14:tracePt t="39184" x="5054600" y="5370513"/>
          <p14:tracePt t="39186" x="5072063" y="5370513"/>
          <p14:tracePt t="39190" x="5097463" y="5370513"/>
          <p14:tracePt t="39194" x="5114925" y="5370513"/>
          <p14:tracePt t="39200" x="5140325" y="5370513"/>
          <p14:tracePt t="39202" x="5157788" y="5370513"/>
          <p14:tracePt t="39206" x="5183188" y="5370513"/>
          <p14:tracePt t="39210" x="5199063" y="5370513"/>
          <p14:tracePt t="39217" x="5224463" y="5370513"/>
          <p14:tracePt t="39220" x="5241925" y="5370513"/>
          <p14:tracePt t="39224" x="5267325" y="5370513"/>
          <p14:tracePt t="39234" x="5284788" y="5370513"/>
          <p14:tracePt t="39239" x="5310188" y="5370513"/>
          <p14:tracePt t="39250" x="5327650" y="5370513"/>
          <p14:tracePt t="39259" x="5353050" y="5370513"/>
          <p14:tracePt t="39301" x="5368925" y="5370513"/>
          <p14:tracePt t="39318" x="5394325" y="5370513"/>
          <p14:tracePt t="39324" x="5411788" y="5370513"/>
          <p14:tracePt t="39329" x="5437188" y="5370513"/>
          <p14:tracePt t="39335" x="5454650" y="5370513"/>
          <p14:tracePt t="39336" x="5480050" y="5370513"/>
          <p14:tracePt t="39340" x="5497513" y="5370513"/>
          <p14:tracePt t="39343" x="5522913" y="5370513"/>
          <p14:tracePt t="39347" x="5538788" y="5370513"/>
          <p14:tracePt t="39351" x="5565775" y="5370513"/>
          <p14:tracePt t="39352" x="5565775" y="5387975"/>
          <p14:tracePt t="39352" x="5581650" y="5387975"/>
          <p14:tracePt t="39354" x="5607050" y="5387975"/>
          <p14:tracePt t="39357" x="5624513" y="5387975"/>
          <p14:tracePt t="39360" x="5649913" y="5387975"/>
          <p14:tracePt t="39368" x="5692775" y="5387975"/>
          <p14:tracePt t="39370" x="5708650" y="5387975"/>
          <p14:tracePt t="39374" x="5735638" y="5387975"/>
          <p14:tracePt t="39377" x="5751513" y="5387975"/>
          <p14:tracePt t="39384" x="5776913" y="5387975"/>
          <p14:tracePt t="39386" x="5794375" y="5387975"/>
          <p14:tracePt t="39391" x="5819775" y="5387975"/>
          <p14:tracePt t="39394" x="5819775" y="5405438"/>
          <p14:tracePt t="39397" x="5837238" y="5405438"/>
          <p14:tracePt t="39403" x="5862638" y="5405438"/>
          <p14:tracePt t="39408" x="5880100" y="5405438"/>
          <p14:tracePt t="39418" x="5905500" y="5405438"/>
          <p14:tracePt t="39426" x="5921375" y="5405438"/>
          <p14:tracePt t="39441" x="5946775" y="5405438"/>
          <p14:tracePt t="39453" x="5964238" y="5405438"/>
          <p14:tracePt t="39469" x="5989638" y="5405438"/>
          <p14:tracePt t="39486" x="6007100" y="5405438"/>
          <p14:tracePt t="39599" x="5989638" y="5405438"/>
          <p14:tracePt t="39601" x="5989638" y="5430838"/>
          <p14:tracePt t="39608" x="5972175" y="5430838"/>
          <p14:tracePt t="39614" x="5946775" y="5430838"/>
          <p14:tracePt t="39618" x="5930900" y="5430838"/>
          <p14:tracePt t="39620" x="5905500" y="5430838"/>
          <p14:tracePt t="39623" x="5888038" y="5430838"/>
          <p14:tracePt t="39626" x="5862638" y="5430838"/>
          <p14:tracePt t="39629" x="5845175" y="5430838"/>
          <p14:tracePt t="39634" x="5819775" y="5430838"/>
          <p14:tracePt t="39635" x="5802313" y="5430838"/>
          <p14:tracePt t="39636" x="5776913" y="5430838"/>
          <p14:tracePt t="39639" x="5761038" y="5430838"/>
          <p14:tracePt t="39641" x="5735638" y="5430838"/>
          <p14:tracePt t="39644" x="5718175" y="5430838"/>
          <p14:tracePt t="39645" x="5692775" y="5430838"/>
          <p14:tracePt t="39650" x="5675313" y="5430838"/>
          <p14:tracePt t="39652" x="5649913" y="5430838"/>
          <p14:tracePt t="39652" x="5632450" y="5430838"/>
          <p14:tracePt t="39653" x="5607050" y="5430838"/>
          <p14:tracePt t="39656" x="5591175" y="5430838"/>
          <p14:tracePt t="39659" x="5565775" y="5430838"/>
          <p14:tracePt t="39661" x="5548313" y="5430838"/>
          <p14:tracePt t="39664" x="5522913" y="5430838"/>
          <p14:tracePt t="39668" x="5505450" y="5430838"/>
          <p14:tracePt t="39668" x="5480050" y="5430838"/>
          <p14:tracePt t="39670" x="5462588" y="5430838"/>
          <p14:tracePt t="39673" x="5437188" y="5430838"/>
          <p14:tracePt t="39675" x="5421313" y="5430838"/>
          <p14:tracePt t="39678" x="5394325" y="5430838"/>
          <p14:tracePt t="39683" x="5378450" y="5430838"/>
          <p14:tracePt t="39685" x="5353050" y="5430838"/>
          <p14:tracePt t="39687" x="5335588" y="5430838"/>
          <p14:tracePt t="39688" x="5310188" y="5430838"/>
          <p14:tracePt t="39691" x="5292725" y="5430838"/>
          <p14:tracePt t="39695" x="5267325" y="5430838"/>
          <p14:tracePt t="39700" x="5249863" y="5430838"/>
          <p14:tracePt t="39701" x="5224463" y="5430838"/>
          <p14:tracePt t="39704" x="5208588" y="5430838"/>
          <p14:tracePt t="39706" x="5183188" y="5430838"/>
          <p14:tracePt t="39710" x="5165725" y="5430838"/>
          <p14:tracePt t="39714" x="5140325" y="5430838"/>
          <p14:tracePt t="39718" x="5122863" y="5430838"/>
          <p14:tracePt t="39721" x="5097463" y="5430838"/>
          <p14:tracePt t="39725" x="5080000" y="5430838"/>
          <p14:tracePt t="39729" x="5054600" y="5430838"/>
          <p14:tracePt t="39735" x="5038725" y="5430838"/>
          <p14:tracePt t="39739" x="5013325" y="5430838"/>
          <p14:tracePt t="39745" x="4995863" y="5430838"/>
          <p14:tracePt t="39752" x="4970463" y="5430838"/>
          <p14:tracePt t="39760" x="4953000" y="5430838"/>
          <p14:tracePt t="39768" x="4927600" y="5430838"/>
          <p14:tracePt t="39770" x="4927600" y="5446713"/>
          <p14:tracePt t="39778" x="4910138" y="5446713"/>
          <p14:tracePt t="39793" x="4884738" y="5446713"/>
          <p14:tracePt t="39821" x="4884738" y="5472113"/>
          <p14:tracePt t="39826" x="4868863" y="5472113"/>
          <p14:tracePt t="39959" x="4868863" y="5489575"/>
          <p14:tracePt t="40125" x="4884738" y="5489575"/>
          <p14:tracePt t="40126" x="4902200" y="5489575"/>
          <p14:tracePt t="40129" x="4927600" y="5489575"/>
          <p14:tracePt t="40135" x="4970463" y="5489575"/>
          <p14:tracePt t="40137" x="4987925" y="5489575"/>
          <p14:tracePt t="40140" x="5013325" y="5489575"/>
          <p14:tracePt t="40142" x="5029200" y="5489575"/>
          <p14:tracePt t="40145" x="5054600" y="5489575"/>
          <p14:tracePt t="40151" x="5097463" y="5489575"/>
          <p14:tracePt t="40153" x="5114925" y="5489575"/>
          <p14:tracePt t="40155" x="5140325" y="5489575"/>
          <p14:tracePt t="40159" x="5157788" y="5489575"/>
          <p14:tracePt t="40161" x="5183188" y="5489575"/>
          <p14:tracePt t="40167" x="5199063" y="5489575"/>
          <p14:tracePt t="40168" x="5224463" y="5489575"/>
          <p14:tracePt t="40170" x="5241925" y="5489575"/>
          <p14:tracePt t="40172" x="5267325" y="5489575"/>
          <p14:tracePt t="40175" x="5284788" y="5489575"/>
          <p14:tracePt t="40177" x="5310188" y="5489575"/>
          <p14:tracePt t="40183" x="5327650" y="5489575"/>
          <p14:tracePt t="40185" x="5353050" y="5489575"/>
          <p14:tracePt t="40186" x="5368925" y="5489575"/>
          <p14:tracePt t="40188" x="5394325" y="5489575"/>
          <p14:tracePt t="40191" x="5411788" y="5489575"/>
          <p14:tracePt t="40194" x="5437188" y="5489575"/>
          <p14:tracePt t="40197" x="5454650" y="5489575"/>
          <p14:tracePt t="40200" x="5480050" y="5489575"/>
          <p14:tracePt t="40201" x="5497513" y="5489575"/>
          <p14:tracePt t="40203" x="5522913" y="5489575"/>
          <p14:tracePt t="40205" x="5538788" y="5489575"/>
          <p14:tracePt t="40207" x="5565775" y="5489575"/>
          <p14:tracePt t="40209" x="5581650" y="5489575"/>
          <p14:tracePt t="40211" x="5607050" y="5489575"/>
          <p14:tracePt t="40214" x="5624513" y="5489575"/>
          <p14:tracePt t="40218" x="5649913" y="5489575"/>
          <p14:tracePt t="40218" x="5667375" y="5489575"/>
          <p14:tracePt t="40220" x="5692775" y="5489575"/>
          <p14:tracePt t="40222" x="5708650" y="5489575"/>
          <p14:tracePt t="40223" x="5735638" y="5489575"/>
          <p14:tracePt t="40226" x="5751513" y="5489575"/>
          <p14:tracePt t="40228" x="5776913" y="5489575"/>
          <p14:tracePt t="40234" x="5794375" y="5489575"/>
          <p14:tracePt t="40235" x="5819775" y="5489575"/>
          <p14:tracePt t="40237" x="5837238" y="5489575"/>
          <p14:tracePt t="40238" x="5862638" y="5489575"/>
          <p14:tracePt t="40241" x="5880100" y="5489575"/>
          <p14:tracePt t="40244" x="5905500" y="5489575"/>
          <p14:tracePt t="40250" x="5921375" y="5489575"/>
          <p14:tracePt t="40252" x="5946775" y="5489575"/>
          <p14:tracePt t="40258" x="5964238" y="5489575"/>
          <p14:tracePt t="40273" x="5989638" y="5489575"/>
          <p14:tracePt t="40311" x="5989638" y="5514975"/>
          <p14:tracePt t="40327" x="6007100" y="5514975"/>
          <p14:tracePt t="40336" x="6032500" y="5514975"/>
          <p14:tracePt t="40344" x="6049963" y="5514975"/>
          <p14:tracePt t="40352" x="6075363" y="5514975"/>
          <p14:tracePt t="40357" x="6075363" y="5532438"/>
          <p14:tracePt t="40362" x="6091238" y="5532438"/>
          <p14:tracePt t="40371" x="6116638" y="5532438"/>
          <p14:tracePt t="40492" x="6134100" y="5532438"/>
          <p14:tracePt t="43481" x="6116638" y="5532438"/>
          <p14:tracePt t="43488" x="6100763" y="5532438"/>
          <p14:tracePt t="43492" x="6075363" y="5532438"/>
          <p14:tracePt t="43500" x="6057900" y="5532438"/>
          <p14:tracePt t="43501" x="6032500" y="5532438"/>
          <p14:tracePt t="43503" x="6015038" y="5532438"/>
          <p14:tracePt t="43507" x="5989638" y="5532438"/>
          <p14:tracePt t="43509" x="5972175" y="5532438"/>
          <p14:tracePt t="43512" x="5946775" y="5532438"/>
          <p14:tracePt t="43518" x="5905500" y="5532438"/>
          <p14:tracePt t="43519" x="5888038" y="5532438"/>
          <p14:tracePt t="43521" x="5862638" y="5532438"/>
          <p14:tracePt t="43524" x="5845175" y="5532438"/>
          <p14:tracePt t="43526" x="5819775" y="5532438"/>
          <p14:tracePt t="43528" x="5802313" y="5532438"/>
          <p14:tracePt t="43535" x="5761038" y="5557838"/>
          <p14:tracePt t="43537" x="5735638" y="5557838"/>
          <p14:tracePt t="43538" x="5718175" y="5557838"/>
          <p14:tracePt t="43541" x="5692775" y="5557838"/>
          <p14:tracePt t="43543" x="5675313" y="5557838"/>
          <p14:tracePt t="43551" x="5632450" y="5557838"/>
          <p14:tracePt t="43552" x="5607050" y="5557838"/>
          <p14:tracePt t="43555" x="5591175" y="5557838"/>
          <p14:tracePt t="43558" x="5565775" y="5557838"/>
          <p14:tracePt t="43562" x="5548313" y="5557838"/>
          <p14:tracePt t="43567" x="5522913" y="5557838"/>
          <p14:tracePt t="43568" x="5505450" y="5557838"/>
          <p14:tracePt t="43571" x="5480050" y="5557838"/>
          <p14:tracePt t="43574" x="5462588" y="5557838"/>
          <p14:tracePt t="43577" x="5437188" y="5557838"/>
          <p14:tracePt t="43583" x="5421313" y="5557838"/>
          <p14:tracePt t="43585" x="5394325" y="5557838"/>
          <p14:tracePt t="43587" x="5378450" y="5557838"/>
          <p14:tracePt t="43592" x="5353050" y="5557838"/>
          <p14:tracePt t="43594" x="5335588" y="5557838"/>
          <p14:tracePt t="43600" x="5310188" y="5557838"/>
          <p14:tracePt t="43602" x="5292725" y="5557838"/>
          <p14:tracePt t="43605" x="5267325" y="5557838"/>
          <p14:tracePt t="43608" x="5249863" y="5557838"/>
          <p14:tracePt t="43612" x="5224463" y="5557838"/>
          <p14:tracePt t="43618" x="5208588" y="5557838"/>
          <p14:tracePt t="43621" x="5183188" y="5557838"/>
          <p14:tracePt t="43625" x="5165725" y="5557838"/>
          <p14:tracePt t="43633" x="5140325" y="5557838"/>
          <p14:tracePt t="43635" x="5122863" y="5557838"/>
          <p14:tracePt t="43642" x="5097463" y="5557838"/>
          <p14:tracePt t="43654" x="5080000" y="5557838"/>
          <p14:tracePt t="43660" x="5054600" y="5557838"/>
          <p14:tracePt t="43667" x="5038725" y="5557838"/>
          <p14:tracePt t="43678" x="5013325" y="5557838"/>
          <p14:tracePt t="43684" x="4995863" y="5557838"/>
          <p14:tracePt t="43685" x="4970463" y="5557838"/>
          <p14:tracePt t="43688" x="4953000" y="5557838"/>
          <p14:tracePt t="43693" x="4927600" y="5557838"/>
          <p14:tracePt t="43696" x="4910138" y="5557838"/>
          <p14:tracePt t="43701" x="4884738" y="5557838"/>
          <p14:tracePt t="43704" x="4868863" y="5557838"/>
          <p14:tracePt t="43707" x="4843463" y="5557838"/>
          <p14:tracePt t="43711" x="4826000" y="5557838"/>
          <p14:tracePt t="43718" x="4800600" y="5557838"/>
          <p14:tracePt t="43722" x="4783138" y="5557838"/>
          <p14:tracePt t="43734" x="4757738" y="5557838"/>
          <p14:tracePt t="43751" x="4740275" y="5557838"/>
          <p14:tracePt t="43762" x="4714875" y="5557838"/>
          <p14:tracePt t="43768" x="4699000" y="5557838"/>
          <p14:tracePt t="43775" x="4673600" y="5557838"/>
          <p14:tracePt t="43779" x="4656138" y="5557838"/>
          <p14:tracePt t="43785" x="4630738" y="5557838"/>
          <p14:tracePt t="43788" x="4613275" y="5557838"/>
          <p14:tracePt t="43792" x="4587875" y="5557838"/>
          <p14:tracePt t="43797" x="4570413" y="5557838"/>
          <p14:tracePt t="43801" x="4545013" y="5557838"/>
          <p14:tracePt t="43802" x="4529138" y="5557838"/>
          <p14:tracePt t="43806" x="4503738" y="5557838"/>
          <p14:tracePt t="43810" x="4486275" y="5557838"/>
          <p14:tracePt t="43814" x="4460875" y="5557838"/>
          <p14:tracePt t="43818" x="4443413" y="5557838"/>
          <p14:tracePt t="43820" x="4418013" y="5557838"/>
          <p14:tracePt t="43822" x="4400550" y="5557838"/>
          <p14:tracePt t="43825" x="4375150" y="5557838"/>
          <p14:tracePt t="43829" x="4359275" y="5557838"/>
          <p14:tracePt t="43833" x="4332288" y="5557838"/>
          <p14:tracePt t="43835" x="4316413" y="5557838"/>
          <p14:tracePt t="43836" x="4291013" y="5557838"/>
          <p14:tracePt t="43839" x="4273550" y="5557838"/>
          <p14:tracePt t="43841" x="4248150" y="5557838"/>
          <p14:tracePt t="43843" x="4230688" y="5557838"/>
          <p14:tracePt t="43845" x="4205288" y="5557838"/>
          <p14:tracePt t="43851" x="4162425" y="5557838"/>
          <p14:tracePt t="43852" x="4146550" y="5557838"/>
          <p14:tracePt t="43854" x="4121150" y="5557838"/>
          <p14:tracePt t="43856" x="4103688" y="5557838"/>
          <p14:tracePt t="43859" x="4078288" y="5557838"/>
          <p14:tracePt t="43861" x="4060825" y="5557838"/>
          <p14:tracePt t="43867" x="4017963" y="5557838"/>
          <p14:tracePt t="43868" x="3992563" y="5557838"/>
          <p14:tracePt t="43870" x="3976688" y="5557838"/>
          <p14:tracePt t="43873" x="3951288" y="5557838"/>
          <p14:tracePt t="43875" x="3933825" y="5557838"/>
          <p14:tracePt t="43886" x="3848100" y="5557838"/>
          <p14:tracePt t="43888" x="3822700" y="5557838"/>
          <p14:tracePt t="43892" x="3806825" y="5557838"/>
          <p14:tracePt t="43895" x="3781425" y="5557838"/>
          <p14:tracePt t="43900" x="3763963" y="5557838"/>
          <p14:tracePt t="43902" x="3738563" y="5557838"/>
          <p14:tracePt t="43905" x="3721100" y="5557838"/>
          <p14:tracePt t="43907" x="3695700" y="5557838"/>
          <p14:tracePt t="43911" x="3678238" y="5557838"/>
          <p14:tracePt t="43917" x="3652838" y="5557838"/>
          <p14:tracePt t="43919" x="3636963" y="5557838"/>
          <p14:tracePt t="43921" x="3611563" y="5557838"/>
          <p14:tracePt t="43925" x="3594100" y="5557838"/>
          <p14:tracePt t="43928" x="3568700" y="5557838"/>
          <p14:tracePt t="43933" x="3551238" y="5557838"/>
          <p14:tracePt t="43935" x="3525838" y="5557838"/>
          <p14:tracePt t="43937" x="3508375" y="5557838"/>
          <p14:tracePt t="43940" x="3482975" y="5557838"/>
          <p14:tracePt t="43943" x="3467100" y="5557838"/>
          <p14:tracePt t="43947" x="3441700" y="5557838"/>
          <p14:tracePt t="43951" x="3424238" y="5540375"/>
          <p14:tracePt t="43952" x="3398838" y="5540375"/>
          <p14:tracePt t="43956" x="3381375" y="5540375"/>
          <p14:tracePt t="43959" x="3355975" y="5540375"/>
          <p14:tracePt t="43963" x="3338513" y="5540375"/>
          <p14:tracePt t="43968" x="3313113" y="5540375"/>
          <p14:tracePt t="43970" x="3297238" y="5540375"/>
          <p14:tracePt t="43974" x="3270250" y="5514975"/>
          <p14:tracePt t="43979" x="3254375" y="5514975"/>
          <p14:tracePt t="43986" x="3228975" y="5514975"/>
          <p14:tracePt t="43991" x="3228975" y="5497513"/>
          <p14:tracePt t="43992" x="3211513" y="5497513"/>
          <p14:tracePt t="44002" x="3186113" y="5497513"/>
          <p14:tracePt t="44010" x="3168650" y="5497513"/>
          <p14:tracePt t="44011" x="3168650" y="5472113"/>
          <p14:tracePt t="44023" x="3143250" y="5472113"/>
          <p14:tracePt t="44099" x="3127375" y="5472113"/>
          <p14:tracePt t="44306" x="3143250" y="5472113"/>
          <p14:tracePt t="44318" x="3160713" y="5472113"/>
          <p14:tracePt t="44327" x="3186113" y="5472113"/>
          <p14:tracePt t="44334" x="3203575" y="5472113"/>
          <p14:tracePt t="44336" x="3203575" y="5489575"/>
          <p14:tracePt t="44339" x="3228975" y="5489575"/>
          <p14:tracePt t="44345" x="3244850" y="5489575"/>
          <p14:tracePt t="44352" x="3270250" y="5514975"/>
          <p14:tracePt t="44356" x="3287713" y="5514975"/>
          <p14:tracePt t="44361" x="3313113" y="5514975"/>
          <p14:tracePt t="44368" x="3330575" y="5532438"/>
          <p14:tracePt t="44374" x="3355975" y="5532438"/>
          <p14:tracePt t="44384" x="3373438" y="5532438"/>
          <p14:tracePt t="44390" x="3398838" y="5532438"/>
          <p14:tracePt t="44392" x="3398838" y="5557838"/>
          <p14:tracePt t="44401" x="3414713" y="5557838"/>
          <p14:tracePt t="44408" x="3441700" y="5557838"/>
          <p14:tracePt t="44418" x="3457575" y="5557838"/>
          <p14:tracePt t="44427" x="3482975" y="5557838"/>
          <p14:tracePt t="44436" x="3500438" y="5557838"/>
          <p14:tracePt t="44447" x="3525838" y="5557838"/>
          <p14:tracePt t="44457" x="3543300" y="5557838"/>
          <p14:tracePt t="44469" x="3543300" y="5575300"/>
          <p14:tracePt t="44474" x="3568700" y="5575300"/>
          <p14:tracePt t="44514" x="3586163" y="5575300"/>
          <p14:tracePt t="44528" x="3611563" y="5575300"/>
          <p14:tracePt t="44541" x="3627438" y="5575300"/>
          <p14:tracePt t="44551" x="3652838" y="5575300"/>
          <p14:tracePt t="44559" x="3670300" y="5575300"/>
          <p14:tracePt t="44568" x="3695700" y="5575300"/>
          <p14:tracePt t="44575" x="3713163" y="5575300"/>
          <p14:tracePt t="44584" x="3738563" y="5575300"/>
          <p14:tracePt t="44590" x="3756025" y="5575300"/>
          <p14:tracePt t="44597" x="3781425" y="5575300"/>
          <p14:tracePt t="44602" x="3797300" y="5575300"/>
          <p14:tracePt t="44608" x="3822700" y="5575300"/>
          <p14:tracePt t="44617" x="3840163" y="5575300"/>
          <p14:tracePt t="44620" x="3865563" y="5575300"/>
          <p14:tracePt t="44623" x="3865563" y="5557838"/>
          <p14:tracePt t="44625" x="3883025" y="5557838"/>
          <p14:tracePt t="44633" x="3908425" y="5557838"/>
          <p14:tracePt t="44635" x="3925888" y="5557838"/>
          <p14:tracePt t="44640" x="3951288" y="5557838"/>
          <p14:tracePt t="44644" x="3967163" y="5557838"/>
          <p14:tracePt t="44651" x="3992563" y="5557838"/>
          <p14:tracePt t="44653" x="4010025" y="5557838"/>
          <p14:tracePt t="44655" x="4010025" y="5540375"/>
          <p14:tracePt t="44658" x="4035425" y="5540375"/>
          <p14:tracePt t="44661" x="4052888" y="5540375"/>
          <p14:tracePt t="44668" x="4078288" y="5540375"/>
          <p14:tracePt t="44670" x="4095750" y="5540375"/>
          <p14:tracePt t="44673" x="4121150" y="5540375"/>
          <p14:tracePt t="44678" x="4137025" y="5540375"/>
          <p14:tracePt t="44684" x="4162425" y="5514975"/>
          <p14:tracePt t="44686" x="4179888" y="5514975"/>
          <p14:tracePt t="44690" x="4205288" y="5514975"/>
          <p14:tracePt t="44694" x="4222750" y="5514975"/>
          <p14:tracePt t="44699" x="4248150" y="5514975"/>
          <p14:tracePt t="44702" x="4265613" y="5497513"/>
          <p14:tracePt t="44706" x="4291013" y="5497513"/>
          <p14:tracePt t="44710" x="4306888" y="5497513"/>
          <p14:tracePt t="44719" x="4332288" y="5497513"/>
          <p14:tracePt t="44724" x="4349750" y="5497513"/>
          <p14:tracePt t="44728" x="4375150" y="5497513"/>
          <p14:tracePt t="44735" x="4392613" y="5497513"/>
          <p14:tracePt t="44737" x="4418013" y="5497513"/>
          <p14:tracePt t="44741" x="4435475" y="5472113"/>
          <p14:tracePt t="44747" x="4460875" y="5472113"/>
          <p14:tracePt t="44751" x="4476750" y="5472113"/>
          <p14:tracePt t="44753" x="4503738" y="5472113"/>
          <p14:tracePt t="44757" x="4519613" y="5456238"/>
          <p14:tracePt t="44762" x="4545013" y="5456238"/>
          <p14:tracePt t="44767" x="4562475" y="5456238"/>
          <p14:tracePt t="44773" x="4587875" y="5456238"/>
          <p14:tracePt t="44779" x="4605338" y="5456238"/>
          <p14:tracePt t="44786" x="4630738" y="5456238"/>
          <p14:tracePt t="44788" x="4630738" y="5430838"/>
          <p14:tracePt t="44796" x="4646613" y="5430838"/>
          <p14:tracePt t="44804" x="4673600" y="5430838"/>
          <p14:tracePt t="44818" x="4689475" y="5430838"/>
          <p14:tracePt t="44828" x="4714875" y="5430838"/>
          <p14:tracePt t="44835" x="4732338" y="5430838"/>
          <p14:tracePt t="44841" x="4757738" y="5430838"/>
          <p14:tracePt t="44851" x="4775200" y="5430838"/>
          <p14:tracePt t="44854" x="4800600" y="5430838"/>
          <p14:tracePt t="44861" x="4818063" y="5430838"/>
          <p14:tracePt t="44868" x="4843463" y="5430838"/>
          <p14:tracePt t="44870" x="4843463" y="5413375"/>
          <p14:tracePt t="44874" x="4859338" y="5413375"/>
          <p14:tracePt t="44884" x="4884738" y="5413375"/>
          <p14:tracePt t="44887" x="4902200" y="5413375"/>
          <p14:tracePt t="44902" x="4945063" y="5413375"/>
          <p14:tracePt t="44905" x="4970463" y="5413375"/>
          <p14:tracePt t="44910" x="4987925" y="5413375"/>
          <p14:tracePt t="44918" x="5013325" y="5413375"/>
          <p14:tracePt t="44920" x="5029200" y="5413375"/>
          <p14:tracePt t="44924" x="5054600" y="5413375"/>
          <p14:tracePt t="44929" x="5072063" y="5413375"/>
          <p14:tracePt t="44935" x="5097463" y="5413375"/>
          <p14:tracePt t="44938" x="5114925" y="5413375"/>
          <p14:tracePt t="44943" x="5140325" y="5413375"/>
          <p14:tracePt t="44950" x="5157788" y="5413375"/>
          <p14:tracePt t="44952" x="5183188" y="5413375"/>
          <p14:tracePt t="44956" x="5199063" y="5413375"/>
          <p14:tracePt t="44960" x="5224463" y="5413375"/>
          <p14:tracePt t="44967" x="5241925" y="5413375"/>
          <p14:tracePt t="44969" x="5267325" y="5413375"/>
          <p14:tracePt t="44974" x="5284788" y="5413375"/>
          <p14:tracePt t="44978" x="5310188" y="5413375"/>
          <p14:tracePt t="44983" x="5327650" y="5413375"/>
          <p14:tracePt t="44985" x="5353050" y="5413375"/>
          <p14:tracePt t="44990" x="5368925" y="5413375"/>
          <p14:tracePt t="44994" x="5394325" y="5413375"/>
          <p14:tracePt t="45001" x="5411788" y="5413375"/>
          <p14:tracePt t="45006" x="5437188" y="5413375"/>
          <p14:tracePt t="45016" x="5454650" y="5413375"/>
          <p14:tracePt t="45181" x="5480050" y="5413375"/>
          <p14:tracePt t="45185" x="5480050" y="5430838"/>
          <p14:tracePt t="45258" x="5497513" y="5430838"/>
          <p14:tracePt t="45277" x="5522913" y="5430838"/>
          <p14:tracePt t="45292" x="5538788" y="5430838"/>
          <p14:tracePt t="45294" x="5538788" y="5446713"/>
          <p14:tracePt t="45310" x="5565775" y="5446713"/>
          <p14:tracePt t="45322" x="5581650" y="5446713"/>
          <p14:tracePt t="45334" x="5607050" y="5446713"/>
          <p14:tracePt t="45344" x="5624513" y="5446713"/>
          <p14:tracePt t="45353" x="5624513" y="5472113"/>
          <p14:tracePt t="45354" x="5649913" y="5472113"/>
          <p14:tracePt t="45359" x="5667375" y="5472113"/>
          <p14:tracePt t="45368" x="5692775" y="5472113"/>
          <p14:tracePt t="45371" x="5708650" y="5472113"/>
          <p14:tracePt t="45374" x="5708650" y="5489575"/>
          <p14:tracePt t="45378" x="5735638" y="5489575"/>
          <p14:tracePt t="45385" x="5751513" y="5489575"/>
          <p14:tracePt t="45394" x="5776913" y="5489575"/>
          <p14:tracePt t="45453" x="5776913" y="5514975"/>
          <p14:tracePt t="45488" x="5794375" y="5514975"/>
          <p14:tracePt t="45525" x="5819775" y="5514975"/>
          <p14:tracePt t="45529" x="5819775" y="5532438"/>
          <p14:tracePt t="45536" x="5837238" y="5532438"/>
          <p14:tracePt t="45543" x="5837238" y="5557838"/>
          <p14:tracePt t="45547" x="5862638" y="5557838"/>
          <p14:tracePt t="45557" x="5862638" y="5575300"/>
          <p14:tracePt t="45559" x="5880100" y="5575300"/>
          <p14:tracePt t="45571" x="5880100" y="5600700"/>
          <p14:tracePt t="45575" x="5905500" y="5600700"/>
          <p14:tracePt t="45605" x="5905500" y="5616575"/>
          <p14:tracePt t="46992" x="5888038" y="5616575"/>
          <p14:tracePt t="46999" x="5862638" y="5616575"/>
          <p14:tracePt t="47004" x="5845175" y="5616575"/>
          <p14:tracePt t="47009" x="5819775" y="5616575"/>
          <p14:tracePt t="47010" x="5819775" y="5600700"/>
          <p14:tracePt t="47018" x="5802313" y="5600700"/>
          <p14:tracePt t="47023" x="5776913" y="5600700"/>
          <p14:tracePt t="47033" x="5761038" y="5600700"/>
          <p14:tracePt t="47039" x="5735638" y="5600700"/>
          <p14:tracePt t="47044" x="5718175" y="5600700"/>
          <p14:tracePt t="47051" x="5692775" y="5600700"/>
          <p14:tracePt t="47054" x="5675313" y="5600700"/>
          <p14:tracePt t="47058" x="5649913" y="5600700"/>
          <p14:tracePt t="47062" x="5632450" y="5600700"/>
          <p14:tracePt t="47068" x="5607050" y="5600700"/>
          <p14:tracePt t="47070" x="5591175" y="5600700"/>
          <p14:tracePt t="47074" x="5565775" y="5600700"/>
          <p14:tracePt t="47078" x="5548313" y="5600700"/>
          <p14:tracePt t="47084" x="5522913" y="5600700"/>
          <p14:tracePt t="47088" x="5505450" y="5600700"/>
          <p14:tracePt t="47092" x="5480050" y="5600700"/>
          <p14:tracePt t="47097" x="5462588" y="5600700"/>
          <p14:tracePt t="47101" x="5437188" y="5600700"/>
          <p14:tracePt t="47107" x="5421313" y="5600700"/>
          <p14:tracePt t="47110" x="5394325" y="5600700"/>
          <p14:tracePt t="47117" x="5378450" y="5600700"/>
          <p14:tracePt t="47135" x="5353050" y="5600700"/>
          <p14:tracePt t="47136" x="5335588" y="5600700"/>
          <p14:tracePt t="47140" x="5310188" y="5600700"/>
          <p14:tracePt t="47141" x="5292725" y="5600700"/>
          <p14:tracePt t="47142" x="5292725" y="5616575"/>
          <p14:tracePt t="47143" x="5267325" y="5616575"/>
          <p14:tracePt t="47145" x="5249863" y="5616575"/>
          <p14:tracePt t="47151" x="5183188" y="5641975"/>
          <p14:tracePt t="47153" x="5165725" y="5641975"/>
          <p14:tracePt t="47155" x="5140325" y="5641975"/>
          <p14:tracePt t="47156" x="5140325" y="5659438"/>
          <p14:tracePt t="47157" x="5122863" y="5659438"/>
          <p14:tracePt t="47158" x="5097463" y="5659438"/>
          <p14:tracePt t="47160" x="5080000" y="5659438"/>
          <p14:tracePt t="47161" x="5080000" y="5684838"/>
          <p14:tracePt t="47162" x="5054600" y="5684838"/>
          <p14:tracePt t="47163" x="5038725" y="5684838"/>
          <p14:tracePt t="47167" x="5013325" y="5702300"/>
          <p14:tracePt t="47168" x="4995863" y="5702300"/>
          <p14:tracePt t="47169" x="4970463" y="5727700"/>
          <p14:tracePt t="47171" x="4953000" y="5727700"/>
          <p14:tracePt t="47172" x="4927600" y="5745163"/>
          <p14:tracePt t="47173" x="4910138" y="5745163"/>
          <p14:tracePt t="47175" x="4884738" y="5745163"/>
          <p14:tracePt t="47176" x="4884738" y="5770563"/>
          <p14:tracePt t="47177" x="4868863" y="5770563"/>
          <p14:tracePt t="47179" x="4843463" y="5770563"/>
          <p14:tracePt t="47184" x="4800600" y="5788025"/>
          <p14:tracePt t="47185" x="4783138" y="5813425"/>
          <p14:tracePt t="47186" x="4757738" y="5813425"/>
          <p14:tracePt t="47187" x="4740275" y="5829300"/>
          <p14:tracePt t="47190" x="4714875" y="5854700"/>
          <p14:tracePt t="47191" x="4699000" y="5854700"/>
          <p14:tracePt t="47193" x="4673600" y="5854700"/>
          <p14:tracePt t="47195" x="4673600" y="5872163"/>
          <p14:tracePt t="47196" x="4656138" y="5872163"/>
          <p14:tracePt t="47201" x="4613275" y="5897563"/>
          <p14:tracePt t="47202" x="4587875" y="5897563"/>
          <p14:tracePt t="47204" x="4570413" y="5915025"/>
          <p14:tracePt t="47206" x="4545013" y="5915025"/>
          <p14:tracePt t="47208" x="4529138" y="5915025"/>
          <p14:tracePt t="47209" x="4529138" y="5940425"/>
          <p14:tracePt t="47210" x="4503738" y="5940425"/>
          <p14:tracePt t="47212" x="4486275" y="5940425"/>
          <p14:tracePt t="47218" x="4443413" y="5957888"/>
          <p14:tracePt t="47218" x="4418013" y="5957888"/>
          <p14:tracePt t="47221" x="4400550" y="5957888"/>
          <p14:tracePt t="47223" x="4375150" y="5983288"/>
          <p14:tracePt t="47226" x="4359275" y="5983288"/>
          <p14:tracePt t="47229" x="4332288" y="5983288"/>
          <p14:tracePt t="47234" x="4316413" y="5983288"/>
          <p14:tracePt t="47236" x="4291013" y="5983288"/>
          <p14:tracePt t="47237" x="4291013" y="5999163"/>
          <p14:tracePt t="47239" x="4273550" y="5999163"/>
          <p14:tracePt t="47243" x="4248150" y="5999163"/>
          <p14:tracePt t="47250" x="4230688" y="5999163"/>
          <p14:tracePt t="47252" x="4205288" y="5999163"/>
          <p14:tracePt t="47258" x="4187825" y="5999163"/>
          <p14:tracePt t="47267" x="4162425" y="5999163"/>
          <p14:tracePt t="47272" x="4146550" y="5999163"/>
          <p14:tracePt t="47278" x="4121150" y="5999163"/>
          <p14:tracePt t="47285" x="4103688" y="5999163"/>
          <p14:tracePt t="47290" x="4078288" y="5999163"/>
          <p14:tracePt t="47294" x="4060825" y="5999163"/>
          <p14:tracePt t="47301" x="4035425" y="5999163"/>
          <p14:tracePt t="47303" x="4017963" y="5999163"/>
          <p14:tracePt t="47307" x="3992563" y="5999163"/>
          <p14:tracePt t="47311" x="3976688" y="5999163"/>
          <p14:tracePt t="47317" x="3951288" y="5999163"/>
          <p14:tracePt t="47319" x="3933825" y="5999163"/>
          <p14:tracePt t="47322" x="3908425" y="5999163"/>
          <p14:tracePt t="47326" x="3890963" y="5999163"/>
          <p14:tracePt t="47333" x="3865563" y="5999163"/>
          <p14:tracePt t="47337" x="3848100" y="5999163"/>
          <p14:tracePt t="47343" x="3822700" y="5999163"/>
          <p14:tracePt t="47350" x="3806825" y="5999163"/>
          <p14:tracePt t="47355" x="3781425" y="5999163"/>
          <p14:tracePt t="47362" x="3763963" y="5999163"/>
          <p14:tracePt t="47370" x="3738563" y="5999163"/>
          <p14:tracePt t="47383" x="3721100" y="5999163"/>
          <p14:tracePt t="47391" x="3695700" y="5999163"/>
          <p14:tracePt t="47401" x="3678238" y="5999163"/>
          <p14:tracePt t="47405" x="3652838" y="5999163"/>
          <p14:tracePt t="47410" x="3636963" y="5999163"/>
          <p14:tracePt t="47417" x="3611563" y="5999163"/>
          <p14:tracePt t="47419" x="3594100" y="5999163"/>
          <p14:tracePt t="47424" x="3568700" y="5999163"/>
          <p14:tracePt t="47426" x="3551238" y="5999163"/>
          <p14:tracePt t="47429" x="3525838" y="5999163"/>
          <p14:tracePt t="47435" x="3508375" y="6024563"/>
          <p14:tracePt t="47436" x="3482975" y="6024563"/>
          <p14:tracePt t="47439" x="3467100" y="6024563"/>
          <p14:tracePt t="47443" x="3441700" y="6024563"/>
          <p14:tracePt t="47449" x="3424238" y="6042025"/>
          <p14:tracePt t="47452" x="3398838" y="6042025"/>
          <p14:tracePt t="47455" x="3381375" y="6042025"/>
          <p14:tracePt t="47459" x="3355975" y="6042025"/>
          <p14:tracePt t="47468" x="3338513" y="6042025"/>
          <p14:tracePt t="47470" x="3313113" y="6042025"/>
          <p14:tracePt t="47472" x="3313113" y="6067425"/>
          <p14:tracePt t="47475" x="3297238" y="6067425"/>
          <p14:tracePt t="47483" x="3270250" y="6067425"/>
          <p14:tracePt t="47485" x="3254375" y="6067425"/>
          <p14:tracePt t="47491" x="3228975" y="6067425"/>
          <p14:tracePt t="47501" x="3211513" y="6067425"/>
          <p14:tracePt t="47527" x="3186113" y="6067425"/>
          <p14:tracePt t="47558" x="3168650" y="6067425"/>
          <p14:tracePt t="47580" x="3143250" y="6067425"/>
          <p14:tracePt t="47589" x="3127375" y="6067425"/>
          <p14:tracePt t="47595" x="3100388" y="6067425"/>
          <p14:tracePt t="47602" x="3084513" y="6067425"/>
          <p14:tracePt t="47606" x="3059113" y="6067425"/>
          <p14:tracePt t="47608" x="3059113" y="6049963"/>
          <p14:tracePt t="47616" x="3041650" y="6049963"/>
          <p14:tracePt t="47620" x="3016250" y="6049963"/>
          <p14:tracePt t="47627" x="2998788" y="6049963"/>
          <p14:tracePt t="47633" x="2973388" y="6049963"/>
          <p14:tracePt t="47638" x="2955925" y="6049963"/>
          <p14:tracePt t="47645" x="2930525" y="6049963"/>
          <p14:tracePt t="47652" x="2930525" y="6024563"/>
          <p14:tracePt t="47652" x="2914650" y="6024563"/>
          <p14:tracePt t="47661" x="2889250" y="6024563"/>
          <p14:tracePt t="47668" x="2871788" y="6024563"/>
          <p14:tracePt t="47726" x="2889250" y="6024563"/>
          <p14:tracePt t="48066" x="2905125" y="6024563"/>
          <p14:tracePt t="48081" x="2930525" y="6024563"/>
          <p14:tracePt t="48108" x="2947988" y="6024563"/>
          <p14:tracePt t="48128" x="2973388" y="6024563"/>
          <p14:tracePt t="48156" x="2990850" y="6024563"/>
          <p14:tracePt t="48180" x="3016250" y="6024563"/>
          <p14:tracePt t="48210" x="3033713" y="6024563"/>
          <p14:tracePt t="48226" x="3033713" y="6008688"/>
          <p14:tracePt t="48228" x="3059113" y="6008688"/>
          <p14:tracePt t="48240" x="3074988" y="6008688"/>
          <p14:tracePt t="48252" x="3100388" y="6008688"/>
          <p14:tracePt t="48268" x="3117850" y="6008688"/>
          <p14:tracePt t="48278" x="3143250" y="6008688"/>
          <p14:tracePt t="48286" x="3160713" y="6008688"/>
          <p14:tracePt t="48293" x="3186113" y="6008688"/>
          <p14:tracePt t="48301" x="3203575" y="6008688"/>
          <p14:tracePt t="48307" x="3228975" y="6008688"/>
          <p14:tracePt t="48317" x="3244850" y="6008688"/>
          <p14:tracePt t="48322" x="3270250" y="6008688"/>
          <p14:tracePt t="48328" x="3287713" y="6008688"/>
          <p14:tracePt t="48335" x="3313113" y="6008688"/>
          <p14:tracePt t="48343" x="3330575" y="6008688"/>
          <p14:tracePt t="48352" x="3330575" y="6024563"/>
          <p14:tracePt t="48352" x="3355975" y="6024563"/>
          <p14:tracePt t="48369" x="3373438" y="6024563"/>
          <p14:tracePt t="48392" x="3398838" y="6024563"/>
          <p14:tracePt t="48407" x="3414713" y="6024563"/>
          <p14:tracePt t="48428" x="3441700" y="6024563"/>
          <p14:tracePt t="48481" x="3457575" y="6024563"/>
          <p14:tracePt t="48703" x="3457575" y="6008688"/>
          <p14:tracePt t="54145" x="3482975" y="6008688"/>
          <p14:tracePt t="54154" x="3500438" y="6008688"/>
          <p14:tracePt t="54162" x="3525838" y="6008688"/>
          <p14:tracePt t="54170" x="3543300" y="6008688"/>
          <p14:tracePt t="54178" x="3568700" y="6008688"/>
          <p14:tracePt t="54186" x="3586163" y="6008688"/>
          <p14:tracePt t="54200" x="3611563" y="6008688"/>
          <p14:tracePt t="54224" x="3627438" y="6008688"/>
          <p14:tracePt t="54282" x="3627438" y="5983288"/>
          <p14:tracePt t="54317" x="3652838" y="5983288"/>
          <p14:tracePt t="54343" x="3670300" y="5983288"/>
          <p14:tracePt t="54351" x="3695700" y="5983288"/>
          <p14:tracePt t="54358" x="3713163" y="5983288"/>
          <p14:tracePt t="54362" x="3738563" y="5983288"/>
          <p14:tracePt t="54368" x="3756025" y="5983288"/>
          <p14:tracePt t="54374" x="3781425" y="5983288"/>
          <p14:tracePt t="54383" x="3797300" y="5983288"/>
          <p14:tracePt t="54385" x="3797300" y="5999163"/>
          <p14:tracePt t="54387" x="3822700" y="5999163"/>
          <p14:tracePt t="54393" x="3840163" y="5999163"/>
          <p14:tracePt t="54400" x="3865563" y="5999163"/>
          <p14:tracePt t="54402" x="3883025" y="5999163"/>
          <p14:tracePt t="54407" x="3908425" y="5999163"/>
          <p14:tracePt t="54411" x="3925888" y="5999163"/>
          <p14:tracePt t="54418" x="3951288" y="6024563"/>
          <p14:tracePt t="54420" x="3967163" y="6024563"/>
          <p14:tracePt t="54425" x="3992563" y="6024563"/>
          <p14:tracePt t="54433" x="4010025" y="6024563"/>
          <p14:tracePt t="54438" x="4035425" y="6024563"/>
          <p14:tracePt t="54445" x="4052888" y="6024563"/>
          <p14:tracePt t="54452" x="4078288" y="6024563"/>
          <p14:tracePt t="54457" x="4095750" y="6024563"/>
          <p14:tracePt t="54467" x="4121150" y="6024563"/>
          <p14:tracePt t="54470" x="4137025" y="6024563"/>
          <p14:tracePt t="54478" x="4162425" y="6024563"/>
          <p14:tracePt t="54485" x="4179888" y="6024563"/>
          <p14:tracePt t="54489" x="4205288" y="6024563"/>
          <p14:tracePt t="54495" x="4222750" y="6024563"/>
          <p14:tracePt t="54501" x="4248150" y="6042025"/>
          <p14:tracePt t="54504" x="4265613" y="6042025"/>
          <p14:tracePt t="54508" x="4291013" y="6042025"/>
          <p14:tracePt t="54512" x="4306888" y="6042025"/>
          <p14:tracePt t="54518" x="4332288" y="6042025"/>
          <p14:tracePt t="54519" x="4349750" y="6042025"/>
          <p14:tracePt t="54522" x="4375150" y="6042025"/>
          <p14:tracePt t="54526" x="4392613" y="6042025"/>
          <p14:tracePt t="54528" x="4418013" y="6042025"/>
          <p14:tracePt t="54534" x="4435475" y="6042025"/>
          <p14:tracePt t="54535" x="4476750" y="6042025"/>
          <p14:tracePt t="54537" x="4503738" y="6042025"/>
          <p14:tracePt t="54540" x="4519613" y="6042025"/>
          <p14:tracePt t="54542" x="4545013" y="6042025"/>
          <p14:tracePt t="54544" x="4562475" y="6042025"/>
          <p14:tracePt t="54547" x="4587875" y="6042025"/>
          <p14:tracePt t="54550" x="4605338" y="6042025"/>
          <p14:tracePt t="54551" x="4630738" y="6042025"/>
          <p14:tracePt t="54553" x="4646613" y="6042025"/>
          <p14:tracePt t="54555" x="4673600" y="6042025"/>
          <p14:tracePt t="54558" x="4689475" y="6042025"/>
          <p14:tracePt t="54560" x="4714875" y="6042025"/>
          <p14:tracePt t="54562" x="4732338" y="6042025"/>
          <p14:tracePt t="54568" x="4775200" y="6042025"/>
          <p14:tracePt t="54568" x="4800600" y="6042025"/>
          <p14:tracePt t="54570" x="4818063" y="6042025"/>
          <p14:tracePt t="54573" x="4843463" y="6042025"/>
          <p14:tracePt t="54575" x="4859338" y="6042025"/>
          <p14:tracePt t="54577" x="4884738" y="6042025"/>
          <p14:tracePt t="54584" x="4927600" y="6042025"/>
          <p14:tracePt t="54585" x="4945063" y="6042025"/>
          <p14:tracePt t="54587" x="4970463" y="6042025"/>
          <p14:tracePt t="54590" x="4987925" y="6042025"/>
          <p14:tracePt t="54593" x="5013325" y="6042025"/>
          <p14:tracePt t="54597" x="5029200" y="6042025"/>
          <p14:tracePt t="54601" x="5054600" y="6042025"/>
          <p14:tracePt t="54705" x="5072063" y="6042025"/>
          <p14:tracePt t="54710" x="5097463" y="6042025"/>
          <p14:tracePt t="54717" x="5114925" y="6042025"/>
          <p14:tracePt t="54718" x="5140325" y="6042025"/>
          <p14:tracePt t="54719" x="5140325" y="6024563"/>
          <p14:tracePt t="54721" x="5157788" y="6024563"/>
          <p14:tracePt t="54725" x="5183188" y="6024563"/>
          <p14:tracePt t="54729" x="5199063" y="6024563"/>
          <p14:tracePt t="54735" x="5224463" y="6008688"/>
          <p14:tracePt t="54736" x="5241925" y="6008688"/>
          <p14:tracePt t="54739" x="5267325" y="6008688"/>
          <p14:tracePt t="54742" x="5284788" y="6008688"/>
          <p14:tracePt t="54745" x="5310188" y="6008688"/>
          <p14:tracePt t="54750" x="5327650" y="5983288"/>
          <p14:tracePt t="54752" x="5353050" y="5983288"/>
          <p14:tracePt t="54755" x="5368925" y="5983288"/>
          <p14:tracePt t="54759" x="5394325" y="5983288"/>
          <p14:tracePt t="54768" x="5437188" y="5965825"/>
          <p14:tracePt t="54770" x="5454650" y="5965825"/>
          <p14:tracePt t="54774" x="5480050" y="5965825"/>
          <p14:tracePt t="54778" x="5497513" y="5965825"/>
          <p14:tracePt t="54784" x="5522913" y="5965825"/>
          <p14:tracePt t="54786" x="5538788" y="5965825"/>
          <p14:tracePt t="54789" x="5565775" y="5965825"/>
          <p14:tracePt t="54791" x="5565775" y="5940425"/>
          <p14:tracePt t="54793" x="5581650" y="5940425"/>
          <p14:tracePt t="54801" x="5624513" y="5940425"/>
          <p14:tracePt t="54804" x="5649913" y="5940425"/>
          <p14:tracePt t="54808" x="5667375" y="5940425"/>
          <p14:tracePt t="54812" x="5692775" y="5940425"/>
          <p14:tracePt t="54817" x="5708650" y="5940425"/>
          <p14:tracePt t="54819" x="5735638" y="5940425"/>
          <p14:tracePt t="54821" x="5735638" y="5922963"/>
          <p14:tracePt t="54823" x="5751513" y="5922963"/>
          <p14:tracePt t="54827" x="5776913" y="5922963"/>
          <p14:tracePt t="54833" x="5794375" y="5922963"/>
          <p14:tracePt t="54835" x="5819775" y="5922963"/>
          <p14:tracePt t="54837" x="5837238" y="5922963"/>
          <p14:tracePt t="54840" x="5862638" y="5922963"/>
          <p14:tracePt t="54844" x="5880100" y="5897563"/>
          <p14:tracePt t="54851" x="5905500" y="5897563"/>
          <p14:tracePt t="54852" x="5921375" y="5897563"/>
          <p14:tracePt t="54855" x="5946775" y="5897563"/>
          <p14:tracePt t="54859" x="5964238" y="5897563"/>
          <p14:tracePt t="54867" x="6007100" y="5897563"/>
          <p14:tracePt t="54870" x="6032500" y="5897563"/>
          <p14:tracePt t="54873" x="6049963" y="5897563"/>
          <p14:tracePt t="54885" x="6116638" y="5897563"/>
          <p14:tracePt t="54886" x="6134100" y="5897563"/>
          <p14:tracePt t="54888" x="6159500" y="5897563"/>
          <p14:tracePt t="54891" x="6176963" y="5897563"/>
          <p14:tracePt t="54892" x="6176963" y="5880100"/>
          <p14:tracePt t="54894" x="6202363" y="5880100"/>
          <p14:tracePt t="54900" x="6219825" y="5880100"/>
          <p14:tracePt t="54901" x="6245225" y="5880100"/>
          <p14:tracePt t="54903" x="6261100" y="5880100"/>
          <p14:tracePt t="54905" x="6286500" y="5880100"/>
          <p14:tracePt t="54934" x="6303963" y="5880100"/>
          <p14:tracePt t="54940" x="6329363" y="5880100"/>
          <p14:tracePt t="54952" x="6346825" y="5880100"/>
          <p14:tracePt t="55010" x="6372225" y="5880100"/>
          <p14:tracePt t="55019" x="6389688" y="5880100"/>
          <p14:tracePt t="55034" x="6415088" y="5880100"/>
          <p14:tracePt t="55052" x="6430963" y="5880100"/>
          <p14:tracePt t="55072" x="6456363" y="5880100"/>
          <p14:tracePt t="55086" x="6473825" y="5880100"/>
          <p14:tracePt t="55097" x="6499225" y="5880100"/>
          <p14:tracePt t="55114" x="6516688" y="5880100"/>
          <p14:tracePt t="55193" x="6542088" y="5880100"/>
          <p14:tracePt t="55201" x="6559550" y="5880100"/>
          <p14:tracePt t="55206" x="6584950" y="5880100"/>
          <p14:tracePt t="55214" x="6600825" y="5880100"/>
          <p14:tracePt t="55220" x="6626225" y="5880100"/>
          <p14:tracePt t="55228" x="6643688" y="5880100"/>
          <p14:tracePt t="55238" x="6669088" y="5880100"/>
          <p14:tracePt t="55252" x="6686550" y="5880100"/>
          <p14:tracePt t="55405" x="6669088" y="5880100"/>
          <p14:tracePt t="55412" x="6669088" y="5897563"/>
          <p14:tracePt t="55421" x="6653213" y="5897563"/>
          <p14:tracePt t="55431" x="6626225" y="5915025"/>
          <p14:tracePt t="55435" x="6610350" y="5915025"/>
          <p14:tracePt t="55440" x="6584950" y="5915025"/>
          <p14:tracePt t="55444" x="6567488" y="5915025"/>
          <p14:tracePt t="55447" x="6567488" y="5940425"/>
          <p14:tracePt t="55451" x="6542088" y="5940425"/>
          <p14:tracePt t="55451" x="6524625" y="5940425"/>
          <p14:tracePt t="55452" x="6499225" y="5940425"/>
          <p14:tracePt t="55455" x="6483350" y="5940425"/>
          <p14:tracePt t="55458" x="6456363" y="5940425"/>
          <p14:tracePt t="55460" x="6440488" y="5940425"/>
          <p14:tracePt t="55462" x="6415088" y="5940425"/>
          <p14:tracePt t="55468" x="6372225" y="5940425"/>
          <p14:tracePt t="55468" x="6354763" y="5940425"/>
          <p14:tracePt t="55470" x="6329363" y="5940425"/>
          <p14:tracePt t="55473" x="6311900" y="5940425"/>
          <p14:tracePt t="55475" x="6286500" y="5940425"/>
          <p14:tracePt t="55477" x="6270625" y="5940425"/>
          <p14:tracePt t="55479" x="6245225" y="5957888"/>
          <p14:tracePt t="55483" x="6227763" y="5957888"/>
          <p14:tracePt t="55484" x="6202363" y="5957888"/>
          <p14:tracePt t="55485" x="6184900" y="5957888"/>
          <p14:tracePt t="55487" x="6159500" y="5957888"/>
          <p14:tracePt t="55489" x="6142038" y="5957888"/>
          <p14:tracePt t="55490" x="6116638" y="5957888"/>
          <p14:tracePt t="55492" x="6100763" y="5957888"/>
          <p14:tracePt t="55494" x="6075363" y="5957888"/>
          <p14:tracePt t="55496" x="6057900" y="5957888"/>
          <p14:tracePt t="55501" x="6015038" y="5957888"/>
          <p14:tracePt t="55502" x="5989638" y="5957888"/>
          <p14:tracePt t="55503" x="5972175" y="5957888"/>
          <p14:tracePt t="55505" x="5946775" y="5957888"/>
          <p14:tracePt t="55507" x="5930900" y="5957888"/>
          <p14:tracePt t="55508" x="5905500" y="5957888"/>
          <p14:tracePt t="55510" x="5888038" y="5957888"/>
          <p14:tracePt t="55512" x="5862638" y="5957888"/>
          <p14:tracePt t="55513" x="5862638" y="5983288"/>
          <p14:tracePt t="55518" x="5819775" y="5983288"/>
          <p14:tracePt t="55518" x="5802313" y="5983288"/>
          <p14:tracePt t="55519" x="5776913" y="5983288"/>
          <p14:tracePt t="55520" x="5761038" y="5983288"/>
          <p14:tracePt t="55522" x="5735638" y="5983288"/>
          <p14:tracePt t="55524" x="5718175" y="5983288"/>
          <p14:tracePt t="55525" x="5692775" y="5983288"/>
          <p14:tracePt t="55527" x="5675313" y="5983288"/>
          <p14:tracePt t="55530" x="5649913" y="5983288"/>
          <p14:tracePt t="55534" x="5607050" y="5983288"/>
          <p14:tracePt t="55535" x="5591175" y="5999163"/>
          <p14:tracePt t="55537" x="5565775" y="5999163"/>
          <p14:tracePt t="55538" x="5548313" y="5999163"/>
          <p14:tracePt t="55539" x="5522913" y="5999163"/>
          <p14:tracePt t="55540" x="5505450" y="5999163"/>
          <p14:tracePt t="55541" x="5480050" y="5999163"/>
          <p14:tracePt t="55543" x="5462588" y="5999163"/>
          <p14:tracePt t="55545" x="5437188" y="5999163"/>
          <p14:tracePt t="55546" x="5421313" y="5999163"/>
          <p14:tracePt t="55551" x="5378450" y="5999163"/>
          <p14:tracePt t="55551" x="5353050" y="5999163"/>
          <p14:tracePt t="55553" x="5335588" y="6024563"/>
          <p14:tracePt t="55554" x="5310188" y="6024563"/>
          <p14:tracePt t="55555" x="5292725" y="6024563"/>
          <p14:tracePt t="55556" x="5267325" y="6024563"/>
          <p14:tracePt t="55558" x="5249863" y="6024563"/>
          <p14:tracePt t="55559" x="5224463" y="6024563"/>
          <p14:tracePt t="55560" x="5208588" y="6024563"/>
          <p14:tracePt t="55562" x="5183188" y="6024563"/>
          <p14:tracePt t="55563" x="5165725" y="6024563"/>
          <p14:tracePt t="55566" x="5140325" y="6024563"/>
          <p14:tracePt t="55568" x="5080000" y="6024563"/>
          <p14:tracePt t="55570" x="5038725" y="6024563"/>
          <p14:tracePt t="55571" x="5013325" y="6024563"/>
          <p14:tracePt t="55572" x="4995863" y="6024563"/>
          <p14:tracePt t="55574" x="4970463" y="6024563"/>
          <p14:tracePt t="55575" x="4953000" y="6024563"/>
          <p14:tracePt t="55577" x="4927600" y="6024563"/>
          <p14:tracePt t="55577" x="4910138" y="6024563"/>
          <p14:tracePt t="55585" x="4868863" y="6024563"/>
          <p14:tracePt t="55587" x="4843463" y="6024563"/>
          <p14:tracePt t="55587" x="4826000" y="6024563"/>
          <p14:tracePt t="55601" x="4714875" y="6024563"/>
          <p14:tracePt t="55603" x="4699000" y="6024563"/>
          <p14:tracePt t="55604" x="4673600" y="6024563"/>
          <p14:tracePt t="55605" x="4656138" y="6024563"/>
          <p14:tracePt t="55606" x="4630738" y="6024563"/>
          <p14:tracePt t="55608" x="4613275" y="6042025"/>
          <p14:tracePt t="55609" x="4587875" y="6042025"/>
          <p14:tracePt t="55612" x="4570413" y="6042025"/>
          <p14:tracePt t="55612" x="4545013" y="6042025"/>
          <p14:tracePt t="55617" x="4486275" y="6042025"/>
          <p14:tracePt t="55618" x="4460875" y="6042025"/>
          <p14:tracePt t="55619" x="4443413" y="6042025"/>
          <p14:tracePt t="55620" x="4418013" y="6067425"/>
          <p14:tracePt t="55622" x="4400550" y="6067425"/>
          <p14:tracePt t="55623" x="4375150" y="6067425"/>
          <p14:tracePt t="55624" x="4359275" y="6067425"/>
          <p14:tracePt t="55626" x="4332288" y="6067425"/>
          <p14:tracePt t="55627" x="4316413" y="6067425"/>
          <p14:tracePt t="55630" x="4273550" y="6067425"/>
          <p14:tracePt t="55635" x="4205288" y="6084888"/>
          <p14:tracePt t="55636" x="4187825" y="6084888"/>
          <p14:tracePt t="55638" x="4162425" y="6084888"/>
          <p14:tracePt t="55639" x="4146550" y="6084888"/>
          <p14:tracePt t="55641" x="4121150" y="6084888"/>
          <p14:tracePt t="55643" x="4103688" y="6084888"/>
          <p14:tracePt t="55645" x="4078288" y="6084888"/>
          <p14:tracePt t="55646" x="4060825" y="6084888"/>
          <p14:tracePt t="55651" x="4035425" y="6084888"/>
          <p14:tracePt t="55651" x="3992563" y="6084888"/>
          <p14:tracePt t="55653" x="3976688" y="6084888"/>
          <p14:tracePt t="55655" x="3951288" y="6084888"/>
          <p14:tracePt t="55657" x="3933825" y="6084888"/>
          <p14:tracePt t="55660" x="3908425" y="6084888"/>
          <p14:tracePt t="55667" x="3865563" y="6084888"/>
          <p14:tracePt t="55668" x="3848100" y="6084888"/>
          <p14:tracePt t="55671" x="3822700" y="6084888"/>
          <p14:tracePt t="55674" x="3806825" y="6084888"/>
          <p14:tracePt t="55677" x="3781425" y="6084888"/>
          <p14:tracePt t="55683" x="3763963" y="6084888"/>
          <p14:tracePt t="55686" x="3738563" y="6084888"/>
          <p14:tracePt t="55692" x="3721100" y="6084888"/>
          <p14:tracePt t="55701" x="3695700" y="6084888"/>
          <p14:tracePt t="55704" x="3678238" y="6084888"/>
          <p14:tracePt t="55709" x="3652838" y="6084888"/>
          <p14:tracePt t="55717" x="3636963" y="6084888"/>
          <p14:tracePt t="55720" x="3611563" y="6084888"/>
          <p14:tracePt t="55724" x="3594100" y="6084888"/>
          <p14:tracePt t="55728" x="3568700" y="6084888"/>
          <p14:tracePt t="55735" x="3551238" y="6084888"/>
          <p14:tracePt t="55738" x="3525838" y="6084888"/>
          <p14:tracePt t="55742" x="3508375" y="6084888"/>
          <p14:tracePt t="55751" x="3482975" y="6084888"/>
          <p14:tracePt t="55754" x="3467100" y="6084888"/>
          <p14:tracePt t="55761" x="3441700" y="6084888"/>
          <p14:tracePt t="55767" x="3424238" y="6084888"/>
          <p14:tracePt t="55770" x="3398838" y="6084888"/>
          <p14:tracePt t="55774" x="3381375" y="6084888"/>
          <p14:tracePt t="55777" x="3355975" y="6084888"/>
          <p14:tracePt t="55783" x="3338513" y="6110288"/>
          <p14:tracePt t="55785" x="3313113" y="6110288"/>
          <p14:tracePt t="55788" x="3297238" y="6110288"/>
          <p14:tracePt t="55791" x="3270250" y="6110288"/>
          <p14:tracePt t="55795" x="3254375" y="6110288"/>
          <p14:tracePt t="55801" x="3228975" y="6110288"/>
          <p14:tracePt t="55802" x="3211513" y="6110288"/>
          <p14:tracePt t="55806" x="3186113" y="6110288"/>
          <p14:tracePt t="55810" x="3168650" y="6110288"/>
          <p14:tracePt t="55828" x="3143250" y="6110288"/>
          <p14:tracePt t="55835" x="3127375" y="6110288"/>
          <p14:tracePt t="55839" x="3100388" y="6110288"/>
          <p14:tracePt t="55845" x="3084513" y="6110288"/>
          <p14:tracePt t="55856" x="3059113" y="6110288"/>
          <p14:tracePt t="55894" x="3041650" y="6110288"/>
          <p14:tracePt t="55905" x="3016250" y="6110288"/>
          <p14:tracePt t="55911" x="2998788" y="6110288"/>
          <p14:tracePt t="55917" x="2973388" y="6110288"/>
          <p14:tracePt t="55920" x="2955925" y="6110288"/>
          <p14:tracePt t="55923" x="2930525" y="6110288"/>
          <p14:tracePt t="55926" x="2914650" y="6110288"/>
          <p14:tracePt t="55928" x="2914650" y="6127750"/>
          <p14:tracePt t="55935" x="2871788" y="6127750"/>
          <p14:tracePt t="55936" x="2846388" y="6127750"/>
          <p14:tracePt t="55939" x="2828925" y="6127750"/>
          <p14:tracePt t="55942" x="2803525" y="6127750"/>
          <p14:tracePt t="55945" x="2786063" y="6153150"/>
          <p14:tracePt t="55951" x="2744788" y="6153150"/>
          <p14:tracePt t="55953" x="2719388" y="6153150"/>
          <p14:tracePt t="55956" x="2701925" y="6153150"/>
          <p14:tracePt t="55958" x="2701925" y="6169025"/>
          <p14:tracePt t="55959" x="2676525" y="6169025"/>
          <p14:tracePt t="55962" x="2659063" y="6169025"/>
          <p14:tracePt t="55968" x="2633663" y="6169025"/>
          <p14:tracePt t="55968" x="2616200" y="6169025"/>
          <p14:tracePt t="55970" x="2590800" y="6169025"/>
          <p14:tracePt t="55973" x="2574925" y="6169025"/>
          <p14:tracePt t="55976" x="2549525" y="6194425"/>
          <p14:tracePt t="55983" x="2532063" y="6194425"/>
          <p14:tracePt t="55985" x="2506663" y="6194425"/>
          <p14:tracePt t="56157" x="2506663" y="6211888"/>
          <p14:tracePt t="56167" x="2524125" y="6211888"/>
          <p14:tracePt t="56178" x="2549525" y="6211888"/>
          <p14:tracePt t="56184" x="2549525" y="6237288"/>
          <p14:tracePt t="56196" x="2565400" y="6237288"/>
          <p14:tracePt t="56208" x="2590800" y="6237288"/>
          <p14:tracePt t="56217" x="2590800" y="6254750"/>
          <p14:tracePt t="56220" x="2608263" y="6254750"/>
          <p14:tracePt t="56234" x="2633663" y="6254750"/>
          <p14:tracePt t="56242" x="2633663" y="6280150"/>
          <p14:tracePt t="56243" x="2651125" y="6280150"/>
          <p14:tracePt t="56253" x="2676525" y="6280150"/>
          <p14:tracePt t="56260" x="2693988" y="6280150"/>
          <p14:tracePt t="56268" x="2719388" y="6297613"/>
          <p14:tracePt t="56272" x="2735263" y="6297613"/>
          <p14:tracePt t="56278" x="2760663" y="6297613"/>
          <p14:tracePt t="56284" x="2778125" y="6323013"/>
          <p14:tracePt t="56287" x="2803525" y="6323013"/>
          <p14:tracePt t="56290" x="2820988" y="6323013"/>
          <p14:tracePt t="56294" x="2846388" y="6323013"/>
          <p14:tracePt t="56300" x="2863850" y="6338888"/>
          <p14:tracePt t="56302" x="2889250" y="6338888"/>
          <p14:tracePt t="56305" x="2905125" y="6338888"/>
          <p14:tracePt t="56309" x="2930525" y="6338888"/>
          <p14:tracePt t="56318" x="2973388" y="6365875"/>
          <p14:tracePt t="56321" x="2990850" y="6365875"/>
          <p14:tracePt t="56324" x="3016250" y="6365875"/>
          <p14:tracePt t="56333" x="3033713" y="6365875"/>
          <p14:tracePt t="56335" x="3059113" y="6365875"/>
          <p14:tracePt t="56341" x="3074988" y="6365875"/>
          <p14:tracePt t="56347" x="3100388" y="6365875"/>
          <p14:tracePt t="56351" x="3100388" y="6381750"/>
          <p14:tracePt t="56352" x="3117850" y="6381750"/>
          <p14:tracePt t="56359" x="3143250" y="6381750"/>
          <p14:tracePt t="56367" x="3160713" y="6381750"/>
          <p14:tracePt t="56370" x="3186113" y="6381750"/>
          <p14:tracePt t="56375" x="3203575" y="6381750"/>
          <p14:tracePt t="56384" x="3228975" y="6381750"/>
          <p14:tracePt t="56387" x="3244850" y="6407150"/>
          <p14:tracePt t="56392" x="3270250" y="6407150"/>
          <p14:tracePt t="56400" x="3287713" y="6407150"/>
          <p14:tracePt t="56402" x="3313113" y="6407150"/>
          <p14:tracePt t="56406" x="3330575" y="6407150"/>
          <p14:tracePt t="56411" x="3355975" y="6407150"/>
          <p14:tracePt t="56418" x="3373438" y="6407150"/>
          <p14:tracePt t="56420" x="3398838" y="6407150"/>
          <p14:tracePt t="56428" x="3414713" y="6407150"/>
          <p14:tracePt t="56435" x="3441700" y="6407150"/>
          <p14:tracePt t="56440" x="3457575" y="6407150"/>
          <p14:tracePt t="56445" x="3457575" y="6424613"/>
          <p14:tracePt t="56450" x="3482975" y="6424613"/>
          <p14:tracePt t="56454" x="3500438" y="6424613"/>
          <p14:tracePt t="56461" x="3525838" y="6424613"/>
          <p14:tracePt t="56469" x="3543300" y="6424613"/>
          <p14:tracePt t="56479" x="3568700" y="6424613"/>
          <p14:tracePt t="56493" x="3586163" y="6424613"/>
          <p14:tracePt t="56506" x="3611563" y="6424613"/>
          <p14:tracePt t="56518" x="3627438" y="6424613"/>
          <p14:tracePt t="56525" x="3652838" y="6424613"/>
          <p14:tracePt t="56535" x="3670300" y="6424613"/>
          <p14:tracePt t="56539" x="3670300" y="6450013"/>
          <p14:tracePt t="56542" x="3695700" y="6450013"/>
          <p14:tracePt t="56551" x="3713163" y="6450013"/>
          <p14:tracePt t="56557" x="3738563" y="6450013"/>
          <p14:tracePt t="56567" x="3756025" y="6450013"/>
          <p14:tracePt t="56574" x="3781425" y="6450013"/>
          <p14:tracePt t="56585" x="3797300" y="6450013"/>
          <p14:tracePt t="56591" x="3822700" y="6450013"/>
          <p14:tracePt t="56601" x="3840163" y="6450013"/>
          <p14:tracePt t="56607" x="3865563" y="6450013"/>
          <p14:tracePt t="56612" x="3883025" y="6450013"/>
          <p14:tracePt t="56620" x="3908425" y="6450013"/>
          <p14:tracePt t="56626" x="3925888" y="6450013"/>
          <p14:tracePt t="56633" x="3951288" y="6450013"/>
          <p14:tracePt t="56638" x="3967163" y="6450013"/>
          <p14:tracePt t="56645" x="3992563" y="6450013"/>
          <p14:tracePt t="56651" x="3992563" y="6432550"/>
          <p14:tracePt t="56652" x="4010025" y="6432550"/>
          <p14:tracePt t="56658" x="4035425" y="6432550"/>
          <p14:tracePt t="56668" x="4052888" y="6432550"/>
          <p14:tracePt t="56673" x="4078288" y="6432550"/>
          <p14:tracePt t="56683" x="4095750" y="6432550"/>
          <p14:tracePt t="56688" x="4121150" y="6432550"/>
          <p14:tracePt t="56696" x="4137025" y="6432550"/>
          <p14:tracePt t="56702" x="4162425" y="6432550"/>
          <p14:tracePt t="56705" x="4179888" y="6432550"/>
          <p14:tracePt t="56709" x="4205288" y="6432550"/>
          <p14:tracePt t="56717" x="4248150" y="6432550"/>
          <p14:tracePt t="56719" x="4265613" y="6432550"/>
          <p14:tracePt t="56722" x="4291013" y="6432550"/>
          <p14:tracePt t="56724" x="4306888" y="6432550"/>
          <p14:tracePt t="56727" x="4332288" y="6432550"/>
          <p14:tracePt t="56733" x="4349750" y="6432550"/>
          <p14:tracePt t="56735" x="4375150" y="6432550"/>
          <p14:tracePt t="56737" x="4392613" y="6432550"/>
          <p14:tracePt t="56740" x="4418013" y="6432550"/>
          <p14:tracePt t="56743" x="4435475" y="6432550"/>
          <p14:tracePt t="56747" x="4460875" y="6432550"/>
          <p14:tracePt t="56752" x="4476750" y="6432550"/>
          <p14:tracePt t="56755" x="4503738" y="6432550"/>
          <p14:tracePt t="56802" x="4519613" y="6432550"/>
          <p14:tracePt t="56807" x="4545013" y="6432550"/>
          <p14:tracePt t="56812" x="4562475" y="6432550"/>
          <p14:tracePt t="56818" x="4587875" y="6432550"/>
          <p14:tracePt t="56827" x="4605338" y="6432550"/>
          <p14:tracePt t="56835" x="4630738" y="6432550"/>
          <p14:tracePt t="56842" x="4646613" y="6432550"/>
          <p14:tracePt t="56852" x="4673600" y="6432550"/>
          <p14:tracePt t="56861" x="4689475" y="6432550"/>
          <p14:tracePt t="56870" x="4714875" y="6432550"/>
          <p14:tracePt t="56885" x="4732338" y="6432550"/>
          <p14:tracePt t="56896" x="4757738" y="6432550"/>
          <p14:tracePt t="56904" x="4775200" y="6432550"/>
          <p14:tracePt t="56916" x="4800600" y="6432550"/>
          <p14:tracePt t="56920" x="4818063" y="6432550"/>
          <p14:tracePt t="56925" x="4843463" y="6432550"/>
          <p14:tracePt t="56929" x="4859338" y="6432550"/>
          <p14:tracePt t="56935" x="4884738" y="6432550"/>
          <p14:tracePt t="56939" x="4902200" y="6432550"/>
          <p14:tracePt t="56944" x="4927600" y="6432550"/>
          <p14:tracePt t="56951" x="4945063" y="6432550"/>
          <p14:tracePt t="56954" x="4945063" y="6407150"/>
          <p14:tracePt t="56956" x="4970463" y="6407150"/>
          <p14:tracePt t="56961" x="4987925" y="6407150"/>
          <p14:tracePt t="56968" x="5013325" y="6407150"/>
          <p14:tracePt t="56974" x="5029200" y="6407150"/>
          <p14:tracePt t="56984" x="5054600" y="6407150"/>
          <p14:tracePt t="56989" x="5072063" y="6407150"/>
          <p14:tracePt t="57052" x="5097463" y="6407150"/>
          <p14:tracePt t="57072" x="5114925" y="6407150"/>
          <p14:tracePt t="57081" x="5140325" y="6407150"/>
          <p14:tracePt t="57089" x="5157788" y="6407150"/>
          <p14:tracePt t="57097" x="5183188" y="6407150"/>
          <p14:tracePt t="57103" x="5199063" y="6407150"/>
          <p14:tracePt t="57111" x="5224463" y="6407150"/>
          <p14:tracePt t="57118" x="5241925" y="6407150"/>
          <p14:tracePt t="57122" x="5267325" y="6407150"/>
          <p14:tracePt t="57129" x="5284788" y="6407150"/>
          <p14:tracePt t="57135" x="5310188" y="6407150"/>
          <p14:tracePt t="57141" x="5327650" y="6407150"/>
          <p14:tracePt t="57151" x="5353050" y="6407150"/>
          <p14:tracePt t="57157" x="5368925" y="6407150"/>
          <p14:tracePt t="57169" x="5394325" y="6407150"/>
          <p14:tracePt t="57214" x="5411788" y="6407150"/>
          <p14:tracePt t="57242" x="5437188" y="6407150"/>
          <p14:tracePt t="57252" x="5454650" y="6407150"/>
          <p14:tracePt t="57261" x="5480050" y="6407150"/>
          <p14:tracePt t="57268" x="5497513" y="6407150"/>
          <p14:tracePt t="57277" x="5522913" y="6407150"/>
          <p14:tracePt t="57286" x="5538788" y="6407150"/>
          <p14:tracePt t="57302" x="5565775" y="6407150"/>
          <p14:tracePt t="57317" x="5565775" y="6391275"/>
          <p14:tracePt t="57403" x="5581650" y="6391275"/>
          <p14:tracePt t="61888" x="5607050" y="6391275"/>
          <p14:tracePt t="61895" x="5624513" y="6391275"/>
          <p14:tracePt t="61901" x="5649913" y="6391275"/>
          <p14:tracePt t="61909" x="5667375" y="6391275"/>
          <p14:tracePt t="61918" x="5692775" y="6391275"/>
          <p14:tracePt t="61925" x="5708650" y="6391275"/>
          <p14:tracePt t="61933" x="5735638" y="6391275"/>
          <p14:tracePt t="61935" x="5751513" y="6391275"/>
          <p14:tracePt t="61941" x="5776913" y="6391275"/>
          <p14:tracePt t="61950" x="5794375" y="6391275"/>
          <p14:tracePt t="61957" x="5819775" y="6391275"/>
          <p14:tracePt t="61983" x="5837238" y="6391275"/>
          <p14:tracePt t="61989" x="5837238" y="6365875"/>
          <p14:tracePt t="61997" x="5862638" y="6365875"/>
          <p14:tracePt t="62003" x="5880100" y="6348413"/>
          <p14:tracePt t="62010" x="5905500" y="6348413"/>
          <p14:tracePt t="62016" x="5905500" y="6323013"/>
          <p14:tracePt t="62018" x="5921375" y="6323013"/>
          <p14:tracePt t="62021" x="5946775" y="6305550"/>
          <p14:tracePt t="62024" x="5964238" y="6305550"/>
          <p14:tracePt t="62025" x="5964238" y="6280150"/>
          <p14:tracePt t="62026" x="5989638" y="6280150"/>
          <p14:tracePt t="62029" x="6007100" y="6280150"/>
          <p14:tracePt t="62034" x="6032500" y="6262688"/>
          <p14:tracePt t="62035" x="6049963" y="6237288"/>
          <p14:tracePt t="62037" x="6075363" y="6237288"/>
          <p14:tracePt t="62038" x="6091238" y="6221413"/>
          <p14:tracePt t="62040" x="6116638" y="6221413"/>
          <p14:tracePt t="62042" x="6134100" y="6194425"/>
          <p14:tracePt t="62044" x="6159500" y="6194425"/>
          <p14:tracePt t="62046" x="6176963" y="6178550"/>
          <p14:tracePt t="62050" x="6202363" y="6178550"/>
          <p14:tracePt t="62051" x="6219825" y="6153150"/>
          <p14:tracePt t="62052" x="6245225" y="6153150"/>
          <p14:tracePt t="62054" x="6261100" y="6135688"/>
          <p14:tracePt t="62056" x="6286500" y="6135688"/>
          <p14:tracePt t="62057" x="6286500" y="6110288"/>
          <p14:tracePt t="62058" x="6303963" y="6110288"/>
          <p14:tracePt t="62059" x="6329363" y="6110288"/>
          <p14:tracePt t="62060" x="6346825" y="6092825"/>
          <p14:tracePt t="62068" x="6389688" y="6067425"/>
          <p14:tracePt t="62068" x="6430963" y="6049963"/>
          <p14:tracePt t="62071" x="6456363" y="6049963"/>
          <p14:tracePt t="62072" x="6456363" y="6024563"/>
          <p14:tracePt t="62073" x="6473825" y="6024563"/>
          <p14:tracePt t="62075" x="6499225" y="6024563"/>
          <p14:tracePt t="62076" x="6499225" y="6008688"/>
          <p14:tracePt t="62077" x="6516688" y="6008688"/>
          <p14:tracePt t="62083" x="6559550" y="5983288"/>
          <p14:tracePt t="62085" x="6584950" y="5965825"/>
          <p14:tracePt t="62086" x="6600825" y="5965825"/>
          <p14:tracePt t="62089" x="6626225" y="5965825"/>
          <p14:tracePt t="62090" x="6626225" y="5940425"/>
          <p14:tracePt t="62092" x="6643688" y="5940425"/>
          <p14:tracePt t="62095" x="6669088" y="5922963"/>
          <p14:tracePt t="62101" x="6711950" y="5897563"/>
          <p14:tracePt t="62104" x="6729413" y="5897563"/>
          <p14:tracePt t="62106" x="6754813" y="5880100"/>
          <p14:tracePt t="62108" x="6770688" y="5880100"/>
          <p14:tracePt t="62112" x="6797675" y="5854700"/>
          <p14:tracePt t="62118" x="6838950" y="5838825"/>
          <p14:tracePt t="62119" x="6856413" y="5838825"/>
          <p14:tracePt t="62121" x="6856413" y="5813425"/>
          <p14:tracePt t="62122" x="6881813" y="5813425"/>
          <p14:tracePt t="62124" x="6899275" y="5813425"/>
          <p14:tracePt t="62126" x="6899275" y="5795963"/>
          <p14:tracePt t="62127" x="6924675" y="5795963"/>
          <p14:tracePt t="62133" x="6942138" y="5770563"/>
          <p14:tracePt t="62135" x="6967538" y="5753100"/>
          <p14:tracePt t="62137" x="6983413" y="5753100"/>
          <p14:tracePt t="62140" x="7008813" y="5727700"/>
          <p14:tracePt t="62143" x="7026275" y="5727700"/>
          <p14:tracePt t="62144" x="7026275" y="5710238"/>
          <p14:tracePt t="62147" x="7051675" y="5710238"/>
          <p14:tracePt t="62151" x="7069138" y="5684838"/>
          <p14:tracePt t="62153" x="7094538" y="5668963"/>
          <p14:tracePt t="62156" x="7112000" y="5668963"/>
          <p14:tracePt t="62158" x="7112000" y="5641975"/>
          <p14:tracePt t="62159" x="7137400" y="5641975"/>
          <p14:tracePt t="62162" x="7153275" y="5626100"/>
          <p14:tracePt t="62168" x="7178675" y="5600700"/>
          <p14:tracePt t="62169" x="7196138" y="5600700"/>
          <p14:tracePt t="62171" x="7196138" y="5583238"/>
          <p14:tracePt t="62172" x="7221538" y="5583238"/>
          <p14:tracePt t="62176" x="7239000" y="5557838"/>
          <p14:tracePt t="62179" x="7264400" y="5557838"/>
          <p14:tracePt t="62184" x="7281863" y="5540375"/>
          <p14:tracePt t="62185" x="7307263" y="5540375"/>
          <p14:tracePt t="62187" x="7307263" y="5514975"/>
          <p14:tracePt t="62188" x="7323138" y="5514975"/>
          <p14:tracePt t="62191" x="7348538" y="5497513"/>
          <p14:tracePt t="62193" x="7366000" y="5497513"/>
          <p14:tracePt t="62195" x="7391400" y="5497513"/>
          <p14:tracePt t="62196" x="7391400" y="5472113"/>
          <p14:tracePt t="62201" x="7451725" y="5456238"/>
          <p14:tracePt t="62204" x="7477125" y="5456238"/>
          <p14:tracePt t="62206" x="7493000" y="5430838"/>
          <p14:tracePt t="62208" x="7518400" y="5430838"/>
          <p14:tracePt t="62211" x="7535863" y="5430838"/>
          <p14:tracePt t="62211" x="7535863" y="5413375"/>
          <p14:tracePt t="62212" x="7561263" y="5413375"/>
          <p14:tracePt t="62218" x="7604125" y="5413375"/>
          <p14:tracePt t="62218" x="7621588" y="5387975"/>
          <p14:tracePt t="62221" x="7646988" y="5387975"/>
          <p14:tracePt t="62222" x="7662863" y="5387975"/>
          <p14:tracePt t="62223" x="7662863" y="5370513"/>
          <p14:tracePt t="62224" x="7688263" y="5370513"/>
          <p14:tracePt t="62226" x="7705725" y="5370513"/>
          <p14:tracePt t="62228" x="7731125" y="5370513"/>
          <p14:tracePt t="62234" x="7773988" y="5345113"/>
          <p14:tracePt t="62235" x="7791450" y="5345113"/>
          <p14:tracePt t="62237" x="7816850" y="5345113"/>
          <p14:tracePt t="62239" x="7832725" y="5327650"/>
          <p14:tracePt t="62241" x="7859713" y="5327650"/>
          <p14:tracePt t="62243" x="7875588" y="5327650"/>
          <p14:tracePt t="62245" x="7900988" y="5327650"/>
          <p14:tracePt t="62251" x="7943850" y="5302250"/>
          <p14:tracePt t="62252" x="7961313" y="5302250"/>
          <p14:tracePt t="62254" x="7986713" y="5302250"/>
          <p14:tracePt t="62255" x="8004175" y="5302250"/>
          <p14:tracePt t="62257" x="8004175" y="5286375"/>
          <p14:tracePt t="62258" x="8029575" y="5286375"/>
          <p14:tracePt t="62260" x="8045450" y="5286375"/>
          <p14:tracePt t="62262" x="8070850" y="5286375"/>
          <p14:tracePt t="62267" x="8088313" y="5286375"/>
          <p14:tracePt t="62268" x="8113713" y="5286375"/>
          <p14:tracePt t="62269" x="8131175" y="5286375"/>
          <p14:tracePt t="62270" x="8131175" y="5260975"/>
          <p14:tracePt t="62272" x="8156575" y="5260975"/>
          <p14:tracePt t="62275" x="8174038" y="5260975"/>
          <p14:tracePt t="62278" x="8199438" y="5260975"/>
          <p14:tracePt t="62283" x="8215313" y="5260975"/>
          <p14:tracePt t="62285" x="8240713" y="5260975"/>
          <p14:tracePt t="62288" x="8258175" y="5260975"/>
          <p14:tracePt t="62290" x="8283575" y="5243513"/>
          <p14:tracePt t="62293" x="8301038" y="5243513"/>
          <p14:tracePt t="62297" x="8326438" y="5243513"/>
          <p14:tracePt t="62301" x="8343900" y="5243513"/>
          <p14:tracePt t="62303" x="8369300" y="5243513"/>
          <p14:tracePt t="62304" x="8369300" y="5218113"/>
          <p14:tracePt t="62307" x="8385175" y="5218113"/>
          <p14:tracePt t="62311" x="8410575" y="5218113"/>
          <p14:tracePt t="62317" x="8428038" y="5218113"/>
          <p14:tracePt t="62318" x="8453438" y="5200650"/>
          <p14:tracePt t="62321" x="8470900" y="5200650"/>
          <p14:tracePt t="62324" x="8496300" y="5200650"/>
          <p14:tracePt t="62328" x="8513763" y="5175250"/>
          <p14:tracePt t="62333" x="8539163" y="5175250"/>
          <p14:tracePt t="62335" x="8555038" y="5175250"/>
          <p14:tracePt t="62338" x="8580438" y="5157788"/>
          <p14:tracePt t="62342" x="8597900" y="5157788"/>
          <p14:tracePt t="62347" x="8623300" y="5157788"/>
          <p14:tracePt t="62369" x="8640763" y="5157788"/>
          <p14:tracePt t="62372" x="8666163" y="5157788"/>
          <p14:tracePt t="62376" x="8683625" y="5132388"/>
          <p14:tracePt t="62383" x="8709025" y="5132388"/>
          <p14:tracePt t="62385" x="8724900" y="5132388"/>
          <p14:tracePt t="62387" x="8724900" y="5116513"/>
          <p14:tracePt t="62389" x="8750300" y="5116513"/>
          <p14:tracePt t="62393" x="8767763" y="5116513"/>
          <p14:tracePt t="62401" x="8793163" y="5116513"/>
          <p14:tracePt t="62403" x="8810625" y="5116513"/>
          <p14:tracePt t="62408" x="8836025" y="5116513"/>
          <p14:tracePt t="62409" x="8836025" y="5091113"/>
          <p14:tracePt t="62417" x="8853488" y="5091113"/>
          <p14:tracePt t="62421" x="8878888" y="5091113"/>
          <p14:tracePt t="62429" x="8894763" y="5091113"/>
          <p14:tracePt t="62436" x="8894763" y="5073650"/>
          <p14:tracePt t="62442" x="8921750" y="5073650"/>
          <p14:tracePt t="62453" x="8937625" y="5073650"/>
          <p14:tracePt t="62462" x="8963025" y="5073650"/>
          <p14:tracePt t="62468" x="8963025" y="5048250"/>
          <p14:tracePt t="62470" x="8980488" y="5048250"/>
          <p14:tracePt t="62477" x="9005888" y="5048250"/>
          <p14:tracePt t="62484" x="9023350" y="5048250"/>
          <p14:tracePt t="62489" x="9048750" y="5048250"/>
          <p14:tracePt t="62491" x="9048750" y="5030788"/>
          <p14:tracePt t="62492" x="9064625" y="5030788"/>
          <p14:tracePt t="62495" x="9091613" y="5030788"/>
          <p14:tracePt t="62501" x="9107488" y="5030788"/>
          <p14:tracePt t="62504" x="9132888" y="5030788"/>
          <p14:tracePt t="62508" x="9150350" y="5030788"/>
          <p14:tracePt t="62512" x="9175750" y="5005388"/>
          <p14:tracePt t="62518" x="9193213" y="5005388"/>
          <p14:tracePt t="62521" x="9218613" y="5005388"/>
          <p14:tracePt t="62525" x="9236075" y="5005388"/>
          <p14:tracePt t="62527" x="9236075" y="4987925"/>
          <p14:tracePt t="62533" x="9261475" y="4987925"/>
          <p14:tracePt t="62535" x="9277350" y="4987925"/>
          <p14:tracePt t="62539" x="9302750" y="4987925"/>
          <p14:tracePt t="62541" x="9302750" y="4962525"/>
          <p14:tracePt t="62543" x="9320213" y="4962525"/>
          <p14:tracePt t="62550" x="9345613" y="4962525"/>
          <p14:tracePt t="62552" x="9363075" y="4962525"/>
          <p14:tracePt t="62553" x="9363075" y="4946650"/>
          <p14:tracePt t="62556" x="9388475" y="4946650"/>
          <p14:tracePt t="62559" x="9405938" y="4946650"/>
          <p14:tracePt t="62581" x="9431338" y="4946650"/>
          <p14:tracePt t="62585" x="9447213" y="4946650"/>
          <p14:tracePt t="62590" x="9472613" y="4946650"/>
          <p14:tracePt t="62590" x="9472613" y="4919663"/>
          <p14:tracePt t="62593" x="9490075" y="4919663"/>
          <p14:tracePt t="62601" x="9515475" y="4919663"/>
          <p14:tracePt t="62604" x="9532938" y="4919663"/>
          <p14:tracePt t="62608" x="9558338" y="4919663"/>
          <p14:tracePt t="62609" x="9558338" y="4903788"/>
          <p14:tracePt t="62616" x="9575800" y="4903788"/>
          <p14:tracePt t="62618" x="9601200" y="4903788"/>
          <p14:tracePt t="62624" x="9617075" y="4903788"/>
          <p14:tracePt t="62633" x="9642475" y="4903788"/>
          <p14:tracePt t="62639" x="9659938" y="4903788"/>
          <p14:tracePt t="62651" x="9685338" y="4903788"/>
          <p14:tracePt t="62675" x="9702800" y="4903788"/>
          <p14:tracePt t="62710" x="9728200" y="4903788"/>
          <p14:tracePt t="62734" x="9745663" y="4903788"/>
          <p14:tracePt t="62748" x="9771063" y="4903788"/>
          <p14:tracePt t="62757" x="9786938" y="4919663"/>
          <p14:tracePt t="62767" x="9812338" y="4919663"/>
          <p14:tracePt t="62773" x="9829800" y="4919663"/>
          <p14:tracePt t="62783" x="9855200" y="4919663"/>
          <p14:tracePt t="62786" x="9872663" y="4919663"/>
          <p14:tracePt t="62791" x="9898063" y="4919663"/>
          <p14:tracePt t="62797" x="9915525" y="4919663"/>
          <p14:tracePt t="62801" x="9940925" y="4919663"/>
          <p14:tracePt t="62806" x="9956800" y="4919663"/>
          <p14:tracePt t="62811" x="9983788" y="4919663"/>
          <p14:tracePt t="62818" x="9999663" y="4919663"/>
          <p14:tracePt t="62821" x="10025063" y="4919663"/>
          <p14:tracePt t="62825" x="10042525" y="4919663"/>
          <p14:tracePt t="62827" x="10042525" y="4903788"/>
          <p14:tracePt t="62829" x="10067925" y="4903788"/>
          <p14:tracePt t="62835" x="10085388" y="4903788"/>
          <p14:tracePt t="62837" x="10110788" y="4903788"/>
          <p14:tracePt t="62839" x="10110788" y="4878388"/>
          <p14:tracePt t="62840" x="10126663" y="4878388"/>
          <p14:tracePt t="62844" x="10153650" y="4878388"/>
          <p14:tracePt t="62851" x="10194925" y="4860925"/>
          <p14:tracePt t="62853" x="10212388" y="4860925"/>
          <p14:tracePt t="62856" x="10212388" y="4835525"/>
          <p14:tracePt t="62857" x="10237788" y="4835525"/>
          <p14:tracePt t="62860" x="10255250" y="4835525"/>
          <p14:tracePt t="62862" x="10255250" y="4818063"/>
          <p14:tracePt t="62863" x="10280650" y="4818063"/>
          <p14:tracePt t="62867" x="10298113" y="4818063"/>
          <p14:tracePt t="62869" x="10323513" y="4818063"/>
          <p14:tracePt t="62870" x="10323513" y="4792663"/>
          <p14:tracePt t="62872" x="10339388" y="4792663"/>
          <p14:tracePt t="62885" x="10425113" y="4749800"/>
          <p14:tracePt t="62887" x="10450513" y="4749800"/>
          <p14:tracePt t="62889" x="10467975" y="4749800"/>
          <p14:tracePt t="62890" x="10467975" y="4733925"/>
          <p14:tracePt t="62892" x="10493375" y="4733925"/>
          <p14:tracePt t="62895" x="10509250" y="4733925"/>
          <p14:tracePt t="62900" x="10534650" y="4708525"/>
          <p14:tracePt t="62902" x="10552113" y="4708525"/>
          <p14:tracePt t="62905" x="10577513" y="4691063"/>
          <p14:tracePt t="62909" x="10594975" y="4691063"/>
          <p14:tracePt t="62912" x="10594975" y="4665663"/>
          <p14:tracePt t="62913" x="10620375" y="4665663"/>
          <p14:tracePt t="62918" x="10637838" y="4665663"/>
          <p14:tracePt t="62918" x="10637838" y="4648200"/>
          <p14:tracePt t="62919" x="10663238" y="4648200"/>
          <p14:tracePt t="62923" x="10663238" y="4622800"/>
          <p14:tracePt t="62924" x="10679113" y="4622800"/>
          <p14:tracePt t="62928" x="10704513" y="4605338"/>
          <p14:tracePt t="62934" x="10721975" y="4605338"/>
          <p14:tracePt t="62935" x="10721975" y="4579938"/>
          <p14:tracePt t="62938" x="10747375" y="4579938"/>
          <p14:tracePt t="62940" x="10747375" y="4564063"/>
          <p14:tracePt t="62944" x="10764838" y="4564063"/>
          <p14:tracePt t="62951" x="10790238" y="4538663"/>
          <p14:tracePt t="62954" x="10790238" y="4521200"/>
          <p14:tracePt t="62957" x="10807700" y="4521200"/>
          <p14:tracePt t="62959" x="10807700" y="4495800"/>
          <p14:tracePt t="62967" x="10833100" y="4478338"/>
          <p14:tracePt t="62970" x="10833100" y="4452938"/>
          <p14:tracePt t="62971" x="10848975" y="4452938"/>
          <p14:tracePt t="62975" x="10848975" y="4435475"/>
          <p14:tracePt t="62978" x="10874375" y="4435475"/>
          <p14:tracePt t="62983" x="10874375" y="4410075"/>
          <p14:tracePt t="62989" x="10874375" y="4394200"/>
          <p14:tracePt t="62990" x="10891838" y="4394200"/>
          <p14:tracePt t="62997" x="10891838" y="4368800"/>
          <p14:tracePt t="63003" x="10917238" y="4368800"/>
          <p14:tracePt t="63004" x="10917238" y="4351338"/>
          <p14:tracePt t="63013" x="10917238" y="4325938"/>
          <p14:tracePt t="63018" x="10934700" y="4325938"/>
          <p14:tracePt t="63020" x="10934700" y="4308475"/>
          <p14:tracePt t="63026" x="10960100" y="4308475"/>
          <p14:tracePt t="63027" x="10960100" y="4283075"/>
          <p14:tracePt t="63034" x="10960100" y="4265613"/>
          <p14:tracePt t="63036" x="10977563" y="4265613"/>
          <p14:tracePt t="63041" x="10977563" y="4240213"/>
          <p14:tracePt t="63044" x="11002963" y="4240213"/>
          <p14:tracePt t="63050" x="11002963" y="4224338"/>
          <p14:tracePt t="63051" x="11018838" y="4224338"/>
          <p14:tracePt t="63053" x="11018838" y="4197350"/>
          <p14:tracePt t="63058" x="11044238" y="4197350"/>
          <p14:tracePt t="63058" x="11044238" y="4181475"/>
          <p14:tracePt t="63066" x="11061700" y="4156075"/>
          <p14:tracePt t="63070" x="11087100" y="4138613"/>
          <p14:tracePt t="63076" x="11104563" y="4113213"/>
          <p14:tracePt t="63084" x="11104563" y="4095750"/>
          <p14:tracePt t="63085" x="11129963" y="4095750"/>
          <p14:tracePt t="63089" x="11129963" y="4070350"/>
          <p14:tracePt t="63092" x="11147425" y="4070350"/>
          <p14:tracePt t="63095" x="11147425" y="4052888"/>
          <p14:tracePt t="63101" x="11172825" y="4027488"/>
          <p14:tracePt t="63106" x="11172825" y="4011613"/>
          <p14:tracePt t="63110" x="11188700" y="3986213"/>
          <p14:tracePt t="63117" x="11188700" y="3968750"/>
          <p14:tracePt t="63119" x="11215688" y="3968750"/>
          <p14:tracePt t="63120" x="11215688" y="3943350"/>
          <p14:tracePt t="63124" x="11215688" y="3925888"/>
          <p14:tracePt t="63129" x="11215688" y="3900488"/>
          <p14:tracePt t="63133" x="11231563" y="3900488"/>
          <p14:tracePt t="63135" x="11231563" y="3883025"/>
          <p14:tracePt t="63138" x="11231563" y="3857625"/>
          <p14:tracePt t="63142" x="11231563" y="3841750"/>
          <p14:tracePt t="63147" x="11256963" y="3816350"/>
          <p14:tracePt t="63151" x="11256963" y="3798888"/>
          <p14:tracePt t="63154" x="11256963" y="3773488"/>
          <p14:tracePt t="63157" x="11256963" y="3756025"/>
          <p14:tracePt t="63160" x="11256963" y="3730625"/>
          <p14:tracePt t="63167" x="11274425" y="3713163"/>
          <p14:tracePt t="63168" x="11274425" y="3687763"/>
          <p14:tracePt t="63170" x="11274425" y="3671888"/>
          <p14:tracePt t="63173" x="11274425" y="3646488"/>
          <p14:tracePt t="63176" x="11274425" y="3629025"/>
          <p14:tracePt t="63179" x="11274425" y="3603625"/>
          <p14:tracePt t="63184" x="11274425" y="3586163"/>
          <p14:tracePt t="63186" x="11274425" y="3560763"/>
          <p14:tracePt t="63190" x="11274425" y="3543300"/>
          <p14:tracePt t="63193" x="11256963" y="3517900"/>
          <p14:tracePt t="63200" x="11256963" y="3502025"/>
          <p14:tracePt t="63202" x="11241088" y="3475038"/>
          <p14:tracePt t="63204" x="11241088" y="3459163"/>
          <p14:tracePt t="63209" x="11215688" y="3433763"/>
          <p14:tracePt t="63213" x="11215688" y="3416300"/>
          <p14:tracePt t="63217" x="11198225" y="3416300"/>
          <p14:tracePt t="63218" x="11172825" y="3390900"/>
          <p14:tracePt t="63221" x="11172825" y="3373438"/>
          <p14:tracePt t="63222" x="11155363" y="3373438"/>
          <p14:tracePt t="63225" x="11155363" y="3348038"/>
          <p14:tracePt t="63226" x="11129963" y="3348038"/>
          <p14:tracePt t="63229" x="11112500" y="3348038"/>
          <p14:tracePt t="63234" x="11112500" y="3330575"/>
          <p14:tracePt t="63234" x="11087100" y="3305175"/>
          <p14:tracePt t="63237" x="11071225" y="3305175"/>
          <p14:tracePt t="63239" x="11044238" y="3305175"/>
          <p14:tracePt t="63240" x="11044238" y="3289300"/>
          <p14:tracePt t="63242" x="11028363" y="3289300"/>
          <p14:tracePt t="63244" x="11002963" y="3263900"/>
          <p14:tracePt t="63251" x="10985500" y="3246438"/>
          <p14:tracePt t="63252" x="10960100" y="3246438"/>
          <p14:tracePt t="63254" x="10942638" y="3246438"/>
          <p14:tracePt t="63256" x="10942638" y="3221038"/>
          <p14:tracePt t="63258" x="10917238" y="3221038"/>
          <p14:tracePt t="63261" x="10901363" y="3221038"/>
          <p14:tracePt t="63268" x="10874375" y="3203575"/>
          <p14:tracePt t="63271" x="10858500" y="3203575"/>
          <p14:tracePt t="63275" x="10858500" y="3178175"/>
          <p14:tracePt t="63276" x="10833100" y="3178175"/>
          <p14:tracePt t="63285" x="10815638" y="3178175"/>
          <p14:tracePt t="63293" x="10790238" y="3178175"/>
          <p14:tracePt t="63295" x="10790238" y="3160713"/>
          <p14:tracePt t="63303" x="10772775" y="3160713"/>
          <p14:tracePt t="63310" x="10747375" y="3160713"/>
          <p14:tracePt t="63318" x="10729913" y="3135313"/>
          <p14:tracePt t="63324" x="10704513" y="3135313"/>
          <p14:tracePt t="63333" x="10688638" y="3135313"/>
          <p14:tracePt t="63335" x="10663238" y="3119438"/>
          <p14:tracePt t="63340" x="10645775" y="3119438"/>
          <p14:tracePt t="63345" x="10620375" y="3119438"/>
          <p14:tracePt t="63346" x="10620375" y="3094038"/>
          <p14:tracePt t="63351" x="10602913" y="3094038"/>
          <p14:tracePt t="63353" x="10577513" y="3094038"/>
          <p14:tracePt t="63356" x="10577513" y="3076575"/>
          <p14:tracePt t="63357" x="10560050" y="3076575"/>
          <p14:tracePt t="63361" x="10534650" y="3076575"/>
          <p14:tracePt t="63368" x="10518775" y="3051175"/>
          <p14:tracePt t="63368" x="10493375" y="3051175"/>
          <p14:tracePt t="63371" x="10475913" y="3051175"/>
          <p14:tracePt t="63374" x="10450513" y="3051175"/>
          <p14:tracePt t="63376" x="10450513" y="3033713"/>
          <p14:tracePt t="63378" x="10433050" y="3033713"/>
          <p14:tracePt t="63383" x="10407650" y="3033713"/>
          <p14:tracePt t="63385" x="10390188" y="3033713"/>
          <p14:tracePt t="63388" x="10390188" y="3008313"/>
          <p14:tracePt t="63389" x="10364788" y="3008313"/>
          <p14:tracePt t="63393" x="10348913" y="3008313"/>
          <p14:tracePt t="63400" x="10323513" y="3008313"/>
          <p14:tracePt t="63401" x="10306050" y="3008313"/>
          <p14:tracePt t="63403" x="10306050" y="2990850"/>
          <p14:tracePt t="63405" x="10280650" y="2990850"/>
          <p14:tracePt t="63411" x="10263188" y="2990850"/>
          <p14:tracePt t="63418" x="10237788" y="2990850"/>
          <p14:tracePt t="63421" x="10220325" y="2990850"/>
          <p14:tracePt t="63426" x="10194925" y="2990850"/>
          <p14:tracePt t="63434" x="10179050" y="2990850"/>
          <p14:tracePt t="63440" x="10153650" y="2990850"/>
          <p14:tracePt t="63449" x="10136188" y="2990850"/>
          <p14:tracePt t="63456" x="10110788" y="2990850"/>
          <p14:tracePt t="63457" x="10110788" y="3008313"/>
          <p14:tracePt t="63468" x="10093325" y="3008313"/>
          <p14:tracePt t="63473" x="10067925" y="3008313"/>
          <p14:tracePt t="63474" x="10067925" y="3025775"/>
          <p14:tracePt t="63483" x="10050463" y="3025775"/>
          <p14:tracePt t="63486" x="10025063" y="3025775"/>
          <p14:tracePt t="63487" x="10025063" y="3051175"/>
          <p14:tracePt t="63492" x="10009188" y="3051175"/>
          <p14:tracePt t="63501" x="9983788" y="3067050"/>
          <p14:tracePt t="63502" x="9966325" y="3067050"/>
          <p14:tracePt t="63506" x="9940925" y="3067050"/>
          <p14:tracePt t="63511" x="9923463" y="3067050"/>
          <p14:tracePt t="63512" x="9923463" y="3094038"/>
          <p14:tracePt t="63517" x="9898063" y="3094038"/>
          <p14:tracePt t="63520" x="9880600" y="3094038"/>
          <p14:tracePt t="63524" x="9855200" y="3109913"/>
          <p14:tracePt t="63528" x="9839325" y="3109913"/>
          <p14:tracePt t="63534" x="9812338" y="3109913"/>
          <p14:tracePt t="63535" x="9796463" y="3109913"/>
          <p14:tracePt t="63537" x="9796463" y="3135313"/>
          <p14:tracePt t="63539" x="9771063" y="3135313"/>
          <p14:tracePt t="63542" x="9753600" y="3135313"/>
          <p14:tracePt t="63547" x="9728200" y="3152775"/>
          <p14:tracePt t="63550" x="9710738" y="3152775"/>
          <p14:tracePt t="63551" x="9685338" y="3152775"/>
          <p14:tracePt t="63554" x="9667875" y="3152775"/>
          <p14:tracePt t="63557" x="9642475" y="3152775"/>
          <p14:tracePt t="63559" x="9642475" y="3178175"/>
          <p14:tracePt t="63560" x="9626600" y="3178175"/>
          <p14:tracePt t="63567" x="9601200" y="3178175"/>
          <p14:tracePt t="63568" x="9583738" y="3178175"/>
          <p14:tracePt t="63570" x="9583738" y="3195638"/>
          <p14:tracePt t="63572" x="9558338" y="3195638"/>
          <p14:tracePt t="63576" x="9540875" y="3195638"/>
          <p14:tracePt t="63583" x="9515475" y="3221038"/>
          <p14:tracePt t="63585" x="9498013" y="3221038"/>
          <p14:tracePt t="63590" x="9472613" y="3221038"/>
          <p14:tracePt t="63592" x="9472613" y="3238500"/>
          <p14:tracePt t="63595" x="9456738" y="3238500"/>
          <p14:tracePt t="63601" x="9431338" y="3263900"/>
          <p14:tracePt t="63606" x="9413875" y="3279775"/>
          <p14:tracePt t="63616" x="9388475" y="3305175"/>
          <p14:tracePt t="63620" x="9371013" y="3322638"/>
          <p14:tracePt t="63625" x="9345613" y="3348038"/>
          <p14:tracePt t="63633" x="9328150" y="3365500"/>
          <p14:tracePt t="63638" x="9302750" y="3390900"/>
          <p14:tracePt t="63645" x="9286875" y="3408363"/>
          <p14:tracePt t="63652" x="9261475" y="3433763"/>
          <p14:tracePt t="63661" x="9261475" y="3449638"/>
          <p14:tracePt t="63662" x="9244013" y="3449638"/>
          <p14:tracePt t="63668" x="9244013" y="3475038"/>
          <p14:tracePt t="63673" x="9218613" y="3475038"/>
          <p14:tracePt t="63674" x="9218613" y="3492500"/>
          <p14:tracePt t="63684" x="9201150" y="3517900"/>
          <p14:tracePt t="63690" x="9201150" y="3535363"/>
          <p14:tracePt t="63695" x="9175750" y="3535363"/>
          <p14:tracePt t="63701" x="9175750" y="3560763"/>
          <p14:tracePt t="63708" x="9158288" y="3578225"/>
          <p14:tracePt t="63718" x="9158288" y="3603625"/>
          <p14:tracePt t="63724" x="9132888" y="3603625"/>
          <p14:tracePt t="63728" x="9132888" y="3619500"/>
          <p14:tracePt t="63736" x="9117013" y="3646488"/>
          <p14:tracePt t="63745" x="9117013" y="3662363"/>
          <p14:tracePt t="63750" x="9091613" y="3662363"/>
          <p14:tracePt t="63753" x="9091613" y="3687763"/>
          <p14:tracePt t="63756" x="9074150" y="3687763"/>
          <p14:tracePt t="63761" x="9074150" y="3705225"/>
          <p14:tracePt t="63767" x="9048750" y="3705225"/>
          <p14:tracePt t="63768" x="9048750" y="3730625"/>
          <p14:tracePt t="63771" x="9031288" y="3730625"/>
          <p14:tracePt t="63774" x="9031288" y="3748088"/>
          <p14:tracePt t="63778" x="9005888" y="3748088"/>
          <p14:tracePt t="63783" x="9005888" y="3773488"/>
          <p14:tracePt t="63785" x="8988425" y="3773488"/>
          <p14:tracePt t="63788" x="8988425" y="3790950"/>
          <p14:tracePt t="63792" x="8963025" y="3790950"/>
          <p14:tracePt t="63795" x="8963025" y="3816350"/>
          <p14:tracePt t="63801" x="8947150" y="3816350"/>
          <p14:tracePt t="63803" x="8947150" y="3832225"/>
          <p14:tracePt t="63807" x="8921750" y="3832225"/>
          <p14:tracePt t="63810" x="8921750" y="3857625"/>
          <p14:tracePt t="63818" x="8904288" y="3875088"/>
          <p14:tracePt t="63828" x="8878888" y="3900488"/>
          <p14:tracePt t="63836" x="8878888" y="3917950"/>
          <p14:tracePt t="63839" x="8861425" y="3917950"/>
          <p14:tracePt t="63845" x="8861425" y="3943350"/>
          <p14:tracePt t="63853" x="8836025" y="3960813"/>
          <p14:tracePt t="63862" x="8836025" y="3986213"/>
          <p14:tracePt t="63871" x="8836025" y="4002088"/>
          <p14:tracePt t="63874" x="8818563" y="4002088"/>
          <p14:tracePt t="63885" x="8818563" y="4027488"/>
          <p14:tracePt t="63892" x="8818563" y="4044950"/>
          <p14:tracePt t="63902" x="8793163" y="4044950"/>
          <p14:tracePt t="63904" x="8793163" y="4070350"/>
          <p14:tracePt t="63918" x="8793163" y="4087813"/>
          <p14:tracePt t="63935" x="8793163" y="4113213"/>
          <p14:tracePt t="63939" x="8777288" y="4113213"/>
          <p14:tracePt t="63945" x="8777288" y="4130675"/>
          <p14:tracePt t="63954" x="8777288" y="4156075"/>
          <p14:tracePt t="63962" x="8777288" y="4171950"/>
          <p14:tracePt t="63972" x="8777288" y="4197350"/>
          <p14:tracePt t="63985" x="8777288" y="4214813"/>
          <p14:tracePt t="64001" x="8777288" y="4240213"/>
          <p14:tracePt t="64035" x="8777288" y="4257675"/>
          <p14:tracePt t="64072" x="8777288" y="4283075"/>
          <p14:tracePt t="64081" x="8793163" y="4283075"/>
          <p14:tracePt t="64092" x="8810625" y="4283075"/>
          <p14:tracePt t="64095" x="8810625" y="4300538"/>
          <p14:tracePt t="64102" x="8836025" y="4300538"/>
          <p14:tracePt t="64110" x="8853488" y="4300538"/>
          <p14:tracePt t="64118" x="8878888" y="4300538"/>
          <p14:tracePt t="64123" x="8894763" y="4300538"/>
          <p14:tracePt t="64125" x="8894763" y="4325938"/>
          <p14:tracePt t="64128" x="8921750" y="4325938"/>
          <p14:tracePt t="64135" x="8937625" y="4325938"/>
          <p14:tracePt t="64138" x="8963025" y="4325938"/>
          <p14:tracePt t="64143" x="8980488" y="4325938"/>
          <p14:tracePt t="64151" x="9005888" y="4325938"/>
          <p14:tracePt t="64156" x="9023350" y="4341813"/>
          <p14:tracePt t="64166" x="9048750" y="4341813"/>
          <p14:tracePt t="64172" x="9064625" y="4341813"/>
          <p14:tracePt t="64179" x="9091613" y="4341813"/>
          <p14:tracePt t="64185" x="9107488" y="4341813"/>
          <p14:tracePt t="64192" x="9132888" y="4341813"/>
          <p14:tracePt t="64192" x="9132888" y="4368800"/>
          <p14:tracePt t="64200" x="9150350" y="4368800"/>
          <p14:tracePt t="64202" x="9175750" y="4368800"/>
          <p14:tracePt t="64208" x="9193213" y="4368800"/>
          <p14:tracePt t="64216" x="9218613" y="4368800"/>
          <p14:tracePt t="64218" x="9236075" y="4368800"/>
          <p14:tracePt t="64224" x="9261475" y="4368800"/>
          <p14:tracePt t="64226" x="9261475" y="4384675"/>
          <p14:tracePt t="64230" x="9277350" y="4384675"/>
          <p14:tracePt t="64235" x="9302750" y="4384675"/>
          <p14:tracePt t="64242" x="9320213" y="4384675"/>
          <p14:tracePt t="64251" x="9345613" y="4384675"/>
          <p14:tracePt t="64256" x="9363075" y="4384675"/>
          <p14:tracePt t="64266" x="9388475" y="4384675"/>
          <p14:tracePt t="64271" x="9405938" y="4384675"/>
          <p14:tracePt t="64278" x="9431338" y="4410075"/>
          <p14:tracePt t="64285" x="9447213" y="4410075"/>
          <p14:tracePt t="64289" x="9472613" y="4410075"/>
          <p14:tracePt t="64295" x="9490075" y="4410075"/>
          <p14:tracePt t="64301" x="9515475" y="4427538"/>
          <p14:tracePt t="64305" x="9532938" y="4427538"/>
          <p14:tracePt t="64310" x="9558338" y="4427538"/>
          <p14:tracePt t="64318" x="9575800" y="4427538"/>
          <p14:tracePt t="64319" x="9601200" y="4452938"/>
          <p14:tracePt t="64323" x="9617075" y="4452938"/>
          <p14:tracePt t="64326" x="9642475" y="4452938"/>
          <p14:tracePt t="64334" x="9685338" y="4470400"/>
          <p14:tracePt t="64337" x="9702800" y="4470400"/>
          <p14:tracePt t="64339" x="9728200" y="4470400"/>
          <p14:tracePt t="64342" x="9745663" y="4470400"/>
          <p14:tracePt t="64346" x="9771063" y="4470400"/>
          <p14:tracePt t="64351" x="9812338" y="4495800"/>
          <p14:tracePt t="64353" x="9829800" y="4495800"/>
          <p14:tracePt t="64355" x="9855200" y="4495800"/>
          <p14:tracePt t="64358" x="9872663" y="4495800"/>
          <p14:tracePt t="64362" x="9898063" y="4495800"/>
          <p14:tracePt t="64368" x="9915525" y="4495800"/>
          <p14:tracePt t="64368" x="9940925" y="4495800"/>
          <p14:tracePt t="64370" x="9956800" y="4495800"/>
          <p14:tracePt t="64374" x="9983788" y="4495800"/>
          <p14:tracePt t="64377" x="9999663" y="4495800"/>
          <p14:tracePt t="64383" x="10025063" y="4495800"/>
          <p14:tracePt t="64385" x="10042525" y="4495800"/>
          <p14:tracePt t="64388" x="10067925" y="4495800"/>
          <p14:tracePt t="64391" x="10085388" y="4495800"/>
          <p14:tracePt t="64394" x="10110788" y="4495800"/>
          <p14:tracePt t="64400" x="10126663" y="4495800"/>
          <p14:tracePt t="64402" x="10153650" y="4495800"/>
          <p14:tracePt t="64403" x="10169525" y="4495800"/>
          <p14:tracePt t="64407" x="10194925" y="4495800"/>
          <p14:tracePt t="64410" x="10212388" y="4495800"/>
          <p14:tracePt t="64417" x="10255250" y="4495800"/>
          <p14:tracePt t="64418" x="10280650" y="4495800"/>
          <p14:tracePt t="64421" x="10298113" y="4495800"/>
          <p14:tracePt t="64423" x="10323513" y="4495800"/>
          <p14:tracePt t="64426" x="10339388" y="4495800"/>
          <p14:tracePt t="64428" x="10364788" y="4495800"/>
          <p14:tracePt t="64433" x="10382250" y="4495800"/>
          <p14:tracePt t="64435" x="10407650" y="4495800"/>
          <p14:tracePt t="64436" x="10425113" y="4495800"/>
          <p14:tracePt t="64439" x="10450513" y="4495800"/>
          <p14:tracePt t="64441" x="10467975" y="4495800"/>
          <p14:tracePt t="64444" x="10493375" y="4495800"/>
          <p14:tracePt t="64446" x="10509250" y="4495800"/>
          <p14:tracePt t="64451" x="10534650" y="4495800"/>
          <p14:tracePt t="64452" x="10552113" y="4495800"/>
          <p14:tracePt t="64453" x="10577513" y="4495800"/>
          <p14:tracePt t="64455" x="10594975" y="4495800"/>
          <p14:tracePt t="64456" x="10594975" y="4478338"/>
          <p14:tracePt t="64458" x="10620375" y="4478338"/>
          <p14:tracePt t="64460" x="10637838" y="4478338"/>
          <p14:tracePt t="64467" x="10679113" y="4478338"/>
          <p14:tracePt t="64468" x="10704513" y="4478338"/>
          <p14:tracePt t="64470" x="10721975" y="4478338"/>
          <p14:tracePt t="64472" x="10747375" y="4478338"/>
          <p14:tracePt t="64475" x="10764838" y="4452938"/>
          <p14:tracePt t="64477" x="10790238" y="4452938"/>
          <p14:tracePt t="64484" x="10833100" y="4452938"/>
          <p14:tracePt t="64485" x="10848975" y="4452938"/>
          <p14:tracePt t="64487" x="10874375" y="4452938"/>
          <p14:tracePt t="64488" x="10874375" y="4435475"/>
          <p14:tracePt t="64489" x="10891838" y="4435475"/>
          <p14:tracePt t="64493" x="10917238" y="4435475"/>
          <p14:tracePt t="64494" x="10934700" y="4435475"/>
          <p14:tracePt t="64501" x="10960100" y="4435475"/>
          <p14:tracePt t="64501" x="10977563" y="4410075"/>
          <p14:tracePt t="64503" x="11002963" y="4410075"/>
          <p14:tracePt t="64505" x="11018838" y="4410075"/>
          <p14:tracePt t="64508" x="11044238" y="4410075"/>
          <p14:tracePt t="64510" x="11044238" y="4394200"/>
          <p14:tracePt t="64511" x="11061700" y="4394200"/>
          <p14:tracePt t="64517" x="11104563" y="4394200"/>
          <p14:tracePt t="64519" x="11129963" y="4394200"/>
          <p14:tracePt t="64521" x="11147425" y="4368800"/>
          <p14:tracePt t="64524" x="11172825" y="4368800"/>
          <p14:tracePt t="64526" x="11188700" y="4368800"/>
          <p14:tracePt t="64534" x="11231563" y="4351338"/>
          <p14:tracePt t="64535" x="11256963" y="4351338"/>
          <p14:tracePt t="64538" x="11274425" y="4351338"/>
          <p14:tracePt t="64540" x="11299825" y="4351338"/>
          <p14:tracePt t="64542" x="11299825" y="4325938"/>
          <p14:tracePt t="64543" x="11317288" y="4325938"/>
          <p14:tracePt t="64546" x="11342688" y="4325938"/>
          <p14:tracePt t="64550" x="11360150" y="4325938"/>
          <p14:tracePt t="64551" x="11385550" y="4325938"/>
          <p14:tracePt t="64552" x="11385550" y="4308475"/>
          <p14:tracePt t="64554" x="11401425" y="4308475"/>
          <p14:tracePt t="64556" x="11426825" y="4308475"/>
          <p14:tracePt t="64559" x="11444288" y="4308475"/>
          <p14:tracePt t="64566" x="11469688" y="4283075"/>
          <p14:tracePt t="64568" x="11487150" y="4283075"/>
          <p14:tracePt t="64569" x="11512550" y="4283075"/>
          <p14:tracePt t="64573" x="11530013" y="4283075"/>
          <p14:tracePt t="64576" x="11555413" y="4265613"/>
          <p14:tracePt t="64583" x="11571288" y="4265613"/>
          <p14:tracePt t="64585" x="11596688" y="4265613"/>
          <p14:tracePt t="64585" x="11596688" y="4240213"/>
          <p14:tracePt t="64587" x="11614150" y="4240213"/>
          <p14:tracePt t="64593" x="11639550" y="4240213"/>
          <p14:tracePt t="64594" x="11639550" y="4224338"/>
          <p14:tracePt t="64600" x="11657013" y="4224338"/>
          <p14:tracePt t="64604" x="11682413" y="4197350"/>
          <p14:tracePt t="64617" x="11699875" y="4181475"/>
          <p14:tracePt t="64621" x="11725275" y="4181475"/>
          <p14:tracePt t="64623" x="11725275" y="4156075"/>
          <p14:tracePt t="64629" x="11741150" y="4156075"/>
          <p14:tracePt t="64633" x="11741150" y="4138613"/>
          <p14:tracePt t="64636" x="11741150" y="4113213"/>
          <p14:tracePt t="64637" x="11766550" y="4113213"/>
          <p14:tracePt t="64643" x="11766550" y="4095750"/>
          <p14:tracePt t="64647" x="11784013" y="4095750"/>
          <p14:tracePt t="64651" x="11784013" y="4070350"/>
          <p14:tracePt t="64655" x="11809413" y="4070350"/>
          <p14:tracePt t="64656" x="11809413" y="4052888"/>
          <p14:tracePt t="64666" x="11809413" y="4027488"/>
          <p14:tracePt t="64669" x="11826875" y="4027488"/>
          <p14:tracePt t="64672" x="11826875" y="4011613"/>
          <p14:tracePt t="64684" x="11826875" y="3986213"/>
          <p14:tracePt t="64686" x="11852275" y="3986213"/>
          <p14:tracePt t="64701" x="11852275" y="3968750"/>
          <p14:tracePt t="64717" x="11869738" y="3968750"/>
          <p14:tracePt t="64734" x="11869738" y="3943350"/>
          <p14:tracePt t="64828" x="11852275" y="3943350"/>
          <p14:tracePt t="64839" x="11834813" y="3943350"/>
          <p14:tracePt t="64841" x="11834813" y="3925888"/>
          <p14:tracePt t="64851" x="11809413" y="3925888"/>
          <p14:tracePt t="64860" x="11791950" y="3925888"/>
          <p14:tracePt t="64872" x="11766550" y="3925888"/>
          <p14:tracePt t="64885" x="11750675" y="3925888"/>
          <p14:tracePt t="64897" x="11725275" y="3925888"/>
          <p14:tracePt t="64909" x="11707813" y="3925888"/>
          <p14:tracePt t="64922" x="11682413" y="3925888"/>
          <p14:tracePt t="64927" x="11682413" y="3943350"/>
          <p14:tracePt t="64935" x="11664950" y="3943350"/>
          <p14:tracePt t="64939" x="11664950" y="3960813"/>
          <p14:tracePt t="64941" x="11639550" y="3960813"/>
          <p14:tracePt t="64950" x="11622088" y="3960813"/>
          <p14:tracePt t="64952" x="11622088" y="3986213"/>
          <p14:tracePt t="64957" x="11596688" y="3986213"/>
          <p14:tracePt t="64967" x="11596688" y="4002088"/>
          <p14:tracePt t="64969" x="11580813" y="4002088"/>
          <p14:tracePt t="64985" x="11555413" y="4027488"/>
          <p14:tracePt t="64992" x="11537950" y="4027488"/>
          <p14:tracePt t="65001" x="11537950" y="4044950"/>
          <p14:tracePt t="65010" x="11512550" y="4044950"/>
          <p14:tracePt t="65021" x="11512550" y="4070350"/>
          <p14:tracePt t="65027" x="11495088" y="4070350"/>
          <p14:tracePt t="65037" x="11495088" y="4087813"/>
          <p14:tracePt t="65042" x="11469688" y="4087813"/>
          <p14:tracePt t="65051" x="11469688" y="4113213"/>
          <p14:tracePt t="65059" x="11452225" y="4113213"/>
          <p14:tracePt t="65061" x="11452225" y="4130675"/>
          <p14:tracePt t="65068" x="11426825" y="4130675"/>
          <p14:tracePt t="65070" x="11426825" y="4156075"/>
          <p14:tracePt t="65077" x="11410950" y="4156075"/>
          <p14:tracePt t="65078" x="11410950" y="4171950"/>
          <p14:tracePt t="65085" x="11385550" y="4171950"/>
          <p14:tracePt t="65086" x="11385550" y="4197350"/>
          <p14:tracePt t="65090" x="11368088" y="4197350"/>
          <p14:tracePt t="65093" x="11368088" y="4214813"/>
          <p14:tracePt t="65095" x="11342688" y="4214813"/>
          <p14:tracePt t="65101" x="11325225" y="4240213"/>
          <p14:tracePt t="65105" x="11299825" y="4240213"/>
          <p14:tracePt t="65108" x="11299825" y="4257675"/>
          <p14:tracePt t="65109" x="11282363" y="4257675"/>
          <p14:tracePt t="65112" x="11256963" y="4257675"/>
          <p14:tracePt t="65118" x="11241088" y="4283075"/>
          <p14:tracePt t="65121" x="11215688" y="4300538"/>
          <p14:tracePt t="65124" x="11198225" y="4300538"/>
          <p14:tracePt t="65127" x="11172825" y="4300538"/>
          <p14:tracePt t="65128" x="11172825" y="4325938"/>
          <p14:tracePt t="65133" x="11155363" y="4325938"/>
          <p14:tracePt t="65135" x="11129963" y="4325938"/>
          <p14:tracePt t="65137" x="11112500" y="4341813"/>
          <p14:tracePt t="65141" x="11087100" y="4341813"/>
          <p14:tracePt t="65144" x="11087100" y="4368800"/>
          <p14:tracePt t="65145" x="11071225" y="4368800"/>
          <p14:tracePt t="65150" x="11044238" y="4368800"/>
          <p14:tracePt t="65152" x="11028363" y="4368800"/>
          <p14:tracePt t="65154" x="11002963" y="4384675"/>
          <p14:tracePt t="65158" x="10985500" y="4384675"/>
          <p14:tracePt t="65160" x="10985500" y="4410075"/>
          <p14:tracePt t="65161" x="10960100" y="4410075"/>
          <p14:tracePt t="65168" x="10942638" y="4410075"/>
          <p14:tracePt t="65168" x="10917238" y="4410075"/>
          <p14:tracePt t="65169" x="10917238" y="4427538"/>
          <p14:tracePt t="65171" x="10901363" y="4427538"/>
          <p14:tracePt t="65175" x="10874375" y="4427538"/>
          <p14:tracePt t="65180" x="10858500" y="4427538"/>
          <p14:tracePt t="65185" x="10815638" y="4452938"/>
          <p14:tracePt t="65187" x="10790238" y="4452938"/>
          <p14:tracePt t="65194" x="10772775" y="4452938"/>
          <p14:tracePt t="65197" x="10747375" y="4452938"/>
          <p14:tracePt t="65201" x="10704513" y="4452938"/>
          <p14:tracePt t="65201" x="10704513" y="4470400"/>
          <p14:tracePt t="65203" x="10688638" y="4470400"/>
          <p14:tracePt t="65205" x="10663238" y="4470400"/>
          <p14:tracePt t="65207" x="10645775" y="4470400"/>
          <p14:tracePt t="65209" x="10620375" y="4470400"/>
          <p14:tracePt t="65211" x="10602913" y="4470400"/>
          <p14:tracePt t="65212" x="10602913" y="4495800"/>
          <p14:tracePt t="65218" x="10560050" y="4495800"/>
          <p14:tracePt t="65218" x="10534650" y="4495800"/>
          <p14:tracePt t="65219" x="10518775" y="4495800"/>
          <p14:tracePt t="65221" x="10493375" y="4495800"/>
          <p14:tracePt t="65222" x="10493375" y="4513263"/>
          <p14:tracePt t="65223" x="10475913" y="4513263"/>
          <p14:tracePt t="65225" x="10450513" y="4513263"/>
          <p14:tracePt t="65226" x="10433050" y="4513263"/>
          <p14:tracePt t="65228" x="10407650" y="4513263"/>
          <p14:tracePt t="65232" x="10364788" y="4538663"/>
          <p14:tracePt t="65235" x="10348913" y="4538663"/>
          <p14:tracePt t="65235" x="10323513" y="4538663"/>
          <p14:tracePt t="65237" x="10306050" y="4538663"/>
          <p14:tracePt t="65239" x="10280650" y="4538663"/>
          <p14:tracePt t="65241" x="10263188" y="4538663"/>
          <p14:tracePt t="65242" x="10237788" y="4554538"/>
          <p14:tracePt t="65243" x="10220325" y="4554538"/>
          <p14:tracePt t="65245" x="10194925" y="4554538"/>
          <p14:tracePt t="65251" x="10110788" y="4579938"/>
          <p14:tracePt t="65254" x="10067925" y="4579938"/>
          <p14:tracePt t="65257" x="10050463" y="4579938"/>
          <p14:tracePt t="65258" x="10025063" y="4579938"/>
          <p14:tracePt t="65260" x="10009188" y="4579938"/>
          <p14:tracePt t="65262" x="9983788" y="4597400"/>
          <p14:tracePt t="65268" x="9923463" y="4597400"/>
          <p14:tracePt t="65269" x="9898063" y="4597400"/>
          <p14:tracePt t="65271" x="9880600" y="4597400"/>
          <p14:tracePt t="65272" x="9855200" y="4597400"/>
          <p14:tracePt t="65273" x="9839325" y="4622800"/>
          <p14:tracePt t="65275" x="9812338" y="4622800"/>
          <p14:tracePt t="65276" x="9796463" y="4622800"/>
          <p14:tracePt t="65277" x="9771063" y="4622800"/>
          <p14:tracePt t="65279" x="9753600" y="4622800"/>
          <p14:tracePt t="65284" x="9685338" y="4622800"/>
          <p14:tracePt t="65285" x="9667875" y="4622800"/>
          <p14:tracePt t="65287" x="9642475" y="4622800"/>
          <p14:tracePt t="65288" x="9626600" y="4640263"/>
          <p14:tracePt t="65290" x="9601200" y="4640263"/>
          <p14:tracePt t="65291" x="9583738" y="4640263"/>
          <p14:tracePt t="65293" x="9558338" y="4640263"/>
          <p14:tracePt t="65294" x="9540875" y="4640263"/>
          <p14:tracePt t="65297" x="9515475" y="4640263"/>
          <p14:tracePt t="65301" x="9472613" y="4640263"/>
          <p14:tracePt t="65302" x="9456738" y="4640263"/>
          <p14:tracePt t="65303" x="9431338" y="4640263"/>
          <p14:tracePt t="65305" x="9413875" y="4640263"/>
          <p14:tracePt t="65306" x="9388475" y="4640263"/>
          <p14:tracePt t="65307" x="9371013" y="4640263"/>
          <p14:tracePt t="65309" x="9345613" y="4640263"/>
          <p14:tracePt t="65311" x="9328150" y="4640263"/>
          <p14:tracePt t="65312" x="9302750" y="4640263"/>
          <p14:tracePt t="65318" x="9244013" y="4640263"/>
          <p14:tracePt t="65318" x="9218613" y="4640263"/>
          <p14:tracePt t="65320" x="9201150" y="4640263"/>
          <p14:tracePt t="65322" x="9175750" y="4640263"/>
          <p14:tracePt t="65323" x="9158288" y="4640263"/>
          <p14:tracePt t="65325" x="9132888" y="4640263"/>
          <p14:tracePt t="65327" x="9117013" y="4640263"/>
          <p14:tracePt t="65328" x="9091613" y="4640263"/>
          <p14:tracePt t="65334" x="9048750" y="4640263"/>
          <p14:tracePt t="65335" x="9005888" y="4640263"/>
          <p14:tracePt t="65337" x="8988425" y="4640263"/>
          <p14:tracePt t="65338" x="8963025" y="4622800"/>
          <p14:tracePt t="65340" x="8947150" y="4622800"/>
          <p14:tracePt t="65342" x="8921750" y="4622800"/>
          <p14:tracePt t="65343" x="8904288" y="4622800"/>
          <p14:tracePt t="65345" x="8878888" y="4622800"/>
          <p14:tracePt t="65351" x="8836025" y="4622800"/>
          <p14:tracePt t="65351" x="8818563" y="4622800"/>
          <p14:tracePt t="65353" x="8793163" y="4622800"/>
          <p14:tracePt t="65354" x="8777288" y="4622800"/>
          <p14:tracePt t="65355" x="8750300" y="4622800"/>
          <p14:tracePt t="65357" x="8734425" y="4622800"/>
          <p14:tracePt t="65359" x="8709025" y="4605338"/>
          <p14:tracePt t="65360" x="8691563" y="4605338"/>
          <p14:tracePt t="65362" x="8666163" y="4605338"/>
          <p14:tracePt t="65368" x="8623300" y="4605338"/>
          <p14:tracePt t="65368" x="8605838" y="4605338"/>
          <p14:tracePt t="65370" x="8580438" y="4605338"/>
          <p14:tracePt t="65372" x="8564563" y="4605338"/>
          <p14:tracePt t="65373" x="8539163" y="4605338"/>
          <p14:tracePt t="65375" x="8521700" y="4605338"/>
          <p14:tracePt t="65377" x="8496300" y="4605338"/>
          <p14:tracePt t="65379" x="8478838" y="4605338"/>
          <p14:tracePt t="65383" x="8453438" y="4605338"/>
          <p14:tracePt t="65385" x="8435975" y="4579938"/>
          <p14:tracePt t="65385" x="8410575" y="4579938"/>
          <p14:tracePt t="65387" x="8394700" y="4579938"/>
          <p14:tracePt t="65389" x="8369300" y="4579938"/>
          <p14:tracePt t="65391" x="8351838" y="4579938"/>
          <p14:tracePt t="65394" x="8326438" y="4579938"/>
          <p14:tracePt t="65397" x="8308975" y="4579938"/>
          <p14:tracePt t="65401" x="8266113" y="4579938"/>
          <p14:tracePt t="65402" x="8240713" y="4579938"/>
          <p14:tracePt t="65405" x="8224838" y="4579938"/>
          <p14:tracePt t="65407" x="8199438" y="4579938"/>
          <p14:tracePt t="65410" x="8181975" y="4579938"/>
          <p14:tracePt t="65412" x="8156575" y="4579938"/>
          <p14:tracePt t="65416" x="8139113" y="4579938"/>
          <p14:tracePt t="65418" x="8113713" y="4579938"/>
          <p14:tracePt t="65420" x="8096250" y="4579938"/>
          <p14:tracePt t="65422" x="8070850" y="4579938"/>
          <p14:tracePt t="65424" x="8054975" y="4579938"/>
          <p14:tracePt t="65429" x="8029575" y="4579938"/>
          <p14:tracePt t="65434" x="8012113" y="4579938"/>
          <p14:tracePt t="65436" x="7986713" y="4579938"/>
          <p14:tracePt t="65440" x="7969250" y="4579938"/>
          <p14:tracePt t="65445" x="7943850" y="4579938"/>
          <p14:tracePt t="65878" x="7961313" y="4579938"/>
          <p14:tracePt t="65882" x="7986713" y="4579938"/>
          <p14:tracePt t="65924" x="7986713" y="4597400"/>
          <p14:tracePt t="65926" x="8004175" y="4597400"/>
          <p14:tracePt t="66078" x="8004175" y="4622800"/>
          <p14:tracePt t="66082" x="8029575" y="4622800"/>
          <p14:tracePt t="66090" x="8045450" y="4640263"/>
          <p14:tracePt t="66101" x="8070850" y="4640263"/>
          <p14:tracePt t="66110" x="8088313" y="4640263"/>
          <p14:tracePt t="66111" x="8088313" y="4665663"/>
          <p14:tracePt t="66154" x="8113713" y="4665663"/>
          <p14:tracePt t="66168" x="8113713" y="4683125"/>
          <p14:tracePt t="66173" x="8131175" y="4683125"/>
          <p14:tracePt t="66184" x="8131175" y="4708525"/>
          <p14:tracePt t="66194" x="8156575" y="4708525"/>
          <p14:tracePt t="66197" x="8156575" y="4724400"/>
          <p14:tracePt t="66206" x="8156575" y="4749800"/>
          <p14:tracePt t="66210" x="8174038" y="4749800"/>
          <p14:tracePt t="66218" x="8174038" y="4767263"/>
          <p14:tracePt t="66228" x="8199438" y="4792663"/>
          <p14:tracePt t="66241" x="8199438" y="4810125"/>
          <p14:tracePt t="66245" x="8215313" y="4810125"/>
          <p14:tracePt t="66252" x="8215313" y="4835525"/>
          <p14:tracePt t="66260" x="8240713" y="4835525"/>
          <p14:tracePt t="66261" x="8240713" y="4852988"/>
          <p14:tracePt t="66268" x="8240713" y="4878388"/>
          <p14:tracePt t="66272" x="8258175" y="4878388"/>
          <p14:tracePt t="66276" x="8258175" y="4894263"/>
          <p14:tracePt t="66285" x="8283575" y="4919663"/>
          <p14:tracePt t="66290" x="8283575" y="4937125"/>
          <p14:tracePt t="66297" x="8283575" y="4962525"/>
          <p14:tracePt t="66300" x="8301038" y="4962525"/>
          <p14:tracePt t="66301" x="8301038" y="4979988"/>
          <p14:tracePt t="66307" x="8301038" y="5005388"/>
          <p14:tracePt t="66311" x="8326438" y="5005388"/>
          <p14:tracePt t="66312" x="8326438" y="5022850"/>
          <p14:tracePt t="66318" x="8326438" y="5048250"/>
          <p14:tracePt t="66321" x="8326438" y="5064125"/>
          <p14:tracePt t="66325" x="8343900" y="5064125"/>
          <p14:tracePt t="66327" x="8343900" y="5091113"/>
          <p14:tracePt t="66334" x="8343900" y="5106988"/>
          <p14:tracePt t="66336" x="8369300" y="5132388"/>
          <p14:tracePt t="66340" x="8369300" y="5149850"/>
          <p14:tracePt t="66344" x="8369300" y="5175250"/>
          <p14:tracePt t="66351" x="8385175" y="5192713"/>
          <p14:tracePt t="66353" x="8385175" y="5218113"/>
          <p14:tracePt t="66357" x="8385175" y="5235575"/>
          <p14:tracePt t="66361" x="8385175" y="5260975"/>
          <p14:tracePt t="66368" x="8410575" y="5276850"/>
          <p14:tracePt t="66368" x="8410575" y="5302250"/>
          <p14:tracePt t="66372" x="8410575" y="5319713"/>
          <p14:tracePt t="66376" x="8410575" y="5345113"/>
          <p14:tracePt t="66383" x="8410575" y="5362575"/>
          <p14:tracePt t="66385" x="8410575" y="5387975"/>
          <p14:tracePt t="66390" x="8410575" y="5405438"/>
          <p14:tracePt t="66397" x="8410575" y="5430838"/>
          <p14:tracePt t="66402" x="8410575" y="5446713"/>
          <p14:tracePt t="66409" x="8410575" y="5472113"/>
          <p14:tracePt t="66419" x="8410575" y="5489575"/>
          <p14:tracePt t="66434" x="8410575" y="5514975"/>
          <p14:tracePt t="66444" x="8410575" y="5532438"/>
          <p14:tracePt t="66451" x="8394700" y="5532438"/>
          <p14:tracePt t="66460" x="8394700" y="5557838"/>
          <p14:tracePt t="66475" x="8394700" y="5575300"/>
          <p14:tracePt t="66484" x="8369300" y="5575300"/>
          <p14:tracePt t="66493" x="8369300" y="5600700"/>
          <p14:tracePt t="66513" x="8351838" y="5600700"/>
          <p14:tracePt t="66580" x="8326438" y="5600700"/>
          <p14:tracePt t="66587" x="8308975" y="5583238"/>
          <p14:tracePt t="66597" x="8283575" y="5583238"/>
          <p14:tracePt t="66601" x="8283575" y="5557838"/>
          <p14:tracePt t="66607" x="8266113" y="5557838"/>
          <p14:tracePt t="66617" x="8266113" y="5540375"/>
          <p14:tracePt t="66625" x="8240713" y="5540375"/>
          <p14:tracePt t="66627" x="8240713" y="5514975"/>
          <p14:tracePt t="66637" x="8240713" y="5497513"/>
          <p14:tracePt t="66651" x="8240713" y="5472113"/>
          <p14:tracePt t="66656" x="8224838" y="5472113"/>
          <p14:tracePt t="66681" x="8224838" y="5456238"/>
          <p14:tracePt t="66714" x="8224838" y="5430838"/>
          <p14:tracePt t="66754" x="8224838" y="5413375"/>
          <p14:tracePt t="66776" x="8199438" y="5413375"/>
          <p14:tracePt t="66790" x="8199438" y="5387975"/>
          <p14:tracePt t="66815" x="8199438" y="5370513"/>
          <p14:tracePt t="66869" x="8199438" y="5345113"/>
          <p14:tracePt t="66884" x="8199438" y="5327650"/>
          <p14:tracePt t="66894" x="8199438" y="5302250"/>
          <p14:tracePt t="66897" x="8215313" y="5302250"/>
          <p14:tracePt t="66903" x="8215313" y="5286375"/>
          <p14:tracePt t="66912" x="8240713" y="5286375"/>
          <p14:tracePt t="66917" x="8240713" y="5260975"/>
          <p14:tracePt t="66924" x="8240713" y="5243513"/>
          <p14:tracePt t="66925" x="8258175" y="5243513"/>
          <p14:tracePt t="66934" x="8258175" y="5218113"/>
          <p14:tracePt t="66936" x="8283575" y="5218113"/>
          <p14:tracePt t="66942" x="8283575" y="5200650"/>
          <p14:tracePt t="66979" x="8283575" y="5175250"/>
          <p14:tracePt t="66981" x="8301038" y="5175250"/>
          <p14:tracePt t="66993" x="8326438" y="5175250"/>
          <p14:tracePt t="66993" x="8326438" y="5157788"/>
          <p14:tracePt t="67001" x="8343900" y="5157788"/>
          <p14:tracePt t="67002" x="8343900" y="5132388"/>
          <p14:tracePt t="67007" x="8369300" y="5132388"/>
          <p14:tracePt t="67008" x="8369300" y="5116513"/>
          <p14:tracePt t="67012" x="8385175" y="5116513"/>
          <p14:tracePt t="67016" x="8385175" y="5091113"/>
          <p14:tracePt t="67018" x="8410575" y="5091113"/>
          <p14:tracePt t="67020" x="8410575" y="5073650"/>
          <p14:tracePt t="67021" x="8428038" y="5073650"/>
          <p14:tracePt t="67025" x="8453438" y="5048250"/>
          <p14:tracePt t="67029" x="8470900" y="5048250"/>
          <p14:tracePt t="67034" x="8496300" y="5030788"/>
          <p14:tracePt t="67037" x="8513763" y="5005388"/>
          <p14:tracePt t="67041" x="8539163" y="5005388"/>
          <p14:tracePt t="67043" x="8539163" y="4987925"/>
          <p14:tracePt t="67044" x="8555038" y="4987925"/>
          <p14:tracePt t="67051" x="8580438" y="4962525"/>
          <p14:tracePt t="67053" x="8597900" y="4962525"/>
          <p14:tracePt t="67056" x="8597900" y="4946650"/>
          <p14:tracePt t="67057" x="8623300" y="4946650"/>
          <p14:tracePt t="67062" x="8640763" y="4946650"/>
          <p14:tracePt t="67067" x="8666163" y="4919663"/>
          <p14:tracePt t="67071" x="8683625" y="4919663"/>
          <p14:tracePt t="67078" x="8709025" y="4903788"/>
          <p14:tracePt t="67175" x="8709025" y="4919663"/>
          <p14:tracePt t="67181" x="8709025" y="4937125"/>
          <p14:tracePt t="67186" x="8709025" y="4962525"/>
          <p14:tracePt t="67192" x="8709025" y="4979988"/>
          <p14:tracePt t="67201" x="8709025" y="5005388"/>
          <p14:tracePt t="67206" x="8709025" y="5022850"/>
          <p14:tracePt t="67211" x="8709025" y="5048250"/>
          <p14:tracePt t="67218" x="8709025" y="5064125"/>
          <p14:tracePt t="67222" x="8709025" y="5091113"/>
          <p14:tracePt t="67227" x="8709025" y="5106988"/>
          <p14:tracePt t="67233" x="8709025" y="5132388"/>
          <p14:tracePt t="67235" x="8709025" y="5149850"/>
          <p14:tracePt t="67238" x="8709025" y="5175250"/>
          <p14:tracePt t="67242" x="8709025" y="5192713"/>
          <p14:tracePt t="67245" x="8709025" y="5218113"/>
          <p14:tracePt t="67251" x="8709025" y="5235575"/>
          <p14:tracePt t="67252" x="8709025" y="5260975"/>
          <p14:tracePt t="67254" x="8709025" y="5276850"/>
          <p14:tracePt t="67256" x="8709025" y="5302250"/>
          <p14:tracePt t="67259" x="8709025" y="5319713"/>
          <p14:tracePt t="67261" x="8709025" y="5345113"/>
          <p14:tracePt t="67267" x="8709025" y="5387975"/>
          <p14:tracePt t="67269" x="8709025" y="5405438"/>
          <p14:tracePt t="67272" x="8709025" y="5430838"/>
          <p14:tracePt t="67274" x="8709025" y="5446713"/>
          <p14:tracePt t="67277" x="8709025" y="5472113"/>
          <p14:tracePt t="67278" x="8691563" y="5472113"/>
          <p14:tracePt t="67284" x="8691563" y="5514975"/>
          <p14:tracePt t="67285" x="8691563" y="5532438"/>
          <p14:tracePt t="67288" x="8691563" y="5557838"/>
          <p14:tracePt t="67290" x="8691563" y="5575300"/>
          <p14:tracePt t="67293" x="8691563" y="5600700"/>
          <p14:tracePt t="67294" x="8691563" y="5616575"/>
          <p14:tracePt t="67296" x="8691563" y="5641975"/>
          <p14:tracePt t="67301" x="8666163" y="5659438"/>
          <p14:tracePt t="67301" x="8666163" y="5684838"/>
          <p14:tracePt t="67304" x="8666163" y="5702300"/>
          <p14:tracePt t="67306" x="8666163" y="5727700"/>
          <p14:tracePt t="67308" x="8666163" y="5745163"/>
          <p14:tracePt t="67311" x="8648700" y="5770563"/>
          <p14:tracePt t="67316" x="8648700" y="5788025"/>
          <p14:tracePt t="67318" x="8648700" y="5813425"/>
          <p14:tracePt t="67318" x="8648700" y="5829300"/>
          <p14:tracePt t="67321" x="8648700" y="5854700"/>
          <p14:tracePt t="67323" x="8623300" y="5872163"/>
          <p14:tracePt t="67326" x="8623300" y="5897563"/>
          <p14:tracePt t="67328" x="8623300" y="5915025"/>
          <p14:tracePt t="67333" x="8623300" y="5940425"/>
          <p14:tracePt t="67335" x="8605838" y="5957888"/>
          <p14:tracePt t="67337" x="8605838" y="5983288"/>
          <p14:tracePt t="67338" x="8605838" y="5999163"/>
          <p14:tracePt t="67341" x="8605838" y="6024563"/>
          <p14:tracePt t="67342" x="8605838" y="6042025"/>
          <p14:tracePt t="67345" x="8605838" y="6067425"/>
          <p14:tracePt t="67346" x="8580438" y="6067425"/>
          <p14:tracePt t="67351" x="8580438" y="6084888"/>
          <p14:tracePt t="67351" x="8580438" y="6110288"/>
          <p14:tracePt t="67354" x="8580438" y="6127750"/>
          <p14:tracePt t="67356" x="8580438" y="6153150"/>
          <p14:tracePt t="67359" x="8580438" y="6169025"/>
          <p14:tracePt t="67374" x="8580438" y="6194425"/>
          <p14:tracePt t="67383" x="8580438" y="6211888"/>
          <p14:tracePt t="67389" x="8580438" y="6237288"/>
          <p14:tracePt t="67616" x="8564563" y="6237288"/>
          <p14:tracePt t="67622" x="8539163" y="6237288"/>
          <p14:tracePt t="67624" x="8539163" y="6221413"/>
          <p14:tracePt t="67626" x="8521700" y="6221413"/>
          <p14:tracePt t="67627" x="8521700" y="6194425"/>
          <p14:tracePt t="67634" x="8478838" y="6178550"/>
          <p14:tracePt t="67635" x="8478838" y="6153150"/>
          <p14:tracePt t="67636" x="8453438" y="6153150"/>
          <p14:tracePt t="67654" x="8435975" y="6135688"/>
          <p14:tracePt t="67658" x="8410575" y="6110288"/>
          <p14:tracePt t="67662" x="8394700" y="6110288"/>
          <p14:tracePt t="67666" x="8394700" y="6092825"/>
          <p14:tracePt t="67670" x="8369300" y="6092825"/>
          <p14:tracePt t="67672" x="8369300" y="60674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89173AD5-2FC4-47AE-894F-C131E0E2C46D}"/>
              </a:ext>
            </a:extLst>
          </p:cNvPr>
          <p:cNvPicPr>
            <a:picLocks noChangeAspect="1"/>
          </p:cNvPicPr>
          <p:nvPr/>
        </p:nvPicPr>
        <p:blipFill rotWithShape="1">
          <a:blip r:embed="rId4"/>
          <a:stretch/>
        </p:blipFill>
        <p:spPr>
          <a:xfrm>
            <a:off x="6391629" y="0"/>
            <a:ext cx="6528639"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479B6C81-6EA8-4263-B712-8764EA4CB270}"/>
              </a:ext>
            </a:extLst>
          </p:cNvPr>
          <p:cNvSpPr>
            <a:spLocks noGrp="1"/>
          </p:cNvSpPr>
          <p:nvPr>
            <p:ph type="title"/>
          </p:nvPr>
        </p:nvSpPr>
        <p:spPr/>
        <p:txBody>
          <a:bodyPr/>
          <a:lstStyle/>
          <a:p>
            <a:r>
              <a:rPr lang="en-IN" dirty="0">
                <a:latin typeface="Oswald" pitchFamily="2" charset="0"/>
              </a:rPr>
              <a:t>Retrieving of Baton</a:t>
            </a:r>
          </a:p>
        </p:txBody>
      </p:sp>
      <p:sp>
        <p:nvSpPr>
          <p:cNvPr id="3" name="Content Placeholder 2">
            <a:extLst>
              <a:ext uri="{FF2B5EF4-FFF2-40B4-BE49-F238E27FC236}">
                <a16:creationId xmlns:a16="http://schemas.microsoft.com/office/drawing/2014/main" id="{D98F00D8-BE7F-421A-B004-44B31D75F185}"/>
              </a:ext>
            </a:extLst>
          </p:cNvPr>
          <p:cNvSpPr>
            <a:spLocks noGrp="1"/>
          </p:cNvSpPr>
          <p:nvPr>
            <p:ph idx="1"/>
          </p:nvPr>
        </p:nvSpPr>
        <p:spPr>
          <a:xfrm>
            <a:off x="353008" y="1937592"/>
            <a:ext cx="5870510" cy="4351338"/>
          </a:xfrm>
        </p:spPr>
        <p:txBody>
          <a:bodyPr>
            <a:normAutofit lnSpcReduction="10000"/>
          </a:bodyPr>
          <a:lstStyle/>
          <a:p>
            <a:r>
              <a:rPr lang="en-IN" sz="1800" dirty="0">
                <a:latin typeface="Open Sans" panose="020B0606030504020204" pitchFamily="34" charset="0"/>
                <a:ea typeface="Open Sans" panose="020B0606030504020204" pitchFamily="34" charset="0"/>
                <a:cs typeface="Open Sans" panose="020B0606030504020204" pitchFamily="34" charset="0"/>
              </a:rPr>
              <a:t>If dropped, the baton shall be recovered by the athlete who dropped it.</a:t>
            </a:r>
          </a:p>
          <a:p>
            <a:r>
              <a:rPr lang="en-IN" sz="1800" dirty="0">
                <a:latin typeface="Open Sans" panose="020B0606030504020204" pitchFamily="34" charset="0"/>
                <a:ea typeface="Open Sans" panose="020B0606030504020204" pitchFamily="34" charset="0"/>
                <a:cs typeface="Open Sans" panose="020B0606030504020204" pitchFamily="34" charset="0"/>
              </a:rPr>
              <a:t> They may leave their lane to retrieve it provided that, by doing so, they do not lessen the distance to be covered. </a:t>
            </a:r>
          </a:p>
          <a:p>
            <a:r>
              <a:rPr lang="en-IN" sz="1800" dirty="0">
                <a:latin typeface="Open Sans" panose="020B0606030504020204" pitchFamily="34" charset="0"/>
                <a:ea typeface="Open Sans" panose="020B0606030504020204" pitchFamily="34" charset="0"/>
                <a:cs typeface="Open Sans" panose="020B0606030504020204" pitchFamily="34" charset="0"/>
              </a:rPr>
              <a:t>In addition, where the baton is dropped in such a way that it moves sideways or forward in the direction of the athlete who dropped it, after retrieving it, must return at least to the point where it was last in their hand, before continuing in the race. </a:t>
            </a:r>
          </a:p>
          <a:p>
            <a:r>
              <a:rPr lang="en-IN" sz="1800" dirty="0">
                <a:latin typeface="Open Sans" panose="020B0606030504020204" pitchFamily="34" charset="0"/>
                <a:ea typeface="Open Sans" panose="020B0606030504020204" pitchFamily="34" charset="0"/>
                <a:cs typeface="Open Sans" panose="020B0606030504020204" pitchFamily="34" charset="0"/>
              </a:rPr>
              <a:t>Provided these procedures are adopted where applicable and no other athlete is impeded, dropping the baton shall not result in disqualification. </a:t>
            </a:r>
          </a:p>
          <a:p>
            <a:r>
              <a:rPr lang="en-IN" sz="1800" dirty="0">
                <a:latin typeface="Open Sans" panose="020B0606030504020204" pitchFamily="34" charset="0"/>
                <a:ea typeface="Open Sans" panose="020B0606030504020204" pitchFamily="34" charset="0"/>
                <a:cs typeface="Open Sans" panose="020B0606030504020204" pitchFamily="34" charset="0"/>
              </a:rPr>
              <a:t>If an athlete does not follow this Rule, their team shall be disqualified.</a:t>
            </a:r>
          </a:p>
        </p:txBody>
      </p:sp>
      <p:pic>
        <p:nvPicPr>
          <p:cNvPr id="5" name="Audio 4">
            <a:hlinkClick r:id="" action="ppaction://media"/>
            <a:extLst>
              <a:ext uri="{FF2B5EF4-FFF2-40B4-BE49-F238E27FC236}">
                <a16:creationId xmlns:a16="http://schemas.microsoft.com/office/drawing/2014/main" id="{1C0D88A6-A9FF-473D-82FB-3235088F7E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7702071"/>
      </p:ext>
    </p:extLst>
  </p:cSld>
  <p:clrMapOvr>
    <a:masterClrMapping/>
  </p:clrMapOvr>
  <mc:AlternateContent xmlns:mc="http://schemas.openxmlformats.org/markup-compatibility/2006" xmlns:p14="http://schemas.microsoft.com/office/powerpoint/2010/main">
    <mc:Choice Requires="p14">
      <p:transition spd="slow" p14:dur="2000" advTm="199575"/>
    </mc:Choice>
    <mc:Fallback xmlns="">
      <p:transition spd="slow" advTm="19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89" x="8369300" y="6049963"/>
          <p14:tracePt t="794" x="8351838" y="6049963"/>
          <p14:tracePt t="796" x="8351838" y="6024563"/>
          <p14:tracePt t="800" x="8326438" y="6008688"/>
          <p14:tracePt t="805" x="8326438" y="5983288"/>
          <p14:tracePt t="807" x="8308975" y="5983288"/>
          <p14:tracePt t="812" x="8308975" y="5965825"/>
          <p14:tracePt t="815" x="8283575" y="5965825"/>
          <p14:tracePt t="817" x="8283575" y="5940425"/>
          <p14:tracePt t="819" x="8266113" y="5940425"/>
          <p14:tracePt t="826" x="8266113" y="5922963"/>
          <p14:tracePt t="829" x="8240713" y="5922963"/>
          <p14:tracePt t="833" x="8224838" y="5922963"/>
          <p14:tracePt t="834" x="8224838" y="5897563"/>
          <p14:tracePt t="839" x="8199438" y="5897563"/>
          <p14:tracePt t="841" x="8199438" y="5880100"/>
          <p14:tracePt t="846" x="8181975" y="5880100"/>
          <p14:tracePt t="849" x="8156575" y="5854700"/>
          <p14:tracePt t="852" x="8156575" y="5838825"/>
          <p14:tracePt t="853" x="8139113" y="5838825"/>
          <p14:tracePt t="857" x="8113713" y="5813425"/>
          <p14:tracePt t="865" x="8096250" y="5795963"/>
          <p14:tracePt t="866" x="8070850" y="5795963"/>
          <p14:tracePt t="867" x="8070850" y="5770563"/>
          <p14:tracePt t="869" x="8054975" y="5770563"/>
          <p14:tracePt t="872" x="8054975" y="5753100"/>
          <p14:tracePt t="873" x="8029575" y="5753100"/>
          <p14:tracePt t="877" x="8029575" y="5727700"/>
          <p14:tracePt t="879" x="8012113" y="5727700"/>
          <p14:tracePt t="882" x="7986713" y="5710238"/>
          <p14:tracePt t="884" x="7969250" y="5710238"/>
          <p14:tracePt t="886" x="7969250" y="5684838"/>
          <p14:tracePt t="887" x="7943850" y="5684838"/>
          <p14:tracePt t="890" x="7926388" y="5684838"/>
          <p14:tracePt t="891" x="7926388" y="5668963"/>
          <p14:tracePt t="894" x="7900988" y="5668963"/>
          <p14:tracePt t="896" x="7885113" y="5641975"/>
          <p14:tracePt t="912" x="7731125" y="5557838"/>
          <p14:tracePt t="915" x="7715250" y="5540375"/>
          <p14:tracePt t="916" x="7688263" y="5514975"/>
          <p14:tracePt t="918" x="7672388" y="5497513"/>
          <p14:tracePt t="920" x="7646988" y="5497513"/>
          <p14:tracePt t="922" x="7646988" y="5472113"/>
          <p14:tracePt t="923" x="7629525" y="5472113"/>
          <p14:tracePt t="924" x="7629525" y="5456238"/>
          <p14:tracePt t="925" x="7604125" y="5456238"/>
          <p14:tracePt t="929" x="7586663" y="5430838"/>
          <p14:tracePt t="932" x="7561263" y="5413375"/>
          <p14:tracePt t="933" x="7545388" y="5413375"/>
          <p14:tracePt t="934" x="7545388" y="5387975"/>
          <p14:tracePt t="936" x="7518400" y="5387975"/>
          <p14:tracePt t="937" x="7518400" y="5370513"/>
          <p14:tracePt t="938" x="7502525" y="5370513"/>
          <p14:tracePt t="941" x="7502525" y="5345113"/>
          <p14:tracePt t="942" x="7477125" y="5345113"/>
          <p14:tracePt t="945" x="7459663" y="5327650"/>
          <p14:tracePt t="949" x="7434263" y="5302250"/>
          <p14:tracePt t="953" x="7416800" y="5302250"/>
          <p14:tracePt t="953" x="7416800" y="5286375"/>
          <p14:tracePt t="955" x="7391400" y="5286375"/>
          <p14:tracePt t="957" x="7391400" y="5260975"/>
          <p14:tracePt t="959" x="7373938" y="5260975"/>
          <p14:tracePt t="965" x="7348538" y="5243513"/>
          <p14:tracePt t="966" x="7348538" y="5218113"/>
          <p14:tracePt t="967" x="7332663" y="5218113"/>
          <p14:tracePt t="971" x="7307263" y="5200650"/>
          <p14:tracePt t="974" x="7289800" y="5200650"/>
          <p14:tracePt t="975" x="7289800" y="5175250"/>
          <p14:tracePt t="979" x="7264400" y="5175250"/>
          <p14:tracePt t="983" x="7246938" y="5157788"/>
          <p14:tracePt t="984" x="7221538" y="5132388"/>
          <p14:tracePt t="987" x="7204075" y="5132388"/>
          <p14:tracePt t="988" x="7204075" y="5116513"/>
          <p14:tracePt t="990" x="7178675" y="5116513"/>
          <p14:tracePt t="992" x="7178675" y="5091113"/>
          <p14:tracePt t="993" x="7162800" y="5091113"/>
          <p14:tracePt t="997" x="7137400" y="5073650"/>
          <p14:tracePt t="998" x="7119938" y="5073650"/>
          <p14:tracePt t="999" x="7119938" y="5048250"/>
          <p14:tracePt t="1002" x="7094538" y="5030788"/>
          <p14:tracePt t="1003" x="7077075" y="5030788"/>
          <p14:tracePt t="1005" x="7077075" y="5005388"/>
          <p14:tracePt t="1006" x="7051675" y="5005388"/>
          <p14:tracePt t="1008" x="7034213" y="4987925"/>
          <p14:tracePt t="1012" x="7008813" y="4987925"/>
          <p14:tracePt t="1014" x="7008813" y="4962525"/>
          <p14:tracePt t="1015" x="6992938" y="4962525"/>
          <p14:tracePt t="1016" x="6992938" y="4946650"/>
          <p14:tracePt t="1017" x="6967538" y="4946650"/>
          <p14:tracePt t="1019" x="6967538" y="4919663"/>
          <p14:tracePt t="1020" x="6950075" y="4919663"/>
          <p14:tracePt t="1023" x="6924675" y="4903788"/>
          <p14:tracePt t="1028" x="6907213" y="4878388"/>
          <p14:tracePt t="1032" x="6881813" y="4878388"/>
          <p14:tracePt t="1034" x="6881813" y="4860925"/>
          <p14:tracePt t="1038" x="6864350" y="4860925"/>
          <p14:tracePt t="1041" x="6864350" y="4835525"/>
          <p14:tracePt t="1048" x="6838950" y="4818063"/>
          <p14:tracePt t="1057" x="6823075" y="4818063"/>
          <p14:tracePt t="1062" x="6823075" y="4792663"/>
          <p14:tracePt t="1070" x="6797675" y="4792663"/>
          <p14:tracePt t="1074" x="6797675" y="4775200"/>
          <p14:tracePt t="1085" x="6780213" y="4775200"/>
          <p14:tracePt t="1092" x="6780213" y="4749800"/>
          <p14:tracePt t="1105" x="6754813" y="4749800"/>
          <p14:tracePt t="1150" x="6754813" y="4733925"/>
          <p14:tracePt t="1158" x="6737350" y="4733925"/>
          <p14:tracePt t="1179" x="6737350" y="4708525"/>
          <p14:tracePt t="1199" x="6711950" y="4708525"/>
          <p14:tracePt t="1224" x="6711950" y="4691063"/>
          <p14:tracePt t="1226" x="6694488" y="4691063"/>
          <p14:tracePt t="1238" x="6669088" y="4665663"/>
          <p14:tracePt t="1248" x="6653213" y="4665663"/>
          <p14:tracePt t="1252" x="6653213" y="4648200"/>
          <p14:tracePt t="1256" x="6626225" y="4648200"/>
          <p14:tracePt t="1265" x="6610350" y="4622800"/>
          <p14:tracePt t="1267" x="6584950" y="4622800"/>
          <p14:tracePt t="1272" x="6567488" y="4622800"/>
          <p14:tracePt t="1273" x="6567488" y="4605338"/>
          <p14:tracePt t="1276" x="6542088" y="4605338"/>
          <p14:tracePt t="1281" x="6524625" y="4605338"/>
          <p14:tracePt t="1282" x="6524625" y="4579938"/>
          <p14:tracePt t="1284" x="6499225" y="4579938"/>
          <p14:tracePt t="1288" x="6483350" y="4579938"/>
          <p14:tracePt t="1292" x="6456363" y="4564063"/>
          <p14:tracePt t="1298" x="6440488" y="4564063"/>
          <p14:tracePt t="1301" x="6415088" y="4564063"/>
          <p14:tracePt t="1304" x="6415088" y="4538663"/>
          <p14:tracePt t="1306" x="6397625" y="4538663"/>
          <p14:tracePt t="1315" x="6372225" y="4538663"/>
          <p14:tracePt t="1316" x="6372225" y="4521200"/>
          <p14:tracePt t="1319" x="6354763" y="4521200"/>
          <p14:tracePt t="1325" x="6329363" y="4521200"/>
          <p14:tracePt t="1331" x="6329363" y="4495800"/>
          <p14:tracePt t="1332" x="6311900" y="4495800"/>
          <p14:tracePt t="1338" x="6286500" y="4495800"/>
          <p14:tracePt t="1340" x="6286500" y="4478338"/>
          <p14:tracePt t="1344" x="6270625" y="4478338"/>
          <p14:tracePt t="1348" x="6245225" y="4478338"/>
          <p14:tracePt t="1349" x="6245225" y="4452938"/>
          <p14:tracePt t="1351" x="6227763" y="4452938"/>
          <p14:tracePt t="1354" x="6202363" y="4452938"/>
          <p14:tracePt t="1358" x="6184900" y="4435475"/>
          <p14:tracePt t="1365" x="6159500" y="4435475"/>
          <p14:tracePt t="1366" x="6142038" y="4435475"/>
          <p14:tracePt t="1367" x="6142038" y="4410075"/>
          <p14:tracePt t="1369" x="6116638" y="4410075"/>
          <p14:tracePt t="1373" x="6100763" y="4410075"/>
          <p14:tracePt t="1375" x="6100763" y="4394200"/>
          <p14:tracePt t="1379" x="6075363" y="4394200"/>
          <p14:tracePt t="1383" x="6057900" y="4394200"/>
          <p14:tracePt t="1384" x="6032500" y="4394200"/>
          <p14:tracePt t="1386" x="6032500" y="4368800"/>
          <p14:tracePt t="1388" x="6015038" y="4368800"/>
          <p14:tracePt t="1391" x="5989638" y="4368800"/>
          <p14:tracePt t="1396" x="5972175" y="4368800"/>
          <p14:tracePt t="1399" x="5946775" y="4351338"/>
          <p14:tracePt t="1401" x="5930900" y="4351338"/>
          <p14:tracePt t="1404" x="5905500" y="4351338"/>
          <p14:tracePt t="1407" x="5888038" y="4351338"/>
          <p14:tracePt t="1409" x="5888038" y="4325938"/>
          <p14:tracePt t="1410" x="5862638" y="4325938"/>
          <p14:tracePt t="1415" x="5845175" y="4325938"/>
          <p14:tracePt t="1416" x="5819775" y="4325938"/>
          <p14:tracePt t="1417" x="5819775" y="4308475"/>
          <p14:tracePt t="1418" x="5802313" y="4308475"/>
          <p14:tracePt t="1507" x="5776913" y="4308475"/>
          <p14:tracePt t="1509" x="5761038" y="4308475"/>
          <p14:tracePt t="1511" x="5735638" y="4308475"/>
          <p14:tracePt t="1514" x="5692775" y="4283075"/>
          <p14:tracePt t="1515" x="5675313" y="4283075"/>
          <p14:tracePt t="1516" x="5649913" y="4283075"/>
          <p14:tracePt t="1518" x="5632450" y="4283075"/>
          <p14:tracePt t="1519" x="5632450" y="4265613"/>
          <p14:tracePt t="1520" x="5607050" y="4265613"/>
          <p14:tracePt t="1522" x="5591175" y="4265613"/>
          <p14:tracePt t="1523" x="5565775" y="4265613"/>
          <p14:tracePt t="1525" x="5548313" y="4240213"/>
          <p14:tracePt t="1528" x="5505450" y="4240213"/>
          <p14:tracePt t="1532" x="5437188" y="4224338"/>
          <p14:tracePt t="1535" x="5421313" y="4224338"/>
          <p14:tracePt t="1535" x="5421313" y="4197350"/>
          <p14:tracePt t="1536" x="5394325" y="4197350"/>
          <p14:tracePt t="1537" x="5378450" y="4197350"/>
          <p14:tracePt t="1538" x="5353050" y="4197350"/>
          <p14:tracePt t="1539" x="5353050" y="4181475"/>
          <p14:tracePt t="1540" x="5335588" y="4181475"/>
          <p14:tracePt t="1541" x="5310188" y="4181475"/>
          <p14:tracePt t="1544" x="5292725" y="4156075"/>
          <p14:tracePt t="1546" x="5267325" y="4156075"/>
          <p14:tracePt t="1549" x="5224463" y="4138613"/>
          <p14:tracePt t="1550" x="5208588" y="4113213"/>
          <p14:tracePt t="1551" x="5183188" y="4113213"/>
          <p14:tracePt t="1552" x="5165725" y="4113213"/>
          <p14:tracePt t="1553" x="5165725" y="4095750"/>
          <p14:tracePt t="1554" x="5140325" y="4095750"/>
          <p14:tracePt t="1555" x="5122863" y="4095750"/>
          <p14:tracePt t="1556" x="5122863" y="4070350"/>
          <p14:tracePt t="1557" x="5097463" y="4070350"/>
          <p14:tracePt t="1558" x="5080000" y="4070350"/>
          <p14:tracePt t="1559" x="5080000" y="4052888"/>
          <p14:tracePt t="1560" x="5054600" y="4052888"/>
          <p14:tracePt t="1564" x="4995863" y="4027488"/>
          <p14:tracePt t="1565" x="4995863" y="4011613"/>
          <p14:tracePt t="1566" x="4970463" y="4011613"/>
          <p14:tracePt t="1567" x="4953000" y="4011613"/>
          <p14:tracePt t="1568" x="4927600" y="3986213"/>
          <p14:tracePt t="1570" x="4910138" y="3968750"/>
          <p14:tracePt t="1571" x="4884738" y="3968750"/>
          <p14:tracePt t="1573" x="4868863" y="3943350"/>
          <p14:tracePt t="1574" x="4843463" y="3943350"/>
          <p14:tracePt t="1577" x="4826000" y="3925888"/>
          <p14:tracePt t="1579" x="4800600" y="3900488"/>
          <p14:tracePt t="1581" x="4757738" y="3883025"/>
          <p14:tracePt t="1582" x="4740275" y="3883025"/>
          <p14:tracePt t="1584" x="4714875" y="3857625"/>
          <p14:tracePt t="1585" x="4699000" y="3857625"/>
          <p14:tracePt t="1587" x="4673600" y="3841750"/>
          <p14:tracePt t="1588" x="4656138" y="3841750"/>
          <p14:tracePt t="1591" x="4630738" y="3816350"/>
          <p14:tracePt t="1591" x="4613275" y="3816350"/>
          <p14:tracePt t="1592" x="4613275" y="3798888"/>
          <p14:tracePt t="1593" x="4587875" y="3798888"/>
          <p14:tracePt t="1595" x="4570413" y="3798888"/>
          <p14:tracePt t="1598" x="4529138" y="3773488"/>
          <p14:tracePt t="1599" x="4503738" y="3756025"/>
          <p14:tracePt t="1601" x="4486275" y="3756025"/>
          <p14:tracePt t="1602" x="4486275" y="3730625"/>
          <p14:tracePt t="1603" x="4460875" y="3730625"/>
          <p14:tracePt t="1604" x="4443413" y="3730625"/>
          <p14:tracePt t="1606" x="4443413" y="3713163"/>
          <p14:tracePt t="1606" x="4418013" y="3713163"/>
          <p14:tracePt t="1608" x="4400550" y="3713163"/>
          <p14:tracePt t="1609" x="4375150" y="3687763"/>
          <p14:tracePt t="1612" x="4359275" y="3687763"/>
          <p14:tracePt t="1615" x="4316413" y="3671888"/>
          <p14:tracePt t="1616" x="4291013" y="3646488"/>
          <p14:tracePt t="1618" x="4273550" y="3646488"/>
          <p14:tracePt t="1619" x="4273550" y="3629025"/>
          <p14:tracePt t="1620" x="4248150" y="3629025"/>
          <p14:tracePt t="1622" x="4230688" y="3629025"/>
          <p14:tracePt t="1623" x="4205288" y="3603625"/>
          <p14:tracePt t="1626" x="4187825" y="3603625"/>
          <p14:tracePt t="1628" x="4162425" y="3586163"/>
          <p14:tracePt t="1631" x="4146550" y="3586163"/>
          <p14:tracePt t="1632" x="4121150" y="3560763"/>
          <p14:tracePt t="1633" x="4103688" y="3560763"/>
          <p14:tracePt t="1634" x="4078288" y="3543300"/>
          <p14:tracePt t="1636" x="4060825" y="3543300"/>
          <p14:tracePt t="1637" x="4035425" y="3517900"/>
          <p14:tracePt t="1640" x="4017963" y="3517900"/>
          <p14:tracePt t="1641" x="3992563" y="3502025"/>
          <p14:tracePt t="1644" x="3976688" y="3502025"/>
          <p14:tracePt t="1646" x="3951288" y="3475038"/>
          <p14:tracePt t="1648" x="3908425" y="3459163"/>
          <p14:tracePt t="1650" x="3890963" y="3459163"/>
          <p14:tracePt t="1652" x="3865563" y="3433763"/>
          <p14:tracePt t="1654" x="3848100" y="3433763"/>
          <p14:tracePt t="1656" x="3822700" y="3416300"/>
          <p14:tracePt t="1658" x="3806825" y="3416300"/>
          <p14:tracePt t="1659" x="3806825" y="3390900"/>
          <p14:tracePt t="1660" x="3781425" y="3390900"/>
          <p14:tracePt t="1665" x="3763963" y="3373438"/>
          <p14:tracePt t="1666" x="3738563" y="3373438"/>
          <p14:tracePt t="1699" x="3721100" y="3373438"/>
          <p14:tracePt t="1706" x="3695700" y="3373438"/>
          <p14:tracePt t="1706" x="3695700" y="3348038"/>
          <p14:tracePt t="1716" x="3678238" y="3348038"/>
          <p14:tracePt t="1849" x="3678238" y="3330575"/>
          <p14:tracePt t="1857" x="3652838" y="3330575"/>
          <p14:tracePt t="1861" x="3652838" y="3305175"/>
          <p14:tracePt t="1867" x="3636963" y="3305175"/>
          <p14:tracePt t="1870" x="3636963" y="3289300"/>
          <p14:tracePt t="1875" x="3611563" y="3289300"/>
          <p14:tracePt t="1878" x="3594100" y="3263900"/>
          <p14:tracePt t="1882" x="3568700" y="3263900"/>
          <p14:tracePt t="1885" x="3568700" y="3246438"/>
          <p14:tracePt t="1885" x="3551238" y="3246438"/>
          <p14:tracePt t="1889" x="3525838" y="3246438"/>
          <p14:tracePt t="1890" x="3525838" y="3221038"/>
          <p14:tracePt t="1891" x="3508375" y="3221038"/>
          <p14:tracePt t="1899" x="3441700" y="3203575"/>
          <p14:tracePt t="1902" x="3441700" y="3178175"/>
          <p14:tracePt t="1903" x="3424238" y="3178175"/>
          <p14:tracePt t="1905" x="3398838" y="3178175"/>
          <p14:tracePt t="1907" x="3381375" y="3178175"/>
          <p14:tracePt t="1908" x="3381375" y="3160713"/>
          <p14:tracePt t="1914" x="3338513" y="3160713"/>
          <p14:tracePt t="1915" x="3313113" y="3135313"/>
          <p14:tracePt t="1917" x="3297238" y="3135313"/>
          <p14:tracePt t="1918" x="3270250" y="3135313"/>
          <p14:tracePt t="1919" x="3270250" y="3119438"/>
          <p14:tracePt t="1920" x="3254375" y="3119438"/>
          <p14:tracePt t="1923" x="3228975" y="3119438"/>
          <p14:tracePt t="1924" x="3211513" y="3119438"/>
          <p14:tracePt t="1925" x="3211513" y="3094038"/>
          <p14:tracePt t="1928" x="3186113" y="3094038"/>
          <p14:tracePt t="1933" x="3127375" y="3076575"/>
          <p14:tracePt t="1935" x="3100388" y="3076575"/>
          <p14:tracePt t="1936" x="3100388" y="3051175"/>
          <p14:tracePt t="1937" x="3084513" y="3051175"/>
          <p14:tracePt t="1939" x="3059113" y="3051175"/>
          <p14:tracePt t="1941" x="3041650" y="3051175"/>
          <p14:tracePt t="1942" x="3041650" y="3033713"/>
          <p14:tracePt t="1943" x="3016250" y="3033713"/>
          <p14:tracePt t="1948" x="2973388" y="3008313"/>
          <p14:tracePt t="1950" x="2955925" y="3008313"/>
          <p14:tracePt t="1952" x="2930525" y="3008313"/>
          <p14:tracePt t="1953" x="2930525" y="2990850"/>
          <p14:tracePt t="1954" x="2914650" y="2990850"/>
          <p14:tracePt t="1956" x="2889250" y="2990850"/>
          <p14:tracePt t="1959" x="2871788" y="2965450"/>
          <p14:tracePt t="1963" x="2846388" y="2965450"/>
          <p14:tracePt t="1965" x="2828925" y="2949575"/>
          <p14:tracePt t="1965" x="2803525" y="2949575"/>
          <p14:tracePt t="1967" x="2786063" y="2949575"/>
          <p14:tracePt t="1968" x="2786063" y="2922588"/>
          <p14:tracePt t="1969" x="2760663" y="2922588"/>
          <p14:tracePt t="1971" x="2744788" y="2922588"/>
          <p14:tracePt t="1972" x="2719388" y="2906713"/>
          <p14:tracePt t="1974" x="2701925" y="2906713"/>
          <p14:tracePt t="1976" x="2676525" y="2881313"/>
          <p14:tracePt t="1978" x="2659063" y="2881313"/>
          <p14:tracePt t="1981" x="2633663" y="2863850"/>
          <p14:tracePt t="1982" x="2590800" y="2863850"/>
          <p14:tracePt t="1983" x="2590800" y="2838450"/>
          <p14:tracePt t="1984" x="2574925" y="2838450"/>
          <p14:tracePt t="1986" x="2549525" y="2838450"/>
          <p14:tracePt t="1988" x="2532063" y="2820988"/>
          <p14:tracePt t="1989" x="2506663" y="2820988"/>
          <p14:tracePt t="1991" x="2489200" y="2795588"/>
          <p14:tracePt t="1992" x="2463800" y="2795588"/>
          <p14:tracePt t="1996" x="2420938" y="2778125"/>
          <p14:tracePt t="2000" x="2362200" y="2752725"/>
          <p14:tracePt t="2001" x="2336800" y="2736850"/>
          <p14:tracePt t="2003" x="2319338" y="2736850"/>
          <p14:tracePt t="2004" x="2293938" y="2736850"/>
          <p14:tracePt t="2005" x="2293938" y="2711450"/>
          <p14:tracePt t="2006" x="2276475" y="2711450"/>
          <p14:tracePt t="2009" x="2251075" y="2711450"/>
          <p14:tracePt t="2009" x="2235200" y="2693988"/>
          <p14:tracePt t="2013" x="2208213" y="2693988"/>
          <p14:tracePt t="2015" x="2166938" y="2668588"/>
          <p14:tracePt t="2016" x="2149475" y="2668588"/>
          <p14:tracePt t="2017" x="2124075" y="2651125"/>
          <p14:tracePt t="2019" x="2106613" y="2651125"/>
          <p14:tracePt t="2021" x="2081213" y="2625725"/>
          <p14:tracePt t="2022" x="2065338" y="2625725"/>
          <p14:tracePt t="2024" x="2038350" y="2625725"/>
          <p14:tracePt t="2026" x="2022475" y="2608263"/>
          <p14:tracePt t="2028" x="1997075" y="2608263"/>
          <p14:tracePt t="2033" x="1954213" y="2582863"/>
          <p14:tracePt t="2033" x="1936750" y="2582863"/>
          <p14:tracePt t="2035" x="1911350" y="2582863"/>
          <p14:tracePt t="2036" x="1911350" y="2566988"/>
          <p14:tracePt t="2038" x="1893888" y="2566988"/>
          <p14:tracePt t="2040" x="1868488" y="2566988"/>
          <p14:tracePt t="2041" x="1868488" y="2541588"/>
          <p14:tracePt t="2042" x="1852613" y="2541588"/>
          <p14:tracePt t="2046" x="1827213" y="2541588"/>
          <p14:tracePt t="2048" x="1784350" y="2524125"/>
          <p14:tracePt t="2050" x="1766888" y="2524125"/>
          <p14:tracePt t="2053" x="1741488" y="2524125"/>
          <p14:tracePt t="2055" x="1724025" y="2498725"/>
          <p14:tracePt t="2057" x="1698625" y="2498725"/>
          <p14:tracePt t="2062" x="1657350" y="2481263"/>
          <p14:tracePt t="2065" x="1639888" y="2481263"/>
          <p14:tracePt t="2066" x="1614488" y="2481263"/>
          <p14:tracePt t="2072" x="1597025" y="2481263"/>
          <p14:tracePt t="2074" x="1571625" y="2481263"/>
          <p14:tracePt t="2082" x="1554163" y="2481263"/>
          <p14:tracePt t="2084" x="1528763" y="2481263"/>
          <p14:tracePt t="2088" x="1512888" y="2455863"/>
          <p14:tracePt t="2089" x="1487488" y="2455863"/>
          <p14:tracePt t="2092" x="1470025" y="2455863"/>
          <p14:tracePt t="2096" x="1444625" y="2438400"/>
          <p14:tracePt t="2098" x="1427163" y="2438400"/>
          <p14:tracePt t="2101" x="1401763" y="2413000"/>
          <p14:tracePt t="2106" x="1384300" y="2413000"/>
          <p14:tracePt t="2109" x="1358900" y="2413000"/>
          <p14:tracePt t="2115" x="1343025" y="2397125"/>
          <p14:tracePt t="2144" x="1343025" y="2371725"/>
          <p14:tracePt t="2243" x="1358900" y="2371725"/>
          <p14:tracePt t="2247" x="1376363" y="2371725"/>
          <p14:tracePt t="2268" x="1376363" y="2354263"/>
          <p14:tracePt t="2292" x="1376363" y="2328863"/>
          <p14:tracePt t="2309" x="1358900" y="2328863"/>
          <p14:tracePt t="2311" x="1358900" y="2311400"/>
          <p14:tracePt t="2315" x="1343025" y="2311400"/>
          <p14:tracePt t="2321" x="1317625" y="2311400"/>
          <p14:tracePt t="2322" x="1317625" y="2286000"/>
          <p14:tracePt t="2329" x="1300163" y="2286000"/>
          <p14:tracePt t="2335" x="1300163" y="2268538"/>
          <p14:tracePt t="2337" x="1274763" y="2268538"/>
          <p14:tracePt t="2348" x="1257300" y="2268538"/>
          <p14:tracePt t="2350" x="1257300" y="2243138"/>
          <p14:tracePt t="2362" x="1231900" y="2243138"/>
          <p14:tracePt t="2373" x="1231900" y="2227263"/>
          <p14:tracePt t="2392" x="1231900" y="2200275"/>
          <p14:tracePt t="2404" x="1231900" y="2184400"/>
          <p14:tracePt t="2415" x="1231900" y="2159000"/>
          <p14:tracePt t="2421" x="1231900" y="2141538"/>
          <p14:tracePt t="2429" x="1231900" y="2116138"/>
          <p14:tracePt t="2436" x="1231900" y="2098675"/>
          <p14:tracePt t="2444" x="1231900" y="2073275"/>
          <p14:tracePt t="2449" x="1231900" y="2055813"/>
          <p14:tracePt t="2456" x="1231900" y="2030413"/>
          <p14:tracePt t="2465" x="1231900" y="2014538"/>
          <p14:tracePt t="2468" x="1231900" y="1989138"/>
          <p14:tracePt t="2473" x="1231900" y="1971675"/>
          <p14:tracePt t="2481" x="1231900" y="1946275"/>
          <p14:tracePt t="2485" x="1231900" y="1928813"/>
          <p14:tracePt t="2488" x="1249363" y="1928813"/>
          <p14:tracePt t="2494" x="1249363" y="1903413"/>
          <p14:tracePt t="2500" x="1249363" y="1885950"/>
          <p14:tracePt t="2509" x="1249363" y="1860550"/>
          <p14:tracePt t="2517" x="1249363" y="1844675"/>
          <p14:tracePt t="2524" x="1249363" y="1819275"/>
          <p14:tracePt t="2527" x="1274763" y="1819275"/>
          <p14:tracePt t="2531" x="1274763" y="1801813"/>
          <p14:tracePt t="2539" x="1274763" y="1776413"/>
          <p14:tracePt t="2542" x="1290638" y="1776413"/>
          <p14:tracePt t="2548" x="1290638" y="1758950"/>
          <p14:tracePt t="2553" x="1317625" y="1758950"/>
          <p14:tracePt t="2554" x="1317625" y="1733550"/>
          <p14:tracePt t="2565" x="1333500" y="1716088"/>
          <p14:tracePt t="2572" x="1333500" y="1690688"/>
          <p14:tracePt t="2573" x="1358900" y="1690688"/>
          <p14:tracePt t="2582" x="1358900" y="1674813"/>
          <p14:tracePt t="2583" x="1376363" y="1674813"/>
          <p14:tracePt t="2596" x="1376363" y="1649413"/>
          <p14:tracePt t="2599" x="1401763" y="1649413"/>
          <p14:tracePt t="2611" x="1401763" y="1631950"/>
          <p14:tracePt t="2616" x="1419225" y="1631950"/>
          <p14:tracePt t="2632" x="1444625" y="1631950"/>
          <p14:tracePt t="2633" x="1444625" y="1606550"/>
          <p14:tracePt t="2694" x="1444625" y="1589088"/>
          <p14:tracePt t="2701" x="1462088" y="1589088"/>
          <p14:tracePt t="2758" x="1487488" y="1589088"/>
          <p14:tracePt t="2771" x="1487488" y="1563688"/>
          <p14:tracePt t="2799" x="1503363" y="1563688"/>
          <p14:tracePt t="2828" x="1528763" y="1563688"/>
          <p14:tracePt t="2846" x="1546225" y="1563688"/>
          <p14:tracePt t="2855" x="1546225" y="1546225"/>
          <p14:tracePt t="2861" x="1571625" y="1546225"/>
          <p14:tracePt t="2871" x="1589088" y="1546225"/>
          <p14:tracePt t="2882" x="1614488" y="1546225"/>
          <p14:tracePt t="2883" x="1614488" y="1520825"/>
          <p14:tracePt t="2888" x="1631950" y="1520825"/>
          <p14:tracePt t="2897" x="1657350" y="1520825"/>
          <p14:tracePt t="2903" x="1673225" y="1520825"/>
          <p14:tracePt t="2912" x="1698625" y="1520825"/>
          <p14:tracePt t="2916" x="1716088" y="1520825"/>
          <p14:tracePt t="2920" x="1716088" y="1504950"/>
          <p14:tracePt t="2922" x="1741488" y="1504950"/>
          <p14:tracePt t="2929" x="1758950" y="1504950"/>
          <p14:tracePt t="2932" x="1784350" y="1504950"/>
          <p14:tracePt t="2936" x="1801813" y="1504950"/>
          <p14:tracePt t="2940" x="1827213" y="1504950"/>
          <p14:tracePt t="2946" x="1843088" y="1504950"/>
          <p14:tracePt t="2949" x="1868488" y="1504950"/>
          <p14:tracePt t="2952" x="1885950" y="1504950"/>
          <p14:tracePt t="2955" x="1911350" y="1504950"/>
          <p14:tracePt t="2959" x="1928813" y="1504950"/>
          <p14:tracePt t="2965" x="1971675" y="1504950"/>
          <p14:tracePt t="2967" x="1997075" y="1504950"/>
          <p14:tracePt t="2970" x="2012950" y="1504950"/>
          <p14:tracePt t="2974" x="2038350" y="1504950"/>
          <p14:tracePt t="2977" x="2055813" y="1504950"/>
          <p14:tracePt t="2981" x="2081213" y="1504950"/>
          <p14:tracePt t="2982" x="2098675" y="1504950"/>
          <p14:tracePt t="2986" x="2124075" y="1504950"/>
          <p14:tracePt t="2989" x="2141538" y="1504950"/>
          <p14:tracePt t="2994" x="2166938" y="1504950"/>
          <p14:tracePt t="2998" x="2182813" y="1504950"/>
          <p14:tracePt t="3002" x="2208213" y="1504950"/>
          <p14:tracePt t="3008" x="2225675" y="1504950"/>
          <p14:tracePt t="3014" x="2251075" y="1504950"/>
          <p14:tracePt t="3017" x="2268538" y="1504950"/>
          <p14:tracePt t="3022" x="2293938" y="1504950"/>
          <p14:tracePt t="3028" x="2311400" y="1504950"/>
          <p14:tracePt t="3032" x="2336800" y="1504950"/>
          <p14:tracePt t="3037" x="2352675" y="1504950"/>
          <p14:tracePt t="3041" x="2379663" y="1504950"/>
          <p14:tracePt t="3048" x="2395538" y="1504950"/>
          <p14:tracePt t="3050" x="2420938" y="1504950"/>
          <p14:tracePt t="3055" x="2438400" y="1504950"/>
          <p14:tracePt t="3059" x="2463800" y="1504950"/>
          <p14:tracePt t="3065" x="2481263" y="1504950"/>
          <p14:tracePt t="3067" x="2506663" y="1504950"/>
          <p14:tracePt t="3071" x="2524125" y="1504950"/>
          <p14:tracePt t="3075" x="2549525" y="1504950"/>
          <p14:tracePt t="3081" x="2565400" y="1504950"/>
          <p14:tracePt t="3085" x="2590800" y="1504950"/>
          <p14:tracePt t="3091" x="2608263" y="1504950"/>
          <p14:tracePt t="3098" x="2633663" y="1504950"/>
          <p14:tracePt t="3103" x="2651125" y="1504950"/>
          <p14:tracePt t="3164" x="2676525" y="1504950"/>
          <p14:tracePt t="3166" x="2693988" y="1504950"/>
          <p14:tracePt t="3169" x="2719388" y="1504950"/>
          <p14:tracePt t="3172" x="2735263" y="1504950"/>
          <p14:tracePt t="3174" x="2760663" y="1504950"/>
          <p14:tracePt t="3179" x="2778125" y="1504950"/>
          <p14:tracePt t="3181" x="2803525" y="1504950"/>
          <p14:tracePt t="3183" x="2820988" y="1504950"/>
          <p14:tracePt t="3186" x="2846388" y="1504950"/>
          <p14:tracePt t="3190" x="2863850" y="1504950"/>
          <p14:tracePt t="3196" x="2889250" y="1504950"/>
          <p14:tracePt t="3199" x="2905125" y="1504950"/>
          <p14:tracePt t="3203" x="2930525" y="1504950"/>
          <p14:tracePt t="3208" x="2947988" y="1504950"/>
          <p14:tracePt t="3215" x="2973388" y="1504950"/>
          <p14:tracePt t="3220" x="2990850" y="1504950"/>
          <p14:tracePt t="3231" x="3016250" y="1504950"/>
          <p14:tracePt t="3239" x="3033713" y="1504950"/>
          <p14:tracePt t="3248" x="3059113" y="1504950"/>
          <p14:tracePt t="3255" x="3074988" y="1504950"/>
          <p14:tracePt t="3261" x="3100388" y="1504950"/>
          <p14:tracePt t="3265" x="3117850" y="1504950"/>
          <p14:tracePt t="3270" x="3143250" y="1504950"/>
          <p14:tracePt t="3276" x="3160713" y="1504950"/>
          <p14:tracePt t="3281" x="3186113" y="1504950"/>
          <p14:tracePt t="3286" x="3203575" y="1504950"/>
          <p14:tracePt t="3291" x="3228975" y="1504950"/>
          <p14:tracePt t="3298" x="3244850" y="1504950"/>
          <p14:tracePt t="3302" x="3270250" y="1504950"/>
          <p14:tracePt t="3306" x="3287713" y="1504950"/>
          <p14:tracePt t="3312" x="3313113" y="1504950"/>
          <p14:tracePt t="3316" x="3330575" y="1504950"/>
          <p14:tracePt t="3322" x="3355975" y="1504950"/>
          <p14:tracePt t="3328" x="3373438" y="1504950"/>
          <p14:tracePt t="3334" x="3398838" y="1504950"/>
          <p14:tracePt t="3340" x="3414713" y="1504950"/>
          <p14:tracePt t="3348" x="3441700" y="1504950"/>
          <p14:tracePt t="3355" x="3457575" y="1520825"/>
          <p14:tracePt t="3365" x="3482975" y="1520825"/>
          <p14:tracePt t="3627" x="3500438" y="1520825"/>
          <p14:tracePt t="3634" x="3525838" y="1520825"/>
          <p14:tracePt t="3639" x="3543300" y="1520825"/>
          <p14:tracePt t="3644" x="3568700" y="1520825"/>
          <p14:tracePt t="3648" x="3586163" y="1520825"/>
          <p14:tracePt t="3652" x="3611563" y="1520825"/>
          <p14:tracePt t="3657" x="3627438" y="1520825"/>
          <p14:tracePt t="3665" x="3652838" y="1520825"/>
          <p14:tracePt t="3667" x="3652838" y="1538288"/>
          <p14:tracePt t="3669" x="3670300" y="1538288"/>
          <p14:tracePt t="3679" x="3695700" y="1538288"/>
          <p14:tracePt t="3685" x="3713163" y="1538288"/>
          <p14:tracePt t="3692" x="3738563" y="1538288"/>
          <p14:tracePt t="3698" x="3756025" y="1538288"/>
          <p14:tracePt t="3703" x="3781425" y="1538288"/>
          <p14:tracePt t="3707" x="3797300" y="1538288"/>
          <p14:tracePt t="3712" x="3822700" y="1538288"/>
          <p14:tracePt t="3715" x="3840163" y="1538288"/>
          <p14:tracePt t="3718" x="3865563" y="1538288"/>
          <p14:tracePt t="3720" x="3883025" y="1538288"/>
          <p14:tracePt t="3723" x="3908425" y="1538288"/>
          <p14:tracePt t="3725" x="3925888" y="1538288"/>
          <p14:tracePt t="3728" x="3951288" y="1538288"/>
          <p14:tracePt t="3731" x="3967163" y="1538288"/>
          <p14:tracePt t="3732" x="3992563" y="1538288"/>
          <p14:tracePt t="3734" x="4010025" y="1538288"/>
          <p14:tracePt t="3736" x="4035425" y="1538288"/>
          <p14:tracePt t="3738" x="4052888" y="1538288"/>
          <p14:tracePt t="3740" x="4078288" y="1538288"/>
          <p14:tracePt t="3742" x="4095750" y="1538288"/>
          <p14:tracePt t="3746" x="4121150" y="1538288"/>
          <p14:tracePt t="3748" x="4162425" y="1538288"/>
          <p14:tracePt t="3751" x="4179888" y="1538288"/>
          <p14:tracePt t="3753" x="4205288" y="1538288"/>
          <p14:tracePt t="3755" x="4222750" y="1538288"/>
          <p14:tracePt t="3757" x="4248150" y="1538288"/>
          <p14:tracePt t="3759" x="4265613" y="1538288"/>
          <p14:tracePt t="3762" x="4291013" y="1538288"/>
          <p14:tracePt t="3765" x="4306888" y="1538288"/>
          <p14:tracePt t="3766" x="4332288" y="1538288"/>
          <p14:tracePt t="3769" x="4349750" y="1538288"/>
          <p14:tracePt t="3772" x="4375150" y="1538288"/>
          <p14:tracePt t="3775" x="4392613" y="1538288"/>
          <p14:tracePt t="3779" x="4418013" y="1538288"/>
          <p14:tracePt t="3782" x="4435475" y="1538288"/>
          <p14:tracePt t="3784" x="4460875" y="1538288"/>
          <p14:tracePt t="3788" x="4476750" y="1538288"/>
          <p14:tracePt t="3792" x="4503738" y="1538288"/>
          <p14:tracePt t="3798" x="4519613" y="1538288"/>
          <p14:tracePt t="3800" x="4545013" y="1538288"/>
          <p14:tracePt t="3805" x="4562475" y="1538288"/>
          <p14:tracePt t="3818" x="4587875" y="1538288"/>
          <p14:tracePt t="3940" x="4570413" y="1538288"/>
          <p14:tracePt t="3950" x="4545013" y="1563688"/>
          <p14:tracePt t="3956" x="4529138" y="1563688"/>
          <p14:tracePt t="3961" x="4503738" y="1563688"/>
          <p14:tracePt t="3965" x="4486275" y="1581150"/>
          <p14:tracePt t="3970" x="4460875" y="1581150"/>
          <p14:tracePt t="3972" x="4443413" y="1581150"/>
          <p14:tracePt t="3974" x="4443413" y="1606550"/>
          <p14:tracePt t="3975" x="4418013" y="1606550"/>
          <p14:tracePt t="3978" x="4400550" y="1606550"/>
          <p14:tracePt t="3981" x="4375150" y="1606550"/>
          <p14:tracePt t="3982" x="4375150" y="1622425"/>
          <p14:tracePt t="3983" x="4359275" y="1622425"/>
          <p14:tracePt t="3985" x="4332288" y="1622425"/>
          <p14:tracePt t="3988" x="4316413" y="1622425"/>
          <p14:tracePt t="3990" x="4316413" y="1649413"/>
          <p14:tracePt t="3991" x="4291013" y="1649413"/>
          <p14:tracePt t="3994" x="4273550" y="1649413"/>
          <p14:tracePt t="3998" x="4230688" y="1665288"/>
          <p14:tracePt t="3999" x="4205288" y="1665288"/>
          <p14:tracePt t="4001" x="4187825" y="1665288"/>
          <p14:tracePt t="4002" x="4187825" y="1690688"/>
          <p14:tracePt t="4004" x="4162425" y="1690688"/>
          <p14:tracePt t="4006" x="4146550" y="1690688"/>
          <p14:tracePt t="4008" x="4121150" y="1708150"/>
          <p14:tracePt t="4012" x="4103688" y="1708150"/>
          <p14:tracePt t="4015" x="4060825" y="1733550"/>
          <p14:tracePt t="4016" x="4035425" y="1733550"/>
          <p14:tracePt t="4019" x="4017963" y="1751013"/>
          <p14:tracePt t="4022" x="3992563" y="1751013"/>
          <p14:tracePt t="4024" x="3976688" y="1776413"/>
          <p14:tracePt t="4026" x="3951288" y="1776413"/>
          <p14:tracePt t="4029" x="3951288" y="1793875"/>
          <p14:tracePt t="4031" x="3933825" y="1793875"/>
          <p14:tracePt t="4031" x="3908425" y="1793875"/>
          <p14:tracePt t="4033" x="3908425" y="1819275"/>
          <p14:tracePt t="4034" x="3890963" y="1819275"/>
          <p14:tracePt t="4036" x="3865563" y="1835150"/>
          <p14:tracePt t="4038" x="3848100" y="1835150"/>
          <p14:tracePt t="4041" x="3822700" y="1860550"/>
          <p14:tracePt t="4044" x="3806825" y="1860550"/>
          <p14:tracePt t="4047" x="3781425" y="1878013"/>
          <p14:tracePt t="4048" x="3763963" y="1878013"/>
          <p14:tracePt t="4049" x="3738563" y="1903413"/>
          <p14:tracePt t="4051" x="3721100" y="1920875"/>
          <p14:tracePt t="4054" x="3695700" y="1920875"/>
          <p14:tracePt t="4056" x="3678238" y="1946275"/>
          <p14:tracePt t="4059" x="3652838" y="1963738"/>
          <p14:tracePt t="4062" x="3636963" y="1963738"/>
          <p14:tracePt t="4065" x="3611563" y="1989138"/>
          <p14:tracePt t="4066" x="3594100" y="1989138"/>
          <p14:tracePt t="4067" x="3594100" y="2005013"/>
          <p14:tracePt t="4068" x="3568700" y="2005013"/>
          <p14:tracePt t="4070" x="3551238" y="2030413"/>
          <p14:tracePt t="4072" x="3525838" y="2030413"/>
          <p14:tracePt t="4074" x="3525838" y="2047875"/>
          <p14:tracePt t="4075" x="3508375" y="2047875"/>
          <p14:tracePt t="4079" x="3482975" y="2073275"/>
          <p14:tracePt t="4081" x="3467100" y="2090738"/>
          <p14:tracePt t="4083" x="3441700" y="2090738"/>
          <p14:tracePt t="4084" x="3424238" y="2090738"/>
          <p14:tracePt t="4085" x="3424238" y="2116138"/>
          <p14:tracePt t="4086" x="3398838" y="2116138"/>
          <p14:tracePt t="4088" x="3381375" y="2116138"/>
          <p14:tracePt t="4089" x="3381375" y="2133600"/>
          <p14:tracePt t="4090" x="3355975" y="2133600"/>
          <p14:tracePt t="4092" x="3338513" y="2133600"/>
          <p14:tracePt t="4093" x="3338513" y="2159000"/>
          <p14:tracePt t="4097" x="3313113" y="2159000"/>
          <p14:tracePt t="4099" x="3270250" y="2174875"/>
          <p14:tracePt t="4101" x="3254375" y="2200275"/>
          <p14:tracePt t="4103" x="3228975" y="2200275"/>
          <p14:tracePt t="4104" x="3211513" y="2200275"/>
          <p14:tracePt t="4106" x="3186113" y="2217738"/>
          <p14:tracePt t="4107" x="3168650" y="2217738"/>
          <p14:tracePt t="4109" x="3143250" y="2217738"/>
          <p14:tracePt t="4110" x="3143250" y="2243138"/>
          <p14:tracePt t="4113" x="3127375" y="2243138"/>
          <p14:tracePt t="4115" x="3084513" y="2260600"/>
          <p14:tracePt t="4116" x="3059113" y="2260600"/>
          <p14:tracePt t="4117" x="3041650" y="2260600"/>
          <p14:tracePt t="4120" x="3016250" y="2286000"/>
          <p14:tracePt t="4120" x="2998788" y="2286000"/>
          <p14:tracePt t="4122" x="2973388" y="2286000"/>
          <p14:tracePt t="4123" x="2955925" y="2303463"/>
          <p14:tracePt t="4126" x="2930525" y="2303463"/>
          <p14:tracePt t="4130" x="2889250" y="2328863"/>
          <p14:tracePt t="4131" x="2871788" y="2328863"/>
          <p14:tracePt t="4133" x="2828925" y="2328863"/>
          <p14:tracePt t="4135" x="2803525" y="2344738"/>
          <p14:tracePt t="4137" x="2786063" y="2344738"/>
          <p14:tracePt t="4138" x="2760663" y="2344738"/>
          <p14:tracePt t="4140" x="2744788" y="2344738"/>
          <p14:tracePt t="4141" x="2744788" y="2371725"/>
          <p14:tracePt t="4142" x="2719388" y="2371725"/>
          <p14:tracePt t="4145" x="2701925" y="2371725"/>
          <p14:tracePt t="4148" x="2659063" y="2371725"/>
          <p14:tracePt t="4150" x="2633663" y="2387600"/>
          <p14:tracePt t="4151" x="2616200" y="2387600"/>
          <p14:tracePt t="4152" x="2590800" y="2387600"/>
          <p14:tracePt t="4154" x="2574925" y="2387600"/>
          <p14:tracePt t="4155" x="2574925" y="2413000"/>
          <p14:tracePt t="4156" x="2549525" y="2413000"/>
          <p14:tracePt t="4158" x="2532063" y="2413000"/>
          <p14:tracePt t="4161" x="2506663" y="2413000"/>
          <p14:tracePt t="4165" x="2463800" y="2413000"/>
          <p14:tracePt t="4167" x="2446338" y="2413000"/>
          <p14:tracePt t="4170" x="2420938" y="2430463"/>
          <p14:tracePt t="4173" x="2405063" y="2430463"/>
          <p14:tracePt t="4175" x="2379663" y="2430463"/>
          <p14:tracePt t="4179" x="2362200" y="2430463"/>
          <p14:tracePt t="4182" x="2336800" y="2430463"/>
          <p14:tracePt t="4183" x="2319338" y="2430463"/>
          <p14:tracePt t="4186" x="2293938" y="2430463"/>
          <p14:tracePt t="4189" x="2276475" y="2430463"/>
          <p14:tracePt t="4192" x="2251075" y="2430463"/>
          <p14:tracePt t="4196" x="2235200" y="2430463"/>
          <p14:tracePt t="4198" x="2208213" y="2430463"/>
          <p14:tracePt t="4202" x="2192338" y="2430463"/>
          <p14:tracePt t="4207" x="2166938" y="2430463"/>
          <p14:tracePt t="4212" x="2149475" y="2430463"/>
          <p14:tracePt t="4215" x="2149475" y="2455863"/>
          <p14:tracePt t="4216" x="2124075" y="2455863"/>
          <p14:tracePt t="4221" x="2106613" y="2455863"/>
          <p14:tracePt t="4225" x="2081213" y="2455863"/>
          <p14:tracePt t="4231" x="2065338" y="2455863"/>
          <p14:tracePt t="4233" x="2038350" y="2455863"/>
          <p14:tracePt t="4237" x="2022475" y="2455863"/>
          <p14:tracePt t="4240" x="1997075" y="2455863"/>
          <p14:tracePt t="4246" x="1979613" y="2455863"/>
          <p14:tracePt t="4248" x="1954213" y="2455863"/>
          <p14:tracePt t="4251" x="1936750" y="2455863"/>
          <p14:tracePt t="4255" x="1911350" y="2455863"/>
          <p14:tracePt t="4259" x="1893888" y="2455863"/>
          <p14:tracePt t="4265" x="1868488" y="2455863"/>
          <p14:tracePt t="4268" x="1852613" y="2455863"/>
          <p14:tracePt t="4273" x="1827213" y="2455863"/>
          <p14:tracePt t="4281" x="1809750" y="2455863"/>
          <p14:tracePt t="4287" x="1784350" y="2455863"/>
          <p14:tracePt t="4298" x="1766888" y="2455863"/>
          <p14:tracePt t="4348" x="1741488" y="2455863"/>
          <p14:tracePt t="4358" x="1724025" y="2455863"/>
          <p14:tracePt t="4364" x="1698625" y="2455863"/>
          <p14:tracePt t="4369" x="1682750" y="2455863"/>
          <p14:tracePt t="4375" x="1657350" y="2455863"/>
          <p14:tracePt t="4381" x="1639888" y="2455863"/>
          <p14:tracePt t="4384" x="1614488" y="2455863"/>
          <p14:tracePt t="4389" x="1597025" y="2455863"/>
          <p14:tracePt t="4394" x="1571625" y="2455863"/>
          <p14:tracePt t="4398" x="1554163" y="2455863"/>
          <p14:tracePt t="4403" x="1528763" y="2455863"/>
          <p14:tracePt t="4412" x="1512888" y="2455863"/>
          <p14:tracePt t="4420" x="1487488" y="2455863"/>
          <p14:tracePt t="4486" x="1470025" y="2455863"/>
          <p14:tracePt t="4499" x="1444625" y="2455863"/>
          <p14:tracePt t="4508" x="1427163" y="2455863"/>
          <p14:tracePt t="4510" x="1427163" y="2438400"/>
          <p14:tracePt t="4515" x="1401763" y="2438400"/>
          <p14:tracePt t="4524" x="1384300" y="2438400"/>
          <p14:tracePt t="4532" x="1358900" y="2438400"/>
          <p14:tracePt t="4536" x="1358900" y="2413000"/>
          <p14:tracePt t="4544" x="1343025" y="2413000"/>
          <p14:tracePt t="4557" x="1317625" y="2397125"/>
          <p14:tracePt t="4582" x="1317625" y="2371725"/>
          <p14:tracePt t="4592" x="1300163" y="2371725"/>
          <p14:tracePt t="4605" x="1300163" y="2354263"/>
          <p14:tracePt t="4625" x="1300163" y="2328863"/>
          <p14:tracePt t="4641" x="1274763" y="2328863"/>
          <p14:tracePt t="4652" x="1274763" y="2311400"/>
          <p14:tracePt t="4666" x="1274763" y="2286000"/>
          <p14:tracePt t="4672" x="1257300" y="2286000"/>
          <p14:tracePt t="4675" x="1257300" y="2268538"/>
          <p14:tracePt t="4684" x="1257300" y="2243138"/>
          <p14:tracePt t="4687" x="1231900" y="2243138"/>
          <p14:tracePt t="4696" x="1231900" y="2227263"/>
          <p14:tracePt t="4700" x="1214438" y="2227263"/>
          <p14:tracePt t="4712" x="1214438" y="2200275"/>
          <p14:tracePt t="4724" x="1189038" y="2200275"/>
          <p14:tracePt t="4748" x="1189038" y="2184400"/>
          <p14:tracePt t="4882" x="1173163" y="2184400"/>
          <p14:tracePt t="4910" x="1147763" y="2184400"/>
          <p14:tracePt t="5177" x="1147763" y="2159000"/>
          <p14:tracePt t="5655" x="1163638" y="2159000"/>
          <p14:tracePt t="5666" x="1189038" y="2159000"/>
          <p14:tracePt t="5668" x="1189038" y="2174875"/>
          <p14:tracePt t="5674" x="1206500" y="2174875"/>
          <p14:tracePt t="5682" x="1231900" y="2174875"/>
          <p14:tracePt t="5684" x="1231900" y="2200275"/>
          <p14:tracePt t="5689" x="1249363" y="2200275"/>
          <p14:tracePt t="5696" x="1274763" y="2200275"/>
          <p14:tracePt t="5698" x="1274763" y="2217738"/>
          <p14:tracePt t="5700" x="1290638" y="2217738"/>
          <p14:tracePt t="5706" x="1317625" y="2217738"/>
          <p14:tracePt t="5712" x="1333500" y="2217738"/>
          <p14:tracePt t="5715" x="1358900" y="2243138"/>
          <p14:tracePt t="5719" x="1376363" y="2243138"/>
          <p14:tracePt t="5722" x="1401763" y="2243138"/>
          <p14:tracePt t="5725" x="1401763" y="2260600"/>
          <p14:tracePt t="5726" x="1419225" y="2260600"/>
          <p14:tracePt t="5731" x="1444625" y="2260600"/>
          <p14:tracePt t="5732" x="1462088" y="2260600"/>
          <p14:tracePt t="5736" x="1487488" y="2260600"/>
          <p14:tracePt t="5739" x="1503363" y="2260600"/>
          <p14:tracePt t="5741" x="1503363" y="2286000"/>
          <p14:tracePt t="5742" x="1528763" y="2286000"/>
          <p14:tracePt t="5746" x="1546225" y="2286000"/>
          <p14:tracePt t="5749" x="1571625" y="2286000"/>
          <p14:tracePt t="5750" x="1589088" y="2286000"/>
          <p14:tracePt t="5752" x="1589088" y="2303463"/>
          <p14:tracePt t="5753" x="1614488" y="2303463"/>
          <p14:tracePt t="5755" x="1631950" y="2303463"/>
          <p14:tracePt t="5758" x="1657350" y="2303463"/>
          <p14:tracePt t="5762" x="1673225" y="2303463"/>
          <p14:tracePt t="5765" x="1698625" y="2303463"/>
          <p14:tracePt t="5766" x="1716088" y="2303463"/>
          <p14:tracePt t="5770" x="1741488" y="2328863"/>
          <p14:tracePt t="5774" x="1758950" y="2328863"/>
          <p14:tracePt t="5779" x="1784350" y="2328863"/>
          <p14:tracePt t="5784" x="1801813" y="2328863"/>
          <p14:tracePt t="5788" x="1827213" y="2328863"/>
          <p14:tracePt t="5794" x="1843088" y="2328863"/>
          <p14:tracePt t="5798" x="1868488" y="2328863"/>
          <p14:tracePt t="5800" x="1885950" y="2328863"/>
          <p14:tracePt t="5804" x="1911350" y="2344738"/>
          <p14:tracePt t="5807" x="1928813" y="2344738"/>
          <p14:tracePt t="5812" x="1954213" y="2344738"/>
          <p14:tracePt t="5815" x="1971675" y="2344738"/>
          <p14:tracePt t="5817" x="1997075" y="2344738"/>
          <p14:tracePt t="5820" x="2012950" y="2344738"/>
          <p14:tracePt t="5822" x="2038350" y="2344738"/>
          <p14:tracePt t="5826" x="2055813" y="2344738"/>
          <p14:tracePt t="5831" x="2081213" y="2371725"/>
          <p14:tracePt t="5831" x="2098675" y="2371725"/>
          <p14:tracePt t="5834" x="2124075" y="2371725"/>
          <p14:tracePt t="5837" x="2141538" y="2371725"/>
          <p14:tracePt t="5840" x="2166938" y="2371725"/>
          <p14:tracePt t="5846" x="2182813" y="2371725"/>
          <p14:tracePt t="5848" x="2208213" y="2371725"/>
          <p14:tracePt t="5850" x="2225675" y="2371725"/>
          <p14:tracePt t="5853" x="2251075" y="2371725"/>
          <p14:tracePt t="5855" x="2268538" y="2371725"/>
          <p14:tracePt t="5858" x="2293938" y="2387600"/>
          <p14:tracePt t="5862" x="2311400" y="2387600"/>
          <p14:tracePt t="5865" x="2336800" y="2387600"/>
          <p14:tracePt t="5866" x="2352675" y="2387600"/>
          <p14:tracePt t="5869" x="2379663" y="2387600"/>
          <p14:tracePt t="5871" x="2395538" y="2387600"/>
          <p14:tracePt t="5874" x="2420938" y="2387600"/>
          <p14:tracePt t="5933" x="2438400" y="2387600"/>
          <p14:tracePt t="5938" x="2463800" y="2387600"/>
          <p14:tracePt t="5947" x="2481263" y="2387600"/>
          <p14:tracePt t="5951" x="2506663" y="2387600"/>
          <p14:tracePt t="5957" x="2524125" y="2387600"/>
          <p14:tracePt t="5964" x="2549525" y="2387600"/>
          <p14:tracePt t="5967" x="2565400" y="2387600"/>
          <p14:tracePt t="5972" x="2590800" y="2387600"/>
          <p14:tracePt t="5978" x="2608263" y="2387600"/>
          <p14:tracePt t="5983" x="2633663" y="2387600"/>
          <p14:tracePt t="5988" x="2651125" y="2387600"/>
          <p14:tracePt t="5994" x="2676525" y="2387600"/>
          <p14:tracePt t="5999" x="2693988" y="2387600"/>
          <p14:tracePt t="6006" x="2719388" y="2387600"/>
          <p14:tracePt t="6014" x="2735263" y="2387600"/>
          <p14:tracePt t="6018" x="2760663" y="2387600"/>
          <p14:tracePt t="6022" x="2778125" y="2387600"/>
          <p14:tracePt t="6026" x="2803525" y="2387600"/>
          <p14:tracePt t="6031" x="2820988" y="2387600"/>
          <p14:tracePt t="6033" x="2846388" y="2387600"/>
          <p14:tracePt t="6037" x="2863850" y="2371725"/>
          <p14:tracePt t="6041" x="2889250" y="2371725"/>
          <p14:tracePt t="6048" x="2905125" y="2371725"/>
          <p14:tracePt t="6051" x="2930525" y="2371725"/>
          <p14:tracePt t="6058" x="2947988" y="2371725"/>
          <p14:tracePt t="6067" x="2973388" y="2371725"/>
          <p14:tracePt t="6076" x="2990850" y="2371725"/>
          <p14:tracePt t="6086" x="3016250" y="2371725"/>
          <p14:tracePt t="6096" x="3033713" y="2371725"/>
          <p14:tracePt t="6101" x="3059113" y="2371725"/>
          <p14:tracePt t="6108" x="3074988" y="2371725"/>
          <p14:tracePt t="6115" x="3100388" y="2371725"/>
          <p14:tracePt t="6122" x="3117850" y="2371725"/>
          <p14:tracePt t="6127" x="3117850" y="2354263"/>
          <p14:tracePt t="6129" x="3143250" y="2354263"/>
          <p14:tracePt t="6134" x="3160713" y="2354263"/>
          <p14:tracePt t="6140" x="3186113" y="2354263"/>
          <p14:tracePt t="6148" x="3203575" y="2354263"/>
          <p14:tracePt t="6155" x="3228975" y="2354263"/>
          <p14:tracePt t="6162" x="3244850" y="2354263"/>
          <p14:tracePt t="6166" x="3270250" y="2354263"/>
          <p14:tracePt t="6171" x="3287713" y="2354263"/>
          <p14:tracePt t="6178" x="3313113" y="2354263"/>
          <p14:tracePt t="6183" x="3330575" y="2354263"/>
          <p14:tracePt t="6189" x="3355975" y="2354263"/>
          <p14:tracePt t="6198" x="3373438" y="2354263"/>
          <p14:tracePt t="6200" x="3398838" y="2354263"/>
          <p14:tracePt t="6205" x="3414713" y="2354263"/>
          <p14:tracePt t="6207" x="3414713" y="2328863"/>
          <p14:tracePt t="6212" x="3441700" y="2328863"/>
          <p14:tracePt t="6215" x="3457575" y="2328863"/>
          <p14:tracePt t="6219" x="3482975" y="2328863"/>
          <p14:tracePt t="6224" x="3500438" y="2328863"/>
          <p14:tracePt t="6229" x="3525838" y="2328863"/>
          <p14:tracePt t="6233" x="3543300" y="2328863"/>
          <p14:tracePt t="6236" x="3568700" y="2328863"/>
          <p14:tracePt t="6241" x="3586163" y="2328863"/>
          <p14:tracePt t="6247" x="3611563" y="2328863"/>
          <p14:tracePt t="6249" x="3627438" y="2328863"/>
          <p14:tracePt t="6255" x="3652838" y="2328863"/>
          <p14:tracePt t="6257" x="3670300" y="2328863"/>
          <p14:tracePt t="6262" x="3695700" y="2328863"/>
          <p14:tracePt t="6265" x="3713163" y="2328863"/>
          <p14:tracePt t="6267" x="3738563" y="2328863"/>
          <p14:tracePt t="6271" x="3756025" y="2328863"/>
          <p14:tracePt t="6274" x="3781425" y="2328863"/>
          <p14:tracePt t="6278" x="3797300" y="2328863"/>
          <p14:tracePt t="6282" x="3822700" y="2328863"/>
          <p14:tracePt t="6312" x="3840163" y="2328863"/>
          <p14:tracePt t="6317" x="3865563" y="2328863"/>
          <p14:tracePt t="6323" x="3883025" y="2328863"/>
          <p14:tracePt t="6331" x="3908425" y="2328863"/>
          <p14:tracePt t="6335" x="3925888" y="2328863"/>
          <p14:tracePt t="6340" x="3951288" y="2328863"/>
          <p14:tracePt t="6348" x="3967163" y="2328863"/>
          <p14:tracePt t="6350" x="3992563" y="2328863"/>
          <p14:tracePt t="6355" x="4010025" y="2328863"/>
          <p14:tracePt t="6362" x="4035425" y="2328863"/>
          <p14:tracePt t="6365" x="4052888" y="2328863"/>
          <p14:tracePt t="6370" x="4078288" y="2328863"/>
          <p14:tracePt t="6373" x="4095750" y="2328863"/>
          <p14:tracePt t="6379" x="4121150" y="2328863"/>
          <p14:tracePt t="6382" x="4137025" y="2328863"/>
          <p14:tracePt t="6385" x="4162425" y="2328863"/>
          <p14:tracePt t="6388" x="4179888" y="2328863"/>
          <p14:tracePt t="6392" x="4205288" y="2328863"/>
          <p14:tracePt t="6398" x="4222750" y="2328863"/>
          <p14:tracePt t="6399" x="4248150" y="2328863"/>
          <p14:tracePt t="6403" x="4265613" y="2328863"/>
          <p14:tracePt t="6407" x="4291013" y="2328863"/>
          <p14:tracePt t="6414" x="4306888" y="2328863"/>
          <p14:tracePt t="6415" x="4332288" y="2328863"/>
          <p14:tracePt t="6419" x="4349750" y="2328863"/>
          <p14:tracePt t="6423" x="4375150" y="2311400"/>
          <p14:tracePt t="6428" x="4392613" y="2311400"/>
          <p14:tracePt t="6432" x="4418013" y="2311400"/>
          <p14:tracePt t="6435" x="4435475" y="2311400"/>
          <p14:tracePt t="6439" x="4460875" y="2311400"/>
          <p14:tracePt t="6444" x="4476750" y="2311400"/>
          <p14:tracePt t="6448" x="4503738" y="2311400"/>
          <p14:tracePt t="6453" x="4519613" y="2311400"/>
          <p14:tracePt t="6457" x="4519613" y="2286000"/>
          <p14:tracePt t="6458" x="4545013" y="2286000"/>
          <p14:tracePt t="6465" x="4562475" y="2286000"/>
          <p14:tracePt t="6470" x="4587875" y="2286000"/>
          <p14:tracePt t="6481" x="4605338" y="2286000"/>
          <p14:tracePt t="6490" x="4630738" y="2286000"/>
          <p14:tracePt t="6539" x="4646613" y="2286000"/>
          <p14:tracePt t="6550" x="4673600" y="2286000"/>
          <p14:tracePt t="6559" x="4689475" y="2286000"/>
          <p14:tracePt t="6566" x="4714875" y="2286000"/>
          <p14:tracePt t="6573" x="4732338" y="2286000"/>
          <p14:tracePt t="6581" x="4757738" y="2286000"/>
          <p14:tracePt t="6585" x="4775200" y="2286000"/>
          <p14:tracePt t="6592" x="4800600" y="2286000"/>
          <p14:tracePt t="6603" x="4818063" y="2286000"/>
          <p14:tracePt t="6702" x="4800600" y="2286000"/>
          <p14:tracePt t="6708" x="4783138" y="2286000"/>
          <p14:tracePt t="6714" x="4757738" y="2286000"/>
          <p14:tracePt t="6715" x="4740275" y="2286000"/>
          <p14:tracePt t="6718" x="4714875" y="2286000"/>
          <p14:tracePt t="6722" x="4699000" y="2286000"/>
          <p14:tracePt t="6724" x="4673600" y="2286000"/>
          <p14:tracePt t="6728" x="4656138" y="2286000"/>
          <p14:tracePt t="6731" x="4630738" y="2286000"/>
          <p14:tracePt t="6732" x="4613275" y="2286000"/>
          <p14:tracePt t="6733" x="4587875" y="2286000"/>
          <p14:tracePt t="6735" x="4570413" y="2286000"/>
          <p14:tracePt t="6738" x="4545013" y="2286000"/>
          <p14:tracePt t="6740" x="4529138" y="2286000"/>
          <p14:tracePt t="6742" x="4503738" y="2286000"/>
          <p14:tracePt t="6746" x="4486275" y="2286000"/>
          <p14:tracePt t="6748" x="4443413" y="2286000"/>
          <p14:tracePt t="6749" x="4418013" y="2286000"/>
          <p14:tracePt t="6751" x="4400550" y="2286000"/>
          <p14:tracePt t="6753" x="4375150" y="2286000"/>
          <p14:tracePt t="6755" x="4359275" y="2286000"/>
          <p14:tracePt t="6756" x="4332288" y="2286000"/>
          <p14:tracePt t="6758" x="4316413" y="2286000"/>
          <p14:tracePt t="6762" x="4291013" y="2286000"/>
          <p14:tracePt t="6765" x="4230688" y="2286000"/>
          <p14:tracePt t="6767" x="4205288" y="2286000"/>
          <p14:tracePt t="6769" x="4187825" y="2286000"/>
          <p14:tracePt t="6771" x="4162425" y="2286000"/>
          <p14:tracePt t="6773" x="4146550" y="2286000"/>
          <p14:tracePt t="6775" x="4121150" y="2286000"/>
          <p14:tracePt t="6776" x="4103688" y="2286000"/>
          <p14:tracePt t="6779" x="4078288" y="2286000"/>
          <p14:tracePt t="6781" x="4060825" y="2286000"/>
          <p14:tracePt t="6782" x="4035425" y="2286000"/>
          <p14:tracePt t="6784" x="4017963" y="2286000"/>
          <p14:tracePt t="6786" x="3992563" y="2286000"/>
          <p14:tracePt t="6788" x="3976688" y="2286000"/>
          <p14:tracePt t="6790" x="3951288" y="2286000"/>
          <p14:tracePt t="6792" x="3933825" y="2286000"/>
          <p14:tracePt t="6795" x="3908425" y="2286000"/>
          <p14:tracePt t="6798" x="3890963" y="2286000"/>
          <p14:tracePt t="6799" x="3865563" y="2286000"/>
          <p14:tracePt t="6802" x="3848100" y="2286000"/>
          <p14:tracePt t="6805" x="3822700" y="2286000"/>
          <p14:tracePt t="6807" x="3806825" y="2286000"/>
          <p14:tracePt t="6812" x="3781425" y="2286000"/>
          <p14:tracePt t="6815" x="3763963" y="2286000"/>
          <p14:tracePt t="6836" x="3738563" y="2286000"/>
          <p14:tracePt t="6838" x="3721100" y="2286000"/>
          <p14:tracePt t="6841" x="3695700" y="2286000"/>
          <p14:tracePt t="6844" x="3678238" y="2286000"/>
          <p14:tracePt t="6848" x="3636963" y="2286000"/>
          <p14:tracePt t="6850" x="3611563" y="2286000"/>
          <p14:tracePt t="6853" x="3594100" y="2286000"/>
          <p14:tracePt t="6855" x="3568700" y="2286000"/>
          <p14:tracePt t="6856" x="3551238" y="2286000"/>
          <p14:tracePt t="6857" x="3551238" y="2303463"/>
          <p14:tracePt t="6859" x="3525838" y="2303463"/>
          <p14:tracePt t="6862" x="3508375" y="2303463"/>
          <p14:tracePt t="6865" x="3467100" y="2303463"/>
          <p14:tracePt t="6867" x="3441700" y="2303463"/>
          <p14:tracePt t="6869" x="3424238" y="2328863"/>
          <p14:tracePt t="6871" x="3398838" y="2328863"/>
          <p14:tracePt t="6873" x="3381375" y="2328863"/>
          <p14:tracePt t="6876" x="3355975" y="2328863"/>
          <p14:tracePt t="6880" x="3338513" y="2328863"/>
          <p14:tracePt t="6881" x="3313113" y="2328863"/>
          <p14:tracePt t="6883" x="3297238" y="2328863"/>
          <p14:tracePt t="6885" x="3270250" y="2328863"/>
          <p14:tracePt t="6898" x="3186113" y="2344738"/>
          <p14:tracePt t="6899" x="3168650" y="2344738"/>
          <p14:tracePt t="6900" x="3143250" y="2344738"/>
          <p14:tracePt t="6903" x="3127375" y="2344738"/>
          <p14:tracePt t="6906" x="3100388" y="2344738"/>
          <p14:tracePt t="6908" x="3100388" y="2371725"/>
          <p14:tracePt t="6909" x="3084513" y="2371725"/>
          <p14:tracePt t="6915" x="3059113" y="2371725"/>
          <p14:tracePt t="6916" x="3041650" y="2371725"/>
          <p14:tracePt t="6920" x="3016250" y="2371725"/>
          <p14:tracePt t="6925" x="2998788" y="2371725"/>
          <p14:tracePt t="6931" x="2973388" y="2371725"/>
          <p14:tracePt t="6934" x="2955925" y="2371725"/>
          <p14:tracePt t="6940" x="2930525" y="2371725"/>
          <p14:tracePt t="6948" x="2914650" y="2371725"/>
          <p14:tracePt t="6956" x="2889250" y="2371725"/>
          <p14:tracePt t="6965" x="2871788" y="2371725"/>
          <p14:tracePt t="6972" x="2846388" y="2371725"/>
          <p14:tracePt t="6979" x="2828925" y="2371725"/>
          <p14:tracePt t="6984" x="2803525" y="2371725"/>
          <p14:tracePt t="6990" x="2786063" y="2371725"/>
          <p14:tracePt t="6996" x="2760663" y="2371725"/>
          <p14:tracePt t="6998" x="2744788" y="2371725"/>
          <p14:tracePt t="7003" x="2719388" y="2371725"/>
          <p14:tracePt t="7006" x="2701925" y="2371725"/>
          <p14:tracePt t="7009" x="2676525" y="2371725"/>
          <p14:tracePt t="7014" x="2659063" y="2371725"/>
          <p14:tracePt t="7015" x="2633663" y="2371725"/>
          <p14:tracePt t="7019" x="2616200" y="2371725"/>
          <p14:tracePt t="7022" x="2590800" y="2371725"/>
          <p14:tracePt t="7025" x="2574925" y="2371725"/>
          <p14:tracePt t="7031" x="2549525" y="2354263"/>
          <p14:tracePt t="7032" x="2532063" y="2354263"/>
          <p14:tracePt t="7035" x="2506663" y="2354263"/>
          <p14:tracePt t="7039" x="2489200" y="2354263"/>
          <p14:tracePt t="7046" x="2463800" y="2354263"/>
          <p14:tracePt t="7049" x="2446338" y="2354263"/>
          <p14:tracePt t="7053" x="2420938" y="2354263"/>
          <p14:tracePt t="7059" x="2405063" y="2354263"/>
          <p14:tracePt t="7065" x="2379663" y="2354263"/>
          <p14:tracePt t="7072" x="2362200" y="2354263"/>
          <p14:tracePt t="7078" x="2336800" y="2354263"/>
          <p14:tracePt t="7084" x="2319338" y="2354263"/>
          <p14:tracePt t="7090" x="2293938" y="2354263"/>
          <p14:tracePt t="7099" x="2276475" y="2354263"/>
          <p14:tracePt t="7195" x="2293938" y="2354263"/>
          <p14:tracePt t="7201" x="2311400" y="2354263"/>
          <p14:tracePt t="7208" x="2336800" y="2354263"/>
          <p14:tracePt t="7750" x="2352675" y="2354263"/>
          <p14:tracePt t="7759" x="2352675" y="2371725"/>
          <p14:tracePt t="7764" x="2379663" y="2371725"/>
          <p14:tracePt t="7771" x="2395538" y="2371725"/>
          <p14:tracePt t="7781" x="2395538" y="2387600"/>
          <p14:tracePt t="7781" x="2420938" y="2387600"/>
          <p14:tracePt t="7787" x="2438400" y="2387600"/>
          <p14:tracePt t="7795" x="2463800" y="2387600"/>
          <p14:tracePt t="7798" x="2463800" y="2413000"/>
          <p14:tracePt t="7800" x="2481263" y="2413000"/>
          <p14:tracePt t="7807" x="2506663" y="2413000"/>
          <p14:tracePt t="7816" x="2524125" y="2413000"/>
          <p14:tracePt t="7823" x="2549525" y="2413000"/>
          <p14:tracePt t="7823" x="2549525" y="2430463"/>
          <p14:tracePt t="7832" x="2565400" y="2430463"/>
          <p14:tracePt t="7842" x="2590800" y="2430463"/>
          <p14:tracePt t="7854" x="2608263" y="2430463"/>
          <p14:tracePt t="7864" x="2633663" y="2430463"/>
          <p14:tracePt t="7865" x="2633663" y="2455863"/>
          <p14:tracePt t="7868" x="2651125" y="2455863"/>
          <p14:tracePt t="7874" x="2676525" y="2455863"/>
          <p14:tracePt t="7882" x="2693988" y="2455863"/>
          <p14:tracePt t="7884" x="2719388" y="2455863"/>
          <p14:tracePt t="7890" x="2735263" y="2455863"/>
          <p14:tracePt t="7896" x="2760663" y="2473325"/>
          <p14:tracePt t="7900" x="2778125" y="2473325"/>
          <p14:tracePt t="7907" x="2803525" y="2473325"/>
          <p14:tracePt t="7915" x="2820988" y="2473325"/>
          <p14:tracePt t="7921" x="2846388" y="2473325"/>
          <p14:tracePt t="7932" x="2863850" y="2473325"/>
          <p14:tracePt t="7934" x="2863850" y="2498725"/>
          <p14:tracePt t="7939" x="2889250" y="2498725"/>
          <p14:tracePt t="7949" x="2905125" y="2498725"/>
          <p14:tracePt t="7958" x="2930525" y="2498725"/>
          <p14:tracePt t="7969" x="2947988" y="2498725"/>
          <p14:tracePt t="7984" x="2973388" y="2498725"/>
          <p14:tracePt t="8005" x="2990850" y="2498725"/>
          <p14:tracePt t="8015" x="2990850" y="2516188"/>
          <p14:tracePt t="8015" x="3016250" y="2516188"/>
          <p14:tracePt t="8024" x="3033713" y="2516188"/>
          <p14:tracePt t="8033" x="3059113" y="2516188"/>
          <p14:tracePt t="8045" x="3074988" y="2516188"/>
          <p14:tracePt t="8052" x="3100388" y="2516188"/>
          <p14:tracePt t="8062" x="3117850" y="2516188"/>
          <p14:tracePt t="8071" x="3143250" y="2516188"/>
          <p14:tracePt t="8081" x="3160713" y="2516188"/>
          <p14:tracePt t="8096" x="3186113" y="2516188"/>
          <p14:tracePt t="8116" x="3203575" y="2516188"/>
          <p14:tracePt t="8151" x="3228975" y="2516188"/>
          <p14:tracePt t="8164" x="3244850" y="2516188"/>
          <p14:tracePt t="8174" x="3270250" y="2516188"/>
          <p14:tracePt t="8184" x="3287713" y="2516188"/>
          <p14:tracePt t="8195" x="3313113" y="2516188"/>
          <p14:tracePt t="8205" x="3330575" y="2516188"/>
          <p14:tracePt t="8219" x="3355975" y="2516188"/>
          <p14:tracePt t="8234" x="3373438" y="2516188"/>
          <p14:tracePt t="8250" x="3398838" y="2516188"/>
          <p14:tracePt t="8274" x="3414713" y="2516188"/>
          <p14:tracePt t="8299" x="3441700" y="2516188"/>
          <p14:tracePt t="8331" x="3457575" y="2516188"/>
          <p14:tracePt t="8374" x="3482975" y="2516188"/>
          <p14:tracePt t="8385" x="3500438" y="2516188"/>
          <p14:tracePt t="8395" x="3525838" y="2516188"/>
          <p14:tracePt t="8405" x="3543300" y="2516188"/>
          <p14:tracePt t="8408" x="3543300" y="2541588"/>
          <p14:tracePt t="8418" x="3568700" y="2541588"/>
          <p14:tracePt t="8432" x="3586163" y="2557463"/>
          <p14:tracePt t="8446" x="3611563" y="2557463"/>
          <p14:tracePt t="8449" x="3611563" y="2582863"/>
          <p14:tracePt t="8457" x="3627438" y="2582863"/>
          <p14:tracePt t="8465" x="3627438" y="2600325"/>
          <p14:tracePt t="8471" x="3652838" y="2600325"/>
          <p14:tracePt t="8476" x="3652838" y="2625725"/>
          <p14:tracePt t="8481" x="3670300" y="2625725"/>
          <p14:tracePt t="8487" x="3695700" y="2643188"/>
          <p14:tracePt t="8498" x="3713163" y="2643188"/>
          <p14:tracePt t="8499" x="3713163" y="2668588"/>
          <p14:tracePt t="8502" x="3738563" y="2668588"/>
          <p14:tracePt t="8508" x="3756025" y="2686050"/>
          <p14:tracePt t="8515" x="3781425" y="2686050"/>
          <p14:tracePt t="8516" x="3781425" y="2711450"/>
          <p14:tracePt t="8518" x="3797300" y="2711450"/>
          <p14:tracePt t="8522" x="3822700" y="2727325"/>
          <p14:tracePt t="8525" x="3840163" y="2727325"/>
          <p14:tracePt t="8529" x="3865563" y="2752725"/>
          <p14:tracePt t="8532" x="3883025" y="2752725"/>
          <p14:tracePt t="8534" x="3908425" y="2770188"/>
          <p14:tracePt t="8537" x="3925888" y="2770188"/>
          <p14:tracePt t="8539" x="3951288" y="2795588"/>
          <p14:tracePt t="8545" x="3967163" y="2795588"/>
          <p14:tracePt t="8548" x="3992563" y="2813050"/>
          <p14:tracePt t="8549" x="4010025" y="2813050"/>
          <p14:tracePt t="8550" x="4035425" y="2838450"/>
          <p14:tracePt t="8552" x="4052888" y="2838450"/>
          <p14:tracePt t="8555" x="4078288" y="2855913"/>
          <p14:tracePt t="8557" x="4095750" y="2855913"/>
          <p14:tracePt t="8562" x="4121150" y="2881313"/>
          <p14:tracePt t="8566" x="4162425" y="2881313"/>
          <p14:tracePt t="8567" x="4162425" y="2897188"/>
          <p14:tracePt t="8569" x="4179888" y="2897188"/>
          <p14:tracePt t="8572" x="4205288" y="2897188"/>
          <p14:tracePt t="8573" x="4205288" y="2922588"/>
          <p14:tracePt t="8575" x="4222750" y="2922588"/>
          <p14:tracePt t="8580" x="4248150" y="2922588"/>
          <p14:tracePt t="8582" x="4265613" y="2940050"/>
          <p14:tracePt t="8583" x="4291013" y="2940050"/>
          <p14:tracePt t="8585" x="4306888" y="2965450"/>
          <p14:tracePt t="8587" x="4332288" y="2965450"/>
          <p14:tracePt t="8590" x="4349750" y="2965450"/>
          <p14:tracePt t="8591" x="4349750" y="2982913"/>
          <p14:tracePt t="8592" x="4375150" y="2982913"/>
          <p14:tracePt t="8597" x="4392613" y="2982913"/>
          <p14:tracePt t="8598" x="4418013" y="2982913"/>
          <p14:tracePt t="8598" x="4418013" y="3008313"/>
          <p14:tracePt t="8600" x="4435475" y="3008313"/>
          <p14:tracePt t="8602" x="4460875" y="3008313"/>
          <p14:tracePt t="8604" x="4476750" y="3008313"/>
          <p14:tracePt t="8605" x="4476750" y="3025775"/>
          <p14:tracePt t="8607" x="4503738" y="3025775"/>
          <p14:tracePt t="8612" x="4519613" y="3025775"/>
          <p14:tracePt t="8615" x="4545013" y="3051175"/>
          <p14:tracePt t="8616" x="4562475" y="3051175"/>
          <p14:tracePt t="8619" x="4587875" y="3051175"/>
          <p14:tracePt t="8622" x="4605338" y="3051175"/>
          <p14:tracePt t="8623" x="4605338" y="3067050"/>
          <p14:tracePt t="8626" x="4630738" y="3067050"/>
          <p14:tracePt t="8631" x="4646613" y="3067050"/>
          <p14:tracePt t="8634" x="4673600" y="3067050"/>
          <p14:tracePt t="8637" x="4673600" y="3094038"/>
          <p14:tracePt t="8638" x="4689475" y="3094038"/>
          <p14:tracePt t="8645" x="4714875" y="3094038"/>
          <p14:tracePt t="8648" x="4732338" y="3094038"/>
          <p14:tracePt t="8652" x="4757738" y="3094038"/>
          <p14:tracePt t="8653" x="4757738" y="3109913"/>
          <p14:tracePt t="8657" x="4775200" y="3109913"/>
          <p14:tracePt t="8662" x="4800600" y="3109913"/>
          <p14:tracePt t="8665" x="4818063" y="3109913"/>
          <p14:tracePt t="8668" x="4843463" y="3135313"/>
          <p14:tracePt t="8672" x="4859338" y="3135313"/>
          <p14:tracePt t="8675" x="4884738" y="3135313"/>
          <p14:tracePt t="8679" x="4902200" y="3135313"/>
          <p14:tracePt t="8682" x="4927600" y="3152775"/>
          <p14:tracePt t="8686" x="4945063" y="3152775"/>
          <p14:tracePt t="8690" x="4970463" y="3152775"/>
          <p14:tracePt t="8696" x="4987925" y="3152775"/>
          <p14:tracePt t="8699" x="5013325" y="3152775"/>
          <p14:tracePt t="8701" x="5013325" y="3178175"/>
          <p14:tracePt t="8702" x="5029200" y="3178175"/>
          <p14:tracePt t="8708" x="5054600" y="3178175"/>
          <p14:tracePt t="8715" x="5072063" y="3178175"/>
          <p14:tracePt t="8732" x="5097463" y="3178175"/>
          <p14:tracePt t="8888" x="5080000" y="3178175"/>
          <p14:tracePt t="8903" x="5054600" y="3178175"/>
          <p14:tracePt t="8923" x="5038725" y="3178175"/>
          <p14:tracePt t="8965" x="5013325" y="3178175"/>
          <p14:tracePt t="9022" x="4995863" y="3178175"/>
          <p14:tracePt t="9037" x="4970463" y="3178175"/>
          <p14:tracePt t="9051" x="4953000" y="3178175"/>
          <p14:tracePt t="9064" x="4927600" y="3178175"/>
          <p14:tracePt t="9071" x="4910138" y="3178175"/>
          <p14:tracePt t="9081" x="4884738" y="3178175"/>
          <p14:tracePt t="9087" x="4868863" y="3178175"/>
          <p14:tracePt t="9094" x="4843463" y="3178175"/>
          <p14:tracePt t="9100" x="4826000" y="3178175"/>
          <p14:tracePt t="9107" x="4800600" y="3178175"/>
          <p14:tracePt t="9117" x="4783138" y="3178175"/>
          <p14:tracePt t="9131" x="4757738" y="3178175"/>
          <p14:tracePt t="9144" x="4740275" y="3178175"/>
          <p14:tracePt t="9157" x="4714875" y="3178175"/>
          <p14:tracePt t="9172" x="4699000" y="3178175"/>
          <p14:tracePt t="9312" x="4714875" y="3178175"/>
          <p14:tracePt t="9313" x="4714875" y="3195638"/>
          <p14:tracePt t="9320" x="4732338" y="3195638"/>
          <p14:tracePt t="9326" x="4757738" y="3195638"/>
          <p14:tracePt t="9331" x="4775200" y="3195638"/>
          <p14:tracePt t="9336" x="4800600" y="3195638"/>
          <p14:tracePt t="9337" x="4800600" y="3221038"/>
          <p14:tracePt t="9340" x="4818063" y="3221038"/>
          <p14:tracePt t="9344" x="4843463" y="3221038"/>
          <p14:tracePt t="9348" x="4859338" y="3221038"/>
          <p14:tracePt t="9350" x="4884738" y="3221038"/>
          <p14:tracePt t="9352" x="4884738" y="3238500"/>
          <p14:tracePt t="9354" x="4902200" y="3238500"/>
          <p14:tracePt t="9357" x="4927600" y="3238500"/>
          <p14:tracePt t="9363" x="4945063" y="3238500"/>
          <p14:tracePt t="9366" x="4970463" y="3238500"/>
          <p14:tracePt t="9368" x="4987925" y="3238500"/>
          <p14:tracePt t="9369" x="4987925" y="3263900"/>
          <p14:tracePt t="9371" x="5013325" y="3263900"/>
          <p14:tracePt t="9375" x="5029200" y="3263900"/>
          <p14:tracePt t="9378" x="5054600" y="3263900"/>
          <p14:tracePt t="9382" x="5072063" y="3263900"/>
          <p14:tracePt t="9385" x="5097463" y="3279775"/>
          <p14:tracePt t="9389" x="5114925" y="3279775"/>
          <p14:tracePt t="9392" x="5140325" y="3279775"/>
          <p14:tracePt t="9398" x="5157788" y="3279775"/>
          <p14:tracePt t="9399" x="5183188" y="3279775"/>
          <p14:tracePt t="9400" x="5183188" y="3305175"/>
          <p14:tracePt t="9403" x="5199063" y="3305175"/>
          <p14:tracePt t="9406" x="5224463" y="3305175"/>
          <p14:tracePt t="9409" x="5241925" y="3305175"/>
          <p14:tracePt t="9414" x="5267325" y="3322638"/>
          <p14:tracePt t="9415" x="5284788" y="3322638"/>
          <p14:tracePt t="9418" x="5310188" y="3322638"/>
          <p14:tracePt t="9421" x="5327650" y="3322638"/>
          <p14:tracePt t="9425" x="5353050" y="3322638"/>
          <p14:tracePt t="9428" x="5368925" y="3348038"/>
          <p14:tracePt t="9432" x="5394325" y="3348038"/>
          <p14:tracePt t="9434" x="5411788" y="3348038"/>
          <p14:tracePt t="9438" x="5437188" y="3348038"/>
          <p14:tracePt t="9441" x="5454650" y="3348038"/>
          <p14:tracePt t="9444" x="5454650" y="3365500"/>
          <p14:tracePt t="9447" x="5480050" y="3365500"/>
          <p14:tracePt t="9450" x="5497513" y="3365500"/>
          <p14:tracePt t="9455" x="5522913" y="3365500"/>
          <p14:tracePt t="9462" x="5538788" y="3365500"/>
          <p14:tracePt t="9466" x="5565775" y="3365500"/>
          <p14:tracePt t="9473" x="5581650" y="3365500"/>
          <p14:tracePt t="9481" x="5607050" y="3365500"/>
          <p14:tracePt t="9483" x="5607050" y="3348038"/>
          <p14:tracePt t="9486" x="5624513" y="3348038"/>
          <p14:tracePt t="9495" x="5649913" y="3348038"/>
          <p14:tracePt t="9798" x="5649913" y="3365500"/>
          <p14:tracePt t="9897" x="5649913" y="3390900"/>
          <p14:tracePt t="9939" x="5649913" y="3408363"/>
          <p14:tracePt t="10098" x="5649913" y="3433763"/>
          <p14:tracePt t="10742" x="5649913" y="3449638"/>
          <p14:tracePt t="10758" x="5649913" y="3475038"/>
          <p14:tracePt t="21160" x="5632450" y="3475038"/>
          <p14:tracePt t="21161" x="5632450" y="3459163"/>
          <p14:tracePt t="21163" x="5607050" y="3459163"/>
          <p14:tracePt t="21167" x="5591175" y="3459163"/>
          <p14:tracePt t="21168" x="5591175" y="3433763"/>
          <p14:tracePt t="21171" x="5565775" y="3433763"/>
          <p14:tracePt t="21174" x="5548313" y="3433763"/>
          <p14:tracePt t="21175" x="5548313" y="3416300"/>
          <p14:tracePt t="21178" x="5522913" y="3416300"/>
          <p14:tracePt t="21181" x="5505450" y="3390900"/>
          <p14:tracePt t="21185" x="5480050" y="3390900"/>
          <p14:tracePt t="21187" x="5462588" y="3390900"/>
          <p14:tracePt t="21188" x="5462588" y="3373438"/>
          <p14:tracePt t="21190" x="5437188" y="3373438"/>
          <p14:tracePt t="21195" x="5421313" y="3373438"/>
          <p14:tracePt t="21198" x="5394325" y="3348038"/>
          <p14:tracePt t="21199" x="5378450" y="3348038"/>
          <p14:tracePt t="21201" x="5378450" y="3330575"/>
          <p14:tracePt t="21202" x="5353050" y="3330575"/>
          <p14:tracePt t="21206" x="5335588" y="3330575"/>
          <p14:tracePt t="21207" x="5335588" y="3305175"/>
          <p14:tracePt t="21209" x="5310188" y="3305175"/>
          <p14:tracePt t="21215" x="5267325" y="3289300"/>
          <p14:tracePt t="21218" x="5249863" y="3289300"/>
          <p14:tracePt t="21220" x="5249863" y="3263900"/>
          <p14:tracePt t="21221" x="5224463" y="3263900"/>
          <p14:tracePt t="21225" x="5208588" y="3263900"/>
          <p14:tracePt t="21228" x="5183188" y="3246438"/>
          <p14:tracePt t="21231" x="5165725" y="3246438"/>
          <p14:tracePt t="21234" x="5140325" y="3221038"/>
          <p14:tracePt t="21236" x="5122863" y="3221038"/>
          <p14:tracePt t="21239" x="5097463" y="3221038"/>
          <p14:tracePt t="21241" x="5080000" y="3203575"/>
          <p14:tracePt t="21245" x="5054600" y="3203575"/>
          <p14:tracePt t="21249" x="5013325" y="3178175"/>
          <p14:tracePt t="21251" x="4995863" y="3178175"/>
          <p14:tracePt t="21253" x="4970463" y="3178175"/>
          <p14:tracePt t="21254" x="4970463" y="3160713"/>
          <p14:tracePt t="21255" x="4953000" y="3160713"/>
          <p14:tracePt t="21257" x="4927600" y="3160713"/>
          <p14:tracePt t="21258" x="4910138" y="3160713"/>
          <p14:tracePt t="21261" x="4884738" y="3135313"/>
          <p14:tracePt t="21264" x="4868863" y="3135313"/>
          <p14:tracePt t="21265" x="4843463" y="3135313"/>
          <p14:tracePt t="21266" x="4843463" y="3119438"/>
          <p14:tracePt t="21267" x="4826000" y="3119438"/>
          <p14:tracePt t="21269" x="4800600" y="3119438"/>
          <p14:tracePt t="21271" x="4783138" y="3094038"/>
          <p14:tracePt t="21272" x="4757738" y="3094038"/>
          <p14:tracePt t="21274" x="4740275" y="3094038"/>
          <p14:tracePt t="21275" x="4740275" y="3076575"/>
          <p14:tracePt t="21276" x="4714875" y="3076575"/>
          <p14:tracePt t="21280" x="4699000" y="3076575"/>
          <p14:tracePt t="21282" x="4673600" y="3051175"/>
          <p14:tracePt t="21283" x="4656138" y="3051175"/>
          <p14:tracePt t="21284" x="4630738" y="3033713"/>
          <p14:tracePt t="21286" x="4613275" y="3033713"/>
          <p14:tracePt t="21288" x="4587875" y="3008313"/>
          <p14:tracePt t="21290" x="4570413" y="3008313"/>
          <p14:tracePt t="21291" x="4545013" y="3008313"/>
          <p14:tracePt t="21292" x="4545013" y="2990850"/>
          <p14:tracePt t="21293" x="4529138" y="2990850"/>
          <p14:tracePt t="21296" x="4503738" y="2990850"/>
          <p14:tracePt t="21298" x="4460875" y="2965450"/>
          <p14:tracePt t="21300" x="4443413" y="2965450"/>
          <p14:tracePt t="21301" x="4443413" y="2949575"/>
          <p14:tracePt t="21302" x="4418013" y="2949575"/>
          <p14:tracePt t="21303" x="4400550" y="2949575"/>
          <p14:tracePt t="21305" x="4375150" y="2922588"/>
          <p14:tracePt t="21306" x="4359275" y="2922588"/>
          <p14:tracePt t="21307" x="4332288" y="2922588"/>
          <p14:tracePt t="21308" x="4332288" y="2906713"/>
          <p14:tracePt t="21321" x="4316413" y="2906713"/>
          <p14:tracePt t="21321" x="4291013" y="2906713"/>
          <p14:tracePt t="21333" x="4273550" y="2906713"/>
          <p14:tracePt t="21334" x="4248150" y="2906713"/>
          <p14:tracePt t="21335" x="4230688" y="2906713"/>
          <p14:tracePt t="21336" x="4205288" y="2881313"/>
          <p14:tracePt t="21337" x="4187825" y="2881313"/>
          <p14:tracePt t="21339" x="4162425" y="2881313"/>
          <p14:tracePt t="21340" x="4146550" y="2863850"/>
          <p14:tracePt t="21341" x="4121150" y="2863850"/>
          <p14:tracePt t="21342" x="4103688" y="2863850"/>
          <p14:tracePt t="21345" x="4078288" y="2838450"/>
          <p14:tracePt t="21349" x="3992563" y="2820988"/>
          <p14:tracePt t="21349" x="3976688" y="2820988"/>
          <p14:tracePt t="21350" x="3951288" y="2820988"/>
          <p14:tracePt t="21352" x="3933825" y="2795588"/>
          <p14:tracePt t="21353" x="3908425" y="2795588"/>
          <p14:tracePt t="21354" x="3890963" y="2795588"/>
          <p14:tracePt t="21355" x="3848100" y="2778125"/>
          <p14:tracePt t="21357" x="3822700" y="2778125"/>
          <p14:tracePt t="21358" x="3806825" y="2778125"/>
          <p14:tracePt t="21359" x="3781425" y="2752725"/>
          <p14:tracePt t="21362" x="3763963" y="2752725"/>
          <p14:tracePt t="21364" x="3695700" y="2736850"/>
          <p14:tracePt t="21365" x="3678238" y="2736850"/>
          <p14:tracePt t="21367" x="3652838" y="2711450"/>
          <p14:tracePt t="21368" x="3636963" y="2711450"/>
          <p14:tracePt t="21369" x="3611563" y="2711450"/>
          <p14:tracePt t="21370" x="3594100" y="2693988"/>
          <p14:tracePt t="21371" x="3568700" y="2693988"/>
          <p14:tracePt t="21372" x="3551238" y="2693988"/>
          <p14:tracePt t="21374" x="3525838" y="2693988"/>
          <p14:tracePt t="21375" x="3508375" y="2668588"/>
          <p14:tracePt t="21376" x="3482975" y="2668588"/>
          <p14:tracePt t="21381" x="3424238" y="2651125"/>
          <p14:tracePt t="21383" x="3398838" y="2651125"/>
          <p14:tracePt t="21384" x="3381375" y="2651125"/>
          <p14:tracePt t="21385" x="3381375" y="2625725"/>
          <p14:tracePt t="21386" x="3355975" y="2625725"/>
          <p14:tracePt t="21387" x="3338513" y="2625725"/>
          <p14:tracePt t="21389" x="3313113" y="2625725"/>
          <p14:tracePt t="21391" x="3297238" y="2608263"/>
          <p14:tracePt t="21395" x="3270250" y="2608263"/>
          <p14:tracePt t="21398" x="3228975" y="2608263"/>
          <p14:tracePt t="21400" x="3186113" y="2582863"/>
          <p14:tracePt t="21401" x="3168650" y="2582863"/>
          <p14:tracePt t="21404" x="3143250" y="2582863"/>
          <p14:tracePt t="21405" x="3143250" y="2566988"/>
          <p14:tracePt t="21406" x="3127375" y="2566988"/>
          <p14:tracePt t="21407" x="3100388" y="2566988"/>
          <p14:tracePt t="21409" x="3084513" y="2566988"/>
          <p14:tracePt t="21415" x="3041650" y="2541588"/>
          <p14:tracePt t="21416" x="3016250" y="2541588"/>
          <p14:tracePt t="21419" x="2998788" y="2541588"/>
          <p14:tracePt t="21421" x="2973388" y="2541588"/>
          <p14:tracePt t="21422" x="2955925" y="2541588"/>
          <p14:tracePt t="21424" x="2930525" y="2541588"/>
          <p14:tracePt t="21426" x="2914650" y="2541588"/>
          <p14:tracePt t="21428" x="2914650" y="2524125"/>
          <p14:tracePt t="21431" x="2871788" y="2524125"/>
          <p14:tracePt t="21432" x="2846388" y="2524125"/>
          <p14:tracePt t="21434" x="2828925" y="2524125"/>
          <p14:tracePt t="21436" x="2803525" y="2524125"/>
          <p14:tracePt t="21438" x="2786063" y="2524125"/>
          <p14:tracePt t="21441" x="2760663" y="2524125"/>
          <p14:tracePt t="21442" x="2744788" y="2524125"/>
          <p14:tracePt t="21443" x="2719388" y="2524125"/>
          <p14:tracePt t="21448" x="2676525" y="2498725"/>
          <p14:tracePt t="21449" x="2659063" y="2498725"/>
          <p14:tracePt t="21450" x="2633663" y="2498725"/>
          <p14:tracePt t="21451" x="2616200" y="2498725"/>
          <p14:tracePt t="21452" x="2590800" y="2498725"/>
          <p14:tracePt t="21453" x="2574925" y="2498725"/>
          <p14:tracePt t="21455" x="2549525" y="2498725"/>
          <p14:tracePt t="21456" x="2532063" y="2498725"/>
          <p14:tracePt t="21457" x="2506663" y="2498725"/>
          <p14:tracePt t="21459" x="2489200" y="2498725"/>
          <p14:tracePt t="21463" x="2446338" y="2498725"/>
          <p14:tracePt t="21465" x="2405063" y="2498725"/>
          <p14:tracePt t="21466" x="2379663" y="2498725"/>
          <p14:tracePt t="21467" x="2362200" y="2498725"/>
          <p14:tracePt t="21468" x="2336800" y="2498725"/>
          <p14:tracePt t="21470" x="2319338" y="2498725"/>
          <p14:tracePt t="21471" x="2293938" y="2498725"/>
          <p14:tracePt t="21472" x="2276475" y="2498725"/>
          <p14:tracePt t="21473" x="2251075" y="2498725"/>
          <p14:tracePt t="21474" x="2235200" y="2498725"/>
          <p14:tracePt t="21477" x="2208213" y="2498725"/>
          <p14:tracePt t="21479" x="2166938" y="2498725"/>
          <p14:tracePt t="21481" x="2149475" y="2498725"/>
          <p14:tracePt t="21482" x="2124075" y="2498725"/>
          <p14:tracePt t="21483" x="2106613" y="2498725"/>
          <p14:tracePt t="21484" x="2081213" y="2498725"/>
          <p14:tracePt t="21486" x="2065338" y="2498725"/>
          <p14:tracePt t="21487" x="2038350" y="2498725"/>
          <p14:tracePt t="21489" x="2022475" y="2498725"/>
          <p14:tracePt t="21490" x="1997075" y="2498725"/>
          <p14:tracePt t="21491" x="1979613" y="2498725"/>
          <p14:tracePt t="21494" x="1954213" y="2498725"/>
          <p14:tracePt t="21497" x="1936750" y="2498725"/>
          <p14:tracePt t="21498" x="1893888" y="2498725"/>
          <p14:tracePt t="21500" x="1868488" y="2498725"/>
          <p14:tracePt t="21502" x="1852613" y="2498725"/>
          <p14:tracePt t="21503" x="1827213" y="2498725"/>
          <p14:tracePt t="21505" x="1809750" y="2498725"/>
          <p14:tracePt t="21507" x="1784350" y="2498725"/>
          <p14:tracePt t="21509" x="1766888" y="2498725"/>
          <p14:tracePt t="21511" x="1741488" y="2498725"/>
          <p14:tracePt t="21514" x="1724025" y="2498725"/>
          <p14:tracePt t="21515" x="1724025" y="2516188"/>
          <p14:tracePt t="21515" x="1698625" y="2516188"/>
          <p14:tracePt t="21518" x="1682750" y="2516188"/>
          <p14:tracePt t="21520" x="1657350" y="2516188"/>
          <p14:tracePt t="21523" x="1639888" y="2516188"/>
          <p14:tracePt t="21526" x="1614488" y="2541588"/>
          <p14:tracePt t="21531" x="1597025" y="2541588"/>
          <p14:tracePt t="21533" x="1571625" y="2541588"/>
          <p14:tracePt t="21541" x="1554163" y="2541588"/>
          <p14:tracePt t="21567" x="1554163" y="2557463"/>
          <p14:tracePt t="21580" x="1528763" y="2582863"/>
          <p14:tracePt t="21585" x="1512888" y="2600325"/>
          <p14:tracePt t="21590" x="1512888" y="2625725"/>
          <p14:tracePt t="21591" x="1487488" y="2625725"/>
          <p14:tracePt t="21596" x="1487488" y="2643188"/>
          <p14:tracePt t="21599" x="1470025" y="2668588"/>
          <p14:tracePt t="21600" x="1444625" y="2668588"/>
          <p14:tracePt t="21603" x="1444625" y="2686050"/>
          <p14:tracePt t="21618" x="1427163" y="2686050"/>
          <p14:tracePt t="21619" x="1427163" y="2711450"/>
          <p14:tracePt t="21622" x="1401763" y="2711450"/>
          <p14:tracePt t="21623" x="1401763" y="2727325"/>
          <p14:tracePt t="21625" x="1384300" y="2727325"/>
          <p14:tracePt t="21629" x="1384300" y="2752725"/>
          <p14:tracePt t="21632" x="1358900" y="2770188"/>
          <p14:tracePt t="21632" x="1343025" y="2770188"/>
          <p14:tracePt t="21635" x="1317625" y="2770188"/>
          <p14:tracePt t="21636" x="1317625" y="2795588"/>
          <p14:tracePt t="21638" x="1300163" y="2795588"/>
          <p14:tracePt t="21639" x="1300163" y="2813050"/>
          <p14:tracePt t="21642" x="1274763" y="2813050"/>
          <p14:tracePt t="21645" x="1257300" y="2838450"/>
          <p14:tracePt t="21648" x="1231900" y="2838450"/>
          <p14:tracePt t="21649" x="1231900" y="2855913"/>
          <p14:tracePt t="21653" x="1214438" y="2855913"/>
          <p14:tracePt t="21655" x="1214438" y="2881313"/>
          <p14:tracePt t="21657" x="1189038" y="2881313"/>
          <p14:tracePt t="21662" x="1189038" y="2897188"/>
          <p14:tracePt t="21665" x="1173163" y="2897188"/>
          <p14:tracePt t="21672" x="1173163" y="2922588"/>
          <p14:tracePt t="21980" x="1189038" y="2922588"/>
          <p14:tracePt t="21991" x="1206500" y="2922588"/>
          <p14:tracePt t="21999" x="1231900" y="2922588"/>
          <p14:tracePt t="22007" x="1249363" y="2922588"/>
          <p14:tracePt t="22015" x="1274763" y="2922588"/>
          <p14:tracePt t="22023" x="1290638" y="2922588"/>
          <p14:tracePt t="22033" x="1317625" y="2922588"/>
          <p14:tracePt t="22045" x="1333500" y="2922588"/>
          <p14:tracePt t="22050" x="1333500" y="2906713"/>
          <p14:tracePt t="22054" x="1358900" y="2906713"/>
          <p14:tracePt t="22065" x="1376363" y="2906713"/>
          <p14:tracePt t="22077" x="1401763" y="2906713"/>
          <p14:tracePt t="22086" x="1419225" y="2906713"/>
          <p14:tracePt t="22097" x="1444625" y="2906713"/>
          <p14:tracePt t="22103" x="1462088" y="2906713"/>
          <p14:tracePt t="22111" x="1487488" y="2906713"/>
          <p14:tracePt t="22118" x="1503363" y="2906713"/>
          <p14:tracePt t="22125" x="1528763" y="2906713"/>
          <p14:tracePt t="22131" x="1546225" y="2906713"/>
          <p14:tracePt t="22135" x="1571625" y="2906713"/>
          <p14:tracePt t="22141" x="1589088" y="2906713"/>
          <p14:tracePt t="22148" x="1614488" y="2906713"/>
          <p14:tracePt t="22152" x="1631950" y="2906713"/>
          <p14:tracePt t="22159" x="1657350" y="2906713"/>
          <p14:tracePt t="22169" x="1673225" y="2906713"/>
          <p14:tracePt t="22241" x="1698625" y="2906713"/>
          <p14:tracePt t="22263" x="1716088" y="2906713"/>
          <p14:tracePt t="22275" x="1741488" y="2906713"/>
          <p14:tracePt t="22290" x="1758950" y="2906713"/>
          <p14:tracePt t="22311" x="1784350" y="2906713"/>
          <p14:tracePt t="22322" x="1801813" y="2906713"/>
          <p14:tracePt t="22332" x="1827213" y="2906713"/>
          <p14:tracePt t="22344" x="1843088" y="2906713"/>
          <p14:tracePt t="22370" x="1868488" y="2906713"/>
          <p14:tracePt t="22386" x="1885950" y="2906713"/>
          <p14:tracePt t="22401" x="1911350" y="2906713"/>
          <p14:tracePt t="22418" x="1928813" y="2906713"/>
          <p14:tracePt t="22432" x="1954213" y="2906713"/>
          <p14:tracePt t="22442" x="1971675" y="2906713"/>
          <p14:tracePt t="22450" x="1997075" y="2906713"/>
          <p14:tracePt t="22458" x="2012950" y="2906713"/>
          <p14:tracePt t="22465" x="2038350" y="2906713"/>
          <p14:tracePt t="22472" x="2055813" y="2906713"/>
          <p14:tracePt t="22482" x="2081213" y="2922588"/>
          <p14:tracePt t="22485" x="2098675" y="2922588"/>
          <p14:tracePt t="22494" x="2124075" y="2922588"/>
          <p14:tracePt t="22504" x="2141538" y="2922588"/>
          <p14:tracePt t="22519" x="2166938" y="2922588"/>
          <p14:tracePt t="22531" x="2182813" y="2922588"/>
          <p14:tracePt t="22545" x="2208213" y="2922588"/>
          <p14:tracePt t="22557" x="2225675" y="2922588"/>
          <p14:tracePt t="22567" x="2251075" y="2922588"/>
          <p14:tracePt t="22578" x="2268538" y="2922588"/>
          <p14:tracePt t="22586" x="2293938" y="2922588"/>
          <p14:tracePt t="22598" x="2311400" y="2922588"/>
          <p14:tracePt t="22606" x="2311400" y="2940050"/>
          <p14:tracePt t="22607" x="2336800" y="2940050"/>
          <p14:tracePt t="22616" x="2352675" y="2940050"/>
          <p14:tracePt t="22624" x="2379663" y="2940050"/>
          <p14:tracePt t="22633" x="2395538" y="2940050"/>
          <p14:tracePt t="22642" x="2420938" y="2940050"/>
          <p14:tracePt t="22650" x="2438400" y="2940050"/>
          <p14:tracePt t="22664" x="2463800" y="2940050"/>
          <p14:tracePt t="22672" x="2481263" y="2940050"/>
          <p14:tracePt t="22681" x="2506663" y="2940050"/>
          <p14:tracePt t="22696" x="2524125" y="2940050"/>
          <p14:tracePt t="22705" x="2549525" y="2940050"/>
          <p14:tracePt t="22715" x="2565400" y="2940050"/>
          <p14:tracePt t="22721" x="2590800" y="2940050"/>
          <p14:tracePt t="22729" x="2608263" y="2940050"/>
          <p14:tracePt t="22734" x="2633663" y="2940050"/>
          <p14:tracePt t="22741" x="2651125" y="2940050"/>
          <p14:tracePt t="22796" x="2676525" y="2940050"/>
          <p14:tracePt t="22800" x="2693988" y="2940050"/>
          <p14:tracePt t="22805" x="2719388" y="2940050"/>
          <p14:tracePt t="22812" x="2735263" y="2940050"/>
          <p14:tracePt t="22818" x="2760663" y="2940050"/>
          <p14:tracePt t="22825" x="2778125" y="2940050"/>
          <p14:tracePt t="22832" x="2803525" y="2940050"/>
          <p14:tracePt t="22840" x="2820988" y="2940050"/>
          <p14:tracePt t="22848" x="2846388" y="2940050"/>
          <p14:tracePt t="22865" x="2863850" y="2940050"/>
          <p14:tracePt t="22947" x="2889250" y="2940050"/>
          <p14:tracePt t="22966" x="2905125" y="2940050"/>
          <p14:tracePt t="22976" x="2930525" y="2940050"/>
          <p14:tracePt t="22981" x="2930525" y="2922588"/>
          <p14:tracePt t="22987" x="2947988" y="2922588"/>
          <p14:tracePt t="22997" x="2973388" y="2922588"/>
          <p14:tracePt t="23002" x="2990850" y="2922588"/>
          <p14:tracePt t="23009" x="3016250" y="2922588"/>
          <p14:tracePt t="23015" x="3033713" y="2922588"/>
          <p14:tracePt t="23023" x="3059113" y="2922588"/>
          <p14:tracePt t="23031" x="3074988" y="2922588"/>
          <p14:tracePt t="23037" x="3074988" y="2906713"/>
          <p14:tracePt t="23040" x="3100388" y="2906713"/>
          <p14:tracePt t="23049" x="3117850" y="2906713"/>
          <p14:tracePt t="23057" x="3143250" y="2906713"/>
          <p14:tracePt t="23066" x="3160713" y="2906713"/>
          <p14:tracePt t="23075" x="3186113" y="2906713"/>
          <p14:tracePt t="23085" x="3203575" y="2906713"/>
          <p14:tracePt t="23099" x="3228975" y="2906713"/>
          <p14:tracePt t="23108" x="3244850" y="2906713"/>
          <p14:tracePt t="23115" x="3270250" y="2881313"/>
          <p14:tracePt t="23119" x="3287713" y="2881313"/>
          <p14:tracePt t="23125" x="3313113" y="2881313"/>
          <p14:tracePt t="23131" x="3330575" y="2881313"/>
          <p14:tracePt t="23136" x="3355975" y="2881313"/>
          <p14:tracePt t="23141" x="3373438" y="2881313"/>
          <p14:tracePt t="23148" x="3398838" y="2881313"/>
          <p14:tracePt t="23151" x="3414713" y="2881313"/>
          <p14:tracePt t="23156" x="3441700" y="2881313"/>
          <p14:tracePt t="23162" x="3457575" y="2881313"/>
          <p14:tracePt t="23165" x="3457575" y="2863850"/>
          <p14:tracePt t="23166" x="3482975" y="2863850"/>
          <p14:tracePt t="23172" x="3500438" y="2863850"/>
          <p14:tracePt t="23178" x="3525838" y="2863850"/>
          <p14:tracePt t="23187" x="3543300" y="2863850"/>
          <p14:tracePt t="23202" x="3568700" y="2863850"/>
          <p14:tracePt t="23237" x="3568700" y="2838450"/>
          <p14:tracePt t="23240" x="3586163" y="2838450"/>
          <p14:tracePt t="23254" x="3611563" y="2838450"/>
          <p14:tracePt t="23265" x="3627438" y="2838450"/>
          <p14:tracePt t="23272" x="3652838" y="2838450"/>
          <p14:tracePt t="23278" x="3670300" y="2838450"/>
          <p14:tracePt t="23282" x="3695700" y="2838450"/>
          <p14:tracePt t="23290" x="3713163" y="2838450"/>
          <p14:tracePt t="23298" x="3738563" y="2838450"/>
          <p14:tracePt t="23303" x="3756025" y="2838450"/>
          <p14:tracePt t="23313" x="3781425" y="2838450"/>
          <p14:tracePt t="23319" x="3797300" y="2838450"/>
          <p14:tracePt t="23332" x="3822700" y="2838450"/>
          <p14:tracePt t="23349" x="3840163" y="2838450"/>
          <p14:tracePt t="23366" x="3865563" y="2838450"/>
          <p14:tracePt t="23376" x="3883025" y="2838450"/>
          <p14:tracePt t="23384" x="3908425" y="2838450"/>
          <p14:tracePt t="23447" x="3925888" y="2838450"/>
          <p14:tracePt t="23451" x="3951288" y="2838450"/>
          <p14:tracePt t="23457" x="3967163" y="2838450"/>
          <p14:tracePt t="23464" x="3992563" y="2838450"/>
          <p14:tracePt t="23468" x="4010025" y="2838450"/>
          <p14:tracePt t="23473" x="4035425" y="2838450"/>
          <p14:tracePt t="23481" x="4052888" y="2838450"/>
          <p14:tracePt t="23484" x="4078288" y="2838450"/>
          <p14:tracePt t="23489" x="4095750" y="2838450"/>
          <p14:tracePt t="23495" x="4121150" y="2838450"/>
          <p14:tracePt t="23499" x="4137025" y="2838450"/>
          <p14:tracePt t="23505" x="4162425" y="2838450"/>
          <p14:tracePt t="23512" x="4179888" y="2838450"/>
          <p14:tracePt t="23518" x="4205288" y="2838450"/>
          <p14:tracePt t="23529" x="4222750" y="2838450"/>
          <p14:tracePt t="23539" x="4248150" y="2838450"/>
          <p14:tracePt t="23588" x="4265613" y="2838450"/>
          <p14:tracePt t="23600" x="4291013" y="2838450"/>
          <p14:tracePt t="23606" x="4306888" y="2838450"/>
          <p14:tracePt t="23611" x="4332288" y="2838450"/>
          <p14:tracePt t="23615" x="4349750" y="2838450"/>
          <p14:tracePt t="23620" x="4375150" y="2838450"/>
          <p14:tracePt t="23625" x="4392613" y="2838450"/>
          <p14:tracePt t="23631" x="4418013" y="2838450"/>
          <p14:tracePt t="23634" x="4435475" y="2838450"/>
          <p14:tracePt t="23640" x="4460875" y="2838450"/>
          <p14:tracePt t="23648" x="4476750" y="2838450"/>
          <p14:tracePt t="23656" x="4503738" y="2838450"/>
          <p14:tracePt t="23668" x="4519613" y="2838450"/>
          <p14:tracePt t="23686" x="4545013" y="2838450"/>
          <p14:tracePt t="23708" x="4562475" y="2838450"/>
          <p14:tracePt t="23737" x="4587875" y="2838450"/>
          <p14:tracePt t="23762" x="4605338" y="2838450"/>
          <p14:tracePt t="23778" x="4630738" y="2838450"/>
          <p14:tracePt t="23788" x="4646613" y="2838450"/>
          <p14:tracePt t="23800" x="4673600" y="2838450"/>
          <p14:tracePt t="23814" x="4689475" y="2838450"/>
          <p14:tracePt t="23820" x="4714875" y="2838450"/>
          <p14:tracePt t="23825" x="4732338" y="2838450"/>
          <p14:tracePt t="23831" x="4757738" y="2820988"/>
          <p14:tracePt t="23837" x="4775200" y="2820988"/>
          <p14:tracePt t="23848" x="4800600" y="2820988"/>
          <p14:tracePt t="23857" x="4818063" y="2820988"/>
          <p14:tracePt t="23892" x="4843463" y="2820988"/>
          <p14:tracePt t="23921" x="4859338" y="2820988"/>
          <p14:tracePt t="23931" x="4884738" y="2820988"/>
          <p14:tracePt t="23940" x="4902200" y="2820988"/>
          <p14:tracePt t="23948" x="4927600" y="2820988"/>
          <p14:tracePt t="23953" x="4945063" y="2820988"/>
          <p14:tracePt t="23959" x="4970463" y="2820988"/>
          <p14:tracePt t="23966" x="4987925" y="2820988"/>
          <p14:tracePt t="23975" x="5013325" y="2820988"/>
          <p14:tracePt t="23998" x="5029200" y="2820988"/>
          <p14:tracePt t="24081" x="5054600" y="2820988"/>
          <p14:tracePt t="24095" x="5072063" y="2820988"/>
          <p14:tracePt t="24103" x="5097463" y="2820988"/>
          <p14:tracePt t="24109" x="5114925" y="2820988"/>
          <p14:tracePt t="24118" x="5140325" y="2820988"/>
          <p14:tracePt t="24131" x="5157788" y="2820988"/>
          <p14:tracePt t="24203" x="5183188" y="2820988"/>
          <p14:tracePt t="24215" x="5199063" y="2820988"/>
          <p14:tracePt t="24225" x="5224463" y="2820988"/>
          <p14:tracePt t="24233" x="5241925" y="2820988"/>
          <p14:tracePt t="24240" x="5267325" y="2820988"/>
          <p14:tracePt t="24249" x="5284788" y="2820988"/>
          <p14:tracePt t="24264" x="5310188" y="2820988"/>
          <p14:tracePt t="24396" x="5292725" y="2820988"/>
          <p14:tracePt t="24406" x="5267325" y="2820988"/>
          <p14:tracePt t="24414" x="5249863" y="2820988"/>
          <p14:tracePt t="24419" x="5224463" y="2820988"/>
          <p14:tracePt t="24425" x="5208588" y="2820988"/>
          <p14:tracePt t="24431" x="5183188" y="2820988"/>
          <p14:tracePt t="24438" x="5165725" y="2820988"/>
          <p14:tracePt t="24448" x="5140325" y="2820988"/>
          <p14:tracePt t="24458" x="5122863" y="2820988"/>
          <p14:tracePt t="24473" x="5097463" y="2820988"/>
          <p14:tracePt t="24487" x="5080000" y="2820988"/>
          <p14:tracePt t="24499" x="5054600" y="2820988"/>
          <p14:tracePt t="24515" x="5038725" y="2820988"/>
          <p14:tracePt t="24536" x="5013325" y="2820988"/>
          <p14:tracePt t="25196" x="5029200" y="2820988"/>
          <p14:tracePt t="25227" x="5054600" y="2820988"/>
          <p14:tracePt t="25239" x="5072063" y="2820988"/>
          <p14:tracePt t="25248" x="5097463" y="2820988"/>
          <p14:tracePt t="25256" x="5114925" y="2820988"/>
          <p14:tracePt t="25265" x="5140325" y="2820988"/>
          <p14:tracePt t="25271" x="5140325" y="2795588"/>
          <p14:tracePt t="25272" x="5157788" y="2795588"/>
          <p14:tracePt t="25279" x="5183188" y="2795588"/>
          <p14:tracePt t="25283" x="5199063" y="2795588"/>
          <p14:tracePt t="25289" x="5224463" y="2795588"/>
          <p14:tracePt t="25292" x="5241925" y="2795588"/>
          <p14:tracePt t="25298" x="5267325" y="2795588"/>
          <p14:tracePt t="25302" x="5284788" y="2795588"/>
          <p14:tracePt t="25307" x="5310188" y="2795588"/>
          <p14:tracePt t="25315" x="5327650" y="2795588"/>
          <p14:tracePt t="25321" x="5353050" y="2795588"/>
          <p14:tracePt t="25331" x="5368925" y="2795588"/>
          <p14:tracePt t="25336" x="5394325" y="2795588"/>
          <p14:tracePt t="25344" x="5411788" y="2795588"/>
          <p14:tracePt t="25353" x="5437188" y="2795588"/>
          <p14:tracePt t="25365" x="5454650" y="2795588"/>
          <p14:tracePt t="25436" x="5437188" y="2795588"/>
          <p14:tracePt t="25440" x="5421313" y="2795588"/>
          <p14:tracePt t="25444" x="5394325" y="2795588"/>
          <p14:tracePt t="25448" x="5378450" y="2795588"/>
          <p14:tracePt t="25449" x="5353050" y="2795588"/>
          <p14:tracePt t="25451" x="5335588" y="2795588"/>
          <p14:tracePt t="25454" x="5310188" y="2795588"/>
          <p14:tracePt t="25456" x="5292725" y="2795588"/>
          <p14:tracePt t="25458" x="5267325" y="2795588"/>
          <p14:tracePt t="25464" x="5208588" y="2795588"/>
          <p14:tracePt t="25465" x="5183188" y="2795588"/>
          <p14:tracePt t="25467" x="5165725" y="2795588"/>
          <p14:tracePt t="25469" x="5140325" y="2795588"/>
          <p14:tracePt t="25470" x="5122863" y="2795588"/>
          <p14:tracePt t="25471" x="5097463" y="2795588"/>
          <p14:tracePt t="25473" x="5080000" y="2795588"/>
          <p14:tracePt t="25474" x="5054600" y="2795588"/>
          <p14:tracePt t="25477" x="5038725" y="2795588"/>
          <p14:tracePt t="25479" x="5013325" y="2795588"/>
          <p14:tracePt t="25481" x="4953000" y="2778125"/>
          <p14:tracePt t="25483" x="4927600" y="2778125"/>
          <p14:tracePt t="25485" x="4910138" y="2778125"/>
          <p14:tracePt t="25486" x="4884738" y="2778125"/>
          <p14:tracePt t="25487" x="4868863" y="2778125"/>
          <p14:tracePt t="25489" x="4843463" y="2778125"/>
          <p14:tracePt t="25490" x="4826000" y="2778125"/>
          <p14:tracePt t="25491" x="4800600" y="2778125"/>
          <p14:tracePt t="25492" x="4800600" y="2752725"/>
          <p14:tracePt t="25494" x="4740275" y="2752725"/>
          <p14:tracePt t="25498" x="4673600" y="2752725"/>
          <p14:tracePt t="25500" x="4656138" y="2752725"/>
          <p14:tracePt t="25501" x="4630738" y="2752725"/>
          <p14:tracePt t="25502" x="4613275" y="2752725"/>
          <p14:tracePt t="25503" x="4587875" y="2736850"/>
          <p14:tracePt t="25505" x="4570413" y="2736850"/>
          <p14:tracePt t="25506" x="4545013" y="2736850"/>
          <p14:tracePt t="25507" x="4529138" y="2736850"/>
          <p14:tracePt t="25509" x="4503738" y="2736850"/>
          <p14:tracePt t="25511" x="4460875" y="2736850"/>
          <p14:tracePt t="25515" x="4418013" y="2736850"/>
          <p14:tracePt t="25515" x="4400550" y="2736850"/>
          <p14:tracePt t="25516" x="4375150" y="2736850"/>
          <p14:tracePt t="25518" x="4359275" y="2736850"/>
          <p14:tracePt t="25519" x="4332288" y="2736850"/>
          <p14:tracePt t="25521" x="4316413" y="2711450"/>
          <p14:tracePt t="25522" x="4291013" y="2711450"/>
          <p14:tracePt t="25524" x="4273550" y="2711450"/>
          <p14:tracePt t="25525" x="4248150" y="2711450"/>
          <p14:tracePt t="25527" x="4230688" y="2711450"/>
          <p14:tracePt t="25529" x="4205288" y="2711450"/>
          <p14:tracePt t="25532" x="4146550" y="2711450"/>
          <p14:tracePt t="25534" x="4121150" y="2711450"/>
          <p14:tracePt t="25536" x="4103688" y="2711450"/>
          <p14:tracePt t="25538" x="4078288" y="2711450"/>
          <p14:tracePt t="25539" x="4060825" y="2711450"/>
          <p14:tracePt t="25541" x="4035425" y="2711450"/>
          <p14:tracePt t="25545" x="4017963" y="2711450"/>
          <p14:tracePt t="25548" x="3976688" y="2711450"/>
          <p14:tracePt t="25549" x="3951288" y="2711450"/>
          <p14:tracePt t="25550" x="3933825" y="2711450"/>
          <p14:tracePt t="25551" x="3908425" y="2711450"/>
          <p14:tracePt t="25553" x="3890963" y="2711450"/>
          <p14:tracePt t="25555" x="3865563" y="2711450"/>
          <p14:tracePt t="25557" x="3848100" y="2711450"/>
          <p14:tracePt t="25559" x="3822700" y="2711450"/>
          <p14:tracePt t="25561" x="3806825" y="2711450"/>
          <p14:tracePt t="25564" x="3781425" y="2711450"/>
          <p14:tracePt t="25565" x="3763963" y="2711450"/>
          <p14:tracePt t="25566" x="3738563" y="2711450"/>
          <p14:tracePt t="25568" x="3721100" y="2711450"/>
          <p14:tracePt t="25569" x="3695700" y="2711450"/>
          <p14:tracePt t="25571" x="3678238" y="2711450"/>
          <p14:tracePt t="25572" x="3652838" y="2711450"/>
          <p14:tracePt t="25574" x="3636963" y="2711450"/>
          <p14:tracePt t="25576" x="3611563" y="2711450"/>
          <p14:tracePt t="25579" x="3594100" y="2711450"/>
          <p14:tracePt t="25581" x="3551238" y="2711450"/>
          <p14:tracePt t="25583" x="3525838" y="2711450"/>
          <p14:tracePt t="25584" x="3508375" y="2711450"/>
          <p14:tracePt t="25586" x="3482975" y="2711450"/>
          <p14:tracePt t="25588" x="3467100" y="2711450"/>
          <p14:tracePt t="25589" x="3441700" y="2711450"/>
          <p14:tracePt t="25590" x="3424238" y="2711450"/>
          <p14:tracePt t="25593" x="3398838" y="2711450"/>
          <p14:tracePt t="25593" x="3381375" y="2711450"/>
          <p14:tracePt t="25598" x="3338513" y="2711450"/>
          <p14:tracePt t="25598" x="3313113" y="2711450"/>
          <p14:tracePt t="25600" x="3297238" y="2711450"/>
          <p14:tracePt t="25602" x="3270250" y="2711450"/>
          <p14:tracePt t="25604" x="3254375" y="2711450"/>
          <p14:tracePt t="25605" x="3228975" y="2711450"/>
          <p14:tracePt t="25618" x="3211513" y="2711450"/>
          <p14:tracePt t="25620" x="3186113" y="2711450"/>
          <p14:tracePt t="25622" x="3168650" y="2711450"/>
          <p14:tracePt t="25624" x="3143250" y="2711450"/>
          <p14:tracePt t="25625" x="3127375" y="2711450"/>
          <p14:tracePt t="25628" x="3100388" y="2711450"/>
          <p14:tracePt t="25632" x="3059113" y="2727325"/>
          <p14:tracePt t="25633" x="3041650" y="2727325"/>
          <p14:tracePt t="25634" x="3016250" y="2727325"/>
          <p14:tracePt t="25636" x="2998788" y="2727325"/>
          <p14:tracePt t="25638" x="2973388" y="2727325"/>
          <p14:tracePt t="25641" x="2955925" y="2727325"/>
          <p14:tracePt t="25642" x="2955925" y="2752725"/>
          <p14:tracePt t="25645" x="2930525" y="2752725"/>
          <p14:tracePt t="25647" x="2914650" y="2752725"/>
          <p14:tracePt t="25648" x="2889250" y="2752725"/>
          <p14:tracePt t="25650" x="2871788" y="2752725"/>
          <p14:tracePt t="25652" x="2846388" y="2752725"/>
          <p14:tracePt t="25655" x="2828925" y="2752725"/>
          <p14:tracePt t="25657" x="2803525" y="2752725"/>
          <p14:tracePt t="25658" x="2803525" y="2770188"/>
          <p14:tracePt t="25661" x="2786063" y="2770188"/>
          <p14:tracePt t="25665" x="2760663" y="2770188"/>
          <p14:tracePt t="25665" x="2744788" y="2770188"/>
          <p14:tracePt t="25668" x="2719388" y="2770188"/>
          <p14:tracePt t="25671" x="2701925" y="2770188"/>
          <p14:tracePt t="25674" x="2676525" y="2795588"/>
          <p14:tracePt t="25679" x="2659063" y="2795588"/>
          <p14:tracePt t="25681" x="2633663" y="2795588"/>
          <p14:tracePt t="25683" x="2616200" y="2795588"/>
          <p14:tracePt t="25686" x="2590800" y="2795588"/>
          <p14:tracePt t="25689" x="2574925" y="2795588"/>
          <p14:tracePt t="25693" x="2549525" y="2795588"/>
          <p14:tracePt t="25698" x="2532063" y="2795588"/>
          <p14:tracePt t="25698" x="2506663" y="2795588"/>
          <p14:tracePt t="25700" x="2506663" y="2813050"/>
          <p14:tracePt t="25701" x="2489200" y="2813050"/>
          <p14:tracePt t="25704" x="2463800" y="2813050"/>
          <p14:tracePt t="25706" x="2446338" y="2813050"/>
          <p14:tracePt t="25709" x="2420938" y="2813050"/>
          <p14:tracePt t="25712" x="2405063" y="2813050"/>
          <p14:tracePt t="25714" x="2379663" y="2813050"/>
          <p14:tracePt t="25716" x="2362200" y="2813050"/>
          <p14:tracePt t="25719" x="2336800" y="2813050"/>
          <p14:tracePt t="25721" x="2319338" y="2813050"/>
          <p14:tracePt t="25723" x="2293938" y="2813050"/>
          <p14:tracePt t="25724" x="2293938" y="2838450"/>
          <p14:tracePt t="25725" x="2276475" y="2838450"/>
          <p14:tracePt t="25729" x="2251075" y="2838450"/>
          <p14:tracePt t="25731" x="2235200" y="2838450"/>
          <p14:tracePt t="25732" x="2208213" y="2838450"/>
          <p14:tracePt t="25734" x="2192338" y="2838450"/>
          <p14:tracePt t="25736" x="2166938" y="2838450"/>
          <p14:tracePt t="25738" x="2149475" y="2855913"/>
          <p14:tracePt t="25740" x="2124075" y="2855913"/>
          <p14:tracePt t="25742" x="2106613" y="2855913"/>
          <p14:tracePt t="25746" x="2081213" y="2855913"/>
          <p14:tracePt t="25748" x="2065338" y="2855913"/>
          <p14:tracePt t="25749" x="2038350" y="2855913"/>
          <p14:tracePt t="25751" x="2022475" y="2881313"/>
          <p14:tracePt t="25753" x="1997075" y="2881313"/>
          <p14:tracePt t="25755" x="1979613" y="2881313"/>
          <p14:tracePt t="25758" x="1954213" y="2881313"/>
          <p14:tracePt t="25762" x="1936750" y="2881313"/>
          <p14:tracePt t="25765" x="1893888" y="2897188"/>
          <p14:tracePt t="25767" x="1868488" y="2897188"/>
          <p14:tracePt t="25769" x="1852613" y="2897188"/>
          <p14:tracePt t="25772" x="1827213" y="2897188"/>
          <p14:tracePt t="25774" x="1809750" y="2922588"/>
          <p14:tracePt t="25779" x="1784350" y="2922588"/>
          <p14:tracePt t="25782" x="1766888" y="2922588"/>
          <p14:tracePt t="25783" x="1741488" y="2922588"/>
          <p14:tracePt t="25786" x="1724025" y="2940050"/>
          <p14:tracePt t="25790" x="1698625" y="2940050"/>
          <p14:tracePt t="25793" x="1682750" y="2940050"/>
          <p14:tracePt t="25798" x="1657350" y="2940050"/>
          <p14:tracePt t="25803" x="1639888" y="2940050"/>
          <p14:tracePt t="25804" x="1639888" y="2965450"/>
          <p14:tracePt t="25808" x="1614488" y="2965450"/>
          <p14:tracePt t="25815" x="1597025" y="2965450"/>
          <p14:tracePt t="25822" x="1571625" y="2965450"/>
          <p14:tracePt t="25832" x="1554163" y="2982913"/>
          <p14:tracePt t="25846" x="1528763" y="2982913"/>
          <p14:tracePt t="25854" x="1512888" y="2982913"/>
          <p14:tracePt t="25864" x="1487488" y="2982913"/>
          <p14:tracePt t="25871" x="1470025" y="2982913"/>
          <p14:tracePt t="25882" x="1444625" y="2982913"/>
          <p14:tracePt t="25891" x="1427163" y="2982913"/>
          <p14:tracePt t="25898" x="1427163" y="3008313"/>
          <p14:tracePt t="26201" x="1444625" y="3008313"/>
          <p14:tracePt t="26206" x="1462088" y="3008313"/>
          <p14:tracePt t="26211" x="1487488" y="3008313"/>
          <p14:tracePt t="26216" x="1503363" y="3008313"/>
          <p14:tracePt t="26221" x="1528763" y="3008313"/>
          <p14:tracePt t="26227" x="1546225" y="3008313"/>
          <p14:tracePt t="26232" x="1571625" y="3008313"/>
          <p14:tracePt t="26238" x="1589088" y="3008313"/>
          <p14:tracePt t="26247" x="1614488" y="3008313"/>
          <p14:tracePt t="26254" x="1631950" y="3008313"/>
          <p14:tracePt t="26265" x="1657350" y="3008313"/>
          <p14:tracePt t="26273" x="1673225" y="3008313"/>
          <p14:tracePt t="26281" x="1698625" y="3008313"/>
          <p14:tracePt t="26289" x="1716088" y="3008313"/>
          <p14:tracePt t="26298" x="1741488" y="3008313"/>
          <p14:tracePt t="26300" x="1758950" y="3008313"/>
          <p14:tracePt t="26304" x="1784350" y="3008313"/>
          <p14:tracePt t="26310" x="1801813" y="3008313"/>
          <p14:tracePt t="26315" x="1827213" y="3008313"/>
          <p14:tracePt t="26318" x="1843088" y="3008313"/>
          <p14:tracePt t="26322" x="1868488" y="3008313"/>
          <p14:tracePt t="26328" x="1885950" y="3008313"/>
          <p14:tracePt t="26332" x="1911350" y="3008313"/>
          <p14:tracePt t="26336" x="1928813" y="3008313"/>
          <p14:tracePt t="26340" x="1954213" y="3008313"/>
          <p14:tracePt t="26347" x="1971675" y="3008313"/>
          <p14:tracePt t="26351" x="1997075" y="3008313"/>
          <p14:tracePt t="26357" x="2012950" y="3008313"/>
          <p14:tracePt t="26364" x="2038350" y="3008313"/>
          <p14:tracePt t="26368" x="2055813" y="3008313"/>
          <p14:tracePt t="26375" x="2081213" y="3008313"/>
          <p14:tracePt t="26383" x="2098675" y="3008313"/>
          <p14:tracePt t="26395" x="2124075" y="3008313"/>
          <p14:tracePt t="26410" x="2141538" y="3008313"/>
          <p14:tracePt t="26424" x="2166938" y="3008313"/>
          <p14:tracePt t="26441" x="2182813" y="3008313"/>
          <p14:tracePt t="26460" x="2208213" y="3008313"/>
          <p14:tracePt t="26489" x="2225675" y="3008313"/>
          <p14:tracePt t="26515" x="2251075" y="3008313"/>
          <p14:tracePt t="26527" x="2268538" y="3008313"/>
          <p14:tracePt t="26535" x="2293938" y="3008313"/>
          <p14:tracePt t="26544" x="2311400" y="3008313"/>
          <p14:tracePt t="26554" x="2336800" y="3008313"/>
          <p14:tracePt t="26564" x="2352675" y="3008313"/>
          <p14:tracePt t="26571" x="2379663" y="3008313"/>
          <p14:tracePt t="26582" x="2395538" y="3008313"/>
          <p14:tracePt t="26599" x="2420938" y="3008313"/>
          <p14:tracePt t="26613" x="2438400" y="3008313"/>
          <p14:tracePt t="26672" x="2463800" y="3008313"/>
          <p14:tracePt t="26681" x="2481263" y="3008313"/>
          <p14:tracePt t="26687" x="2506663" y="3008313"/>
          <p14:tracePt t="26697" x="2524125" y="3008313"/>
          <p14:tracePt t="26704" x="2549525" y="3008313"/>
          <p14:tracePt t="26715" x="2565400" y="3008313"/>
          <p14:tracePt t="26726" x="2590800" y="3008313"/>
          <p14:tracePt t="26732" x="2590800" y="2990850"/>
          <p14:tracePt t="26736" x="2608263" y="2990850"/>
          <p14:tracePt t="26748" x="2633663" y="2990850"/>
          <p14:tracePt t="26768" x="2651125" y="2990850"/>
          <p14:tracePt t="26801" x="2676525" y="2990850"/>
          <p14:tracePt t="26811" x="2693988" y="2990850"/>
          <p14:tracePt t="26818" x="2719388" y="2990850"/>
          <p14:tracePt t="26825" x="2735263" y="2990850"/>
          <p14:tracePt t="26831" x="2760663" y="2990850"/>
          <p14:tracePt t="26837" x="2778125" y="2990850"/>
          <p14:tracePt t="26844" x="2803525" y="2990850"/>
          <p14:tracePt t="26848" x="2803525" y="2965450"/>
          <p14:tracePt t="26848" x="2820988" y="2965450"/>
          <p14:tracePt t="26855" x="2846388" y="2965450"/>
          <p14:tracePt t="26860" x="2863850" y="2965450"/>
          <p14:tracePt t="26865" x="2889250" y="2965450"/>
          <p14:tracePt t="26870" x="2905125" y="2965450"/>
          <p14:tracePt t="26882" x="2930525" y="2965450"/>
          <p14:tracePt t="26887" x="2947988" y="2965450"/>
          <p14:tracePt t="26917" x="2973388" y="2965450"/>
          <p14:tracePt t="26951" x="2990850" y="2965450"/>
          <p14:tracePt t="26964" x="3016250" y="2965450"/>
          <p14:tracePt t="26973" x="3033713" y="2965450"/>
          <p14:tracePt t="26978" x="3033713" y="2949575"/>
          <p14:tracePt t="26981" x="3059113" y="2949575"/>
          <p14:tracePt t="26989" x="3074988" y="2949575"/>
          <p14:tracePt t="26998" x="3100388" y="2949575"/>
          <p14:tracePt t="27005" x="3117850" y="2949575"/>
          <p14:tracePt t="27015" x="3143250" y="2949575"/>
          <p14:tracePt t="27024" x="3160713" y="2949575"/>
          <p14:tracePt t="27034" x="3186113" y="2949575"/>
          <p14:tracePt t="27042" x="3203575" y="2949575"/>
          <p14:tracePt t="27049" x="3228975" y="2949575"/>
          <p14:tracePt t="27057" x="3244850" y="2949575"/>
          <p14:tracePt t="27065" x="3270250" y="2949575"/>
          <p14:tracePt t="27084" x="3287713" y="2949575"/>
          <p14:tracePt t="27146" x="3313113" y="2949575"/>
          <p14:tracePt t="27159" x="3330575" y="2949575"/>
          <p14:tracePt t="27177" x="3355975" y="2949575"/>
          <p14:tracePt t="27193" x="3373438" y="2949575"/>
          <p14:tracePt t="27211" x="3398838" y="2949575"/>
          <p14:tracePt t="27235" x="3414713" y="2949575"/>
          <p14:tracePt t="27251" x="3441700" y="2949575"/>
          <p14:tracePt t="27264" x="3457575" y="2949575"/>
          <p14:tracePt t="27272" x="3457575" y="2922588"/>
          <p14:tracePt t="27275" x="3482975" y="2922588"/>
          <p14:tracePt t="27285" x="3500438" y="2922588"/>
          <p14:tracePt t="27298" x="3525838" y="2922588"/>
          <p14:tracePt t="27312" x="3543300" y="2922588"/>
          <p14:tracePt t="27320" x="3543300" y="2906713"/>
          <p14:tracePt t="27331" x="3568700" y="2906713"/>
          <p14:tracePt t="27348" x="3586163" y="2906713"/>
          <p14:tracePt t="27361" x="3611563" y="2906713"/>
          <p14:tracePt t="27368" x="3627438" y="2906713"/>
          <p14:tracePt t="27375" x="3652838" y="2906713"/>
          <p14:tracePt t="27382" x="3670300" y="2906713"/>
          <p14:tracePt t="27391" x="3695700" y="2906713"/>
          <p14:tracePt t="27398" x="3713163" y="2906713"/>
          <p14:tracePt t="27405" x="3713163" y="2881313"/>
          <p14:tracePt t="27406" x="3738563" y="2881313"/>
          <p14:tracePt t="27415" x="3756025" y="2881313"/>
          <p14:tracePt t="27422" x="3781425" y="2881313"/>
          <p14:tracePt t="27435" x="3797300" y="2881313"/>
          <p14:tracePt t="27439" x="3822700" y="2881313"/>
          <p14:tracePt t="27442" x="3822700" y="2863850"/>
          <p14:tracePt t="27445" x="3840163" y="2863850"/>
          <p14:tracePt t="27448" x="3865563" y="2863850"/>
          <p14:tracePt t="27452" x="3883025" y="2863850"/>
          <p14:tracePt t="27453" x="3883025" y="2838450"/>
          <p14:tracePt t="27454" x="3908425" y="2838450"/>
          <p14:tracePt t="27458" x="3925888" y="2838450"/>
          <p14:tracePt t="27464" x="3951288" y="2838450"/>
          <p14:tracePt t="27467" x="3967163" y="2838450"/>
          <p14:tracePt t="27472" x="3992563" y="2820988"/>
          <p14:tracePt t="27477" x="4010025" y="2820988"/>
          <p14:tracePt t="27481" x="4035425" y="2820988"/>
          <p14:tracePt t="27488" x="4052888" y="2820988"/>
          <p14:tracePt t="27498" x="4078288" y="2820988"/>
          <p14:tracePt t="27504" x="4095750" y="2820988"/>
          <p14:tracePt t="27514" x="4121150" y="2820988"/>
          <p14:tracePt t="27523" x="4137025" y="2820988"/>
          <p14:tracePt t="27533" x="4162425" y="2820988"/>
          <p14:tracePt t="27540" x="4179888" y="2820988"/>
          <p14:tracePt t="27544" x="4179888" y="2795588"/>
          <p14:tracePt t="27548" x="4205288" y="2795588"/>
          <p14:tracePt t="27555" x="4222750" y="2795588"/>
          <p14:tracePt t="27564" x="4248150" y="2795588"/>
          <p14:tracePt t="27571" x="4265613" y="2795588"/>
          <p14:tracePt t="27579" x="4291013" y="2795588"/>
          <p14:tracePt t="27581" x="4291013" y="2778125"/>
          <p14:tracePt t="27586" x="4306888" y="2778125"/>
          <p14:tracePt t="27595" x="4332288" y="2778125"/>
          <p14:tracePt t="27602" x="4349750" y="2778125"/>
          <p14:tracePt t="27614" x="4375150" y="2778125"/>
          <p14:tracePt t="27617" x="4375150" y="2752725"/>
          <p14:tracePt t="27627" x="4392613" y="2752725"/>
          <p14:tracePt t="27638" x="4418013" y="2752725"/>
          <p14:tracePt t="27647" x="4435475" y="2752725"/>
          <p14:tracePt t="27654" x="4460875" y="2752725"/>
          <p14:tracePt t="27662" x="4460875" y="2736850"/>
          <p14:tracePt t="27665" x="4476750" y="2736850"/>
          <p14:tracePt t="27675" x="4503738" y="2736850"/>
          <p14:tracePt t="27692" x="4519613" y="2736850"/>
          <p14:tracePt t="27731" x="4545013" y="2736850"/>
          <p14:tracePt t="27741" x="4562475" y="2736850"/>
          <p14:tracePt t="27749" x="4587875" y="2736850"/>
          <p14:tracePt t="27756" x="4605338" y="2736850"/>
          <p14:tracePt t="27764" x="4630738" y="2736850"/>
          <p14:tracePt t="27769" x="4646613" y="2736850"/>
          <p14:tracePt t="27775" x="4673600" y="2736850"/>
          <p14:tracePt t="27782" x="4689475" y="2736850"/>
          <p14:tracePt t="27791" x="4714875" y="2736850"/>
          <p14:tracePt t="27804" x="4732338" y="2736850"/>
          <p14:tracePt t="27805" x="4732338" y="2752725"/>
          <p14:tracePt t="27824" x="4757738" y="2752725"/>
          <p14:tracePt t="27832" x="4775200" y="2752725"/>
          <p14:tracePt t="27839" x="4800600" y="2752725"/>
          <p14:tracePt t="27845" x="4818063" y="2752725"/>
          <p14:tracePt t="27848" x="4843463" y="2752725"/>
          <p14:tracePt t="27851" x="4859338" y="2752725"/>
          <p14:tracePt t="27855" x="4884738" y="2752725"/>
          <p14:tracePt t="27858" x="4902200" y="2752725"/>
          <p14:tracePt t="27862" x="4927600" y="2752725"/>
          <p14:tracePt t="27865" x="4945063" y="2752725"/>
          <p14:tracePt t="27868" x="4970463" y="2752725"/>
          <p14:tracePt t="27872" x="4987925" y="2752725"/>
          <p14:tracePt t="27879" x="5013325" y="2752725"/>
          <p14:tracePt t="27885" x="5029200" y="2752725"/>
          <p14:tracePt t="27898" x="5054600" y="2752725"/>
          <p14:tracePt t="27909" x="5072063" y="2752725"/>
          <p14:tracePt t="27922" x="5097463" y="2752725"/>
          <p14:tracePt t="27936" x="5114925" y="2752725"/>
          <p14:tracePt t="27947" x="5140325" y="2752725"/>
          <p14:tracePt t="27952" x="5157788" y="2752725"/>
          <p14:tracePt t="27959" x="5183188" y="2752725"/>
          <p14:tracePt t="27967" x="5199063" y="2752725"/>
          <p14:tracePt t="28089" x="5224463" y="2752725"/>
          <p14:tracePt t="28094" x="5241925" y="2752725"/>
          <p14:tracePt t="28098" x="5241925" y="2770188"/>
          <p14:tracePt t="28104" x="5267325" y="2770188"/>
          <p14:tracePt t="28127" x="5284788" y="2770188"/>
          <p14:tracePt t="28139" x="5284788" y="2795588"/>
          <p14:tracePt t="28144" x="5310188" y="2795588"/>
          <p14:tracePt t="28164" x="5327650" y="2813050"/>
          <p14:tracePt t="28185" x="5353050" y="2838450"/>
          <p14:tracePt t="28201" x="5353050" y="2855913"/>
          <p14:tracePt t="28212" x="5368925" y="2855913"/>
          <p14:tracePt t="28222" x="5368925" y="2881313"/>
          <p14:tracePt t="28253" x="5368925" y="2897188"/>
          <p14:tracePt t="28285" x="5394325" y="2897188"/>
          <p14:tracePt t="28315" x="5394325" y="2922588"/>
          <p14:tracePt t="28322" x="5411788" y="2922588"/>
          <p14:tracePt t="28472" x="5394325" y="2922588"/>
          <p14:tracePt t="28473" x="5394325" y="2940050"/>
          <p14:tracePt t="28479" x="5378450" y="2940050"/>
          <p14:tracePt t="28484" x="5353050" y="2940050"/>
          <p14:tracePt t="28489" x="5335588" y="2940050"/>
          <p14:tracePt t="28495" x="5310188" y="2940050"/>
          <p14:tracePt t="28498" x="5292725" y="2965450"/>
          <p14:tracePt t="28502" x="5267325" y="2965450"/>
          <p14:tracePt t="28507" x="5249863" y="2965450"/>
          <p14:tracePt t="28512" x="5224463" y="2965450"/>
          <p14:tracePt t="28515" x="5208588" y="2965450"/>
          <p14:tracePt t="28519" x="5183188" y="2965450"/>
          <p14:tracePt t="28523" x="5165725" y="2965450"/>
          <p14:tracePt t="28529" x="5140325" y="2965450"/>
          <p14:tracePt t="28531" x="5122863" y="2965450"/>
          <p14:tracePt t="28535" x="5097463" y="2965450"/>
          <p14:tracePt t="28539" x="5080000" y="2965450"/>
          <p14:tracePt t="28542" x="5054600" y="2965450"/>
          <p14:tracePt t="28548" x="5038725" y="2965450"/>
          <p14:tracePt t="28549" x="5013325" y="2965450"/>
          <p14:tracePt t="28552" x="4995863" y="2965450"/>
          <p14:tracePt t="28555" x="4970463" y="2965450"/>
          <p14:tracePt t="28557" x="4953000" y="2965450"/>
          <p14:tracePt t="28562" x="4927600" y="2965450"/>
          <p14:tracePt t="28565" x="4910138" y="2982913"/>
          <p14:tracePt t="28565" x="4884738" y="2982913"/>
          <p14:tracePt t="28569" x="4868863" y="2982913"/>
          <p14:tracePt t="28571" x="4843463" y="2982913"/>
          <p14:tracePt t="28573" x="4826000" y="2982913"/>
          <p14:tracePt t="28577" x="4800600" y="2982913"/>
          <p14:tracePt t="28581" x="4783138" y="2982913"/>
          <p14:tracePt t="28581" x="4757738" y="2982913"/>
          <p14:tracePt t="28583" x="4740275" y="2982913"/>
          <p14:tracePt t="28585" x="4714875" y="2982913"/>
          <p14:tracePt t="28587" x="4699000" y="2982913"/>
          <p14:tracePt t="28589" x="4673600" y="2982913"/>
          <p14:tracePt t="28592" x="4656138" y="2982913"/>
          <p14:tracePt t="28595" x="4630738" y="2982913"/>
          <p14:tracePt t="28598" x="4587875" y="2982913"/>
          <p14:tracePt t="28600" x="4570413" y="2982913"/>
          <p14:tracePt t="28602" x="4545013" y="2982913"/>
          <p14:tracePt t="28604" x="4529138" y="2982913"/>
          <p14:tracePt t="28606" x="4503738" y="2982913"/>
          <p14:tracePt t="28608" x="4486275" y="2982913"/>
          <p14:tracePt t="28612" x="4460875" y="2982913"/>
          <p14:tracePt t="28615" x="4418013" y="2982913"/>
          <p14:tracePt t="28616" x="4400550" y="2982913"/>
          <p14:tracePt t="28618" x="4375150" y="2982913"/>
          <p14:tracePt t="28620" x="4359275" y="2982913"/>
          <p14:tracePt t="28622" x="4332288" y="2982913"/>
          <p14:tracePt t="28624" x="4316413" y="2982913"/>
          <p14:tracePt t="28628" x="4291013" y="2982913"/>
          <p14:tracePt t="28632" x="4248150" y="2982913"/>
          <p14:tracePt t="28633" x="4230688" y="2982913"/>
          <p14:tracePt t="28636" x="4205288" y="2982913"/>
          <p14:tracePt t="28639" x="4187825" y="2982913"/>
          <p14:tracePt t="28642" x="4162425" y="2982913"/>
          <p14:tracePt t="28645" x="4146550" y="2982913"/>
          <p14:tracePt t="28648" x="4121150" y="2982913"/>
          <p14:tracePt t="28649" x="4103688" y="2982913"/>
          <p14:tracePt t="28651" x="4078288" y="2982913"/>
          <p14:tracePt t="28654" x="4060825" y="2982913"/>
          <p14:tracePt t="28656" x="4035425" y="2982913"/>
          <p14:tracePt t="28657" x="4035425" y="3008313"/>
          <p14:tracePt t="28659" x="4017963" y="3008313"/>
          <p14:tracePt t="28664" x="3992563" y="3008313"/>
          <p14:tracePt t="28665" x="3976688" y="3008313"/>
          <p14:tracePt t="28668" x="3951288" y="3008313"/>
          <p14:tracePt t="28670" x="3933825" y="3008313"/>
          <p14:tracePt t="28673" x="3908425" y="3008313"/>
          <p14:tracePt t="28675" x="3890963" y="3008313"/>
          <p14:tracePt t="28679" x="3865563" y="3008313"/>
          <p14:tracePt t="28681" x="3848100" y="3008313"/>
          <p14:tracePt t="28683" x="3822700" y="3008313"/>
          <p14:tracePt t="28686" x="3806825" y="3008313"/>
          <p14:tracePt t="28688" x="3781425" y="3008313"/>
          <p14:tracePt t="28690" x="3763963" y="3008313"/>
          <p14:tracePt t="28695" x="3738563" y="3008313"/>
          <p14:tracePt t="28698" x="3721100" y="3008313"/>
          <p14:tracePt t="28698" x="3695700" y="3008313"/>
          <p14:tracePt t="28701" x="3678238" y="3008313"/>
          <p14:tracePt t="28703" x="3652838" y="3008313"/>
          <p14:tracePt t="28704" x="3636963" y="3008313"/>
          <p14:tracePt t="28706" x="3611563" y="3008313"/>
          <p14:tracePt t="28709" x="3594100" y="3008313"/>
          <p14:tracePt t="28712" x="3568700" y="3008313"/>
          <p14:tracePt t="28714" x="3551238" y="3008313"/>
          <p14:tracePt t="28715" x="3525838" y="3008313"/>
          <p14:tracePt t="28718" x="3508375" y="3008313"/>
          <p14:tracePt t="28720" x="3482975" y="3008313"/>
          <p14:tracePt t="28722" x="3467100" y="3008313"/>
          <p14:tracePt t="28724" x="3441700" y="3008313"/>
          <p14:tracePt t="28725" x="3424238" y="3008313"/>
          <p14:tracePt t="28729" x="3398838" y="3008313"/>
          <p14:tracePt t="28731" x="3381375" y="3008313"/>
          <p14:tracePt t="28732" x="3355975" y="3008313"/>
          <p14:tracePt t="28735" x="3338513" y="3008313"/>
          <p14:tracePt t="28737" x="3313113" y="3008313"/>
          <p14:tracePt t="28739" x="3297238" y="3008313"/>
          <p14:tracePt t="28741" x="3270250" y="3008313"/>
          <p14:tracePt t="28745" x="3254375" y="3008313"/>
          <p14:tracePt t="28747" x="3228975" y="3008313"/>
          <p14:tracePt t="28748" x="3211513" y="3008313"/>
          <p14:tracePt t="28749" x="3211513" y="3025775"/>
          <p14:tracePt t="28750" x="3186113" y="3025775"/>
          <p14:tracePt t="28753" x="3168650" y="3025775"/>
          <p14:tracePt t="28755" x="3143250" y="3025775"/>
          <p14:tracePt t="28759" x="3127375" y="3025775"/>
          <p14:tracePt t="28761" x="3100388" y="3025775"/>
          <p14:tracePt t="28764" x="3084513" y="3025775"/>
          <p14:tracePt t="28765" x="3059113" y="3025775"/>
          <p14:tracePt t="28767" x="3041650" y="3025775"/>
          <p14:tracePt t="28770" x="3016250" y="3025775"/>
          <p14:tracePt t="28773" x="2998788" y="3025775"/>
          <p14:tracePt t="28777" x="2973388" y="3051175"/>
          <p14:tracePt t="28781" x="2930525" y="3051175"/>
          <p14:tracePt t="28785" x="2914650" y="3051175"/>
          <p14:tracePt t="28787" x="2889250" y="3051175"/>
          <p14:tracePt t="28790" x="2871788" y="3051175"/>
          <p14:tracePt t="28793" x="2846388" y="3051175"/>
          <p14:tracePt t="28798" x="2828925" y="3051175"/>
          <p14:tracePt t="28800" x="2803525" y="3051175"/>
          <p14:tracePt t="28802" x="2786063" y="3051175"/>
          <p14:tracePt t="28804" x="2786063" y="3067050"/>
          <p14:tracePt t="28805" x="2760663" y="3067050"/>
          <p14:tracePt t="28809" x="2744788" y="3067050"/>
          <p14:tracePt t="28812" x="2719388" y="3067050"/>
          <p14:tracePt t="28814" x="2701925" y="3067050"/>
          <p14:tracePt t="28817" x="2676525" y="3067050"/>
          <p14:tracePt t="28820" x="2659063" y="3067050"/>
          <p14:tracePt t="28823" x="2633663" y="3067050"/>
          <p14:tracePt t="28825" x="2616200" y="3067050"/>
          <p14:tracePt t="28829" x="2590800" y="3067050"/>
          <p14:tracePt t="28831" x="2590800" y="3094038"/>
          <p14:tracePt t="28832" x="2574925" y="3094038"/>
          <p14:tracePt t="28835" x="2549525" y="3094038"/>
          <p14:tracePt t="28849" x="2532063" y="3094038"/>
          <p14:tracePt t="28853" x="2506663" y="3094038"/>
          <p14:tracePt t="28857" x="2489200" y="3094038"/>
          <p14:tracePt t="28862" x="2463800" y="3094038"/>
          <p14:tracePt t="28864" x="2446338" y="3094038"/>
          <p14:tracePt t="28869" x="2420938" y="3094038"/>
          <p14:tracePt t="28875" x="2405063" y="3094038"/>
          <p14:tracePt t="28881" x="2379663" y="3094038"/>
          <p14:tracePt t="28886" x="2362200" y="3109913"/>
          <p14:tracePt t="28898" x="2336800" y="3109913"/>
          <p14:tracePt t="28901" x="2319338" y="3109913"/>
          <p14:tracePt t="28912" x="2293938" y="3109913"/>
          <p14:tracePt t="28917" x="2276475" y="3109913"/>
          <p14:tracePt t="28927" x="2251075" y="3109913"/>
          <p14:tracePt t="28933" x="2235200" y="3109913"/>
          <p14:tracePt t="28935" x="2208213" y="3109913"/>
          <p14:tracePt t="28937" x="2208213" y="3135313"/>
          <p14:tracePt t="28939" x="2192338" y="3135313"/>
          <p14:tracePt t="28945" x="2166938" y="3135313"/>
          <p14:tracePt t="28948" x="2149475" y="3135313"/>
          <p14:tracePt t="28953" x="2124075" y="3135313"/>
          <p14:tracePt t="28957" x="2106613" y="3135313"/>
          <p14:tracePt t="28962" x="2081213" y="3135313"/>
          <p14:tracePt t="28967" x="2065338" y="3135313"/>
          <p14:tracePt t="28972" x="2038350" y="3135313"/>
          <p14:tracePt t="28980" x="2022475" y="3135313"/>
          <p14:tracePt t="28985" x="1997075" y="3135313"/>
          <p14:tracePt t="28987" x="1997075" y="3152775"/>
          <p14:tracePt t="28998" x="1979613" y="3152775"/>
          <p14:tracePt t="29067" x="1954213" y="3152775"/>
          <p14:tracePt t="29451" x="1971675" y="3152775"/>
          <p14:tracePt t="29456" x="1997075" y="3152775"/>
          <p14:tracePt t="29461" x="2012950" y="3152775"/>
          <p14:tracePt t="29464" x="2038350" y="3152775"/>
          <p14:tracePt t="29467" x="2055813" y="3152775"/>
          <p14:tracePt t="29471" x="2081213" y="3152775"/>
          <p14:tracePt t="29474" x="2098675" y="3152775"/>
          <p14:tracePt t="29479" x="2124075" y="3152775"/>
          <p14:tracePt t="29482" x="2141538" y="3152775"/>
          <p14:tracePt t="29483" x="2141538" y="3135313"/>
          <p14:tracePt t="29485" x="2166938" y="3135313"/>
          <p14:tracePt t="29488" x="2182813" y="3135313"/>
          <p14:tracePt t="29492" x="2208213" y="3135313"/>
          <p14:tracePt t="29497" x="2225675" y="3135313"/>
          <p14:tracePt t="29520" x="2395538" y="3119438"/>
          <p14:tracePt t="29523" x="2420938" y="3119438"/>
          <p14:tracePt t="29527" x="2438400" y="3119438"/>
          <p14:tracePt t="29529" x="2463800" y="3119438"/>
          <p14:tracePt t="29531" x="2481263" y="3119438"/>
          <p14:tracePt t="29534" x="2506663" y="3119438"/>
          <p14:tracePt t="29545" x="2524125" y="3119438"/>
          <p14:tracePt t="29548" x="2549525" y="3119438"/>
          <p14:tracePt t="29549" x="2565400" y="3119438"/>
          <p14:tracePt t="29552" x="2590800" y="3119438"/>
          <p14:tracePt t="29555" x="2608263" y="3119438"/>
          <p14:tracePt t="29557" x="2633663" y="3119438"/>
          <p14:tracePt t="29561" x="2651125" y="3119438"/>
          <p14:tracePt t="29564" x="2676525" y="3119438"/>
          <p14:tracePt t="29567" x="2693988" y="3119438"/>
          <p14:tracePt t="29571" x="2719388" y="3119438"/>
          <p14:tracePt t="29575" x="2735263" y="3119438"/>
          <p14:tracePt t="29581" x="2760663" y="3119438"/>
          <p14:tracePt t="29585" x="2778125" y="3119438"/>
          <p14:tracePt t="29595" x="2803525" y="3119438"/>
          <p14:tracePt t="29599" x="2820988" y="3119438"/>
          <p14:tracePt t="29604" x="2846388" y="3119438"/>
          <p14:tracePt t="29614" x="2863850" y="3119438"/>
          <p14:tracePt t="29618" x="2889250" y="3119438"/>
          <p14:tracePt t="29623" x="2905125" y="3119438"/>
          <p14:tracePt t="29630" x="2930525" y="3119438"/>
          <p14:tracePt t="29635" x="2947988" y="3119438"/>
          <p14:tracePt t="29649" x="2973388" y="3119438"/>
          <p14:tracePt t="29813" x="2990850" y="3119438"/>
          <p14:tracePt t="29824" x="3016250" y="3119438"/>
          <p14:tracePt t="29865" x="2998788" y="3119438"/>
          <p14:tracePt t="29952" x="2973388" y="3119438"/>
          <p14:tracePt t="29959" x="2955925" y="3119438"/>
          <p14:tracePt t="29973" x="2973388" y="3119438"/>
          <p14:tracePt t="40846" x="2955925" y="3119438"/>
          <p14:tracePt t="40858" x="2930525" y="3119438"/>
          <p14:tracePt t="40871" x="2914650" y="3119438"/>
          <p14:tracePt t="40883" x="2889250" y="3119438"/>
          <p14:tracePt t="40886" x="2889250" y="3135313"/>
          <p14:tracePt t="40914" x="2871788" y="3135313"/>
          <p14:tracePt t="41096" x="2846388" y="3135313"/>
          <p14:tracePt t="41108" x="2828925" y="3135313"/>
          <p14:tracePt t="41160" x="2803525" y="3135313"/>
          <p14:tracePt t="41168" x="2786063" y="3135313"/>
          <p14:tracePt t="41175" x="2760663" y="3152775"/>
          <p14:tracePt t="41182" x="2744788" y="3152775"/>
          <p14:tracePt t="41190" x="2719388" y="3152775"/>
          <p14:tracePt t="41198" x="2701925" y="3178175"/>
          <p14:tracePt t="41204" x="2676525" y="3178175"/>
          <p14:tracePt t="41211" x="2659063" y="3178175"/>
          <p14:tracePt t="41217" x="2633663" y="3195638"/>
          <p14:tracePt t="41221" x="2616200" y="3195638"/>
          <p14:tracePt t="41229" x="2590800" y="3195638"/>
          <p14:tracePt t="41233" x="2574925" y="3195638"/>
          <p14:tracePt t="41238" x="2549525" y="3195638"/>
          <p14:tracePt t="41245" x="2532063" y="3195638"/>
          <p14:tracePt t="41248" x="2506663" y="3195638"/>
          <p14:tracePt t="41252" x="2489200" y="3195638"/>
          <p14:tracePt t="41256" x="2463800" y="3195638"/>
          <p14:tracePt t="41261" x="2446338" y="3195638"/>
          <p14:tracePt t="41265" x="2420938" y="3195638"/>
          <p14:tracePt t="41268" x="2405063" y="3195638"/>
          <p14:tracePt t="41272" x="2379663" y="3195638"/>
          <p14:tracePt t="41277" x="2362200" y="3195638"/>
          <p14:tracePt t="41281" x="2336800" y="3195638"/>
          <p14:tracePt t="41285" x="2319338" y="3195638"/>
          <p14:tracePt t="41289" x="2293938" y="3195638"/>
          <p14:tracePt t="41296" x="2276475" y="3195638"/>
          <p14:tracePt t="41298" x="2251075" y="3195638"/>
          <p14:tracePt t="41303" x="2235200" y="3195638"/>
          <p14:tracePt t="41310" x="2208213" y="3195638"/>
          <p14:tracePt t="41314" x="2192338" y="3195638"/>
          <p14:tracePt t="41320" x="2166938" y="3195638"/>
          <p14:tracePt t="41329" x="2149475" y="3195638"/>
          <p14:tracePt t="41333" x="2124075" y="3195638"/>
          <p14:tracePt t="41339" x="2106613" y="3195638"/>
          <p14:tracePt t="41345" x="2081213" y="3195638"/>
          <p14:tracePt t="41350" x="2065338" y="3195638"/>
          <p14:tracePt t="41356" x="2038350" y="3195638"/>
          <p14:tracePt t="41364" x="2022475" y="3195638"/>
          <p14:tracePt t="41369" x="1997075" y="3195638"/>
          <p14:tracePt t="41371" x="1997075" y="3221038"/>
          <p14:tracePt t="41377" x="1979613" y="3221038"/>
          <p14:tracePt t="41383" x="1954213" y="3221038"/>
          <p14:tracePt t="41391" x="1936750" y="3221038"/>
          <p14:tracePt t="41398" x="1911350" y="3221038"/>
          <p14:tracePt t="41405" x="1893888" y="3221038"/>
          <p14:tracePt t="41414" x="1868488" y="3221038"/>
          <p14:tracePt t="41419" x="1852613" y="3221038"/>
          <p14:tracePt t="41421" x="1852613" y="3238500"/>
          <p14:tracePt t="41429" x="1827213" y="3238500"/>
          <p14:tracePt t="41434" x="1809750" y="3238500"/>
          <p14:tracePt t="41442" x="1784350" y="3238500"/>
          <p14:tracePt t="41450" x="1784350" y="3263900"/>
          <p14:tracePt t="41452" x="1766888" y="3263900"/>
          <p14:tracePt t="41462" x="1741488" y="3263900"/>
          <p14:tracePt t="41472" x="1724025" y="3263900"/>
          <p14:tracePt t="41479" x="1724025" y="3279775"/>
          <p14:tracePt t="41489" x="1698625" y="3279775"/>
          <p14:tracePt t="41515" x="1698625" y="3305175"/>
          <p14:tracePt t="41516" x="1682750" y="3305175"/>
          <p14:tracePt t="41532" x="1657350" y="3305175"/>
          <p14:tracePt t="41536" x="1657350" y="3322638"/>
          <p14:tracePt t="41582" x="1639888" y="3348038"/>
          <p14:tracePt t="41594" x="1639888" y="3365500"/>
          <p14:tracePt t="41598" x="1614488" y="3365500"/>
          <p14:tracePt t="41607" x="1614488" y="3390900"/>
          <p14:tracePt t="41608" x="1597025" y="3390900"/>
          <p14:tracePt t="41622" x="1571625" y="3390900"/>
          <p14:tracePt t="41623" x="1571625" y="3408363"/>
          <p14:tracePt t="41633" x="1554163" y="3408363"/>
          <p14:tracePt t="41637" x="1554163" y="3433763"/>
          <p14:tracePt t="41645" x="1528763" y="3433763"/>
          <p14:tracePt t="41651" x="1528763" y="3449638"/>
          <p14:tracePt t="41655" x="1512888" y="3449638"/>
          <p14:tracePt t="41668" x="1487488" y="3475038"/>
          <p14:tracePt t="41682" x="1470025" y="3475038"/>
          <p14:tracePt t="41686" x="1470025" y="3492500"/>
          <p14:tracePt t="41698" x="1444625" y="3492500"/>
          <p14:tracePt t="41704" x="1444625" y="3517900"/>
          <p14:tracePt t="41714" x="1427163" y="3517900"/>
          <p14:tracePt t="41715" x="1427163" y="3535363"/>
          <p14:tracePt t="41725" x="1401763" y="3535363"/>
          <p14:tracePt t="41729" x="1401763" y="3560763"/>
          <p14:tracePt t="41733" x="1384300" y="3560763"/>
          <p14:tracePt t="41735" x="1384300" y="3578225"/>
          <p14:tracePt t="41739" x="1358900" y="3578225"/>
          <p14:tracePt t="41748" x="1343025" y="3603625"/>
          <p14:tracePt t="42006" x="1343025" y="3586163"/>
          <p14:tracePt t="42009" x="1358900" y="3586163"/>
          <p14:tracePt t="42017" x="1358900" y="3560763"/>
          <p14:tracePt t="42018" x="1376363" y="3560763"/>
          <p14:tracePt t="42030" x="1401763" y="3560763"/>
          <p14:tracePt t="42031" x="1401763" y="3543300"/>
          <p14:tracePt t="42036" x="1419225" y="3543300"/>
          <p14:tracePt t="42045" x="1444625" y="3517900"/>
          <p14:tracePt t="42051" x="1462088" y="3517900"/>
          <p14:tracePt t="42056" x="1487488" y="3517900"/>
          <p14:tracePt t="42057" x="1487488" y="3502025"/>
          <p14:tracePt t="42064" x="1503363" y="3502025"/>
          <p14:tracePt t="42069" x="1528763" y="3502025"/>
          <p14:tracePt t="42076" x="1546225" y="3502025"/>
          <p14:tracePt t="42078" x="1546225" y="3475038"/>
          <p14:tracePt t="42082" x="1571625" y="3475038"/>
          <p14:tracePt t="42090" x="1589088" y="3475038"/>
          <p14:tracePt t="42098" x="1614488" y="3475038"/>
          <p14:tracePt t="42101" x="1614488" y="3459163"/>
          <p14:tracePt t="42103" x="1631950" y="3459163"/>
          <p14:tracePt t="42109" x="1657350" y="3459163"/>
          <p14:tracePt t="42114" x="1673225" y="3459163"/>
          <p14:tracePt t="42117" x="1698625" y="3459163"/>
          <p14:tracePt t="42122" x="1716088" y="3459163"/>
          <p14:tracePt t="42123" x="1716088" y="3433763"/>
          <p14:tracePt t="42126" x="1741488" y="3433763"/>
          <p14:tracePt t="42131" x="1758950" y="3433763"/>
          <p14:tracePt t="42133" x="1784350" y="3433763"/>
          <p14:tracePt t="42137" x="1801813" y="3433763"/>
          <p14:tracePt t="42140" x="1827213" y="3433763"/>
          <p14:tracePt t="42145" x="1843088" y="3433763"/>
          <p14:tracePt t="42147" x="1868488" y="3433763"/>
          <p14:tracePt t="42149" x="1885950" y="3433763"/>
          <p14:tracePt t="42153" x="1911350" y="3433763"/>
          <p14:tracePt t="42155" x="1928813" y="3433763"/>
          <p14:tracePt t="42159" x="1954213" y="3433763"/>
          <p14:tracePt t="42164" x="1971675" y="3433763"/>
          <p14:tracePt t="42164" x="1997075" y="3433763"/>
          <p14:tracePt t="42168" x="2012950" y="3433763"/>
          <p14:tracePt t="42204" x="2038350" y="3433763"/>
          <p14:tracePt t="42208" x="2055813" y="3433763"/>
          <p14:tracePt t="42214" x="2081213" y="3433763"/>
          <p14:tracePt t="42214" x="2081213" y="3416300"/>
          <p14:tracePt t="42215" x="2098675" y="3416300"/>
          <p14:tracePt t="42219" x="2124075" y="3416300"/>
          <p14:tracePt t="42223" x="2141538" y="3416300"/>
          <p14:tracePt t="42227" x="2166938" y="3416300"/>
          <p14:tracePt t="42228" x="2166938" y="3390900"/>
          <p14:tracePt t="42231" x="2182813" y="3390900"/>
          <p14:tracePt t="42234" x="2208213" y="3390900"/>
          <p14:tracePt t="42239" x="2225675" y="3390900"/>
          <p14:tracePt t="42242" x="2225675" y="3373438"/>
          <p14:tracePt t="42246" x="2251075" y="3373438"/>
          <p14:tracePt t="42252" x="2268538" y="3373438"/>
          <p14:tracePt t="42269" x="2293938" y="3373438"/>
          <p14:tracePt t="42275" x="2293938" y="3348038"/>
          <p14:tracePt t="42300" x="2311400" y="3348038"/>
          <p14:tracePt t="42316" x="2311400" y="3330575"/>
          <p14:tracePt t="42321" x="2336800" y="3330575"/>
          <p14:tracePt t="42385" x="2352675" y="3330575"/>
          <p14:tracePt t="42394" x="2352675" y="3305175"/>
          <p14:tracePt t="42405" x="2379663" y="3305175"/>
          <p14:tracePt t="42416" x="2379663" y="3289300"/>
          <p14:tracePt t="42418" x="2395538" y="3289300"/>
          <p14:tracePt t="42429" x="2420938" y="3289300"/>
          <p14:tracePt t="42432" x="2420938" y="3263900"/>
          <p14:tracePt t="42436" x="2438400" y="3263900"/>
          <p14:tracePt t="42448" x="2463800" y="3263900"/>
          <p14:tracePt t="42465" x="2463800" y="3246438"/>
          <p14:tracePt t="42482" x="2481263" y="3246438"/>
          <p14:tracePt t="42499" x="2506663" y="3246438"/>
          <p14:tracePt t="42507" x="2506663" y="3221038"/>
          <p14:tracePt t="42508" x="2524125" y="3221038"/>
          <p14:tracePt t="42519" x="2549525" y="3221038"/>
          <p14:tracePt t="42531" x="2565400" y="3203575"/>
          <p14:tracePt t="42536" x="2590800" y="3203575"/>
          <p14:tracePt t="42544" x="2608263" y="3203575"/>
          <p14:tracePt t="42552" x="2633663" y="3203575"/>
          <p14:tracePt t="42555" x="2633663" y="3178175"/>
          <p14:tracePt t="42558" x="2651125" y="3178175"/>
          <p14:tracePt t="42564" x="2676525" y="3178175"/>
          <p14:tracePt t="42568" x="2693988" y="3178175"/>
          <p14:tracePt t="42573" x="2719388" y="3178175"/>
          <p14:tracePt t="42652" x="2735263" y="3178175"/>
          <p14:tracePt t="42754" x="2760663" y="3178175"/>
          <p14:tracePt t="43093" x="2744788" y="3178175"/>
          <p14:tracePt t="43122" x="2719388" y="3178175"/>
          <p14:tracePt t="43125" x="2701925" y="3178175"/>
          <p14:tracePt t="43130" x="2676525" y="3195638"/>
          <p14:tracePt t="43132" x="2659063" y="3195638"/>
          <p14:tracePt t="43135" x="2633663" y="3195638"/>
          <p14:tracePt t="43138" x="2616200" y="3221038"/>
          <p14:tracePt t="43141" x="2590800" y="3221038"/>
          <p14:tracePt t="43145" x="2574925" y="3221038"/>
          <p14:tracePt t="43148" x="2549525" y="3238500"/>
          <p14:tracePt t="43151" x="2532063" y="3238500"/>
          <p14:tracePt t="43154" x="2506663" y="3238500"/>
          <p14:tracePt t="43158" x="2489200" y="3238500"/>
          <p14:tracePt t="43159" x="2489200" y="3263900"/>
          <p14:tracePt t="43162" x="2463800" y="3263900"/>
          <p14:tracePt t="43165" x="2446338" y="3263900"/>
          <p14:tracePt t="43169" x="2420938" y="3263900"/>
          <p14:tracePt t="43171" x="2420938" y="3279775"/>
          <p14:tracePt t="43172" x="2405063" y="3279775"/>
          <p14:tracePt t="43179" x="2379663" y="3279775"/>
          <p14:tracePt t="43181" x="2362200" y="3279775"/>
          <p14:tracePt t="43186" x="2336800" y="3279775"/>
          <p14:tracePt t="43188" x="2336800" y="3305175"/>
          <p14:tracePt t="43191" x="2319338" y="3305175"/>
          <p14:tracePt t="43198" x="2293938" y="3305175"/>
          <p14:tracePt t="43202" x="2276475" y="3322638"/>
          <p14:tracePt t="43206" x="2251075" y="3322638"/>
          <p14:tracePt t="43211" x="2235200" y="3322638"/>
          <p14:tracePt t="43215" x="2208213" y="3348038"/>
          <p14:tracePt t="43220" x="2192338" y="3348038"/>
          <p14:tracePt t="43224" x="2166938" y="3348038"/>
          <p14:tracePt t="43227" x="2166938" y="3365500"/>
          <p14:tracePt t="43229" x="2149475" y="3365500"/>
          <p14:tracePt t="43232" x="2124075" y="3365500"/>
          <p14:tracePt t="43235" x="2106613" y="3365500"/>
          <p14:tracePt t="43237" x="2106613" y="3390900"/>
          <p14:tracePt t="43240" x="2081213" y="3390900"/>
          <p14:tracePt t="43245" x="2065338" y="3390900"/>
          <p14:tracePt t="43248" x="2038350" y="3390900"/>
          <p14:tracePt t="43249" x="2038350" y="3408363"/>
          <p14:tracePt t="43251" x="2022475" y="3408363"/>
          <p14:tracePt t="43255" x="1997075" y="3408363"/>
          <p14:tracePt t="43259" x="1979613" y="3433763"/>
          <p14:tracePt t="43264" x="1954213" y="3433763"/>
          <p14:tracePt t="43267" x="1936750" y="3433763"/>
          <p14:tracePt t="43286" x="1911350" y="3433763"/>
          <p14:tracePt t="43291" x="1893888" y="3433763"/>
          <p14:tracePt t="43296" x="1868488" y="3433763"/>
          <p14:tracePt t="43298" x="1868488" y="3449638"/>
          <p14:tracePt t="43299" x="1852613" y="3449638"/>
          <p14:tracePt t="43304" x="1827213" y="3449638"/>
          <p14:tracePt t="43310" x="1809750" y="3449638"/>
          <p14:tracePt t="43314" x="1784350" y="3475038"/>
          <p14:tracePt t="43319" x="1766888" y="3475038"/>
          <p14:tracePt t="43324" x="1741488" y="3475038"/>
          <p14:tracePt t="43329" x="1741488" y="3492500"/>
          <p14:tracePt t="43331" x="1724025" y="3492500"/>
          <p14:tracePt t="43336" x="1698625" y="3492500"/>
          <p14:tracePt t="43342" x="1682750" y="3492500"/>
          <p14:tracePt t="43347" x="1682750" y="3517900"/>
          <p14:tracePt t="43350" x="1657350" y="3517900"/>
          <p14:tracePt t="43358" x="1639888" y="3517900"/>
          <p14:tracePt t="43366" x="1614488" y="3517900"/>
          <p14:tracePt t="43369" x="1614488" y="3535363"/>
          <p14:tracePt t="43375" x="1597025" y="3535363"/>
          <p14:tracePt t="43386" x="1571625" y="3535363"/>
          <p14:tracePt t="43395" x="1571625" y="3560763"/>
          <p14:tracePt t="43397" x="1554163" y="3560763"/>
          <p14:tracePt t="43404" x="1528763" y="3560763"/>
          <p14:tracePt t="43411" x="1528763" y="3578225"/>
          <p14:tracePt t="43414" x="1512888" y="3578225"/>
          <p14:tracePt t="43422" x="1487488" y="3578225"/>
          <p14:tracePt t="43440" x="1470025" y="3578225"/>
          <p14:tracePt t="43456" x="1470025" y="3603625"/>
          <p14:tracePt t="43481" x="1444625" y="3603625"/>
          <p14:tracePt t="43541" x="1427163" y="3603625"/>
          <p14:tracePt t="44174" x="1444625" y="3603625"/>
          <p14:tracePt t="44189" x="1462088" y="3603625"/>
          <p14:tracePt t="44202" x="1487488" y="3603625"/>
          <p14:tracePt t="44214" x="1503363" y="3603625"/>
          <p14:tracePt t="44221" x="1528763" y="3603625"/>
          <p14:tracePt t="44230" x="1546225" y="3603625"/>
          <p14:tracePt t="44237" x="1571625" y="3603625"/>
          <p14:tracePt t="44250" x="1589088" y="3603625"/>
          <p14:tracePt t="44277" x="1614488" y="3603625"/>
          <p14:tracePt t="44288" x="1631950" y="3603625"/>
          <p14:tracePt t="44298" x="1657350" y="3603625"/>
          <p14:tracePt t="44303" x="1673225" y="3603625"/>
          <p14:tracePt t="44309" x="1698625" y="3603625"/>
          <p14:tracePt t="44315" x="1716088" y="3603625"/>
          <p14:tracePt t="44321" x="1741488" y="3603625"/>
          <p14:tracePt t="44329" x="1758950" y="3603625"/>
          <p14:tracePt t="44331" x="1758950" y="3619500"/>
          <p14:tracePt t="44334" x="1784350" y="3619500"/>
          <p14:tracePt t="44342" x="1801813" y="3619500"/>
          <p14:tracePt t="44350" x="1827213" y="3619500"/>
          <p14:tracePt t="44358" x="1843088" y="3619500"/>
          <p14:tracePt t="44367" x="1868488" y="3619500"/>
          <p14:tracePt t="44377" x="1868488" y="3646488"/>
          <p14:tracePt t="44380" x="1885950" y="3646488"/>
          <p14:tracePt t="44389" x="1911350" y="3646488"/>
          <p14:tracePt t="44398" x="1928813" y="3646488"/>
          <p14:tracePt t="44405" x="1954213" y="3646488"/>
          <p14:tracePt t="44414" x="1971675" y="3646488"/>
          <p14:tracePt t="44419" x="1997075" y="3646488"/>
          <p14:tracePt t="44425" x="2012950" y="3646488"/>
          <p14:tracePt t="44431" x="2038350" y="3646488"/>
          <p14:tracePt t="44432" x="2038350" y="3662363"/>
          <p14:tracePt t="44437" x="2055813" y="3662363"/>
          <p14:tracePt t="44442" x="2081213" y="3662363"/>
          <p14:tracePt t="44447" x="2098675" y="3662363"/>
          <p14:tracePt t="44451" x="2124075" y="3662363"/>
          <p14:tracePt t="44454" x="2141538" y="3662363"/>
          <p14:tracePt t="44458" x="2166938" y="3662363"/>
          <p14:tracePt t="44462" x="2182813" y="3662363"/>
          <p14:tracePt t="44465" x="2208213" y="3662363"/>
          <p14:tracePt t="44468" x="2225675" y="3662363"/>
          <p14:tracePt t="44471" x="2251075" y="3687763"/>
          <p14:tracePt t="44475" x="2268538" y="3687763"/>
          <p14:tracePt t="44479" x="2293938" y="3687763"/>
          <p14:tracePt t="44481" x="2311400" y="3687763"/>
          <p14:tracePt t="44485" x="2336800" y="3687763"/>
          <p14:tracePt t="44488" x="2352675" y="3687763"/>
          <p14:tracePt t="44491" x="2379663" y="3687763"/>
          <p14:tracePt t="44495" x="2395538" y="3687763"/>
          <p14:tracePt t="44498" x="2420938" y="3687763"/>
          <p14:tracePt t="44500" x="2438400" y="3687763"/>
          <p14:tracePt t="44502" x="2463800" y="3687763"/>
          <p14:tracePt t="44505" x="2481263" y="3687763"/>
          <p14:tracePt t="44508" x="2506663" y="3687763"/>
          <p14:tracePt t="44512" x="2524125" y="3687763"/>
          <p14:tracePt t="44514" x="2549525" y="3687763"/>
          <p14:tracePt t="44518" x="2565400" y="3687763"/>
          <p14:tracePt t="44520" x="2590800" y="3687763"/>
          <p14:tracePt t="44523" x="2608263" y="3687763"/>
          <p14:tracePt t="44529" x="2633663" y="3687763"/>
          <p14:tracePt t="44531" x="2651125" y="3687763"/>
          <p14:tracePt t="44533" x="2676525" y="3687763"/>
          <p14:tracePt t="44536" x="2693988" y="3687763"/>
          <p14:tracePt t="44541" x="2719388" y="3687763"/>
          <p14:tracePt t="44545" x="2735263" y="3705225"/>
          <p14:tracePt t="44548" x="2760663" y="3705225"/>
          <p14:tracePt t="44549" x="2778125" y="3705225"/>
          <p14:tracePt t="44553" x="2803525" y="3705225"/>
          <p14:tracePt t="44556" x="2820988" y="3705225"/>
          <p14:tracePt t="44559" x="2846388" y="3705225"/>
          <p14:tracePt t="44564" x="2863850" y="3705225"/>
          <p14:tracePt t="44568" x="2889250" y="3705225"/>
          <p14:tracePt t="44573" x="2905125" y="3705225"/>
          <p14:tracePt t="44581" x="2930525" y="3705225"/>
          <p14:tracePt t="44588" x="2947988" y="3705225"/>
          <p14:tracePt t="44598" x="2973388" y="3730625"/>
          <p14:tracePt t="44610" x="2990850" y="3730625"/>
          <p14:tracePt t="44617" x="2990850" y="3748088"/>
          <p14:tracePt t="44623" x="3016250" y="3748088"/>
          <p14:tracePt t="44631" x="3016250" y="3773488"/>
          <p14:tracePt t="44639" x="3033713" y="3790950"/>
          <p14:tracePt t="44648" x="3033713" y="3816350"/>
          <p14:tracePt t="44656" x="3033713" y="3832225"/>
          <p14:tracePt t="44659" x="3059113" y="3832225"/>
          <p14:tracePt t="44666" x="3059113" y="3857625"/>
          <p14:tracePt t="44690" x="3074988" y="3857625"/>
          <p14:tracePt t="44710" x="3100388" y="3857625"/>
          <p14:tracePt t="44715" x="3100388" y="3875088"/>
          <p14:tracePt t="44743" x="3084513" y="3875088"/>
          <p14:tracePt t="44750" x="3084513" y="3900488"/>
          <p14:tracePt t="44754" x="3059113" y="3900488"/>
          <p14:tracePt t="44762" x="3041650" y="3900488"/>
          <p14:tracePt t="44767" x="3016250" y="3900488"/>
          <p14:tracePt t="44768" x="3016250" y="3917950"/>
          <p14:tracePt t="44774" x="2998788" y="3917950"/>
          <p14:tracePt t="44781" x="2973388" y="3917950"/>
          <p14:tracePt t="44789" x="2955925" y="3917950"/>
          <p14:tracePt t="44806" x="2930525" y="3917950"/>
          <p14:tracePt t="44870" x="2930525" y="3943350"/>
          <p14:tracePt t="44974" x="2930525" y="3925888"/>
          <p14:tracePt t="44975" x="2947988" y="3925888"/>
          <p14:tracePt t="45003" x="2947988" y="3900488"/>
          <p14:tracePt t="45008" x="2973388" y="3900488"/>
          <p14:tracePt t="45039" x="2973388" y="3883025"/>
          <p14:tracePt t="45040" x="2990850" y="3883025"/>
          <p14:tracePt t="45056" x="3016250" y="3883025"/>
          <p14:tracePt t="45064" x="3016250" y="3857625"/>
          <p14:tracePt t="45068" x="3033713" y="3857625"/>
          <p14:tracePt t="45081" x="3059113" y="3857625"/>
          <p14:tracePt t="45083" x="3059113" y="3841750"/>
          <p14:tracePt t="45089" x="3074988" y="3841750"/>
          <p14:tracePt t="45098" x="3100388" y="3841750"/>
          <p14:tracePt t="45104" x="3100388" y="3816350"/>
          <p14:tracePt t="45107" x="3117850" y="3816350"/>
          <p14:tracePt t="45117" x="3143250" y="3816350"/>
          <p14:tracePt t="45125" x="3160713" y="3816350"/>
          <p14:tracePt t="45132" x="3186113" y="3816350"/>
          <p14:tracePt t="45135" x="3186113" y="3798888"/>
          <p14:tracePt t="45140" x="3203575" y="3798888"/>
          <p14:tracePt t="45148" x="3228975" y="3798888"/>
          <p14:tracePt t="45158" x="3244850" y="3798888"/>
          <p14:tracePt t="45166" x="3270250" y="3798888"/>
          <p14:tracePt t="45176" x="3287713" y="3798888"/>
          <p14:tracePt t="45186" x="3313113" y="3798888"/>
          <p14:tracePt t="45195" x="3330575" y="3798888"/>
          <p14:tracePt t="45200" x="3355975" y="3798888"/>
          <p14:tracePt t="45205" x="3373438" y="3798888"/>
          <p14:tracePt t="45211" x="3398838" y="3798888"/>
          <p14:tracePt t="45214" x="3414713" y="3798888"/>
          <p14:tracePt t="45219" x="3441700" y="3798888"/>
          <p14:tracePt t="45224" x="3457575" y="3798888"/>
          <p14:tracePt t="45230" x="3482975" y="3798888"/>
          <p14:tracePt t="45233" x="3500438" y="3798888"/>
          <p14:tracePt t="45237" x="3525838" y="3798888"/>
          <p14:tracePt t="45242" x="3543300" y="3798888"/>
          <p14:tracePt t="45320" x="3568700" y="3798888"/>
          <p14:tracePt t="45348" x="3586163" y="3798888"/>
          <p14:tracePt t="45356" x="3611563" y="3798888"/>
          <p14:tracePt t="45364" x="3627438" y="3798888"/>
          <p14:tracePt t="45372" x="3652838" y="3798888"/>
          <p14:tracePt t="45381" x="3670300" y="3798888"/>
          <p14:tracePt t="45383" x="3695700" y="3798888"/>
          <p14:tracePt t="45387" x="3713163" y="3798888"/>
          <p14:tracePt t="45389" x="3713163" y="3773488"/>
          <p14:tracePt t="45391" x="3738563" y="3773488"/>
          <p14:tracePt t="45398" x="3756025" y="3773488"/>
          <p14:tracePt t="45399" x="3781425" y="3773488"/>
          <p14:tracePt t="45403" x="3797300" y="3773488"/>
          <p14:tracePt t="45407" x="3822700" y="3773488"/>
          <p14:tracePt t="45412" x="3840163" y="3773488"/>
          <p14:tracePt t="45414" x="3865563" y="3773488"/>
          <p14:tracePt t="45418" x="3883025" y="3773488"/>
          <p14:tracePt t="45421" x="3908425" y="3773488"/>
          <p14:tracePt t="45425" x="3925888" y="3756025"/>
          <p14:tracePt t="45431" x="3951288" y="3756025"/>
          <p14:tracePt t="45433" x="3967163" y="3756025"/>
          <p14:tracePt t="45437" x="3992563" y="3756025"/>
          <p14:tracePt t="45440" x="4010025" y="3756025"/>
          <p14:tracePt t="45445" x="4035425" y="3756025"/>
          <p14:tracePt t="45448" x="4052888" y="3756025"/>
          <p14:tracePt t="45453" x="4078288" y="3756025"/>
          <p14:tracePt t="45457" x="4095750" y="3756025"/>
          <p14:tracePt t="45464" x="4121150" y="3756025"/>
          <p14:tracePt t="45466" x="4121150" y="3730625"/>
          <p14:tracePt t="45471" x="4137025" y="3730625"/>
          <p14:tracePt t="45558" x="4162425" y="3730625"/>
          <p14:tracePt t="45582" x="4179888" y="3730625"/>
          <p14:tracePt t="45613" x="4205288" y="3730625"/>
          <p14:tracePt t="45659" x="4222750" y="3730625"/>
          <p14:tracePt t="45698" x="4248150" y="3730625"/>
          <p14:tracePt t="45714" x="4265613" y="3730625"/>
          <p14:tracePt t="45724" x="4291013" y="3730625"/>
          <p14:tracePt t="45732" x="4306888" y="3730625"/>
          <p14:tracePt t="45742" x="4332288" y="3730625"/>
          <p14:tracePt t="45753" x="4349750" y="3730625"/>
          <p14:tracePt t="45762" x="4375150" y="3730625"/>
          <p14:tracePt t="45769" x="4392613" y="3730625"/>
          <p14:tracePt t="45784" x="4418013" y="3730625"/>
          <p14:tracePt t="45838" x="4435475" y="3730625"/>
          <p14:tracePt t="45855" x="4460875" y="3730625"/>
          <p14:tracePt t="45867" x="4476750" y="3730625"/>
          <p14:tracePt t="45880" x="4503738" y="3730625"/>
          <p14:tracePt t="45887" x="4519613" y="3730625"/>
          <p14:tracePt t="45898" x="4545013" y="3730625"/>
          <p14:tracePt t="45916" x="4562475" y="3730625"/>
          <p14:tracePt t="46173" x="4587875" y="3730625"/>
          <p14:tracePt t="46199" x="4605338" y="3730625"/>
          <p14:tracePt t="46211" x="4630738" y="3730625"/>
          <p14:tracePt t="46217" x="4646613" y="3730625"/>
          <p14:tracePt t="46222" x="4673600" y="3730625"/>
          <p14:tracePt t="46229" x="4689475" y="3730625"/>
          <p14:tracePt t="46231" x="4714875" y="3730625"/>
          <p14:tracePt t="46232" x="4714875" y="3713163"/>
          <p14:tracePt t="46236" x="4732338" y="3713163"/>
          <p14:tracePt t="46241" x="4757738" y="3713163"/>
          <p14:tracePt t="46248" x="4775200" y="3713163"/>
          <p14:tracePt t="46252" x="4800600" y="3713163"/>
          <p14:tracePt t="46259" x="4818063" y="3713163"/>
          <p14:tracePt t="46265" x="4843463" y="3713163"/>
          <p14:tracePt t="46267" x="4843463" y="3687763"/>
          <p14:tracePt t="46273" x="4859338" y="3687763"/>
          <p14:tracePt t="46281" x="4884738" y="3687763"/>
          <p14:tracePt t="46291" x="4902200" y="3687763"/>
          <p14:tracePt t="46298" x="4927600" y="3687763"/>
          <p14:tracePt t="46303" x="4945063" y="3687763"/>
          <p14:tracePt t="46304" x="4945063" y="3671888"/>
          <p14:tracePt t="46308" x="4970463" y="3671888"/>
          <p14:tracePt t="46315" x="4987925" y="3671888"/>
          <p14:tracePt t="46321" x="5013325" y="3671888"/>
          <p14:tracePt t="46328" x="5029200" y="3646488"/>
          <p14:tracePt t="46335" x="5054600" y="3646488"/>
          <p14:tracePt t="46345" x="5072063" y="3646488"/>
          <p14:tracePt t="46355" x="5097463" y="3646488"/>
          <p14:tracePt t="46382" x="5114925" y="3646488"/>
          <p14:tracePt t="46408" x="5114925" y="3629025"/>
          <p14:tracePt t="46414" x="5140325" y="3629025"/>
          <p14:tracePt t="46431" x="5157788" y="3629025"/>
          <p14:tracePt t="46441" x="5183188" y="3629025"/>
          <p14:tracePt t="46450" x="5199063" y="3629025"/>
          <p14:tracePt t="46458" x="5224463" y="3629025"/>
          <p14:tracePt t="46465" x="5241925" y="3629025"/>
          <p14:tracePt t="46474" x="5267325" y="3629025"/>
          <p14:tracePt t="46482" x="5284788" y="3629025"/>
          <p14:tracePt t="46492" x="5310188" y="3629025"/>
          <p14:tracePt t="46569" x="5327650" y="3629025"/>
          <p14:tracePt t="46575" x="5327650" y="3603625"/>
          <p14:tracePt t="46581" x="5353050" y="3603625"/>
          <p14:tracePt t="46588" x="5368925" y="3603625"/>
          <p14:tracePt t="46598" x="5394325" y="3586163"/>
          <p14:tracePt t="46601" x="5411788" y="3586163"/>
          <p14:tracePt t="46608" x="5437188" y="3586163"/>
          <p14:tracePt t="46616" x="5454650" y="3586163"/>
          <p14:tracePt t="46629" x="5480050" y="3586163"/>
          <p14:tracePt t="46633" x="5480050" y="3560763"/>
          <p14:tracePt t="46648" x="5497513" y="3560763"/>
          <p14:tracePt t="46671" x="5522913" y="3560763"/>
          <p14:tracePt t="46684" x="5538788" y="3560763"/>
          <p14:tracePt t="46808" x="5522913" y="3560763"/>
          <p14:tracePt t="46812" x="5505450" y="3560763"/>
          <p14:tracePt t="46813" x="5480050" y="3560763"/>
          <p14:tracePt t="46816" x="5462588" y="3560763"/>
          <p14:tracePt t="46818" x="5437188" y="3560763"/>
          <p14:tracePt t="46820" x="5421313" y="3560763"/>
          <p14:tracePt t="46822" x="5394325" y="3560763"/>
          <p14:tracePt t="46824" x="5378450" y="3560763"/>
          <p14:tracePt t="46827" x="5353050" y="3543300"/>
          <p14:tracePt t="46829" x="5335588" y="3543300"/>
          <p14:tracePt t="46831" x="5292725" y="3543300"/>
          <p14:tracePt t="46833" x="5267325" y="3543300"/>
          <p14:tracePt t="46835" x="5249863" y="3543300"/>
          <p14:tracePt t="46836" x="5224463" y="3543300"/>
          <p14:tracePt t="46838" x="5208588" y="3543300"/>
          <p14:tracePt t="46839" x="5183188" y="3543300"/>
          <p14:tracePt t="46841" x="5165725" y="3543300"/>
          <p14:tracePt t="46842" x="5140325" y="3543300"/>
          <p14:tracePt t="46845" x="5122863" y="3543300"/>
          <p14:tracePt t="46848" x="5054600" y="3543300"/>
          <p14:tracePt t="46849" x="5038725" y="3543300"/>
          <p14:tracePt t="46851" x="5013325" y="3543300"/>
          <p14:tracePt t="46852" x="4970463" y="3543300"/>
          <p14:tracePt t="46854" x="4953000" y="3543300"/>
          <p14:tracePt t="46855" x="4927600" y="3543300"/>
          <p14:tracePt t="46856" x="4910138" y="3543300"/>
          <p14:tracePt t="46857" x="4884738" y="3543300"/>
          <p14:tracePt t="46860" x="4868863" y="3543300"/>
          <p14:tracePt t="46862" x="4826000" y="3543300"/>
          <p14:tracePt t="46864" x="4783138" y="3543300"/>
          <p14:tracePt t="46865" x="4757738" y="3543300"/>
          <p14:tracePt t="46866" x="4740275" y="3543300"/>
          <p14:tracePt t="46868" x="4714875" y="3543300"/>
          <p14:tracePt t="46870" x="4699000" y="3543300"/>
          <p14:tracePt t="46871" x="4673600" y="3543300"/>
          <p14:tracePt t="46872" x="4656138" y="3543300"/>
          <p14:tracePt t="46873" x="4630738" y="3543300"/>
          <p14:tracePt t="46874" x="4613275" y="3543300"/>
          <p14:tracePt t="46876" x="4587875" y="3543300"/>
          <p14:tracePt t="46880" x="4545013" y="3543300"/>
          <p14:tracePt t="46881" x="4529138" y="3543300"/>
          <p14:tracePt t="46882" x="4503738" y="3543300"/>
          <p14:tracePt t="46883" x="4486275" y="3543300"/>
          <p14:tracePt t="46885" x="4460875" y="3543300"/>
          <p14:tracePt t="46886" x="4443413" y="3560763"/>
          <p14:tracePt t="46888" x="4418013" y="3560763"/>
          <p14:tracePt t="46913" x="4400550" y="3560763"/>
          <p14:tracePt t="46915" x="4359275" y="3560763"/>
          <p14:tracePt t="46917" x="4332288" y="3560763"/>
          <p14:tracePt t="46919" x="4316413" y="3560763"/>
          <p14:tracePt t="46921" x="4291013" y="3560763"/>
          <p14:tracePt t="46923" x="4273550" y="3560763"/>
          <p14:tracePt t="46925" x="4248150" y="3560763"/>
          <p14:tracePt t="46929" x="4230688" y="3560763"/>
          <p14:tracePt t="46931" x="4187825" y="3560763"/>
          <p14:tracePt t="46933" x="4162425" y="3560763"/>
          <p14:tracePt t="46934" x="4146550" y="3560763"/>
          <p14:tracePt t="46936" x="4121150" y="3560763"/>
          <p14:tracePt t="46938" x="4103688" y="3560763"/>
          <p14:tracePt t="46940" x="4078288" y="3560763"/>
          <p14:tracePt t="46942" x="4060825" y="3560763"/>
          <p14:tracePt t="46945" x="4035425" y="3560763"/>
          <p14:tracePt t="46948" x="4017963" y="3560763"/>
          <p14:tracePt t="46948" x="3992563" y="3560763"/>
          <p14:tracePt t="46950" x="3976688" y="3560763"/>
          <p14:tracePt t="46951" x="3951288" y="3560763"/>
          <p14:tracePt t="46953" x="3933825" y="3560763"/>
          <p14:tracePt t="46954" x="3908425" y="3560763"/>
          <p14:tracePt t="46956" x="3890963" y="3560763"/>
          <p14:tracePt t="46958" x="3865563" y="3560763"/>
          <p14:tracePt t="46963" x="3848100" y="3560763"/>
          <p14:tracePt t="46964" x="3806825" y="3560763"/>
          <p14:tracePt t="46966" x="3781425" y="3560763"/>
          <p14:tracePt t="46967" x="3763963" y="3578225"/>
          <p14:tracePt t="46969" x="3738563" y="3578225"/>
          <p14:tracePt t="46970" x="3721100" y="3578225"/>
          <p14:tracePt t="46972" x="3695700" y="3578225"/>
          <p14:tracePt t="46974" x="3678238" y="3578225"/>
          <p14:tracePt t="46976" x="3652838" y="3578225"/>
          <p14:tracePt t="46980" x="3611563" y="3578225"/>
          <p14:tracePt t="46981" x="3594100" y="3578225"/>
          <p14:tracePt t="46982" x="3568700" y="3578225"/>
          <p14:tracePt t="46984" x="3551238" y="3578225"/>
          <p14:tracePt t="46986" x="3525838" y="3578225"/>
          <p14:tracePt t="46988" x="3508375" y="3578225"/>
          <p14:tracePt t="46989" x="3482975" y="3578225"/>
          <p14:tracePt t="46992" x="3467100" y="3578225"/>
          <p14:tracePt t="46992" x="3467100" y="3603625"/>
          <p14:tracePt t="46993" x="3441700" y="3603625"/>
          <p14:tracePt t="46996" x="3424238" y="3603625"/>
          <p14:tracePt t="46998" x="3398838" y="3603625"/>
          <p14:tracePt t="46999" x="3381375" y="3603625"/>
          <p14:tracePt t="47001" x="3355975" y="3603625"/>
          <p14:tracePt t="47003" x="3338513" y="3603625"/>
          <p14:tracePt t="47005" x="3313113" y="3603625"/>
          <p14:tracePt t="47006" x="3297238" y="3619500"/>
          <p14:tracePt t="47008" x="3270250" y="3619500"/>
          <p14:tracePt t="47012" x="3254375" y="3619500"/>
          <p14:tracePt t="47014" x="3228975" y="3619500"/>
          <p14:tracePt t="47015" x="3211513" y="3619500"/>
          <p14:tracePt t="47018" x="3186113" y="3619500"/>
          <p14:tracePt t="47020" x="3168650" y="3619500"/>
          <p14:tracePt t="47021" x="3168650" y="3646488"/>
          <p14:tracePt t="47023" x="3143250" y="3646488"/>
          <p14:tracePt t="47027" x="3127375" y="3646488"/>
          <p14:tracePt t="47030" x="3100388" y="3646488"/>
          <p14:tracePt t="47031" x="3084513" y="3646488"/>
          <p14:tracePt t="47034" x="3059113" y="3646488"/>
          <p14:tracePt t="47037" x="3041650" y="3646488"/>
          <p14:tracePt t="47039" x="3041650" y="3662363"/>
          <p14:tracePt t="47040" x="3016250" y="3662363"/>
          <p14:tracePt t="47045" x="2998788" y="3662363"/>
          <p14:tracePt t="47048" x="2973388" y="3662363"/>
          <p14:tracePt t="47050" x="2955925" y="3662363"/>
          <p14:tracePt t="47053" x="2955925" y="3687763"/>
          <p14:tracePt t="47077" x="2930525" y="3687763"/>
          <p14:tracePt t="47082" x="2914650" y="3687763"/>
          <p14:tracePt t="47087" x="2889250" y="3687763"/>
          <p14:tracePt t="47095" x="2871788" y="3687763"/>
          <p14:tracePt t="47097" x="2871788" y="3705225"/>
          <p14:tracePt t="47102" x="2846388" y="3705225"/>
          <p14:tracePt t="47114" x="2828925" y="3705225"/>
          <p14:tracePt t="47124" x="2803525" y="3705225"/>
          <p14:tracePt t="47131" x="2803525" y="3730625"/>
          <p14:tracePt t="47132" x="2786063" y="3730625"/>
          <p14:tracePt t="47141" x="2760663" y="3730625"/>
          <p14:tracePt t="47149" x="2744788" y="3730625"/>
          <p14:tracePt t="47155" x="2719388" y="3730625"/>
          <p14:tracePt t="47161" x="2701925" y="3730625"/>
          <p14:tracePt t="47166" x="2676525" y="3730625"/>
          <p14:tracePt t="47171" x="2659063" y="3730625"/>
          <p14:tracePt t="47177" x="2633663" y="3730625"/>
          <p14:tracePt t="47180" x="2633663" y="3748088"/>
          <p14:tracePt t="47181" x="2616200" y="3748088"/>
          <p14:tracePt t="47183" x="2590800" y="3748088"/>
          <p14:tracePt t="47187" x="2574925" y="3748088"/>
          <p14:tracePt t="47190" x="2549525" y="3748088"/>
          <p14:tracePt t="47196" x="2532063" y="3748088"/>
          <p14:tracePt t="47198" x="2506663" y="3773488"/>
          <p14:tracePt t="47200" x="2489200" y="3773488"/>
          <p14:tracePt t="47202" x="2463800" y="3773488"/>
          <p14:tracePt t="47206" x="2446338" y="3773488"/>
          <p14:tracePt t="47210" x="2420938" y="3773488"/>
          <p14:tracePt t="47214" x="2405063" y="3773488"/>
          <p14:tracePt t="47216" x="2379663" y="3773488"/>
          <p14:tracePt t="47220" x="2362200" y="3773488"/>
          <p14:tracePt t="47225" x="2336800" y="3790950"/>
          <p14:tracePt t="47231" x="2319338" y="3790950"/>
          <p14:tracePt t="47242" x="2293938" y="3790950"/>
          <p14:tracePt t="47356" x="2276475" y="3790950"/>
          <p14:tracePt t="47371" x="2251075" y="3790950"/>
          <p14:tracePt t="47482" x="2235200" y="3790950"/>
          <p14:tracePt t="47519" x="2235200" y="3773488"/>
          <p14:tracePt t="47530" x="2208213" y="3773488"/>
          <p14:tracePt t="47570" x="2192338" y="3773488"/>
          <p14:tracePt t="47595" x="2166938" y="3773488"/>
          <p14:tracePt t="47627" x="2149475" y="3773488"/>
          <p14:tracePt t="47633" x="2149475" y="3756025"/>
          <p14:tracePt t="47656" x="2124075" y="3756025"/>
          <p14:tracePt t="47671" x="2106613" y="3756025"/>
          <p14:tracePt t="47684" x="2081213" y="3756025"/>
          <p14:tracePt t="47697" x="2065338" y="3756025"/>
          <p14:tracePt t="47703" x="2038350" y="3756025"/>
          <p14:tracePt t="47712" x="2022475" y="3756025"/>
          <p14:tracePt t="47719" x="1997075" y="3756025"/>
          <p14:tracePt t="47729" x="1979613" y="3730625"/>
          <p14:tracePt t="47748" x="1954213" y="3730625"/>
          <p14:tracePt t="47765" x="1936750" y="3730625"/>
          <p14:tracePt t="47789" x="1911350" y="3730625"/>
          <p14:tracePt t="47828" x="1893888" y="3730625"/>
          <p14:tracePt t="47832" x="1893888" y="3713163"/>
          <p14:tracePt t="47865" x="1868488" y="3713163"/>
          <p14:tracePt t="47907" x="1852613" y="3713163"/>
          <p14:tracePt t="47938" x="1827213" y="3713163"/>
          <p14:tracePt t="47954" x="1827213" y="3687763"/>
          <p14:tracePt t="47974" x="1809750" y="3687763"/>
          <p14:tracePt t="48163" x="1809750" y="3671888"/>
          <p14:tracePt t="48192" x="1784350" y="3671888"/>
          <p14:tracePt t="49378" x="1784350" y="3646488"/>
          <p14:tracePt t="50935" x="1766888" y="3646488"/>
          <p14:tracePt t="50970" x="1741488" y="3646488"/>
          <p14:tracePt t="50989" x="1741488" y="3662363"/>
          <p14:tracePt t="50992" x="1724025" y="3662363"/>
          <p14:tracePt t="51008" x="1698625" y="3662363"/>
          <p14:tracePt t="51041" x="1682750" y="3662363"/>
          <p14:tracePt t="51071" x="1657350" y="3662363"/>
          <p14:tracePt t="51085" x="1657350" y="3687763"/>
          <p14:tracePt t="51116" x="1639888" y="3687763"/>
          <p14:tracePt t="51189" x="1639888" y="3705225"/>
          <p14:tracePt t="51192" x="1614488" y="3705225"/>
          <p14:tracePt t="51258" x="1597025" y="3705225"/>
          <p14:tracePt t="51327" x="1571625" y="3705225"/>
          <p14:tracePt t="52665" x="1554163" y="3705225"/>
          <p14:tracePt t="52680" x="1554163" y="3730625"/>
          <p14:tracePt t="52684" x="1528763" y="3730625"/>
          <p14:tracePt t="52697" x="1512888" y="3730625"/>
          <p14:tracePt t="52706" x="1512888" y="3748088"/>
          <p14:tracePt t="52714" x="1487488" y="3748088"/>
          <p14:tracePt t="52744" x="1470025" y="3748088"/>
          <p14:tracePt t="52770" x="1444625" y="3748088"/>
          <p14:tracePt t="52801" x="1444625" y="3773488"/>
          <p14:tracePt t="52808" x="1427163" y="3773488"/>
          <p14:tracePt t="52849" x="1444625" y="3773488"/>
          <p14:tracePt t="53089" x="1462088" y="3773488"/>
          <p14:tracePt t="53433" x="1462088" y="3756025"/>
          <p14:tracePt t="53565" x="1487488" y="3756025"/>
          <p14:tracePt t="53589" x="1503363" y="3756025"/>
          <p14:tracePt t="53613" x="1528763" y="3756025"/>
          <p14:tracePt t="53638" x="1546225" y="3756025"/>
          <p14:tracePt t="53661" x="1571625" y="3756025"/>
          <p14:tracePt t="53680" x="1589088" y="3756025"/>
          <p14:tracePt t="53700" x="1614488" y="3756025"/>
          <p14:tracePt t="53722" x="1631950" y="3756025"/>
          <p14:tracePt t="53744" x="1657350" y="3756025"/>
          <p14:tracePt t="53773" x="1673225" y="3756025"/>
          <p14:tracePt t="53810" x="1698625" y="3756025"/>
          <p14:tracePt t="53836" x="1716088" y="3756025"/>
          <p14:tracePt t="53849" x="1741488" y="3756025"/>
          <p14:tracePt t="53864" x="1758950" y="3756025"/>
          <p14:tracePt t="53910" x="1784350" y="3756025"/>
          <p14:tracePt t="53933" x="1801813" y="3756025"/>
          <p14:tracePt t="53951" x="1827213" y="3756025"/>
          <p14:tracePt t="53970" x="1843088" y="3756025"/>
          <p14:tracePt t="53981" x="1843088" y="3773488"/>
          <p14:tracePt t="53985" x="1868488" y="3773488"/>
          <p14:tracePt t="54020" x="1885950" y="3773488"/>
          <p14:tracePt t="54034" x="1911350" y="3773488"/>
          <p14:tracePt t="54049" x="1928813" y="3773488"/>
          <p14:tracePt t="54069" x="1954213" y="3773488"/>
          <p14:tracePt t="54089" x="1971675" y="3773488"/>
          <p14:tracePt t="54098" x="1997075" y="3773488"/>
          <p14:tracePt t="54107" x="2012950" y="3773488"/>
          <p14:tracePt t="54116" x="2038350" y="3773488"/>
          <p14:tracePt t="54121" x="2038350" y="3790950"/>
          <p14:tracePt t="54123" x="2055813" y="3790950"/>
          <p14:tracePt t="54131" x="2081213" y="3790950"/>
          <p14:tracePt t="54136" x="2098675" y="3790950"/>
          <p14:tracePt t="54147" x="2124075" y="3790950"/>
          <p14:tracePt t="54153" x="2141538" y="3790950"/>
          <p14:tracePt t="54164" x="2166938" y="3790950"/>
          <p14:tracePt t="54182" x="2182813" y="3790950"/>
          <p14:tracePt t="54204" x="2208213" y="3790950"/>
          <p14:tracePt t="54217" x="2225675" y="3790950"/>
          <p14:tracePt t="54226" x="2251075" y="3790950"/>
          <p14:tracePt t="54232" x="2268538" y="3790950"/>
          <p14:tracePt t="54240" x="2293938" y="3790950"/>
          <p14:tracePt t="54248" x="2311400" y="3790950"/>
          <p14:tracePt t="54255" x="2336800" y="3790950"/>
          <p14:tracePt t="54262" x="2352675" y="3790950"/>
          <p14:tracePt t="54269" x="2379663" y="3790950"/>
          <p14:tracePt t="54278" x="2395538" y="3790950"/>
          <p14:tracePt t="54286" x="2420938" y="3790950"/>
          <p14:tracePt t="54295" x="2438400" y="3816350"/>
          <p14:tracePt t="54303" x="2463800" y="3816350"/>
          <p14:tracePt t="54312" x="2481263" y="3816350"/>
          <p14:tracePt t="54321" x="2506663" y="3816350"/>
          <p14:tracePt t="54331" x="2524125" y="3816350"/>
          <p14:tracePt t="54340" x="2549525" y="3816350"/>
          <p14:tracePt t="54348" x="2565400" y="3816350"/>
          <p14:tracePt t="54356" x="2590800" y="3816350"/>
          <p14:tracePt t="54364" x="2608263" y="3816350"/>
          <p14:tracePt t="54372" x="2633663" y="3816350"/>
          <p14:tracePt t="54376" x="2633663" y="3832225"/>
          <p14:tracePt t="54381" x="2651125" y="3832225"/>
          <p14:tracePt t="54391" x="2676525" y="3832225"/>
          <p14:tracePt t="54398" x="2693988" y="3832225"/>
          <p14:tracePt t="54406" x="2719388" y="3832225"/>
          <p14:tracePt t="54414" x="2735263" y="3832225"/>
          <p14:tracePt t="54422" x="2760663" y="3832225"/>
          <p14:tracePt t="54431" x="2778125" y="3832225"/>
          <p14:tracePt t="54435" x="2803525" y="3832225"/>
          <p14:tracePt t="54442" x="2820988" y="3832225"/>
          <p14:tracePt t="54447" x="2846388" y="3832225"/>
          <p14:tracePt t="54452" x="2863850" y="3832225"/>
          <p14:tracePt t="54458" x="2889250" y="3832225"/>
          <p14:tracePt t="54466" x="2905125" y="3832225"/>
          <p14:tracePt t="54477" x="2930525" y="3832225"/>
          <p14:tracePt t="54534" x="2947988" y="3832225"/>
          <p14:tracePt t="54548" x="2973388" y="3832225"/>
          <p14:tracePt t="54564" x="2990850" y="3832225"/>
          <p14:tracePt t="56549" x="3016250" y="3832225"/>
          <p14:tracePt t="56561" x="3033713" y="3832225"/>
          <p14:tracePt t="56569" x="3059113" y="3832225"/>
          <p14:tracePt t="56580" x="3074988" y="3832225"/>
          <p14:tracePt t="56589" x="3100388" y="3832225"/>
          <p14:tracePt t="56599" x="3117850" y="3832225"/>
          <p14:tracePt t="56608" x="3143250" y="3832225"/>
          <p14:tracePt t="56616" x="3160713" y="3832225"/>
          <p14:tracePt t="56625" x="3186113" y="3832225"/>
          <p14:tracePt t="56634" x="3203575" y="3832225"/>
          <p14:tracePt t="56644" x="3228975" y="3832225"/>
          <p14:tracePt t="56652" x="3244850" y="3832225"/>
          <p14:tracePt t="56664" x="3270250" y="3857625"/>
          <p14:tracePt t="56674" x="3287713" y="3857625"/>
          <p14:tracePt t="56698" x="3313113" y="3857625"/>
          <p14:tracePt t="56716" x="3330575" y="3857625"/>
          <p14:tracePt t="56730" x="3355975" y="3857625"/>
          <p14:tracePt t="56744" x="3373438" y="3857625"/>
          <p14:tracePt t="56760" x="3398838" y="3857625"/>
          <p14:tracePt t="56773" x="3414713" y="3857625"/>
          <p14:tracePt t="56783" x="3441700" y="3857625"/>
          <p14:tracePt t="56790" x="3457575" y="3857625"/>
          <p14:tracePt t="56797" x="3482975" y="3857625"/>
          <p14:tracePt t="56800" x="3500438" y="3857625"/>
          <p14:tracePt t="56804" x="3525838" y="3857625"/>
          <p14:tracePt t="56809" x="3543300" y="3857625"/>
          <p14:tracePt t="56814" x="3568700" y="3857625"/>
          <p14:tracePt t="56817" x="3586163" y="3857625"/>
          <p14:tracePt t="56822" x="3611563" y="3857625"/>
          <p14:tracePt t="56828" x="3627438" y="3857625"/>
          <p14:tracePt t="56831" x="3652838" y="3857625"/>
          <p14:tracePt t="56837" x="3670300" y="3857625"/>
          <p14:tracePt t="56845" x="3695700" y="3857625"/>
          <p14:tracePt t="56852" x="3713163" y="3857625"/>
          <p14:tracePt t="56864" x="3738563" y="3857625"/>
          <p14:tracePt t="56874" x="3756025" y="3857625"/>
          <p14:tracePt t="56891" x="3781425" y="3857625"/>
          <p14:tracePt t="56911" x="3797300" y="3857625"/>
          <p14:tracePt t="56917" x="3822700" y="3857625"/>
          <p14:tracePt t="57080" x="3840163" y="3857625"/>
          <p14:tracePt t="57087" x="3865563" y="3857625"/>
          <p14:tracePt t="57097" x="3883025" y="3857625"/>
          <p14:tracePt t="57106" x="3908425" y="3841750"/>
          <p14:tracePt t="57177" x="3925888" y="3841750"/>
          <p14:tracePt t="57189" x="3951288" y="3841750"/>
          <p14:tracePt t="57202" x="3967163" y="3841750"/>
          <p14:tracePt t="57223" x="3992563" y="3841750"/>
          <p14:tracePt t="57231" x="3992563" y="3816350"/>
          <p14:tracePt t="57265" x="4010025" y="3816350"/>
          <p14:tracePt t="57284" x="4035425" y="3816350"/>
          <p14:tracePt t="57307" x="4052888" y="3816350"/>
          <p14:tracePt t="57327" x="4078288" y="3816350"/>
          <p14:tracePt t="57336" x="4095750" y="3816350"/>
          <p14:tracePt t="57342" x="4121150" y="3816350"/>
          <p14:tracePt t="57347" x="4137025" y="3816350"/>
          <p14:tracePt t="57353" x="4162425" y="3816350"/>
          <p14:tracePt t="57358" x="4179888" y="3816350"/>
          <p14:tracePt t="57364" x="4205288" y="3816350"/>
          <p14:tracePt t="57369" x="4222750" y="3816350"/>
          <p14:tracePt t="57375" x="4248150" y="3816350"/>
          <p14:tracePt t="57384" x="4265613" y="3816350"/>
          <p14:tracePt t="57397" x="4291013" y="3816350"/>
          <p14:tracePt t="57500" x="4306888" y="3816350"/>
          <p14:tracePt t="57508" x="4306888" y="3832225"/>
          <p14:tracePt t="57514" x="4332288" y="3832225"/>
          <p14:tracePt t="57530" x="4349750" y="3832225"/>
          <p14:tracePt t="57871" x="4375150" y="3832225"/>
          <p14:tracePt t="57917" x="4392613" y="3832225"/>
          <p14:tracePt t="57927" x="4418013" y="3832225"/>
          <p14:tracePt t="57933" x="4435475" y="3832225"/>
          <p14:tracePt t="57939" x="4460875" y="3832225"/>
          <p14:tracePt t="57945" x="4476750" y="3832225"/>
          <p14:tracePt t="57950" x="4503738" y="3832225"/>
          <p14:tracePt t="57955" x="4519613" y="3832225"/>
          <p14:tracePt t="57962" x="4545013" y="3832225"/>
          <p14:tracePt t="57967" x="4562475" y="3832225"/>
          <p14:tracePt t="57974" x="4587875" y="3832225"/>
          <p14:tracePt t="57981" x="4605338" y="3832225"/>
          <p14:tracePt t="57990" x="4630738" y="3832225"/>
          <p14:tracePt t="58000" x="4646613" y="3832225"/>
          <p14:tracePt t="58014" x="4673600" y="3832225"/>
          <p14:tracePt t="58048" x="4689475" y="3832225"/>
          <p14:tracePt t="58061" x="4714875" y="3832225"/>
          <p14:tracePt t="58068" x="4732338" y="3832225"/>
          <p14:tracePt t="58075" x="4757738" y="3832225"/>
          <p14:tracePt t="58083" x="4775200" y="3832225"/>
          <p14:tracePt t="58091" x="4800600" y="3832225"/>
          <p14:tracePt t="58102" x="4818063" y="3832225"/>
          <p14:tracePt t="58366" x="4800600" y="3832225"/>
          <p14:tracePt t="58377" x="4783138" y="3832225"/>
          <p14:tracePt t="58386" x="4757738" y="3832225"/>
          <p14:tracePt t="58397" x="4740275" y="3832225"/>
          <p14:tracePt t="58414" x="4714875" y="3832225"/>
          <p14:tracePt t="58437" x="4699000" y="3832225"/>
          <p14:tracePt t="58438" x="4699000" y="3857625"/>
          <p14:tracePt t="58457" x="4673600" y="3857625"/>
          <p14:tracePt t="58510" x="4656138" y="3857625"/>
          <p14:tracePt t="59478" x="4630738" y="3857625"/>
          <p14:tracePt t="60205" x="4613275" y="3857625"/>
          <p14:tracePt t="60217" x="4587875" y="3857625"/>
          <p14:tracePt t="60224" x="4570413" y="3857625"/>
          <p14:tracePt t="60231" x="4545013" y="3857625"/>
          <p14:tracePt t="60236" x="4529138" y="3857625"/>
          <p14:tracePt t="60244" x="4503738" y="3857625"/>
          <p14:tracePt t="60254" x="4486275" y="3857625"/>
          <p14:tracePt t="60266" x="4460875" y="3857625"/>
          <p14:tracePt t="60304" x="4443413" y="3857625"/>
          <p14:tracePt t="60332" x="4418013" y="3857625"/>
          <p14:tracePt t="60344" x="4400550" y="3857625"/>
          <p14:tracePt t="60356" x="4375150" y="3857625"/>
          <p14:tracePt t="60371" x="4359275" y="3857625"/>
          <p14:tracePt t="63599" x="4375150" y="3857625"/>
          <p14:tracePt t="63607" x="4392613" y="3857625"/>
          <p14:tracePt t="63615" x="4418013" y="3857625"/>
          <p14:tracePt t="63623" x="4435475" y="3857625"/>
          <p14:tracePt t="63631" x="4460875" y="3857625"/>
          <p14:tracePt t="63640" x="4476750" y="3857625"/>
          <p14:tracePt t="63648" x="4503738" y="3857625"/>
          <p14:tracePt t="63651" x="4503738" y="3875088"/>
          <p14:tracePt t="63657" x="4519613" y="3875088"/>
          <p14:tracePt t="63666" x="4545013" y="3875088"/>
          <p14:tracePt t="63688" x="4562475" y="3875088"/>
          <p14:tracePt t="63735" x="4587875" y="3875088"/>
          <p14:tracePt t="63747" x="4605338" y="3875088"/>
          <p14:tracePt t="63758" x="4630738" y="3875088"/>
          <p14:tracePt t="63768" x="4646613" y="3875088"/>
          <p14:tracePt t="63777" x="4673600" y="3875088"/>
          <p14:tracePt t="63787" x="4689475" y="3875088"/>
          <p14:tracePt t="63788" x="4689475" y="3900488"/>
          <p14:tracePt t="63798" x="4714875" y="3900488"/>
          <p14:tracePt t="63811" x="4732338" y="3900488"/>
          <p14:tracePt t="64178" x="4732338" y="3883025"/>
          <p14:tracePt t="64199" x="4732338" y="3857625"/>
          <p14:tracePt t="64203" x="4714875" y="3857625"/>
          <p14:tracePt t="64212" x="4699000" y="3841750"/>
          <p14:tracePt t="64218" x="4673600" y="3841750"/>
          <p14:tracePt t="64221" x="4673600" y="3816350"/>
          <p14:tracePt t="64223" x="4656138" y="3816350"/>
          <p14:tracePt t="64228" x="4630738" y="3816350"/>
          <p14:tracePt t="64231" x="4630738" y="3798888"/>
          <p14:tracePt t="64232" x="4613275" y="3798888"/>
          <p14:tracePt t="64236" x="4587875" y="3798888"/>
          <p14:tracePt t="64240" x="4570413" y="3798888"/>
          <p14:tracePt t="64242" x="4570413" y="3773488"/>
          <p14:tracePt t="64245" x="4545013" y="3773488"/>
          <p14:tracePt t="64248" x="4529138" y="3773488"/>
          <p14:tracePt t="64251" x="4503738" y="3773488"/>
          <p14:tracePt t="64253" x="4503738" y="3756025"/>
          <p14:tracePt t="64255" x="4486275" y="3756025"/>
          <p14:tracePt t="64259" x="4460875" y="3756025"/>
          <p14:tracePt t="64264" x="4443413" y="3756025"/>
          <p14:tracePt t="64268" x="4418013" y="3756025"/>
          <p14:tracePt t="64271" x="4418013" y="3730625"/>
          <p14:tracePt t="64272" x="4400550" y="3730625"/>
          <p14:tracePt t="64277" x="4375150" y="3730625"/>
          <p14:tracePt t="64281" x="4359275" y="3730625"/>
          <p14:tracePt t="64284" x="4332288" y="3730625"/>
          <p14:tracePt t="64287" x="4316413" y="3730625"/>
          <p14:tracePt t="64290" x="4291013" y="3730625"/>
          <p14:tracePt t="64294" x="4273550" y="3730625"/>
          <p14:tracePt t="64297" x="4248150" y="3730625"/>
          <p14:tracePt t="64298" x="4230688" y="3730625"/>
          <p14:tracePt t="64300" x="4205288" y="3730625"/>
          <p14:tracePt t="64302" x="4187825" y="3730625"/>
          <p14:tracePt t="64305" x="4162425" y="3730625"/>
          <p14:tracePt t="64307" x="4146550" y="3730625"/>
          <p14:tracePt t="64312" x="4121150" y="3730625"/>
          <p14:tracePt t="64314" x="4078288" y="3730625"/>
          <p14:tracePt t="64316" x="4060825" y="3730625"/>
          <p14:tracePt t="64318" x="4035425" y="3730625"/>
          <p14:tracePt t="64320" x="4017963" y="3730625"/>
          <p14:tracePt t="64322" x="3992563" y="3730625"/>
          <p14:tracePt t="64324" x="3976688" y="3730625"/>
          <p14:tracePt t="64326" x="3951288" y="3730625"/>
          <p14:tracePt t="64328" x="3933825" y="3730625"/>
          <p14:tracePt t="64331" x="3890963" y="3730625"/>
          <p14:tracePt t="64333" x="3865563" y="3730625"/>
          <p14:tracePt t="64335" x="3848100" y="3730625"/>
          <p14:tracePt t="64337" x="3822700" y="3748088"/>
          <p14:tracePt t="64340" x="3806825" y="3748088"/>
          <p14:tracePt t="64342" x="3781425" y="3748088"/>
          <p14:tracePt t="64345" x="3763963" y="3748088"/>
          <p14:tracePt t="64348" x="3738563" y="3748088"/>
          <p14:tracePt t="64349" x="3721100" y="3748088"/>
          <p14:tracePt t="64351" x="3695700" y="3773488"/>
          <p14:tracePt t="64354" x="3678238" y="3773488"/>
          <p14:tracePt t="64356" x="3652838" y="3773488"/>
          <p14:tracePt t="64358" x="3636963" y="3773488"/>
          <p14:tracePt t="64362" x="3611563" y="3773488"/>
          <p14:tracePt t="64364" x="3594100" y="3773488"/>
          <p14:tracePt t="64366" x="3568700" y="3773488"/>
          <p14:tracePt t="64367" x="3568700" y="3790950"/>
          <p14:tracePt t="64369" x="3551238" y="3790950"/>
          <p14:tracePt t="64372" x="3525838" y="3790950"/>
          <p14:tracePt t="64374" x="3508375" y="3790950"/>
          <p14:tracePt t="64378" x="3482975" y="3790950"/>
          <p14:tracePt t="64381" x="3467100" y="3790950"/>
          <p14:tracePt t="64382" x="3441700" y="3790950"/>
          <p14:tracePt t="64384" x="3424238" y="3816350"/>
          <p14:tracePt t="64387" x="3398838" y="3816350"/>
          <p14:tracePt t="64390" x="3381375" y="3816350"/>
          <p14:tracePt t="64420" x="3355975" y="3816350"/>
          <p14:tracePt t="64424" x="3338513" y="3816350"/>
          <p14:tracePt t="64431" x="3313113" y="3816350"/>
          <p14:tracePt t="64433" x="3297238" y="3816350"/>
          <p14:tracePt t="64437" x="3270250" y="3816350"/>
          <p14:tracePt t="64442" x="3254375" y="3816350"/>
          <p14:tracePt t="64448" x="3228975" y="3816350"/>
          <p14:tracePt t="64448" x="3228975" y="3832225"/>
          <p14:tracePt t="64449" x="3211513" y="3832225"/>
          <p14:tracePt t="64452" x="3186113" y="3832225"/>
          <p14:tracePt t="64456" x="3168650" y="3832225"/>
          <p14:tracePt t="64460" x="3143250" y="3832225"/>
          <p14:tracePt t="64464" x="3127375" y="3832225"/>
          <p14:tracePt t="64465" x="3100388" y="3832225"/>
          <p14:tracePt t="64466" x="3100388" y="3857625"/>
          <p14:tracePt t="64467" x="3084513" y="3857625"/>
          <p14:tracePt t="64470" x="3059113" y="3857625"/>
          <p14:tracePt t="64474" x="3041650" y="3857625"/>
          <p14:tracePt t="64479" x="3016250" y="3857625"/>
          <p14:tracePt t="64481" x="2998788" y="3875088"/>
          <p14:tracePt t="64483" x="2973388" y="3875088"/>
          <p14:tracePt t="64487" x="2955925" y="3875088"/>
          <p14:tracePt t="64490" x="2930525" y="3900488"/>
          <p14:tracePt t="64496" x="2889250" y="3900488"/>
          <p14:tracePt t="64498" x="2871788" y="3900488"/>
          <p14:tracePt t="64500" x="2871788" y="3917950"/>
          <p14:tracePt t="64502" x="2846388" y="3917950"/>
          <p14:tracePt t="64505" x="2828925" y="3917950"/>
          <p14:tracePt t="64508" x="2828925" y="3943350"/>
          <p14:tracePt t="64510" x="2803525" y="3943350"/>
          <p14:tracePt t="64514" x="2786063" y="3943350"/>
          <p14:tracePt t="64516" x="2760663" y="3960813"/>
          <p14:tracePt t="64519" x="2744788" y="3960813"/>
          <p14:tracePt t="64523" x="2719388" y="3960813"/>
          <p14:tracePt t="64524" x="2719388" y="3986213"/>
          <p14:tracePt t="64526" x="2701925" y="3986213"/>
          <p14:tracePt t="64532" x="2676525" y="4002088"/>
          <p14:tracePt t="64533" x="2659063" y="4002088"/>
          <p14:tracePt t="64537" x="2633663" y="4027488"/>
          <p14:tracePt t="64541" x="2616200" y="4027488"/>
          <p14:tracePt t="64547" x="2590800" y="4044950"/>
          <p14:tracePt t="64551" x="2574925" y="4044950"/>
          <p14:tracePt t="64554" x="2574925" y="4070350"/>
          <p14:tracePt t="64556" x="2549525" y="4070350"/>
          <p14:tracePt t="64584" x="2532063" y="4070350"/>
          <p14:tracePt t="64588" x="2506663" y="4070350"/>
          <p14:tracePt t="64591" x="2506663" y="4087813"/>
          <p14:tracePt t="64592" x="2489200" y="4087813"/>
          <p14:tracePt t="64598" x="2463800" y="4087813"/>
          <p14:tracePt t="64601" x="2446338" y="4087813"/>
          <p14:tracePt t="64606" x="2420938" y="4087813"/>
          <p14:tracePt t="64613" x="2405063" y="4087813"/>
          <p14:tracePt t="64617" x="2379663" y="4087813"/>
          <p14:tracePt t="64623" x="2362200" y="4087813"/>
          <p14:tracePt t="64631" x="2336800" y="4087813"/>
          <p14:tracePt t="64649" x="2319338" y="4087813"/>
          <p14:tracePt t="64664" x="2293938" y="4087813"/>
          <p14:tracePt t="64673" x="2276475" y="4087813"/>
          <p14:tracePt t="64684" x="2251075" y="4087813"/>
          <p14:tracePt t="64698" x="2235200" y="4087813"/>
          <p14:tracePt t="64808" x="2235200" y="4070350"/>
          <p14:tracePt t="64838" x="2235200" y="4052888"/>
          <p14:tracePt t="64842" x="2251075" y="4052888"/>
          <p14:tracePt t="64851" x="2268538" y="4052888"/>
          <p14:tracePt t="64907" x="2293938" y="4052888"/>
          <p14:tracePt t="64919" x="2311400" y="4052888"/>
          <p14:tracePt t="64931" x="2336800" y="4052888"/>
          <p14:tracePt t="64938" x="2336800" y="4027488"/>
          <p14:tracePt t="64940" x="2352675" y="4027488"/>
          <p14:tracePt t="64947" x="2379663" y="4027488"/>
          <p14:tracePt t="64953" x="2395538" y="4027488"/>
          <p14:tracePt t="64959" x="2420938" y="4027488"/>
          <p14:tracePt t="64964" x="2438400" y="4011613"/>
          <p14:tracePt t="64970" x="2463800" y="4011613"/>
          <p14:tracePt t="64974" x="2481263" y="4011613"/>
          <p14:tracePt t="64981" x="2506663" y="4011613"/>
          <p14:tracePt t="64983" x="2524125" y="4011613"/>
          <p14:tracePt t="64987" x="2549525" y="4011613"/>
          <p14:tracePt t="64991" x="2565400" y="3986213"/>
          <p14:tracePt t="64997" x="2590800" y="3986213"/>
          <p14:tracePt t="64998" x="2608263" y="3986213"/>
          <p14:tracePt t="65001" x="2633663" y="3986213"/>
          <p14:tracePt t="65004" x="2651125" y="3986213"/>
          <p14:tracePt t="65007" x="2676525" y="3986213"/>
          <p14:tracePt t="65011" x="2693988" y="3986213"/>
          <p14:tracePt t="65014" x="2719388" y="3986213"/>
          <p14:tracePt t="65016" x="2735263" y="3986213"/>
          <p14:tracePt t="65019" x="2760663" y="3986213"/>
          <p14:tracePt t="65022" x="2778125" y="3986213"/>
          <p14:tracePt t="65025" x="2803525" y="3986213"/>
          <p14:tracePt t="65028" x="2820988" y="3986213"/>
          <p14:tracePt t="65031" x="2846388" y="3986213"/>
          <p14:tracePt t="65033" x="2863850" y="3986213"/>
          <p14:tracePt t="65036" x="2889250" y="3986213"/>
          <p14:tracePt t="65040" x="2905125" y="3986213"/>
          <p14:tracePt t="65045" x="2930525" y="3986213"/>
          <p14:tracePt t="65048" x="2947988" y="3986213"/>
          <p14:tracePt t="65049" x="2947988" y="3968750"/>
          <p14:tracePt t="65050" x="2973388" y="3968750"/>
          <p14:tracePt t="65054" x="2990850" y="3968750"/>
          <p14:tracePt t="65057" x="3016250" y="3968750"/>
          <p14:tracePt t="65061" x="3033713" y="3968750"/>
          <p14:tracePt t="65064" x="3059113" y="3968750"/>
          <p14:tracePt t="65067" x="3074988" y="3968750"/>
          <p14:tracePt t="65071" x="3100388" y="3968750"/>
          <p14:tracePt t="65075" x="3117850" y="3968750"/>
          <p14:tracePt t="65081" x="3143250" y="3968750"/>
          <p14:tracePt t="65083" x="3160713" y="3968750"/>
          <p14:tracePt t="65087" x="3186113" y="3968750"/>
          <p14:tracePt t="65091" x="3203575" y="3968750"/>
          <p14:tracePt t="65097" x="3228975" y="3968750"/>
          <p14:tracePt t="65101" x="3244850" y="3968750"/>
          <p14:tracePt t="65106" x="3270250" y="3968750"/>
          <p14:tracePt t="65110" x="3287713" y="3968750"/>
          <p14:tracePt t="65114" x="3313113" y="3968750"/>
          <p14:tracePt t="65116" x="3330575" y="3968750"/>
          <p14:tracePt t="65119" x="3355975" y="3968750"/>
          <p14:tracePt t="65123" x="3373438" y="3968750"/>
          <p14:tracePt t="65127" x="3398838" y="3968750"/>
          <p14:tracePt t="65130" x="3414713" y="3968750"/>
          <p14:tracePt t="65131" x="3441700" y="3968750"/>
          <p14:tracePt t="65133" x="3457575" y="3968750"/>
          <p14:tracePt t="65136" x="3482975" y="3968750"/>
          <p14:tracePt t="65139" x="3500438" y="3968750"/>
          <p14:tracePt t="65142" x="3525838" y="3968750"/>
          <p14:tracePt t="65147" x="3568700" y="3968750"/>
          <p14:tracePt t="65149" x="3586163" y="3968750"/>
          <p14:tracePt t="65153" x="3611563" y="3968750"/>
          <p14:tracePt t="65156" x="3627438" y="3968750"/>
          <p14:tracePt t="65160" x="3652838" y="3968750"/>
          <p14:tracePt t="65164" x="3670300" y="3968750"/>
          <p14:tracePt t="65167" x="3695700" y="3968750"/>
          <p14:tracePt t="65171" x="3713163" y="3968750"/>
          <p14:tracePt t="65175" x="3738563" y="3968750"/>
          <p14:tracePt t="65181" x="3756025" y="3968750"/>
          <p14:tracePt t="65183" x="3756025" y="3943350"/>
          <p14:tracePt t="65185" x="3781425" y="3943350"/>
          <p14:tracePt t="65190" x="3797300" y="3943350"/>
          <p14:tracePt t="65236" x="3822700" y="3943350"/>
          <p14:tracePt t="65239" x="3840163" y="3943350"/>
          <p14:tracePt t="65242" x="3865563" y="3943350"/>
          <p14:tracePt t="65247" x="3883025" y="3943350"/>
          <p14:tracePt t="65249" x="3908425" y="3943350"/>
          <p14:tracePt t="65253" x="3925888" y="3943350"/>
          <p14:tracePt t="65256" x="3951288" y="3943350"/>
          <p14:tracePt t="65259" x="3967163" y="3943350"/>
          <p14:tracePt t="65264" x="3992563" y="3943350"/>
          <p14:tracePt t="65266" x="4010025" y="3943350"/>
          <p14:tracePt t="65269" x="4035425" y="3943350"/>
          <p14:tracePt t="65273" x="4052888" y="3943350"/>
          <p14:tracePt t="65279" x="4078288" y="3943350"/>
          <p14:tracePt t="65282" x="4095750" y="3943350"/>
          <p14:tracePt t="65285" x="4121150" y="3943350"/>
          <p14:tracePt t="65290" x="4137025" y="3943350"/>
          <p14:tracePt t="65297" x="4162425" y="3943350"/>
          <p14:tracePt t="65302" x="4179888" y="3943350"/>
          <p14:tracePt t="65311" x="4205288" y="3943350"/>
          <p14:tracePt t="65318" x="4222750" y="3943350"/>
          <p14:tracePt t="65324" x="4248150" y="3943350"/>
          <p14:tracePt t="65331" x="4265613" y="3943350"/>
          <p14:tracePt t="65334" x="4265613" y="3925888"/>
          <p14:tracePt t="65335" x="4291013" y="3925888"/>
          <p14:tracePt t="65339" x="4306888" y="3925888"/>
          <p14:tracePt t="65344" x="4332288" y="3925888"/>
          <p14:tracePt t="65348" x="4349750" y="3900488"/>
          <p14:tracePt t="65351" x="4375150" y="3900488"/>
          <p14:tracePt t="65355" x="4392613" y="3900488"/>
          <p14:tracePt t="65361" x="4418013" y="3900488"/>
          <p14:tracePt t="65365" x="4435475" y="3900488"/>
          <p14:tracePt t="65370" x="4460875" y="3900488"/>
          <p14:tracePt t="65378" x="4476750" y="3900488"/>
          <p14:tracePt t="65387" x="4503738" y="3900488"/>
          <p14:tracePt t="65398" x="4503738" y="3883025"/>
          <p14:tracePt t="65400" x="4519613" y="3883025"/>
          <p14:tracePt t="65430" x="4545013" y="3883025"/>
          <p14:tracePt t="65444" x="4562475" y="3883025"/>
          <p14:tracePt t="65452" x="4587875" y="3883025"/>
          <p14:tracePt t="65460" x="4605338" y="3883025"/>
          <p14:tracePt t="65465" x="4630738" y="3883025"/>
          <p14:tracePt t="65470" x="4646613" y="3883025"/>
          <p14:tracePt t="65478" x="4673600" y="3883025"/>
          <p14:tracePt t="65482" x="4689475" y="3883025"/>
          <p14:tracePt t="65488" x="4714875" y="3883025"/>
          <p14:tracePt t="65497" x="4732338" y="3857625"/>
          <p14:tracePt t="65503" x="4757738" y="3857625"/>
          <p14:tracePt t="65515" x="4775200" y="3857625"/>
          <p14:tracePt t="65531" x="4800600" y="3857625"/>
          <p14:tracePt t="65725" x="4783138" y="3857625"/>
          <p14:tracePt t="65730" x="4757738" y="3857625"/>
          <p14:tracePt t="65735" x="4740275" y="3857625"/>
          <p14:tracePt t="65739" x="4714875" y="3857625"/>
          <p14:tracePt t="65745" x="4699000" y="3857625"/>
          <p14:tracePt t="65748" x="4673600" y="3857625"/>
          <p14:tracePt t="65750" x="4656138" y="3857625"/>
          <p14:tracePt t="65754" x="4630738" y="3857625"/>
          <p14:tracePt t="65758" x="4613275" y="3857625"/>
          <p14:tracePt t="65764" x="4587875" y="3857625"/>
          <p14:tracePt t="65765" x="4570413" y="3857625"/>
          <p14:tracePt t="65769" x="4545013" y="3857625"/>
          <p14:tracePt t="65772" x="4529138" y="3857625"/>
          <p14:tracePt t="65776" x="4503738" y="3857625"/>
          <p14:tracePt t="65780" x="4486275" y="3857625"/>
          <p14:tracePt t="65782" x="4460875" y="3857625"/>
          <p14:tracePt t="65786" x="4443413" y="3857625"/>
          <p14:tracePt t="65789" x="4418013" y="3857625"/>
          <p14:tracePt t="65792" x="4400550" y="3857625"/>
          <p14:tracePt t="65797" x="4375150" y="3857625"/>
          <p14:tracePt t="65798" x="4359275" y="3857625"/>
          <p14:tracePt t="65801" x="4332288" y="3857625"/>
          <p14:tracePt t="65804" x="4316413" y="3857625"/>
          <p14:tracePt t="65807" x="4291013" y="3857625"/>
          <p14:tracePt t="65811" x="4273550" y="3857625"/>
          <p14:tracePt t="65814" x="4248150" y="3857625"/>
          <p14:tracePt t="65816" x="4230688" y="3857625"/>
          <p14:tracePt t="65819" x="4205288" y="3857625"/>
          <p14:tracePt t="65822" x="4187825" y="3857625"/>
          <p14:tracePt t="65824" x="4162425" y="3857625"/>
          <p14:tracePt t="65828" x="4146550" y="3857625"/>
          <p14:tracePt t="65831" x="4121150" y="3857625"/>
          <p14:tracePt t="65832" x="4103688" y="3857625"/>
          <p14:tracePt t="65835" x="4078288" y="3857625"/>
          <p14:tracePt t="65837" x="4060825" y="3857625"/>
          <p14:tracePt t="65840" x="4035425" y="3857625"/>
          <p14:tracePt t="65842" x="4017963" y="3857625"/>
          <p14:tracePt t="65847" x="3992563" y="3857625"/>
          <p14:tracePt t="65847" x="3976688" y="3857625"/>
          <p14:tracePt t="65850" x="3951288" y="3857625"/>
          <p14:tracePt t="65852" x="3933825" y="3857625"/>
          <p14:tracePt t="65854" x="3908425" y="3857625"/>
          <p14:tracePt t="65857" x="3890963" y="3857625"/>
          <p14:tracePt t="65862" x="3865563" y="3857625"/>
          <p14:tracePt t="65864" x="3848100" y="3857625"/>
          <p14:tracePt t="65866" x="3822700" y="3857625"/>
          <p14:tracePt t="65868" x="3806825" y="3857625"/>
          <p14:tracePt t="65871" x="3781425" y="3857625"/>
          <p14:tracePt t="65874" x="3763963" y="3857625"/>
          <p14:tracePt t="65877" x="3738563" y="3857625"/>
          <p14:tracePt t="65881" x="3721100" y="3857625"/>
          <p14:tracePt t="65884" x="3695700" y="3857625"/>
          <p14:tracePt t="65887" x="3678238" y="3857625"/>
          <p14:tracePt t="65890" x="3652838" y="3857625"/>
          <p14:tracePt t="65898" x="3594100" y="3857625"/>
          <p14:tracePt t="65901" x="3568700" y="3857625"/>
          <p14:tracePt t="65904" x="3551238" y="3857625"/>
          <p14:tracePt t="65906" x="3525838" y="3857625"/>
          <p14:tracePt t="65910" x="3508375" y="3857625"/>
          <p14:tracePt t="65949" x="3482975" y="3857625"/>
          <p14:tracePt t="65952" x="3467100" y="3857625"/>
          <p14:tracePt t="65956" x="3441700" y="3857625"/>
          <p14:tracePt t="65962" x="3424238" y="3857625"/>
          <p14:tracePt t="65965" x="3398838" y="3857625"/>
          <p14:tracePt t="65970" x="3381375" y="3857625"/>
          <p14:tracePt t="65975" x="3355975" y="3857625"/>
          <p14:tracePt t="65981" x="3338513" y="3857625"/>
          <p14:tracePt t="65984" x="3313113" y="3857625"/>
          <p14:tracePt t="65988" x="3297238" y="3857625"/>
          <p14:tracePt t="65992" x="3270250" y="3857625"/>
          <p14:tracePt t="65997" x="3254375" y="3841750"/>
          <p14:tracePt t="66000" x="3228975" y="3841750"/>
          <p14:tracePt t="66003" x="3211513" y="3841750"/>
          <p14:tracePt t="66006" x="3186113" y="3841750"/>
          <p14:tracePt t="66009" x="3168650" y="3841750"/>
          <p14:tracePt t="66014" x="3127375" y="3841750"/>
          <p14:tracePt t="66018" x="3100388" y="3841750"/>
          <p14:tracePt t="66020" x="3084513" y="3841750"/>
          <p14:tracePt t="66023" x="3059113" y="3841750"/>
          <p14:tracePt t="66025" x="3041650" y="3816350"/>
          <p14:tracePt t="66031" x="2998788" y="3816350"/>
          <p14:tracePt t="66033" x="2973388" y="3816350"/>
          <p14:tracePt t="66036" x="2955925" y="3816350"/>
          <p14:tracePt t="66039" x="2930525" y="3816350"/>
          <p14:tracePt t="66044" x="2914650" y="3816350"/>
          <p14:tracePt t="66048" x="2889250" y="3816350"/>
          <p14:tracePt t="66051" x="2871788" y="3816350"/>
          <p14:tracePt t="66053" x="2871788" y="3798888"/>
          <p14:tracePt t="66055" x="2846388" y="3798888"/>
          <p14:tracePt t="66060" x="2828925" y="3798888"/>
          <p14:tracePt t="66064" x="2803525" y="3798888"/>
          <p14:tracePt t="66068" x="2786063" y="3798888"/>
          <p14:tracePt t="66073" x="2760663" y="3798888"/>
          <p14:tracePt t="66079" x="2744788" y="3798888"/>
          <p14:tracePt t="66083" x="2719388" y="3798888"/>
          <p14:tracePt t="66088" x="2701925" y="3798888"/>
          <p14:tracePt t="66092" x="2701925" y="3773488"/>
          <p14:tracePt t="66095" x="2676525" y="3773488"/>
          <p14:tracePt t="66101" x="2659063" y="3773488"/>
          <p14:tracePt t="66107" x="2633663" y="3773488"/>
          <p14:tracePt t="66114" x="2616200" y="3773488"/>
          <p14:tracePt t="66123" x="2590800" y="3773488"/>
          <p14:tracePt t="66224" x="2590800" y="3756025"/>
          <p14:tracePt t="66303" x="2590800" y="3730625"/>
          <p14:tracePt t="66314" x="2608263" y="3730625"/>
          <p14:tracePt t="66357" x="2633663" y="3730625"/>
          <p14:tracePt t="66377" x="2651125" y="3730625"/>
          <p14:tracePt t="66390" x="2676525" y="3730625"/>
          <p14:tracePt t="66399" x="2693988" y="3730625"/>
          <p14:tracePt t="66407" x="2719388" y="3730625"/>
          <p14:tracePt t="66414" x="2735263" y="3730625"/>
          <p14:tracePt t="66439" x="2760663" y="3730625"/>
          <p14:tracePt t="66445" x="2778125" y="3730625"/>
          <p14:tracePt t="66450" x="2803525" y="3730625"/>
          <p14:tracePt t="66456" x="2820988" y="3730625"/>
          <p14:tracePt t="66458" x="2820988" y="3748088"/>
          <p14:tracePt t="66464" x="2846388" y="3748088"/>
          <p14:tracePt t="66466" x="2863850" y="3748088"/>
          <p14:tracePt t="66471" x="2889250" y="3748088"/>
          <p14:tracePt t="66475" x="2905125" y="3773488"/>
          <p14:tracePt t="66480" x="2930525" y="3773488"/>
          <p14:tracePt t="66483" x="2947988" y="3773488"/>
          <p14:tracePt t="66488" x="2973388" y="3773488"/>
          <p14:tracePt t="66495" x="2990850" y="3790950"/>
          <p14:tracePt t="66498" x="3016250" y="3790950"/>
          <p14:tracePt t="66505" x="3033713" y="3790950"/>
          <p14:tracePt t="66586" x="3016250" y="3790950"/>
          <p14:tracePt t="66587" x="3016250" y="3816350"/>
          <p14:tracePt t="66588" x="2998788" y="3816350"/>
          <p14:tracePt t="66591" x="2973388" y="3816350"/>
          <p14:tracePt t="66597" x="2930525" y="3816350"/>
          <p14:tracePt t="66598" x="2914650" y="3816350"/>
          <p14:tracePt t="66600" x="2889250" y="3816350"/>
          <p14:tracePt t="66602" x="2871788" y="3816350"/>
          <p14:tracePt t="66603" x="2846388" y="3816350"/>
          <p14:tracePt t="66605" x="2828925" y="3816350"/>
          <p14:tracePt t="66607" x="2803525" y="3816350"/>
          <p14:tracePt t="66609" x="2786063" y="3816350"/>
          <p14:tracePt t="66611" x="2760663" y="3816350"/>
          <p14:tracePt t="66613" x="2744788" y="3816350"/>
          <p14:tracePt t="66614" x="2701925" y="3816350"/>
          <p14:tracePt t="66616" x="2676525" y="3816350"/>
          <p14:tracePt t="66617" x="2659063" y="3816350"/>
          <p14:tracePt t="66619" x="2633663" y="3816350"/>
          <p14:tracePt t="66621" x="2616200" y="3816350"/>
          <p14:tracePt t="66623" x="2590800" y="3816350"/>
          <p14:tracePt t="66624" x="2574925" y="3816350"/>
          <p14:tracePt t="66628" x="2549525" y="3816350"/>
          <p14:tracePt t="66631" x="2489200" y="3816350"/>
          <p14:tracePt t="66633" x="2463800" y="3816350"/>
          <p14:tracePt t="66635" x="2446338" y="3816350"/>
          <p14:tracePt t="66636" x="2420938" y="3816350"/>
          <p14:tracePt t="66638" x="2405063" y="3816350"/>
          <p14:tracePt t="66640" x="2379663" y="3816350"/>
          <p14:tracePt t="66642" x="2362200" y="3816350"/>
          <p14:tracePt t="66645" x="2336800" y="3816350"/>
          <p14:tracePt t="66647" x="2319338" y="3816350"/>
          <p14:tracePt t="66648" x="2293938" y="3816350"/>
          <p14:tracePt t="66651" x="2276475" y="3816350"/>
          <p14:tracePt t="66653" x="2251075" y="3816350"/>
          <p14:tracePt t="66656" x="2235200" y="3816350"/>
          <p14:tracePt t="66661" x="2208213" y="3816350"/>
          <p14:tracePt t="66664" x="2192338" y="3816350"/>
          <p14:tracePt t="66669" x="2166938" y="3816350"/>
          <p14:tracePt t="66675" x="2149475" y="3816350"/>
          <p14:tracePt t="66682" x="2124075" y="3816350"/>
          <p14:tracePt t="66686" x="2124075" y="3832225"/>
          <p14:tracePt t="66688" x="2106613" y="3832225"/>
          <p14:tracePt t="66694" x="2081213" y="3832225"/>
          <p14:tracePt t="66698" x="2065338" y="3832225"/>
          <p14:tracePt t="66702" x="2038350" y="3832225"/>
          <p14:tracePt t="66706" x="2022475" y="3832225"/>
          <p14:tracePt t="66710" x="1997075" y="3832225"/>
          <p14:tracePt t="66714" x="1979613" y="3832225"/>
          <p14:tracePt t="66715" x="1979613" y="3857625"/>
          <p14:tracePt t="66716" x="1954213" y="3857625"/>
          <p14:tracePt t="66720" x="1936750" y="3857625"/>
          <p14:tracePt t="66723" x="1911350" y="3857625"/>
          <p14:tracePt t="66728" x="1893888" y="3857625"/>
          <p14:tracePt t="66731" x="1868488" y="3857625"/>
          <p14:tracePt t="66733" x="1852613" y="3857625"/>
          <p14:tracePt t="66736" x="1827213" y="3857625"/>
          <p14:tracePt t="66739" x="1809750" y="3857625"/>
          <p14:tracePt t="66745" x="1784350" y="3857625"/>
          <p14:tracePt t="66748" x="1784350" y="3875088"/>
          <p14:tracePt t="66750" x="1766888" y="3875088"/>
          <p14:tracePt t="66753" x="1741488" y="3875088"/>
          <p14:tracePt t="66756" x="1724025" y="3875088"/>
          <p14:tracePt t="66758" x="1698625" y="3875088"/>
          <p14:tracePt t="66764" x="1682750" y="3875088"/>
          <p14:tracePt t="66767" x="1657350" y="3875088"/>
          <p14:tracePt t="66773" x="1639888" y="3875088"/>
          <p14:tracePt t="66778" x="1614488" y="3875088"/>
          <p14:tracePt t="66782" x="1597025" y="3875088"/>
          <p14:tracePt t="66785" x="1597025" y="3900488"/>
          <p14:tracePt t="66789" x="1571625" y="3900488"/>
          <p14:tracePt t="66798" x="1554163" y="3900488"/>
          <p14:tracePt t="66807" x="1528763" y="3900488"/>
          <p14:tracePt t="66833" x="1512888" y="3900488"/>
          <p14:tracePt t="66858" x="1487488" y="3900488"/>
          <p14:tracePt t="66867" x="1470025" y="3900488"/>
          <p14:tracePt t="66877" x="1444625" y="3900488"/>
          <p14:tracePt t="66893" x="1427163" y="3900488"/>
          <p14:tracePt t="66907" x="1401763" y="3900488"/>
          <p14:tracePt t="67051" x="1419225" y="3900488"/>
          <p14:tracePt t="67066" x="1444625" y="3900488"/>
          <p14:tracePt t="67070" x="1444625" y="3883025"/>
          <p14:tracePt t="67136" x="1462088" y="3883025"/>
          <p14:tracePt t="67154" x="1487488" y="3883025"/>
          <p14:tracePt t="67173" x="1503363" y="3857625"/>
          <p14:tracePt t="67227" x="1528763" y="3857625"/>
          <p14:tracePt t="67454" x="1512888" y="3875088"/>
          <p14:tracePt t="67478" x="1487488" y="3900488"/>
          <p14:tracePt t="67493" x="1470025" y="3900488"/>
          <p14:tracePt t="67503" x="1470025" y="3917950"/>
          <p14:tracePt t="67508" x="1444625" y="3917950"/>
          <p14:tracePt t="67593" x="1427163" y="3917950"/>
          <p14:tracePt t="67645" x="1427163" y="3943350"/>
          <p14:tracePt t="67649" x="1401763" y="3943350"/>
          <p14:tracePt t="67669" x="1384300" y="3943350"/>
          <p14:tracePt t="67840" x="1384300" y="3960813"/>
          <p14:tracePt t="67847" x="1401763" y="3960813"/>
          <p14:tracePt t="67854" x="1419225" y="3960813"/>
          <p14:tracePt t="67864" x="1444625" y="3986213"/>
          <p14:tracePt t="67870" x="1462088" y="3986213"/>
          <p14:tracePt t="67878" x="1487488" y="3986213"/>
          <p14:tracePt t="67884" x="1503363" y="4002088"/>
          <p14:tracePt t="67898" x="1571625" y="4002088"/>
          <p14:tracePt t="67900" x="1571625" y="4027488"/>
          <p14:tracePt t="67904" x="1589088" y="4027488"/>
          <p14:tracePt t="67908" x="1614488" y="4027488"/>
          <p14:tracePt t="67914" x="1631950" y="4027488"/>
          <p14:tracePt t="67919" x="1657350" y="4027488"/>
          <p14:tracePt t="67927" x="1673225" y="4044950"/>
          <p14:tracePt t="67933" x="1698625" y="4044950"/>
          <p14:tracePt t="67941" x="1716088" y="4044950"/>
          <p14:tracePt t="67949" x="1741488" y="4044950"/>
          <p14:tracePt t="67959" x="1758950" y="4044950"/>
          <p14:tracePt t="67969" x="1784350" y="4044950"/>
          <p14:tracePt t="67981" x="1801813" y="4044950"/>
          <p14:tracePt t="67988" x="1801813" y="4070350"/>
          <p14:tracePt t="67990" x="1827213" y="4070350"/>
          <p14:tracePt t="67998" x="1843088" y="4070350"/>
          <p14:tracePt t="68005" x="1868488" y="4070350"/>
          <p14:tracePt t="68011" x="1885950" y="4070350"/>
          <p14:tracePt t="68016" x="1911350" y="4070350"/>
          <p14:tracePt t="68021" x="1928813" y="4070350"/>
          <p14:tracePt t="68025" x="1954213" y="4070350"/>
          <p14:tracePt t="68030" x="1971675" y="4070350"/>
          <p14:tracePt t="68033" x="1997075" y="4070350"/>
          <p14:tracePt t="68037" x="2012950" y="4070350"/>
          <p14:tracePt t="68041" x="2038350" y="4070350"/>
          <p14:tracePt t="68044" x="2055813" y="4070350"/>
          <p14:tracePt t="68048" x="2081213" y="4070350"/>
          <p14:tracePt t="68052" x="2098675" y="4070350"/>
          <p14:tracePt t="68057" x="2124075" y="4070350"/>
          <p14:tracePt t="68062" x="2141538" y="4070350"/>
          <p14:tracePt t="68068" x="2166938" y="4070350"/>
          <p14:tracePt t="68069" x="2166938" y="4087813"/>
          <p14:tracePt t="68075" x="2182813" y="4087813"/>
          <p14:tracePt t="68086" x="2208213" y="4087813"/>
          <p14:tracePt t="68098" x="2225675" y="4087813"/>
          <p14:tracePt t="68110" x="2251075" y="4087813"/>
          <p14:tracePt t="68119" x="2268538" y="4087813"/>
          <p14:tracePt t="68128" x="2293938" y="4087813"/>
          <p14:tracePt t="68133" x="2311400" y="4087813"/>
          <p14:tracePt t="68151" x="2336800" y="4087813"/>
          <p14:tracePt t="68156" x="2352675" y="4087813"/>
          <p14:tracePt t="68163" x="2379663" y="4087813"/>
          <p14:tracePt t="68192" x="2395538" y="4087813"/>
          <p14:tracePt t="68198" x="2420938" y="4087813"/>
          <p14:tracePt t="68201" x="2438400" y="4087813"/>
          <p14:tracePt t="68206" x="2463800" y="4087813"/>
          <p14:tracePt t="68214" x="2481263" y="4087813"/>
          <p14:tracePt t="68217" x="2506663" y="4087813"/>
          <p14:tracePt t="68222" x="2524125" y="4087813"/>
          <p14:tracePt t="68227" x="2549525" y="4087813"/>
          <p14:tracePt t="68231" x="2565400" y="4087813"/>
          <p14:tracePt t="68235" x="2590800" y="4087813"/>
          <p14:tracePt t="68239" x="2608263" y="4087813"/>
          <p14:tracePt t="68244" x="2633663" y="4087813"/>
          <p14:tracePt t="68248" x="2651125" y="4087813"/>
          <p14:tracePt t="68253" x="2676525" y="4087813"/>
          <p14:tracePt t="68258" x="2693988" y="4087813"/>
          <p14:tracePt t="68264" x="2719388" y="4087813"/>
          <p14:tracePt t="68267" x="2735263" y="4087813"/>
          <p14:tracePt t="68272" x="2760663" y="4087813"/>
          <p14:tracePt t="68278" x="2778125" y="4087813"/>
          <p14:tracePt t="68282" x="2803525" y="4087813"/>
          <p14:tracePt t="68288" x="2820988" y="4087813"/>
          <p14:tracePt t="68294" x="2846388" y="4087813"/>
          <p14:tracePt t="68302" x="2863850" y="4087813"/>
          <p14:tracePt t="68312" x="2889250" y="4087813"/>
          <p14:tracePt t="68318" x="2905125" y="4087813"/>
          <p14:tracePt t="68327" x="2930525" y="4087813"/>
          <p14:tracePt t="68333" x="2947988" y="4087813"/>
          <p14:tracePt t="68339" x="2973388" y="4087813"/>
          <p14:tracePt t="68347" x="2990850" y="4087813"/>
          <p14:tracePt t="68349" x="3016250" y="4087813"/>
          <p14:tracePt t="68354" x="3033713" y="4087813"/>
          <p14:tracePt t="68357" x="3059113" y="4087813"/>
          <p14:tracePt t="68364" x="3074988" y="4087813"/>
          <p14:tracePt t="68366" x="3100388" y="4087813"/>
          <p14:tracePt t="68370" x="3117850" y="4087813"/>
          <p14:tracePt t="68374" x="3143250" y="4087813"/>
          <p14:tracePt t="68380" x="3160713" y="4087813"/>
          <p14:tracePt t="68382" x="3186113" y="4087813"/>
          <p14:tracePt t="68386" x="3203575" y="4087813"/>
          <p14:tracePt t="68391" x="3228975" y="4087813"/>
          <p14:tracePt t="68397" x="3244850" y="4087813"/>
          <p14:tracePt t="68400" x="3270250" y="4087813"/>
          <p14:tracePt t="68405" x="3287713" y="4087813"/>
          <p14:tracePt t="68411" x="3313113" y="4087813"/>
          <p14:tracePt t="68415" x="3330575" y="4087813"/>
          <p14:tracePt t="68420" x="3355975" y="4087813"/>
          <p14:tracePt t="68428" x="3373438" y="4087813"/>
          <p14:tracePt t="68432" x="3398838" y="4087813"/>
          <p14:tracePt t="68439" x="3414713" y="4087813"/>
          <p14:tracePt t="68449" x="3441700" y="4087813"/>
          <p14:tracePt t="68460" x="3457575" y="4087813"/>
          <p14:tracePt t="68471" x="3482975" y="4087813"/>
          <p14:tracePt t="68481" x="3500438" y="4087813"/>
          <p14:tracePt t="68488" x="3525838" y="4087813"/>
          <p14:tracePt t="68495" x="3543300" y="4087813"/>
          <p14:tracePt t="68500" x="3568700" y="4087813"/>
          <p14:tracePt t="68504" x="3586163" y="4087813"/>
          <p14:tracePt t="68509" x="3611563" y="4087813"/>
          <p14:tracePt t="68514" x="3627438" y="4087813"/>
          <p14:tracePt t="68519" x="3652838" y="4087813"/>
          <p14:tracePt t="68523" x="3670300" y="4087813"/>
          <p14:tracePt t="68530" x="3695700" y="4087813"/>
          <p14:tracePt t="68533" x="3713163" y="4087813"/>
          <p14:tracePt t="68538" x="3738563" y="4087813"/>
          <p14:tracePt t="68547" x="3756025" y="4087813"/>
          <p14:tracePt t="68552" x="3781425" y="4087813"/>
          <p14:tracePt t="68561" x="3797300" y="4087813"/>
          <p14:tracePt t="68570" x="3822700" y="4087813"/>
          <p14:tracePt t="68581" x="3840163" y="4087813"/>
          <p14:tracePt t="68593" x="3865563" y="4087813"/>
          <p14:tracePt t="68605" x="3883025" y="4087813"/>
          <p14:tracePt t="68615" x="3908425" y="4087813"/>
          <p14:tracePt t="68625" x="3925888" y="4070350"/>
          <p14:tracePt t="68633" x="3951288" y="4070350"/>
          <p14:tracePt t="68640" x="3967163" y="4070350"/>
          <p14:tracePt t="68647" x="3992563" y="4070350"/>
          <p14:tracePt t="68654" x="4010025" y="4070350"/>
          <p14:tracePt t="68664" x="4035425" y="4070350"/>
          <p14:tracePt t="68669" x="4052888" y="4070350"/>
          <p14:tracePt t="68678" x="4078288" y="4070350"/>
          <p14:tracePt t="68686" x="4095750" y="4070350"/>
          <p14:tracePt t="68697" x="4121150" y="4070350"/>
          <p14:tracePt t="68705" x="4137025" y="4070350"/>
          <p14:tracePt t="68716" x="4162425" y="4070350"/>
          <p14:tracePt t="68728" x="4179888" y="4070350"/>
          <p14:tracePt t="68769" x="4205288" y="4070350"/>
          <p14:tracePt t="68790" x="4222750" y="4070350"/>
          <p14:tracePt t="68874" x="4248150" y="4070350"/>
          <p14:tracePt t="68889" x="4265613" y="4070350"/>
          <p14:tracePt t="68996" x="4291013" y="4070350"/>
          <p14:tracePt t="69093" x="4306888" y="4070350"/>
          <p14:tracePt t="69114" x="4332288" y="4070350"/>
          <p14:tracePt t="69524" x="4349750" y="4070350"/>
          <p14:tracePt t="69533" x="4375150" y="4070350"/>
          <p14:tracePt t="69547" x="4392613" y="4070350"/>
          <p14:tracePt t="69561" x="4418013" y="4070350"/>
          <p14:tracePt t="69569" x="4435475" y="4070350"/>
          <p14:tracePt t="69575" x="4460875" y="4070350"/>
          <p14:tracePt t="69581" x="4476750" y="4070350"/>
          <p14:tracePt t="69586" x="4503738" y="4070350"/>
          <p14:tracePt t="69591" x="4519613" y="4070350"/>
          <p14:tracePt t="69597" x="4545013" y="4070350"/>
          <p14:tracePt t="69602" x="4562475" y="4070350"/>
          <p14:tracePt t="69609" x="4587875" y="4070350"/>
          <p14:tracePt t="69616" x="4605338" y="4070350"/>
          <p14:tracePt t="69624" x="4630738" y="4070350"/>
          <p14:tracePt t="69631" x="4646613" y="4070350"/>
          <p14:tracePt t="69640" x="4673600" y="4070350"/>
          <p14:tracePt t="69713" x="4689475" y="4070350"/>
          <p14:tracePt t="69730" x="4714875" y="4070350"/>
          <p14:tracePt t="70180" x="4732338" y="4070350"/>
          <p14:tracePt t="70191" x="4757738" y="4070350"/>
          <p14:tracePt t="70201" x="4775200" y="4070350"/>
          <p14:tracePt t="70206" x="4775200" y="4052888"/>
          <p14:tracePt t="70213" x="4800600" y="4052888"/>
          <p14:tracePt t="70222" x="4818063" y="4052888"/>
          <p14:tracePt t="70244" x="4843463" y="4052888"/>
          <p14:tracePt t="70268" x="4859338" y="4052888"/>
          <p14:tracePt t="70281" x="4884738" y="4052888"/>
          <p14:tracePt t="70291" x="4902200" y="4052888"/>
          <p14:tracePt t="70300" x="4927600" y="4052888"/>
          <p14:tracePt t="70314" x="4945063" y="4052888"/>
          <p14:tracePt t="70330" x="4970463" y="4052888"/>
          <p14:tracePt t="70341" x="4987925" y="4052888"/>
          <p14:tracePt t="70371" x="5013325" y="4052888"/>
          <p14:tracePt t="70408" x="5029200" y="4052888"/>
          <p14:tracePt t="70564" x="5013325" y="4052888"/>
          <p14:tracePt t="70572" x="4995863" y="4052888"/>
          <p14:tracePt t="70574" x="4995863" y="4070350"/>
          <p14:tracePt t="70581" x="4970463" y="4070350"/>
          <p14:tracePt t="70592" x="4953000" y="4070350"/>
          <p14:tracePt t="70608" x="4927600" y="4070350"/>
          <p14:tracePt t="70624" x="4927600" y="4087813"/>
          <p14:tracePt t="70627" x="4910138" y="4087813"/>
          <p14:tracePt t="70910" x="4927600" y="4087813"/>
          <p14:tracePt t="70918" x="4927600" y="4070350"/>
          <p14:tracePt t="70925" x="4945063" y="4070350"/>
          <p14:tracePt t="70936" x="4970463" y="4070350"/>
          <p14:tracePt t="70947" x="4987925" y="4070350"/>
          <p14:tracePt t="70948" x="4987925" y="4052888"/>
          <p14:tracePt t="70952" x="5013325" y="4052888"/>
          <p14:tracePt t="70959" x="5029200" y="4052888"/>
          <p14:tracePt t="70965" x="5054600" y="4052888"/>
          <p14:tracePt t="70972" x="5072063" y="4052888"/>
          <p14:tracePt t="70981" x="5097463" y="4052888"/>
          <p14:tracePt t="70992" x="5114925" y="4052888"/>
          <p14:tracePt t="71027" x="5114925" y="4027488"/>
          <p14:tracePt t="74582" x="5097463" y="4027488"/>
          <p14:tracePt t="74584" x="5080000" y="4027488"/>
          <p14:tracePt t="74587" x="5054600" y="4027488"/>
          <p14:tracePt t="74590" x="5038725" y="4027488"/>
          <p14:tracePt t="74594" x="5013325" y="4044950"/>
          <p14:tracePt t="74598" x="4970463" y="4044950"/>
          <p14:tracePt t="74598" x="4953000" y="4044950"/>
          <p14:tracePt t="74601" x="4927600" y="4044950"/>
          <p14:tracePt t="74603" x="4910138" y="4044950"/>
          <p14:tracePt t="74605" x="4884738" y="4070350"/>
          <p14:tracePt t="74607" x="4868863" y="4070350"/>
          <p14:tracePt t="74609" x="4843463" y="4070350"/>
          <p14:tracePt t="74612" x="4826000" y="4070350"/>
          <p14:tracePt t="74614" x="4800600" y="4070350"/>
          <p14:tracePt t="74615" x="4783138" y="4070350"/>
          <p14:tracePt t="74617" x="4757738" y="4070350"/>
          <p14:tracePt t="74619" x="4740275" y="4070350"/>
          <p14:tracePt t="74621" x="4714875" y="4070350"/>
          <p14:tracePt t="74623" x="4714875" y="4087813"/>
          <p14:tracePt t="74624" x="4699000" y="4087813"/>
          <p14:tracePt t="74628" x="4673600" y="4087813"/>
          <p14:tracePt t="74631" x="4630738" y="4087813"/>
          <p14:tracePt t="74635" x="4613275" y="4087813"/>
          <p14:tracePt t="74638" x="4587875" y="4087813"/>
          <p14:tracePt t="74642" x="4570413" y="4087813"/>
          <p14:tracePt t="74648" x="4545013" y="4087813"/>
          <p14:tracePt t="74651" x="4529138" y="4087813"/>
          <p14:tracePt t="74656" x="4503738" y="4087813"/>
          <p14:tracePt t="74657" x="4503738" y="4113213"/>
          <p14:tracePt t="74662" x="4486275" y="4113213"/>
          <p14:tracePt t="74666" x="4460875" y="4113213"/>
          <p14:tracePt t="74671" x="4443413" y="4113213"/>
          <p14:tracePt t="74679" x="4418013" y="4113213"/>
          <p14:tracePt t="74683" x="4400550" y="4113213"/>
          <p14:tracePt t="74719" x="4375150" y="4113213"/>
          <p14:tracePt t="74721" x="4359275" y="4113213"/>
          <p14:tracePt t="74724" x="4332288" y="4113213"/>
          <p14:tracePt t="74728" x="4316413" y="4113213"/>
          <p14:tracePt t="74731" x="4291013" y="4113213"/>
          <p14:tracePt t="74732" x="4273550" y="4113213"/>
          <p14:tracePt t="74735" x="4248150" y="4113213"/>
          <p14:tracePt t="74738" x="4230688" y="4113213"/>
          <p14:tracePt t="74740" x="4205288" y="4113213"/>
          <p14:tracePt t="74742" x="4187825" y="4113213"/>
          <p14:tracePt t="74747" x="4146550" y="4130675"/>
          <p14:tracePt t="74750" x="4121150" y="4130675"/>
          <p14:tracePt t="74753" x="4103688" y="4130675"/>
          <p14:tracePt t="74755" x="4078288" y="4130675"/>
          <p14:tracePt t="74758" x="4060825" y="4130675"/>
          <p14:tracePt t="74762" x="4035425" y="4130675"/>
          <p14:tracePt t="74764" x="4017963" y="4130675"/>
          <p14:tracePt t="74767" x="3992563" y="4130675"/>
          <p14:tracePt t="74770" x="3976688" y="4130675"/>
          <p14:tracePt t="74773" x="3951288" y="4130675"/>
          <p14:tracePt t="74775" x="3951288" y="4156075"/>
          <p14:tracePt t="74779" x="3933825" y="4156075"/>
          <p14:tracePt t="74781" x="3908425" y="4156075"/>
          <p14:tracePt t="74785" x="3890963" y="4156075"/>
          <p14:tracePt t="74789" x="3865563" y="4156075"/>
          <p14:tracePt t="74794" x="3848100" y="4156075"/>
          <p14:tracePt t="74798" x="3822700" y="4156075"/>
          <p14:tracePt t="74801" x="3806825" y="4156075"/>
          <p14:tracePt t="74805" x="3781425" y="4156075"/>
          <p14:tracePt t="74809" x="3763963" y="4156075"/>
          <p14:tracePt t="74814" x="3738563" y="4156075"/>
          <p14:tracePt t="74818" x="3721100" y="4156075"/>
          <p14:tracePt t="74822" x="3695700" y="4156075"/>
          <p14:tracePt t="74827" x="3678238" y="4156075"/>
          <p14:tracePt t="74831" x="3652838" y="4156075"/>
          <p14:tracePt t="74834" x="3636963" y="4156075"/>
          <p14:tracePt t="74839" x="3611563" y="4156075"/>
          <p14:tracePt t="74844" x="3594100" y="4156075"/>
          <p14:tracePt t="74849" x="3568700" y="4156075"/>
          <p14:tracePt t="74854" x="3551238" y="4156075"/>
          <p14:tracePt t="74859" x="3525838" y="4156075"/>
          <p14:tracePt t="74866" x="3508375" y="4156075"/>
          <p14:tracePt t="74873" x="3482975" y="4156075"/>
          <p14:tracePt t="74895" x="3424238" y="4156075"/>
          <p14:tracePt t="74898" x="3398838" y="4156075"/>
          <p14:tracePt t="74903" x="3381375" y="4156075"/>
          <p14:tracePt t="74908" x="3355975" y="4156075"/>
          <p14:tracePt t="74914" x="3338513" y="4156075"/>
          <p14:tracePt t="74917" x="3313113" y="4156075"/>
          <p14:tracePt t="74921" x="3297238" y="4156075"/>
          <p14:tracePt t="74925" x="3270250" y="4138613"/>
          <p14:tracePt t="74931" x="3254375" y="4138613"/>
          <p14:tracePt t="74934" x="3228975" y="4138613"/>
          <p14:tracePt t="74938" x="3211513" y="4138613"/>
          <p14:tracePt t="74944" x="3186113" y="4138613"/>
          <p14:tracePt t="74948" x="3168650" y="4138613"/>
          <p14:tracePt t="74952" x="3143250" y="4138613"/>
          <p14:tracePt t="74957" x="3127375" y="4138613"/>
          <p14:tracePt t="74964" x="3100388" y="4138613"/>
          <p14:tracePt t="74968" x="3084513" y="4138613"/>
          <p14:tracePt t="74974" x="3059113" y="4138613"/>
          <p14:tracePt t="74981" x="3041650" y="4113213"/>
          <p14:tracePt t="74987" x="3016250" y="4113213"/>
          <p14:tracePt t="74997" x="2998788" y="4113213"/>
          <p14:tracePt t="75004" x="2973388" y="4113213"/>
          <p14:tracePt t="75014" x="2955925" y="4113213"/>
          <p14:tracePt t="75031" x="2930525" y="4113213"/>
          <p14:tracePt t="75411" x="2914650" y="4113213"/>
          <p14:tracePt t="75416" x="2889250" y="4113213"/>
          <p14:tracePt t="75420" x="2871788" y="4113213"/>
          <p14:tracePt t="75424" x="2846388" y="4113213"/>
          <p14:tracePt t="75430" x="2828925" y="4113213"/>
          <p14:tracePt t="75431" x="2803525" y="4113213"/>
          <p14:tracePt t="75435" x="2786063" y="4113213"/>
          <p14:tracePt t="75438" x="2760663" y="4113213"/>
          <p14:tracePt t="75441" x="2744788" y="4113213"/>
          <p14:tracePt t="75445" x="2719388" y="4113213"/>
          <p14:tracePt t="75448" x="2701925" y="4130675"/>
          <p14:tracePt t="75452" x="2676525" y="4130675"/>
          <p14:tracePt t="75458" x="2659063" y="4130675"/>
          <p14:tracePt t="75464" x="2633663" y="4130675"/>
          <p14:tracePt t="75473" x="2616200" y="4130675"/>
          <p14:tracePt t="75486" x="2616200" y="4156075"/>
          <p14:tracePt t="75491" x="2590800" y="4156075"/>
          <p14:tracePt t="75510" x="2574925" y="4156075"/>
          <p14:tracePt t="75522" x="2549525" y="4156075"/>
          <p14:tracePt t="75531" x="2532063" y="4156075"/>
          <p14:tracePt t="75532" x="2532063" y="4171950"/>
          <p14:tracePt t="75537" x="2506663" y="4171950"/>
          <p14:tracePt t="75544" x="2489200" y="4171950"/>
          <p14:tracePt t="75551" x="2463800" y="4171950"/>
          <p14:tracePt t="75649" x="2446338" y="4171950"/>
          <p14:tracePt t="75657" x="2420938" y="4171950"/>
          <p14:tracePt t="75665" x="2405063" y="4171950"/>
          <p14:tracePt t="75674" x="2379663" y="4171950"/>
          <p14:tracePt t="75965" x="2362200" y="4171950"/>
          <p14:tracePt t="75982" x="2336800" y="4171950"/>
          <p14:tracePt t="75997" x="2319338" y="4171950"/>
          <p14:tracePt t="76018" x="2293938" y="4171950"/>
          <p14:tracePt t="76065" x="2276475" y="4171950"/>
          <p14:tracePt t="76115" x="2251075" y="4171950"/>
          <p14:tracePt t="76879" x="2251075" y="4197350"/>
          <p14:tracePt t="76888" x="2235200" y="4197350"/>
          <p14:tracePt t="76894" x="2235200" y="4214813"/>
          <p14:tracePt t="76902" x="2235200" y="4240213"/>
          <p14:tracePt t="76914" x="2235200" y="4257675"/>
          <p14:tracePt t="76918" x="2208213" y="4257675"/>
          <p14:tracePt t="76925" x="2208213" y="4283075"/>
          <p14:tracePt t="76935" x="2208213" y="4300538"/>
          <p14:tracePt t="76941" x="2192338" y="4300538"/>
          <p14:tracePt t="76947" x="2192338" y="4325938"/>
          <p14:tracePt t="76988" x="2192338" y="4341813"/>
          <p14:tracePt t="77086" x="2192338" y="4368800"/>
          <p14:tracePt t="77148" x="2192338" y="4384675"/>
          <p14:tracePt t="77172" x="2192338" y="4410075"/>
          <p14:tracePt t="77189" x="2208213" y="4410075"/>
          <p14:tracePt t="77199" x="2208213" y="4427538"/>
          <p14:tracePt t="77212" x="2225675" y="4427538"/>
          <p14:tracePt t="77223" x="2225675" y="4452938"/>
          <p14:tracePt t="77230" x="2251075" y="4452938"/>
          <p14:tracePt t="77242" x="2251075" y="4470400"/>
          <p14:tracePt t="77244" x="2268538" y="4470400"/>
          <p14:tracePt t="77262" x="2293938" y="4470400"/>
          <p14:tracePt t="77347" x="2293938" y="4495800"/>
          <p14:tracePt t="77357" x="2311400" y="4495800"/>
          <p14:tracePt t="77380" x="2336800" y="4495800"/>
          <p14:tracePt t="77381" x="2336800" y="4513263"/>
          <p14:tracePt t="77391" x="2352675" y="4513263"/>
          <p14:tracePt t="77407" x="2352675" y="4538663"/>
          <p14:tracePt t="77413" x="2379663" y="4538663"/>
          <p14:tracePt t="77743" x="2395538" y="4538663"/>
          <p14:tracePt t="77745" x="2395538" y="4521200"/>
          <p14:tracePt t="77769" x="2395538" y="4495800"/>
          <p14:tracePt t="77780" x="2420938" y="4495800"/>
          <p14:tracePt t="77801" x="2420938" y="4478338"/>
          <p14:tracePt t="77819" x="2420938" y="4452938"/>
          <p14:tracePt t="77914" x="2438400" y="4452938"/>
          <p14:tracePt t="77933" x="2438400" y="4435475"/>
          <p14:tracePt t="78220" x="2463800" y="4435475"/>
          <p14:tracePt t="78397" x="2481263" y="4435475"/>
          <p14:tracePt t="78424" x="2481263" y="4452938"/>
          <p14:tracePt t="78456" x="2506663" y="4452938"/>
          <p14:tracePt t="78464" x="2506663" y="4470400"/>
          <p14:tracePt t="102045" x="2489200" y="4470400"/>
          <p14:tracePt t="102065" x="2489200" y="4495800"/>
          <p14:tracePt t="102080" x="2463800" y="4495800"/>
          <p14:tracePt t="102087" x="2463800" y="4513263"/>
          <p14:tracePt t="102114" x="2463800" y="4538663"/>
          <p14:tracePt t="102117" x="2446338" y="4538663"/>
          <p14:tracePt t="102130" x="2446338" y="4554538"/>
          <p14:tracePt t="102144" x="2420938" y="4579938"/>
          <p14:tracePt t="102160" x="2420938" y="4597400"/>
          <p14:tracePt t="102190" x="2420938" y="4622800"/>
          <p14:tracePt t="102197" x="2405063" y="4622800"/>
          <p14:tracePt t="102213" x="2405063" y="4640263"/>
          <p14:tracePt t="102225" x="2379663" y="4640263"/>
          <p14:tracePt t="102228" x="2379663" y="4665663"/>
          <p14:tracePt t="102235" x="2379663" y="4683125"/>
          <p14:tracePt t="102237" x="2362200" y="4683125"/>
          <p14:tracePt t="102242" x="2362200" y="4708525"/>
          <p14:tracePt t="102246" x="2336800" y="4708525"/>
          <p14:tracePt t="102248" x="2336800" y="4724400"/>
          <p14:tracePt t="102250" x="2319338" y="4724400"/>
          <p14:tracePt t="102255" x="2293938" y="4749800"/>
          <p14:tracePt t="102262" x="2276475" y="4767263"/>
          <p14:tracePt t="102266" x="2251075" y="4767263"/>
          <p14:tracePt t="102267" x="2251075" y="4792663"/>
          <p14:tracePt t="102270" x="2235200" y="4792663"/>
          <p14:tracePt t="102271" x="2235200" y="4810125"/>
          <p14:tracePt t="102274" x="2208213" y="4810125"/>
          <p14:tracePt t="102277" x="2208213" y="4835525"/>
          <p14:tracePt t="102280" x="2192338" y="4835525"/>
          <p14:tracePt t="102282" x="2166938" y="4835525"/>
          <p14:tracePt t="102283" x="2166938" y="4852988"/>
          <p14:tracePt t="102287" x="2149475" y="4852988"/>
          <p14:tracePt t="102289" x="2149475" y="4878388"/>
          <p14:tracePt t="102294" x="2124075" y="4878388"/>
          <p14:tracePt t="102299" x="2124075" y="4894263"/>
          <p14:tracePt t="102301" x="2106613" y="4894263"/>
          <p14:tracePt t="102362" x="2106613" y="4919663"/>
          <p14:tracePt t="102368" x="2081213" y="4919663"/>
          <p14:tracePt t="102373" x="2081213" y="4937125"/>
          <p14:tracePt t="102384" x="2065338" y="4937125"/>
          <p14:tracePt t="102385" x="2065338" y="4962525"/>
          <p14:tracePt t="102391" x="2038350" y="4962525"/>
          <p14:tracePt t="102394" x="2038350" y="4979988"/>
          <p14:tracePt t="102397" x="2022475" y="4979988"/>
          <p14:tracePt t="102399" x="2022475" y="5005388"/>
          <p14:tracePt t="102401" x="1997075" y="5005388"/>
          <p14:tracePt t="102404" x="1979613" y="5005388"/>
          <p14:tracePt t="102406" x="1979613" y="5022850"/>
          <p14:tracePt t="102408" x="1954213" y="5022850"/>
          <p14:tracePt t="102414" x="1936750" y="5048250"/>
          <p14:tracePt t="102417" x="1911350" y="5048250"/>
          <p14:tracePt t="102420" x="1911350" y="5064125"/>
          <p14:tracePt t="102421" x="1893888" y="5064125"/>
          <p14:tracePt t="102425" x="1868488" y="5064125"/>
          <p14:tracePt t="102431" x="1852613" y="5091113"/>
          <p14:tracePt t="102435" x="1827213" y="5106988"/>
          <p14:tracePt t="102439" x="1809750" y="5106988"/>
          <p14:tracePt t="102447" x="1809750" y="5132388"/>
          <p14:tracePt t="102448" x="1784350" y="5132388"/>
          <p14:tracePt t="102603" x="1766888" y="5132388"/>
          <p14:tracePt t="102619" x="1741488" y="5132388"/>
          <p14:tracePt t="102633" x="1724025" y="5132388"/>
          <p14:tracePt t="102639" x="1698625" y="5132388"/>
          <p14:tracePt t="102646" x="1682750" y="5132388"/>
          <p14:tracePt t="102647" x="1682750" y="5149850"/>
          <p14:tracePt t="102653" x="1657350" y="5149850"/>
          <p14:tracePt t="102657" x="1639888" y="5149850"/>
          <p14:tracePt t="102661" x="1639888" y="5175250"/>
          <p14:tracePt t="102663" x="1614488" y="5175250"/>
          <p14:tracePt t="102666" x="1597025" y="5175250"/>
          <p14:tracePt t="102668" x="1597025" y="5192713"/>
          <p14:tracePt t="102672" x="1571625" y="5192713"/>
          <p14:tracePt t="102677" x="1554163" y="5192713"/>
          <p14:tracePt t="102681" x="1554163" y="5218113"/>
          <p14:tracePt t="102682" x="1528763" y="5218113"/>
          <p14:tracePt t="102687" x="1528763" y="5235575"/>
          <p14:tracePt t="102688" x="1512888" y="5235575"/>
          <p14:tracePt t="102699" x="1487488" y="5235575"/>
          <p14:tracePt t="102702" x="1487488" y="5260975"/>
          <p14:tracePt t="102713" x="1470025" y="5260975"/>
          <p14:tracePt t="102854" x="1444625" y="5260975"/>
          <p14:tracePt t="102880" x="1427163" y="5260975"/>
          <p14:tracePt t="102887" x="1427163" y="5243513"/>
          <p14:tracePt t="102899" x="1401763" y="5243513"/>
          <p14:tracePt t="102917" x="1419225" y="5243513"/>
          <p14:tracePt t="102930" x="1401763" y="5243513"/>
          <p14:tracePt t="102936" x="1384300" y="5243513"/>
          <p14:tracePt t="102942" x="1358900" y="5243513"/>
          <p14:tracePt t="102947" x="1343025" y="5218113"/>
          <p14:tracePt t="102951" x="1317625" y="5218113"/>
          <p14:tracePt t="102957" x="1300163" y="5218113"/>
          <p14:tracePt t="102964" x="1274763" y="5218113"/>
          <p14:tracePt t="102969" x="1257300" y="5218113"/>
          <p14:tracePt t="102975" x="1231900" y="5218113"/>
          <p14:tracePt t="102981" x="1214438" y="5218113"/>
          <p14:tracePt t="102986" x="1214438" y="5200650"/>
          <p14:tracePt t="102989" x="1189038" y="5200650"/>
          <p14:tracePt t="102999" x="1173163" y="5200650"/>
          <p14:tracePt t="103014" x="1147763" y="5200650"/>
          <p14:tracePt t="103047" x="1130300" y="5200650"/>
          <p14:tracePt t="103075" x="1104900" y="5200650"/>
          <p14:tracePt t="103085" x="1104900" y="5175250"/>
          <p14:tracePt t="103108" x="1087438" y="5175250"/>
          <p14:tracePt t="103134" x="1087438" y="5157788"/>
          <p14:tracePt t="103163" x="1062038" y="5157788"/>
          <p14:tracePt t="103206" x="1044575" y="5157788"/>
          <p14:tracePt t="103215" x="1044575" y="5132388"/>
          <p14:tracePt t="103242" x="1019175" y="5132388"/>
          <p14:tracePt t="103269" x="1019175" y="5116513"/>
          <p14:tracePt t="103277" x="1003300" y="5116513"/>
          <p14:tracePt t="103413" x="1003300" y="5091113"/>
          <p14:tracePt t="103889" x="1019175" y="5091113"/>
          <p14:tracePt t="103917" x="1036638" y="5091113"/>
          <p14:tracePt t="103935" x="1062038" y="5091113"/>
          <p14:tracePt t="103948" x="1079500" y="5091113"/>
          <p14:tracePt t="103958" x="1104900" y="5091113"/>
          <p14:tracePt t="103968" x="1120775" y="5091113"/>
          <p14:tracePt t="103980" x="1147763" y="5091113"/>
          <p14:tracePt t="103994" x="1163638" y="5091113"/>
          <p14:tracePt t="104005" x="1189038" y="5091113"/>
          <p14:tracePt t="104014" x="1206500" y="5091113"/>
          <p14:tracePt t="104017" x="1206500" y="5106988"/>
          <p14:tracePt t="104020" x="1231900" y="5106988"/>
          <p14:tracePt t="104028" x="1249363" y="5106988"/>
          <p14:tracePt t="104033" x="1274763" y="5106988"/>
          <p14:tracePt t="104036" x="1274763" y="5132388"/>
          <p14:tracePt t="104039" x="1290638" y="5132388"/>
          <p14:tracePt t="104047" x="1317625" y="5132388"/>
          <p14:tracePt t="104050" x="1333500" y="5132388"/>
          <p14:tracePt t="104055" x="1333500" y="5149850"/>
          <p14:tracePt t="104056" x="1358900" y="5149850"/>
          <p14:tracePt t="104064" x="1376363" y="5149850"/>
          <p14:tracePt t="104067" x="1401763" y="5149850"/>
          <p14:tracePt t="104071" x="1419225" y="5149850"/>
          <p14:tracePt t="104075" x="1419225" y="5175250"/>
          <p14:tracePt t="104078" x="1444625" y="5175250"/>
          <p14:tracePt t="104082" x="1462088" y="5175250"/>
          <p14:tracePt t="104085" x="1487488" y="5175250"/>
          <p14:tracePt t="104091" x="1503363" y="5175250"/>
          <p14:tracePt t="104097" x="1528763" y="5192713"/>
          <p14:tracePt t="104102" x="1546225" y="5192713"/>
          <p14:tracePt t="104108" x="1571625" y="5192713"/>
          <p14:tracePt t="104113" x="1589088" y="5192713"/>
          <p14:tracePt t="104118" x="1614488" y="5192713"/>
          <p14:tracePt t="104123" x="1631950" y="5192713"/>
          <p14:tracePt t="104130" x="1657350" y="5218113"/>
          <p14:tracePt t="104132" x="1673225" y="5218113"/>
          <p14:tracePt t="104137" x="1698625" y="5218113"/>
          <p14:tracePt t="104143" x="1716088" y="5218113"/>
          <p14:tracePt t="104147" x="1741488" y="5218113"/>
          <p14:tracePt t="104151" x="1758950" y="5218113"/>
          <p14:tracePt t="104155" x="1784350" y="5218113"/>
          <p14:tracePt t="104161" x="1801813" y="5218113"/>
          <p14:tracePt t="104164" x="1827213" y="5218113"/>
          <p14:tracePt t="104167" x="1843088" y="5218113"/>
          <p14:tracePt t="104172" x="1868488" y="5218113"/>
          <p14:tracePt t="104178" x="1885950" y="5218113"/>
          <p14:tracePt t="104180" x="1911350" y="5218113"/>
          <p14:tracePt t="104187" x="1928813" y="5218113"/>
          <p14:tracePt t="104195" x="1954213" y="5218113"/>
          <p14:tracePt t="104203" x="1971675" y="5218113"/>
          <p14:tracePt t="104214" x="1997075" y="5218113"/>
          <p14:tracePt t="104229" x="2012950" y="5218113"/>
          <p14:tracePt t="104236" x="2038350" y="5218113"/>
          <p14:tracePt t="104247" x="2055813" y="5218113"/>
          <p14:tracePt t="104258" x="2081213" y="5218113"/>
          <p14:tracePt t="104267" x="2098675" y="5218113"/>
          <p14:tracePt t="104274" x="2124075" y="5218113"/>
          <p14:tracePt t="104283" x="2141538" y="5218113"/>
          <p14:tracePt t="104291" x="2166938" y="5218113"/>
          <p14:tracePt t="104300" x="2182813" y="5218113"/>
          <p14:tracePt t="104308" x="2208213" y="5218113"/>
          <p14:tracePt t="104315" x="2225675" y="5218113"/>
          <p14:tracePt t="104322" x="2251075" y="5218113"/>
          <p14:tracePt t="104330" x="2268538" y="5218113"/>
          <p14:tracePt t="104334" x="2268538" y="5200650"/>
          <p14:tracePt t="104335" x="2293938" y="5200650"/>
          <p14:tracePt t="104342" x="2311400" y="5200650"/>
          <p14:tracePt t="104349" x="2336800" y="5200650"/>
          <p14:tracePt t="104356" x="2352675" y="5200650"/>
          <p14:tracePt t="104364" x="2379663" y="5200650"/>
          <p14:tracePt t="104372" x="2395538" y="5200650"/>
          <p14:tracePt t="104380" x="2420938" y="5200650"/>
          <p14:tracePt t="104383" x="2438400" y="5200650"/>
          <p14:tracePt t="104388" x="2463800" y="5200650"/>
          <p14:tracePt t="104394" x="2481263" y="5200650"/>
          <p14:tracePt t="104399" x="2506663" y="5200650"/>
          <p14:tracePt t="104404" x="2524125" y="5175250"/>
          <p14:tracePt t="104411" x="2549525" y="5175250"/>
          <p14:tracePt t="104415" x="2565400" y="5175250"/>
          <p14:tracePt t="104421" x="2590800" y="5175250"/>
          <p14:tracePt t="104430" x="2608263" y="5175250"/>
          <p14:tracePt t="104435" x="2633663" y="5175250"/>
          <p14:tracePt t="104444" x="2651125" y="5175250"/>
          <p14:tracePt t="104453" x="2676525" y="5175250"/>
          <p14:tracePt t="104463" x="2693988" y="5175250"/>
          <p14:tracePt t="104468" x="2693988" y="5157788"/>
          <p14:tracePt t="104470" x="2719388" y="5157788"/>
          <p14:tracePt t="104480" x="2735263" y="5157788"/>
          <p14:tracePt t="104517" x="2760663" y="5157788"/>
          <p14:tracePt t="104522" x="2778125" y="5157788"/>
          <p14:tracePt t="104530" x="2803525" y="5157788"/>
          <p14:tracePt t="104534" x="2820988" y="5157788"/>
          <p14:tracePt t="104541" x="2846388" y="5157788"/>
          <p14:tracePt t="104547" x="2863850" y="5157788"/>
          <p14:tracePt t="104548" x="2863850" y="5132388"/>
          <p14:tracePt t="104551" x="2889250" y="5132388"/>
          <p14:tracePt t="104556" x="2905125" y="5132388"/>
          <p14:tracePt t="104563" x="2930525" y="5132388"/>
          <p14:tracePt t="104569" x="2947988" y="5132388"/>
          <p14:tracePt t="104575" x="2973388" y="5132388"/>
          <p14:tracePt t="104582" x="2990850" y="5132388"/>
          <p14:tracePt t="104592" x="3016250" y="5132388"/>
          <p14:tracePt t="104606" x="3033713" y="5132388"/>
          <p14:tracePt t="104619" x="3059113" y="5132388"/>
          <p14:tracePt t="104624" x="3059113" y="5116513"/>
          <p14:tracePt t="104631" x="3074988" y="5116513"/>
          <p14:tracePt t="104634" x="3100388" y="5116513"/>
          <p14:tracePt t="104640" x="3117850" y="5116513"/>
          <p14:tracePt t="104647" x="3143250" y="5116513"/>
          <p14:tracePt t="104650" x="3160713" y="5116513"/>
          <p14:tracePt t="104651" x="3160713" y="5091113"/>
          <p14:tracePt t="104655" x="3186113" y="5091113"/>
          <p14:tracePt t="104659" x="3203575" y="5091113"/>
          <p14:tracePt t="104665" x="3228975" y="5091113"/>
          <p14:tracePt t="104668" x="3244850" y="5091113"/>
          <p14:tracePt t="104672" x="3270250" y="5091113"/>
          <p14:tracePt t="104678" x="3287713" y="5091113"/>
          <p14:tracePt t="104681" x="3313113" y="5091113"/>
          <p14:tracePt t="104682" x="3313113" y="5073650"/>
          <p14:tracePt t="104685" x="3330575" y="5073650"/>
          <p14:tracePt t="104689" x="3355975" y="5073650"/>
          <p14:tracePt t="104694" x="3373438" y="5073650"/>
          <p14:tracePt t="104698" x="3398838" y="5073650"/>
          <p14:tracePt t="104703" x="3414713" y="5073650"/>
          <p14:tracePt t="104711" x="3441700" y="5073650"/>
          <p14:tracePt t="104721" x="3457575" y="5073650"/>
          <p14:tracePt t="104758" x="3482975" y="5073650"/>
          <p14:tracePt t="104768" x="3500438" y="5073650"/>
          <p14:tracePt t="104774" x="3525838" y="5073650"/>
          <p14:tracePt t="104780" x="3543300" y="5073650"/>
          <p14:tracePt t="104783" x="3568700" y="5073650"/>
          <p14:tracePt t="104788" x="3586163" y="5073650"/>
          <p14:tracePt t="104792" x="3611563" y="5073650"/>
          <p14:tracePt t="104797" x="3627438" y="5073650"/>
          <p14:tracePt t="104801" x="3652838" y="5073650"/>
          <p14:tracePt t="104805" x="3670300" y="5073650"/>
          <p14:tracePt t="104811" x="3695700" y="5073650"/>
          <p14:tracePt t="104814" x="3713163" y="5073650"/>
          <p14:tracePt t="104817" x="3738563" y="5073650"/>
          <p14:tracePt t="104822" x="3756025" y="5073650"/>
          <p14:tracePt t="104827" x="3781425" y="5073650"/>
          <p14:tracePt t="104833" x="3797300" y="5073650"/>
          <p14:tracePt t="104840" x="3822700" y="5073650"/>
          <p14:tracePt t="104847" x="3840163" y="5073650"/>
          <p14:tracePt t="104855" x="3865563" y="5073650"/>
          <p14:tracePt t="104865" x="3883025" y="5073650"/>
          <p14:tracePt t="104940" x="3908425" y="5073650"/>
          <p14:tracePt t="104953" x="3925888" y="5073650"/>
          <p14:tracePt t="104960" x="3951288" y="5073650"/>
          <p14:tracePt t="104966" x="3967163" y="5073650"/>
          <p14:tracePt t="104972" x="3992563" y="5073650"/>
          <p14:tracePt t="104978" x="4010025" y="5073650"/>
          <p14:tracePt t="104982" x="4035425" y="5073650"/>
          <p14:tracePt t="104987" x="4052888" y="5073650"/>
          <p14:tracePt t="104990" x="4078288" y="5073650"/>
          <p14:tracePt t="104997" x="4095750" y="5073650"/>
          <p14:tracePt t="104999" x="4121150" y="5073650"/>
          <p14:tracePt t="105001" x="4121150" y="5091113"/>
          <p14:tracePt t="105003" x="4137025" y="5091113"/>
          <p14:tracePt t="105008" x="4162425" y="5091113"/>
          <p14:tracePt t="105014" x="4179888" y="5091113"/>
          <p14:tracePt t="105023" x="4205288" y="5091113"/>
          <p14:tracePt t="105073" x="4222750" y="5091113"/>
          <p14:tracePt t="105077" x="4222750" y="5106988"/>
          <p14:tracePt t="105087" x="4248150" y="5106988"/>
          <p14:tracePt t="105097" x="4265613" y="5106988"/>
          <p14:tracePt t="105102" x="4291013" y="5106988"/>
          <p14:tracePt t="105118" x="4306888" y="5106988"/>
          <p14:tracePt t="105137" x="4332288" y="5106988"/>
          <p14:tracePt t="105141" x="4349750" y="5106988"/>
          <p14:tracePt t="105147" x="4375150" y="5106988"/>
          <p14:tracePt t="105149" x="4392613" y="5106988"/>
          <p14:tracePt t="105154" x="4418013" y="5106988"/>
          <p14:tracePt t="105161" x="4435475" y="5106988"/>
          <p14:tracePt t="105165" x="4460875" y="5106988"/>
          <p14:tracePt t="105171" x="4476750" y="5106988"/>
          <p14:tracePt t="105178" x="4503738" y="5091113"/>
          <p14:tracePt t="105186" x="4519613" y="5091113"/>
          <p14:tracePt t="105197" x="4545013" y="5091113"/>
          <p14:tracePt t="105207" x="4562475" y="5091113"/>
          <p14:tracePt t="105260" x="4587875" y="5091113"/>
          <p14:tracePt t="105299" x="4605338" y="5091113"/>
          <p14:tracePt t="105316" x="4630738" y="5091113"/>
          <p14:tracePt t="105330" x="4646613" y="5091113"/>
          <p14:tracePt t="105344" x="4673600" y="5091113"/>
          <p14:tracePt t="105360" x="4689475" y="5091113"/>
          <p14:tracePt t="105368" x="4714875" y="5091113"/>
          <p14:tracePt t="105369" x="4714875" y="5106988"/>
          <p14:tracePt t="105374" x="4732338" y="5106988"/>
          <p14:tracePt t="105380" x="4757738" y="5132388"/>
          <p14:tracePt t="105384" x="4775200" y="5132388"/>
          <p14:tracePt t="105388" x="4775200" y="5149850"/>
          <p14:tracePt t="105389" x="4800600" y="5149850"/>
          <p14:tracePt t="105394" x="4818063" y="5149850"/>
          <p14:tracePt t="105399" x="4843463" y="5175250"/>
          <p14:tracePt t="105407" x="4859338" y="5175250"/>
          <p14:tracePt t="105558" x="4843463" y="5175250"/>
          <p14:tracePt t="105628" x="4826000" y="5175250"/>
          <p14:tracePt t="105637" x="4800600" y="5175250"/>
          <p14:tracePt t="105642" x="4783138" y="5175250"/>
          <p14:tracePt t="105647" x="4757738" y="5175250"/>
          <p14:tracePt t="105650" x="4740275" y="5175250"/>
          <p14:tracePt t="105654" x="4714875" y="5175250"/>
          <p14:tracePt t="105657" x="4699000" y="5175250"/>
          <p14:tracePt t="105661" x="4673600" y="5175250"/>
          <p14:tracePt t="105664" x="4656138" y="5175250"/>
          <p14:tracePt t="105666" x="4630738" y="5175250"/>
          <p14:tracePt t="105669" x="4613275" y="5175250"/>
          <p14:tracePt t="105672" x="4587875" y="5175250"/>
          <p14:tracePt t="105673" x="4587875" y="5157788"/>
          <p14:tracePt t="105674" x="4570413" y="5157788"/>
          <p14:tracePt t="105677" x="4545013" y="5157788"/>
          <p14:tracePt t="105680" x="4529138" y="5157788"/>
          <p14:tracePt t="105682" x="4503738" y="5157788"/>
          <p14:tracePt t="105685" x="4486275" y="5157788"/>
          <p14:tracePt t="105687" x="4460875" y="5132388"/>
          <p14:tracePt t="105690" x="4443413" y="5132388"/>
          <p14:tracePt t="105694" x="4418013" y="5132388"/>
          <p14:tracePt t="105697" x="4400550" y="5132388"/>
          <p14:tracePt t="105699" x="4375150" y="5132388"/>
          <p14:tracePt t="105702" x="4359275" y="5132388"/>
          <p14:tracePt t="105705" x="4332288" y="5132388"/>
          <p14:tracePt t="105706" x="4332288" y="5116513"/>
          <p14:tracePt t="105708" x="4316413" y="5116513"/>
          <p14:tracePt t="105713" x="4291013" y="5116513"/>
          <p14:tracePt t="105715" x="4273550" y="5116513"/>
          <p14:tracePt t="105718" x="4248150" y="5116513"/>
          <p14:tracePt t="105721" x="4230688" y="5116513"/>
          <p14:tracePt t="105725" x="4205288" y="5116513"/>
          <p14:tracePt t="105730" x="4187825" y="5091113"/>
          <p14:tracePt t="105731" x="4162425" y="5091113"/>
          <p14:tracePt t="105734" x="4146550" y="5091113"/>
          <p14:tracePt t="105736" x="4121150" y="5091113"/>
          <p14:tracePt t="105740" x="4103688" y="5091113"/>
          <p14:tracePt t="105757" x="4078288" y="5091113"/>
          <p14:tracePt t="105761" x="4060825" y="5091113"/>
          <p14:tracePt t="105764" x="4017963" y="5091113"/>
          <p14:tracePt t="105767" x="3992563" y="5091113"/>
          <p14:tracePt t="105769" x="3976688" y="5091113"/>
          <p14:tracePt t="105771" x="3951288" y="5091113"/>
          <p14:tracePt t="105774" x="3933825" y="5091113"/>
          <p14:tracePt t="105777" x="3908425" y="5091113"/>
          <p14:tracePt t="105780" x="3890963" y="5091113"/>
          <p14:tracePt t="105781" x="3865563" y="5091113"/>
          <p14:tracePt t="105783" x="3848100" y="5091113"/>
          <p14:tracePt t="105785" x="3822700" y="5091113"/>
          <p14:tracePt t="105787" x="3806825" y="5091113"/>
          <p14:tracePt t="105789" x="3781425" y="5091113"/>
          <p14:tracePt t="105791" x="3763963" y="5091113"/>
          <p14:tracePt t="105794" x="3738563" y="5091113"/>
          <p14:tracePt t="105797" x="3721100" y="5091113"/>
          <p14:tracePt t="105798" x="3695700" y="5091113"/>
          <p14:tracePt t="105800" x="3652838" y="5091113"/>
          <p14:tracePt t="105802" x="3636963" y="5091113"/>
          <p14:tracePt t="105804" x="3611563" y="5091113"/>
          <p14:tracePt t="105806" x="3594100" y="5091113"/>
          <p14:tracePt t="105808" x="3568700" y="5091113"/>
          <p14:tracePt t="105811" x="3551238" y="5091113"/>
          <p14:tracePt t="105814" x="3508375" y="5073650"/>
          <p14:tracePt t="105816" x="3482975" y="5073650"/>
          <p14:tracePt t="105817" x="3467100" y="5073650"/>
          <p14:tracePt t="105819" x="3441700" y="5073650"/>
          <p14:tracePt t="105821" x="3424238" y="5073650"/>
          <p14:tracePt t="105823" x="3398838" y="5073650"/>
          <p14:tracePt t="105825" x="3381375" y="5073650"/>
          <p14:tracePt t="105828" x="3355975" y="5073650"/>
          <p14:tracePt t="105830" x="3338513" y="5073650"/>
          <p14:tracePt t="105831" x="3313113" y="5073650"/>
          <p14:tracePt t="105833" x="3297238" y="5073650"/>
          <p14:tracePt t="105835" x="3270250" y="5073650"/>
          <p14:tracePt t="105838" x="3254375" y="5073650"/>
          <p14:tracePt t="105840" x="3228975" y="5073650"/>
          <p14:tracePt t="105842" x="3211513" y="5073650"/>
          <p14:tracePt t="105846" x="3186113" y="5073650"/>
          <p14:tracePt t="105847" x="3168650" y="5073650"/>
          <p14:tracePt t="105849" x="3143250" y="5073650"/>
          <p14:tracePt t="105851" x="3127375" y="5073650"/>
          <p14:tracePt t="105854" x="3100388" y="5073650"/>
          <p14:tracePt t="105856" x="3084513" y="5073650"/>
          <p14:tracePt t="105858" x="3059113" y="5073650"/>
          <p14:tracePt t="105864" x="3016250" y="5073650"/>
          <p14:tracePt t="105865" x="2998788" y="5073650"/>
          <p14:tracePt t="105867" x="2973388" y="5073650"/>
          <p14:tracePt t="105870" x="2955925" y="5073650"/>
          <p14:tracePt t="105872" x="2930525" y="5073650"/>
          <p14:tracePt t="105874" x="2914650" y="5073650"/>
          <p14:tracePt t="105878" x="2889250" y="5073650"/>
          <p14:tracePt t="105880" x="2846388" y="5073650"/>
          <p14:tracePt t="105882" x="2828925" y="5073650"/>
          <p14:tracePt t="105898" x="2676525" y="5048250"/>
          <p14:tracePt t="105900" x="2659063" y="5048250"/>
          <p14:tracePt t="105902" x="2633663" y="5048250"/>
          <p14:tracePt t="105904" x="2616200" y="5048250"/>
          <p14:tracePt t="105907" x="2590800" y="5048250"/>
          <p14:tracePt t="105910" x="2574925" y="5048250"/>
          <p14:tracePt t="105913" x="2549525" y="5048250"/>
          <p14:tracePt t="105915" x="2532063" y="5048250"/>
          <p14:tracePt t="105917" x="2506663" y="5048250"/>
          <p14:tracePt t="105921" x="2489200" y="5048250"/>
          <p14:tracePt t="105924" x="2463800" y="5048250"/>
          <p14:tracePt t="105928" x="2446338" y="5048250"/>
          <p14:tracePt t="105930" x="2420938" y="5048250"/>
          <p14:tracePt t="105933" x="2405063" y="5030788"/>
          <p14:tracePt t="105936" x="2379663" y="5030788"/>
          <p14:tracePt t="105939" x="2362200" y="5030788"/>
          <p14:tracePt t="105942" x="2336800" y="5030788"/>
          <p14:tracePt t="105947" x="2319338" y="5030788"/>
          <p14:tracePt t="105948" x="2293938" y="5030788"/>
          <p14:tracePt t="105951" x="2276475" y="5030788"/>
          <p14:tracePt t="105954" x="2251075" y="5030788"/>
          <p14:tracePt t="105957" x="2235200" y="5030788"/>
          <p14:tracePt t="105961" x="2208213" y="5030788"/>
          <p14:tracePt t="105964" x="2192338" y="5030788"/>
          <p14:tracePt t="105965" x="2166938" y="5030788"/>
          <p14:tracePt t="105967" x="2149475" y="5030788"/>
          <p14:tracePt t="105970" x="2124075" y="5030788"/>
          <p14:tracePt t="105973" x="2106613" y="5030788"/>
          <p14:tracePt t="105977" x="2081213" y="5030788"/>
          <p14:tracePt t="105980" x="2065338" y="5030788"/>
          <p14:tracePt t="105981" x="2038350" y="5030788"/>
          <p14:tracePt t="105983" x="2022475" y="5030788"/>
          <p14:tracePt t="105986" x="1997075" y="5030788"/>
          <p14:tracePt t="105989" x="1979613" y="5030788"/>
          <p14:tracePt t="105991" x="1954213" y="5030788"/>
          <p14:tracePt t="105994" x="1936750" y="5030788"/>
          <p14:tracePt t="105997" x="1893888" y="5030788"/>
          <p14:tracePt t="105999" x="1868488" y="5030788"/>
          <p14:tracePt t="106002" x="1852613" y="5030788"/>
          <p14:tracePt t="106004" x="1827213" y="5030788"/>
          <p14:tracePt t="106007" x="1809750" y="5030788"/>
          <p14:tracePt t="106010" x="1784350" y="5030788"/>
          <p14:tracePt t="106013" x="1766888" y="5030788"/>
          <p14:tracePt t="106014" x="1741488" y="5030788"/>
          <p14:tracePt t="106016" x="1724025" y="5048250"/>
          <p14:tracePt t="106018" x="1698625" y="5048250"/>
          <p14:tracePt t="106021" x="1682750" y="5048250"/>
          <p14:tracePt t="106024" x="1657350" y="5048250"/>
          <p14:tracePt t="106027" x="1639888" y="5048250"/>
          <p14:tracePt t="106030" x="1614488" y="5048250"/>
          <p14:tracePt t="106032" x="1597025" y="5048250"/>
          <p14:tracePt t="106093" x="1571625" y="5048250"/>
          <p14:tracePt t="106099" x="1554163" y="5048250"/>
          <p14:tracePt t="106106" x="1528763" y="5048250"/>
          <p14:tracePt t="106117" x="1512888" y="5048250"/>
          <p14:tracePt t="106378" x="1512888" y="5064125"/>
          <p14:tracePt t="106384" x="1512888" y="5091113"/>
          <p14:tracePt t="106390" x="1512888" y="5106988"/>
          <p14:tracePt t="106397" x="1512888" y="5132388"/>
          <p14:tracePt t="106405" x="1512888" y="5149850"/>
          <p14:tracePt t="106415" x="1487488" y="5149850"/>
          <p14:tracePt t="106424" x="1487488" y="5175250"/>
          <p14:tracePt t="106448" x="1487488" y="5192713"/>
          <p14:tracePt t="106457" x="1470025" y="5192713"/>
          <p14:tracePt t="106465" x="1470025" y="5218113"/>
          <p14:tracePt t="106484" x="1470025" y="5235575"/>
          <p14:tracePt t="106535" x="1444625" y="5235575"/>
          <p14:tracePt t="106620" x="1444625" y="5260975"/>
          <p14:tracePt t="106723" x="1444625" y="5276850"/>
          <p14:tracePt t="106748" x="1444625" y="5302250"/>
          <p14:tracePt t="106753" x="1462088" y="5302250"/>
          <p14:tracePt t="106764" x="1487488" y="5302250"/>
          <p14:tracePt t="106766" x="1487488" y="5319713"/>
          <p14:tracePt t="106771" x="1503363" y="5319713"/>
          <p14:tracePt t="106780" x="1528763" y="5345113"/>
          <p14:tracePt t="106784" x="1546225" y="5345113"/>
          <p14:tracePt t="106790" x="1571625" y="5345113"/>
          <p14:tracePt t="106795" x="1571625" y="5362575"/>
          <p14:tracePt t="106797" x="1589088" y="5362575"/>
          <p14:tracePt t="106802" x="1614488" y="5362575"/>
          <p14:tracePt t="106806" x="1631950" y="5362575"/>
          <p14:tracePt t="106807" x="1631950" y="5387975"/>
          <p14:tracePt t="106814" x="1657350" y="5387975"/>
          <p14:tracePt t="106815" x="1673225" y="5387975"/>
          <p14:tracePt t="106819" x="1698625" y="5387975"/>
          <p14:tracePt t="106820" x="1698625" y="5405438"/>
          <p14:tracePt t="106824" x="1716088" y="5405438"/>
          <p14:tracePt t="106830" x="1741488" y="5405438"/>
          <p14:tracePt t="106835" x="1758950" y="5405438"/>
          <p14:tracePt t="106841" x="1784350" y="5405438"/>
          <p14:tracePt t="106842" x="1784350" y="5430838"/>
          <p14:tracePt t="106847" x="1801813" y="5430838"/>
          <p14:tracePt t="106854" x="1827213" y="5430838"/>
          <p14:tracePt t="106865" x="1843088" y="5430838"/>
          <p14:tracePt t="106881" x="1868488" y="5430838"/>
          <p14:tracePt t="106903" x="1885950" y="5430838"/>
          <p14:tracePt t="106944" x="1911350" y="5430838"/>
          <p14:tracePt t="106957" x="1928813" y="5430838"/>
          <p14:tracePt t="106969" x="1954213" y="5430838"/>
          <p14:tracePt t="106982" x="1971675" y="5430838"/>
          <p14:tracePt t="106999" x="1997075" y="5430838"/>
          <p14:tracePt t="107025" x="2012950" y="5430838"/>
          <p14:tracePt t="107037" x="2038350" y="5430838"/>
          <p14:tracePt t="107051" x="2055813" y="5430838"/>
          <p14:tracePt t="107060" x="2081213" y="5430838"/>
          <p14:tracePt t="107067" x="2098675" y="5430838"/>
          <p14:tracePt t="107078" x="2124075" y="5430838"/>
          <p14:tracePt t="107087" x="2141538" y="5430838"/>
          <p14:tracePt t="107097" x="2166938" y="5430838"/>
          <p14:tracePt t="107111" x="2182813" y="5430838"/>
          <p14:tracePt t="107121" x="2208213" y="5430838"/>
          <p14:tracePt t="107130" x="2225675" y="5430838"/>
          <p14:tracePt t="107138" x="2251075" y="5430838"/>
          <p14:tracePt t="107146" x="2268538" y="5430838"/>
          <p14:tracePt t="107151" x="2293938" y="5430838"/>
          <p14:tracePt t="107159" x="2311400" y="5430838"/>
          <p14:tracePt t="107165" x="2336800" y="5430838"/>
          <p14:tracePt t="107171" x="2352675" y="5430838"/>
          <p14:tracePt t="107178" x="2379663" y="5430838"/>
          <p14:tracePt t="107182" x="2395538" y="5430838"/>
          <p14:tracePt t="107189" x="2420938" y="5430838"/>
          <p14:tracePt t="107197" x="2438400" y="5430838"/>
          <p14:tracePt t="107198" x="2438400" y="5413375"/>
          <p14:tracePt t="107205" x="2463800" y="5413375"/>
          <p14:tracePt t="107217" x="2481263" y="5413375"/>
          <p14:tracePt t="107227" x="2506663" y="5413375"/>
          <p14:tracePt t="107234" x="2524125" y="5413375"/>
          <p14:tracePt t="107241" x="2549525" y="5413375"/>
          <p14:tracePt t="107250" x="2565400" y="5413375"/>
          <p14:tracePt t="107258" x="2590800" y="5413375"/>
          <p14:tracePt t="107266" x="2608263" y="5413375"/>
          <p14:tracePt t="107274" x="2633663" y="5413375"/>
          <p14:tracePt t="107283" x="2651125" y="5413375"/>
          <p14:tracePt t="107290" x="2676525" y="5387975"/>
          <p14:tracePt t="107297" x="2693988" y="5387975"/>
          <p14:tracePt t="107304" x="2719388" y="5387975"/>
          <p14:tracePt t="107313" x="2735263" y="5387975"/>
          <p14:tracePt t="107317" x="2760663" y="5387975"/>
          <p14:tracePt t="107323" x="2778125" y="5387975"/>
          <p14:tracePt t="107324" x="2778125" y="5370513"/>
          <p14:tracePt t="107330" x="2803525" y="5370513"/>
          <p14:tracePt t="107335" x="2820988" y="5370513"/>
          <p14:tracePt t="107337" x="2820988" y="5345113"/>
          <p14:tracePt t="107340" x="2846388" y="5345113"/>
          <p14:tracePt t="107344" x="2863850" y="5345113"/>
          <p14:tracePt t="107350" x="2889250" y="5345113"/>
          <p14:tracePt t="107352" x="2889250" y="5327650"/>
          <p14:tracePt t="107355" x="2905125" y="5327650"/>
          <p14:tracePt t="107363" x="2930525" y="5327650"/>
          <p14:tracePt t="107369" x="2947988" y="5327650"/>
          <p14:tracePt t="107450" x="2973388" y="5327650"/>
          <p14:tracePt t="107455" x="2990850" y="5327650"/>
          <p14:tracePt t="107460" x="3016250" y="5302250"/>
          <p14:tracePt t="107464" x="3033713" y="5302250"/>
          <p14:tracePt t="107468" x="3059113" y="5302250"/>
          <p14:tracePt t="107472" x="3074988" y="5302250"/>
          <p14:tracePt t="107477" x="3100388" y="5286375"/>
          <p14:tracePt t="107481" x="3117850" y="5286375"/>
          <p14:tracePt t="107485" x="3143250" y="5286375"/>
          <p14:tracePt t="107490" x="3160713" y="5286375"/>
          <p14:tracePt t="107495" x="3160713" y="5260975"/>
          <p14:tracePt t="107497" x="3186113" y="5260975"/>
          <p14:tracePt t="107501" x="3203575" y="5260975"/>
          <p14:tracePt t="107508" x="3228975" y="5260975"/>
          <p14:tracePt t="107513" x="3228975" y="5243513"/>
          <p14:tracePt t="107516" x="3244850" y="5243513"/>
          <p14:tracePt t="107528" x="3270250" y="5243513"/>
          <p14:tracePt t="107535" x="3287713" y="5243513"/>
          <p14:tracePt t="107542" x="3287713" y="5218113"/>
          <p14:tracePt t="107547" x="3313113" y="5218113"/>
          <p14:tracePt t="107563" x="3330575" y="5218113"/>
          <p14:tracePt t="107573" x="3355975" y="5218113"/>
          <p14:tracePt t="107583" x="3373438" y="5218113"/>
          <p14:tracePt t="107596" x="3398838" y="5218113"/>
          <p14:tracePt t="107608" x="3414713" y="5218113"/>
          <p14:tracePt t="107622" x="3441700" y="5218113"/>
          <p14:tracePt t="107635" x="3457575" y="5218113"/>
          <p14:tracePt t="107647" x="3482975" y="5218113"/>
          <p14:tracePt t="107654" x="3500438" y="5218113"/>
          <p14:tracePt t="107664" x="3525838" y="5218113"/>
          <p14:tracePt t="107668" x="3543300" y="5218113"/>
          <p14:tracePt t="107674" x="3568700" y="5218113"/>
          <p14:tracePt t="107681" x="3586163" y="5218113"/>
          <p14:tracePt t="107688" x="3611563" y="5218113"/>
          <p14:tracePt t="107697" x="3627438" y="5218113"/>
          <p14:tracePt t="107705" x="3652838" y="5218113"/>
          <p14:tracePt t="107713" x="3670300" y="5218113"/>
          <p14:tracePt t="107722" x="3695700" y="5218113"/>
          <p14:tracePt t="107730" x="3713163" y="5218113"/>
          <p14:tracePt t="107737" x="3738563" y="5218113"/>
          <p14:tracePt t="107742" x="3756025" y="5218113"/>
          <p14:tracePt t="107748" x="3781425" y="5218113"/>
          <p14:tracePt t="107752" x="3797300" y="5218113"/>
          <p14:tracePt t="107754" x="3797300" y="5235575"/>
          <p14:tracePt t="107756" x="3822700" y="5235575"/>
          <p14:tracePt t="107761" x="3840163" y="5235575"/>
          <p14:tracePt t="107764" x="3865563" y="5235575"/>
          <p14:tracePt t="107767" x="3883025" y="5235575"/>
          <p14:tracePt t="107770" x="3908425" y="5235575"/>
          <p14:tracePt t="107774" x="3925888" y="5235575"/>
          <p14:tracePt t="107778" x="3951288" y="5235575"/>
          <p14:tracePt t="107781" x="3967163" y="5235575"/>
          <p14:tracePt t="107784" x="3992563" y="5235575"/>
          <p14:tracePt t="107787" x="4010025" y="5235575"/>
          <p14:tracePt t="107790" x="4035425" y="5235575"/>
          <p14:tracePt t="107794" x="4052888" y="5235575"/>
          <p14:tracePt t="107797" x="4078288" y="5235575"/>
          <p14:tracePt t="107798" x="4078288" y="5218113"/>
          <p14:tracePt t="107800" x="4095750" y="5218113"/>
          <p14:tracePt t="107802" x="4121150" y="5218113"/>
          <p14:tracePt t="107805" x="4137025" y="5218113"/>
          <p14:tracePt t="107808" x="4162425" y="5218113"/>
          <p14:tracePt t="107813" x="4179888" y="5218113"/>
          <p14:tracePt t="107814" x="4205288" y="5218113"/>
          <p14:tracePt t="107817" x="4222750" y="5218113"/>
          <p14:tracePt t="107819" x="4248150" y="5218113"/>
          <p14:tracePt t="107822" x="4265613" y="5218113"/>
          <p14:tracePt t="107825" x="4291013" y="5218113"/>
          <p14:tracePt t="107830" x="4306888" y="5218113"/>
          <p14:tracePt t="107877" x="4332288" y="5218113"/>
          <p14:tracePt t="108101" x="4349750" y="5218113"/>
          <p14:tracePt t="108110" x="4375150" y="5218113"/>
          <p14:tracePt t="108115" x="4392613" y="5218113"/>
          <p14:tracePt t="108123" x="4418013" y="5218113"/>
          <p14:tracePt t="108130" x="4435475" y="5218113"/>
          <p14:tracePt t="108136" x="4460875" y="5235575"/>
          <p14:tracePt t="108142" x="4476750" y="5235575"/>
          <p14:tracePt t="108150" x="4503738" y="5235575"/>
          <p14:tracePt t="108155" x="4519613" y="5235575"/>
          <p14:tracePt t="108164" x="4545013" y="5235575"/>
          <p14:tracePt t="108180" x="4562475" y="5235575"/>
          <p14:tracePt t="108206" x="4562475" y="5260975"/>
          <p14:tracePt t="108281" x="4587875" y="5260975"/>
          <p14:tracePt t="108299" x="4605338" y="5260975"/>
          <p14:tracePt t="108310" x="4630738" y="5260975"/>
          <p14:tracePt t="108520" x="4630738" y="5276850"/>
          <p14:tracePt t="108525" x="4613275" y="5276850"/>
          <p14:tracePt t="108531" x="4587875" y="5276850"/>
          <p14:tracePt t="108535" x="4570413" y="5276850"/>
          <p14:tracePt t="108539" x="4545013" y="5276850"/>
          <p14:tracePt t="108540" x="4545013" y="5302250"/>
          <p14:tracePt t="108542" x="4529138" y="5302250"/>
          <p14:tracePt t="108547" x="4503738" y="5302250"/>
          <p14:tracePt t="108548" x="4486275" y="5302250"/>
          <p14:tracePt t="108551" x="4460875" y="5302250"/>
          <p14:tracePt t="108554" x="4443413" y="5302250"/>
          <p14:tracePt t="108557" x="4418013" y="5302250"/>
          <p14:tracePt t="108561" x="4400550" y="5302250"/>
          <p14:tracePt t="108564" x="4375150" y="5319713"/>
          <p14:tracePt t="108565" x="4359275" y="5319713"/>
          <p14:tracePt t="108568" x="4332288" y="5319713"/>
          <p14:tracePt t="108571" x="4316413" y="5319713"/>
          <p14:tracePt t="108574" x="4291013" y="5319713"/>
          <p14:tracePt t="108577" x="4273550" y="5319713"/>
          <p14:tracePt t="108581" x="4248150" y="5319713"/>
          <p14:tracePt t="108583" x="4230688" y="5319713"/>
          <p14:tracePt t="108586" x="4205288" y="5319713"/>
          <p14:tracePt t="108589" x="4187825" y="5345113"/>
          <p14:tracePt t="108592" x="4162425" y="5345113"/>
          <p14:tracePt t="108597" x="4146550" y="5345113"/>
          <p14:tracePt t="108599" x="4121150" y="5345113"/>
          <p14:tracePt t="108602" x="4103688" y="5345113"/>
          <p14:tracePt t="108605" x="4078288" y="5345113"/>
          <p14:tracePt t="108608" x="4060825" y="5345113"/>
          <p14:tracePt t="108614" x="4035425" y="5345113"/>
          <p14:tracePt t="108615" x="4017963" y="5345113"/>
          <p14:tracePt t="108618" x="3992563" y="5345113"/>
          <p14:tracePt t="108619" x="3992563" y="5362575"/>
          <p14:tracePt t="108621" x="3976688" y="5362575"/>
          <p14:tracePt t="108624" x="3951288" y="5362575"/>
          <p14:tracePt t="108628" x="3933825" y="5362575"/>
          <p14:tracePt t="108631" x="3908425" y="5362575"/>
          <p14:tracePt t="108633" x="3890963" y="5362575"/>
          <p14:tracePt t="108636" x="3865563" y="5362575"/>
          <p14:tracePt t="108639" x="3848100" y="5362575"/>
          <p14:tracePt t="108642" x="3822700" y="5362575"/>
          <p14:tracePt t="108647" x="3806825" y="5362575"/>
          <p14:tracePt t="108648" x="3781425" y="5362575"/>
          <p14:tracePt t="108651" x="3763963" y="5362575"/>
          <p14:tracePt t="108653" x="3738563" y="5362575"/>
          <p14:tracePt t="108656" x="3721100" y="5362575"/>
          <p14:tracePt t="108660" x="3695700" y="5362575"/>
          <p14:tracePt t="108664" x="3678238" y="5362575"/>
          <p14:tracePt t="108666" x="3652838" y="5362575"/>
          <p14:tracePt t="108669" x="3636963" y="5362575"/>
          <p14:tracePt t="108673" x="3611563" y="5362575"/>
          <p14:tracePt t="108680" x="3594100" y="5362575"/>
          <p14:tracePt t="108682" x="3568700" y="5362575"/>
          <p14:tracePt t="108686" x="3551238" y="5387975"/>
          <p14:tracePt t="108689" x="3525838" y="5387975"/>
          <p14:tracePt t="108694" x="3508375" y="5387975"/>
          <p14:tracePt t="108697" x="3482975" y="5387975"/>
          <p14:tracePt t="108698" x="3467100" y="5387975"/>
          <p14:tracePt t="108701" x="3441700" y="5387975"/>
          <p14:tracePt t="108704" x="3424238" y="5387975"/>
          <p14:tracePt t="108706" x="3398838" y="5387975"/>
          <p14:tracePt t="108708" x="3398838" y="5405438"/>
          <p14:tracePt t="108709" x="3381375" y="5405438"/>
          <p14:tracePt t="108714" x="3355975" y="5405438"/>
          <p14:tracePt t="108714" x="3338513" y="5405438"/>
          <p14:tracePt t="108716" x="3313113" y="5405438"/>
          <p14:tracePt t="108718" x="3297238" y="5405438"/>
          <p14:tracePt t="108720" x="3270250" y="5430838"/>
          <p14:tracePt t="108722" x="3254375" y="5430838"/>
          <p14:tracePt t="108725" x="3228975" y="5430838"/>
          <p14:tracePt t="108728" x="3211513" y="5430838"/>
          <p14:tracePt t="108731" x="3168650" y="5430838"/>
          <p14:tracePt t="108733" x="3143250" y="5430838"/>
          <p14:tracePt t="108736" x="3127375" y="5430838"/>
          <p14:tracePt t="108737" x="3127375" y="5446713"/>
          <p14:tracePt t="108738" x="3100388" y="5446713"/>
          <p14:tracePt t="108740" x="3084513" y="5446713"/>
          <p14:tracePt t="108746" x="3041650" y="5446713"/>
          <p14:tracePt t="108748" x="3016250" y="5446713"/>
          <p14:tracePt t="108749" x="2998788" y="5446713"/>
          <p14:tracePt t="108751" x="2973388" y="5446713"/>
          <p14:tracePt t="108754" x="2955925" y="5446713"/>
          <p14:tracePt t="108757" x="2930525" y="5446713"/>
          <p14:tracePt t="108760" x="2914650" y="5446713"/>
          <p14:tracePt t="108764" x="2871788" y="5446713"/>
          <p14:tracePt t="108766" x="2846388" y="5446713"/>
          <p14:tracePt t="108769" x="2828925" y="5446713"/>
          <p14:tracePt t="108772" x="2803525" y="5446713"/>
          <p14:tracePt t="108774" x="2786063" y="5446713"/>
          <p14:tracePt t="108778" x="2760663" y="5446713"/>
          <p14:tracePt t="108781" x="2744788" y="5446713"/>
          <p14:tracePt t="108783" x="2719388" y="5446713"/>
          <p14:tracePt t="108786" x="2701925" y="5446713"/>
          <p14:tracePt t="108789" x="2676525" y="5446713"/>
          <p14:tracePt t="108791" x="2659063" y="5446713"/>
          <p14:tracePt t="108795" x="2633663" y="5446713"/>
          <p14:tracePt t="108797" x="2616200" y="5446713"/>
          <p14:tracePt t="108801" x="2590800" y="5446713"/>
          <p14:tracePt t="108804" x="2574925" y="5446713"/>
          <p14:tracePt t="108808" x="2549525" y="5446713"/>
          <p14:tracePt t="108813" x="2532063" y="5446713"/>
          <p14:tracePt t="108815" x="2506663" y="5446713"/>
          <p14:tracePt t="108819" x="2489200" y="5446713"/>
          <p14:tracePt t="108823" x="2463800" y="5446713"/>
          <p14:tracePt t="108827" x="2446338" y="5446713"/>
          <p14:tracePt t="108831" x="2420938" y="5446713"/>
          <p14:tracePt t="108834" x="2405063" y="5446713"/>
          <p14:tracePt t="108838" x="2379663" y="5446713"/>
          <p14:tracePt t="108842" x="2362200" y="5446713"/>
          <p14:tracePt t="108848" x="2336800" y="5446713"/>
          <p14:tracePt t="108850" x="2319338" y="5446713"/>
          <p14:tracePt t="108854" x="2293938" y="5446713"/>
          <p14:tracePt t="108858" x="2276475" y="5446713"/>
          <p14:tracePt t="108864" x="2251075" y="5446713"/>
          <p14:tracePt t="108866" x="2235200" y="5446713"/>
          <p14:tracePt t="108870" x="2208213" y="5446713"/>
          <p14:tracePt t="108873" x="2192338" y="5446713"/>
          <p14:tracePt t="108879" x="2166938" y="5446713"/>
          <p14:tracePt t="108882" x="2149475" y="5446713"/>
          <p14:tracePt t="108898" x="2038350" y="5430838"/>
          <p14:tracePt t="108901" x="2022475" y="5430838"/>
          <p14:tracePt t="108905" x="1997075" y="5430838"/>
          <p14:tracePt t="108906" x="1997075" y="5413375"/>
          <p14:tracePt t="108908" x="1979613" y="5413375"/>
          <p14:tracePt t="108915" x="1954213" y="5413375"/>
          <p14:tracePt t="108916" x="1936750" y="5413375"/>
          <p14:tracePt t="108920" x="1911350" y="5413375"/>
          <p14:tracePt t="108925" x="1893888" y="5413375"/>
          <p14:tracePt t="108931" x="1868488" y="5413375"/>
          <p14:tracePt t="108937" x="1852613" y="5413375"/>
          <p14:tracePt t="108944" x="1827213" y="5413375"/>
          <p14:tracePt t="108952" x="1809750" y="5413375"/>
          <p14:tracePt t="108955" x="1809750" y="5387975"/>
          <p14:tracePt t="108964" x="1784350" y="5387975"/>
          <p14:tracePt t="108975" x="1766888" y="5387975"/>
          <p14:tracePt t="108988" x="1741488" y="5387975"/>
          <p14:tracePt t="108997" x="1724025" y="5387975"/>
          <p14:tracePt t="109003" x="1698625" y="5387975"/>
          <p14:tracePt t="109010" x="1682750" y="5387975"/>
          <p14:tracePt t="109014" x="1682750" y="5370513"/>
          <p14:tracePt t="109016" x="1657350" y="5370513"/>
          <p14:tracePt t="109020" x="1639888" y="5370513"/>
          <p14:tracePt t="109025" x="1614488" y="5370513"/>
          <p14:tracePt t="109030" x="1597025" y="5370513"/>
          <p14:tracePt t="109033" x="1571625" y="5370513"/>
          <p14:tracePt t="109037" x="1554163" y="5370513"/>
          <p14:tracePt t="109041" x="1528763" y="5370513"/>
          <p14:tracePt t="109047" x="1512888" y="5370513"/>
          <p14:tracePt t="109049" x="1512888" y="5345113"/>
          <p14:tracePt t="109050" x="1487488" y="5345113"/>
          <p14:tracePt t="109055" x="1470025" y="5345113"/>
          <p14:tracePt t="109063" x="1444625" y="5345113"/>
          <p14:tracePt t="109074" x="1427163" y="5345113"/>
          <p14:tracePt t="109089" x="1401763" y="5345113"/>
          <p14:tracePt t="109098" x="1384300" y="5345113"/>
          <p14:tracePt t="109102" x="1358900" y="5345113"/>
          <p14:tracePt t="109111" x="1343025" y="5345113"/>
          <p14:tracePt t="109140" x="1317625" y="5345113"/>
          <p14:tracePt t="109171" x="1317625" y="5362575"/>
          <p14:tracePt t="109173" x="1300163" y="5362575"/>
          <p14:tracePt t="109182" x="1274763" y="5362575"/>
          <p14:tracePt t="109191" x="1257300" y="5362575"/>
          <p14:tracePt t="109323" x="1257300" y="5387975"/>
          <p14:tracePt t="109337" x="1274763" y="5387975"/>
          <p14:tracePt t="109347" x="1274763" y="5405438"/>
          <p14:tracePt t="109348" x="1290638" y="5405438"/>
          <p14:tracePt t="109356" x="1317625" y="5405438"/>
          <p14:tracePt t="109363" x="1317625" y="5430838"/>
          <p14:tracePt t="109365" x="1333500" y="5430838"/>
          <p14:tracePt t="109374" x="1358900" y="5430838"/>
          <p14:tracePt t="109384" x="1358900" y="5446713"/>
          <p14:tracePt t="109384" x="1376363" y="5446713"/>
          <p14:tracePt t="109397" x="1401763" y="5446713"/>
          <p14:tracePt t="109405" x="1419225" y="5472113"/>
          <p14:tracePt t="109417" x="1444625" y="5472113"/>
          <p14:tracePt t="109422" x="1462088" y="5489575"/>
          <p14:tracePt t="109430" x="1487488" y="5489575"/>
          <p14:tracePt t="109442" x="1503363" y="5489575"/>
          <p14:tracePt t="109467" x="1528763" y="5489575"/>
          <p14:tracePt t="109482" x="1546225" y="5489575"/>
          <p14:tracePt t="109487" x="1571625" y="5489575"/>
          <p14:tracePt t="109505" x="1589088" y="5489575"/>
          <p14:tracePt t="109555" x="1614488" y="5489575"/>
          <p14:tracePt t="109567" x="1631950" y="5489575"/>
          <p14:tracePt t="109577" x="1657350" y="5489575"/>
          <p14:tracePt t="109601" x="1673225" y="5489575"/>
          <p14:tracePt t="109619" x="1698625" y="5489575"/>
          <p14:tracePt t="109627" x="1716088" y="5489575"/>
          <p14:tracePt t="109636" x="1741488" y="5489575"/>
          <p14:tracePt t="109642" x="1758950" y="5489575"/>
          <p14:tracePt t="109654" x="1784350" y="5489575"/>
          <p14:tracePt t="109667" x="1801813" y="5489575"/>
          <p14:tracePt t="109677" x="1827213" y="5489575"/>
          <p14:tracePt t="109689" x="1843088" y="5489575"/>
          <p14:tracePt t="109704" x="1868488" y="5489575"/>
          <p14:tracePt t="109717" x="1885950" y="5489575"/>
          <p14:tracePt t="109721" x="1911350" y="5489575"/>
          <p14:tracePt t="109727" x="1928813" y="5489575"/>
          <p14:tracePt t="109735" x="1954213" y="5489575"/>
          <p14:tracePt t="109738" x="1971675" y="5489575"/>
          <p14:tracePt t="109744" x="1997075" y="5489575"/>
          <p14:tracePt t="109753" x="2012950" y="5489575"/>
          <p14:tracePt t="109757" x="2038350" y="5489575"/>
          <p14:tracePt t="109768" x="2055813" y="5489575"/>
          <p14:tracePt t="109775" x="2081213" y="5489575"/>
          <p14:tracePt t="109787" x="2098675" y="5489575"/>
          <p14:tracePt t="109804" x="2124075" y="5472113"/>
          <p14:tracePt t="109810" x="2141538" y="5472113"/>
          <p14:tracePt t="109820" x="2166938" y="5472113"/>
          <p14:tracePt t="109825" x="2182813" y="5472113"/>
          <p14:tracePt t="109834" x="2208213" y="5472113"/>
          <p14:tracePt t="109838" x="2225675" y="5472113"/>
          <p14:tracePt t="109840" x="2251075" y="5472113"/>
          <p14:tracePt t="109850" x="2268538" y="5472113"/>
          <p14:tracePt t="109853" x="2293938" y="5472113"/>
          <p14:tracePt t="109855" x="2311400" y="5472113"/>
          <p14:tracePt t="109861" x="2336800" y="5472113"/>
          <p14:tracePt t="109867" x="2352675" y="5472113"/>
          <p14:tracePt t="109870" x="2379663" y="5472113"/>
          <p14:tracePt t="109873" x="2395538" y="5472113"/>
          <p14:tracePt t="109877" x="2420938" y="5472113"/>
          <p14:tracePt t="109884" x="2438400" y="5472113"/>
          <p14:tracePt t="109887" x="2463800" y="5472113"/>
          <p14:tracePt t="109901" x="2524125" y="5472113"/>
          <p14:tracePt t="109906" x="2549525" y="5472113"/>
          <p14:tracePt t="109911" x="2565400" y="5472113"/>
          <p14:tracePt t="109919" x="2590800" y="5472113"/>
          <p14:tracePt t="109922" x="2608263" y="5472113"/>
          <p14:tracePt t="109931" x="2633663" y="5472113"/>
          <p14:tracePt t="109936" x="2651125" y="5456238"/>
          <p14:tracePt t="109941" x="2676525" y="5456238"/>
          <p14:tracePt t="109950" x="2693988" y="5456238"/>
          <p14:tracePt t="109955" x="2719388" y="5456238"/>
          <p14:tracePt t="109966" x="2735263" y="5456238"/>
          <p14:tracePt t="109987" x="2760663" y="5456238"/>
          <p14:tracePt t="110005" x="2778125" y="5456238"/>
          <p14:tracePt t="110019" x="2803525" y="5456238"/>
          <p14:tracePt t="110027" x="2820988" y="5456238"/>
          <p14:tracePt t="110036" x="2846388" y="5456238"/>
          <p14:tracePt t="110041" x="2863850" y="5456238"/>
          <p14:tracePt t="110051" x="2889250" y="5456238"/>
          <p14:tracePt t="110055" x="2905125" y="5456238"/>
          <p14:tracePt t="110067" x="2930525" y="5456238"/>
          <p14:tracePt t="110073" x="2947988" y="5456238"/>
          <p14:tracePt t="110085" x="2973388" y="5456238"/>
          <p14:tracePt t="110092" x="2990850" y="5456238"/>
          <p14:tracePt t="110099" x="3016250" y="5456238"/>
          <p14:tracePt t="110107" x="3033713" y="5456238"/>
          <p14:tracePt t="110116" x="3059113" y="5456238"/>
          <p14:tracePt t="110122" x="3074988" y="5456238"/>
          <p14:tracePt t="110139" x="3100388" y="5456238"/>
          <p14:tracePt t="110183" x="3117850" y="5456238"/>
          <p14:tracePt t="110198" x="3143250" y="5456238"/>
          <p14:tracePt t="110205" x="3160713" y="5456238"/>
          <p14:tracePt t="110210" x="3186113" y="5456238"/>
          <p14:tracePt t="110219" x="3203575" y="5456238"/>
          <p14:tracePt t="110222" x="3228975" y="5472113"/>
          <p14:tracePt t="110227" x="3244850" y="5472113"/>
          <p14:tracePt t="110234" x="3270250" y="5472113"/>
          <p14:tracePt t="110238" x="3287713" y="5472113"/>
          <p14:tracePt t="110244" x="3313113" y="5472113"/>
          <p14:tracePt t="110252" x="3330575" y="5472113"/>
          <p14:tracePt t="110255" x="3355975" y="5472113"/>
          <p14:tracePt t="110291" x="3373438" y="5472113"/>
          <p14:tracePt t="110307" x="3398838" y="5472113"/>
          <p14:tracePt t="110314" x="3414713" y="5472113"/>
          <p14:tracePt t="110320" x="3441700" y="5472113"/>
          <p14:tracePt t="110327" x="3457575" y="5472113"/>
          <p14:tracePt t="110396" x="3482975" y="5472113"/>
          <p14:tracePt t="110407" x="3500438" y="5472113"/>
          <p14:tracePt t="110418" x="3525838" y="5472113"/>
          <p14:tracePt t="110424" x="3543300" y="5472113"/>
          <p14:tracePt t="110431" x="3568700" y="5472113"/>
          <p14:tracePt t="110437" x="3586163" y="5472113"/>
          <p14:tracePt t="110442" x="3611563" y="5472113"/>
          <p14:tracePt t="110448" x="3627438" y="5472113"/>
          <p14:tracePt t="110452" x="3652838" y="5472113"/>
          <p14:tracePt t="110457" x="3670300" y="5472113"/>
          <p14:tracePt t="110464" x="3695700" y="5472113"/>
          <p14:tracePt t="110469" x="3713163" y="5472113"/>
          <p14:tracePt t="110481" x="3738563" y="5472113"/>
          <p14:tracePt t="110556" x="3756025" y="5472113"/>
          <p14:tracePt t="110665" x="3756025" y="5489575"/>
          <p14:tracePt t="110699" x="3738563" y="5489575"/>
          <p14:tracePt t="110703" x="3721100" y="5489575"/>
          <p14:tracePt t="110708" x="3695700" y="5489575"/>
          <p14:tracePt t="110713" x="3678238" y="5489575"/>
          <p14:tracePt t="110715" x="3652838" y="5489575"/>
          <p14:tracePt t="110718" x="3636963" y="5489575"/>
          <p14:tracePt t="110719" x="3636963" y="5514975"/>
          <p14:tracePt t="110722" x="3611563" y="5514975"/>
          <p14:tracePt t="110725" x="3594100" y="5514975"/>
          <p14:tracePt t="110730" x="3568700" y="5514975"/>
          <p14:tracePt t="110732" x="3551238" y="5514975"/>
          <p14:tracePt t="110735" x="3525838" y="5514975"/>
          <p14:tracePt t="110739" x="3508375" y="5514975"/>
          <p14:tracePt t="110745" x="3482975" y="5514975"/>
          <p14:tracePt t="110748" x="3467100" y="5514975"/>
          <p14:tracePt t="110752" x="3441700" y="5514975"/>
          <p14:tracePt t="110757" x="3424238" y="5532438"/>
          <p14:tracePt t="110764" x="3398838" y="5532438"/>
          <p14:tracePt t="110770" x="3381375" y="5532438"/>
          <p14:tracePt t="110777" x="3355975" y="5532438"/>
          <p14:tracePt t="110781" x="3338513" y="5532438"/>
          <p14:tracePt t="110783" x="3338513" y="5557838"/>
          <p14:tracePt t="110786" x="3313113" y="5557838"/>
          <p14:tracePt t="110789" x="3297238" y="5557838"/>
          <p14:tracePt t="110795" x="3270250" y="5557838"/>
          <p14:tracePt t="110798" x="3254375" y="5575300"/>
          <p14:tracePt t="110802" x="3228975" y="5575300"/>
          <p14:tracePt t="110807" x="3211513" y="5575300"/>
          <p14:tracePt t="110814" x="3186113" y="5575300"/>
          <p14:tracePt t="110817" x="3168650" y="5575300"/>
          <p14:tracePt t="110819" x="3168650" y="5600700"/>
          <p14:tracePt t="110822" x="3143250" y="5600700"/>
          <p14:tracePt t="110827" x="3127375" y="5600700"/>
          <p14:tracePt t="110831" x="3100388" y="5600700"/>
          <p14:tracePt t="110835" x="3084513" y="5600700"/>
          <p14:tracePt t="110839" x="3059113" y="5600700"/>
          <p14:tracePt t="110845" x="3041650" y="5600700"/>
          <p14:tracePt t="110847" x="3016250" y="5600700"/>
          <p14:tracePt t="110850" x="2998788" y="5600700"/>
          <p14:tracePt t="110853" x="2973388" y="5616575"/>
          <p14:tracePt t="110857" x="2955925" y="5616575"/>
          <p14:tracePt t="110861" x="2930525" y="5616575"/>
          <p14:tracePt t="110864" x="2914650" y="5616575"/>
          <p14:tracePt t="110867" x="2889250" y="5616575"/>
          <p14:tracePt t="110871" x="2871788" y="5616575"/>
          <p14:tracePt t="110875" x="2846388" y="5616575"/>
          <p14:tracePt t="110880" x="2828925" y="5616575"/>
          <p14:tracePt t="110884" x="2803525" y="5616575"/>
          <p14:tracePt t="110891" x="2786063" y="5616575"/>
          <p14:tracePt t="110898" x="2760663" y="5616575"/>
          <p14:tracePt t="110905" x="2744788" y="5616575"/>
          <p14:tracePt t="110914" x="2719388" y="5616575"/>
          <p14:tracePt t="110922" x="2719388" y="5641975"/>
          <p14:tracePt t="110924" x="2701925" y="5641975"/>
          <p14:tracePt t="110931" x="2676525" y="5641975"/>
          <p14:tracePt t="110937" x="2659063" y="5641975"/>
          <p14:tracePt t="110945" x="2633663" y="5641975"/>
          <p14:tracePt t="110949" x="2616200" y="5641975"/>
          <p14:tracePt t="110955" x="2590800" y="5641975"/>
          <p14:tracePt t="110963" x="2574925" y="5641975"/>
          <p14:tracePt t="110968" x="2549525" y="5641975"/>
          <p14:tracePt t="110978" x="2532063" y="5641975"/>
          <p14:tracePt t="110991" x="2506663" y="5641975"/>
          <p14:tracePt t="111041" x="2489200" y="5641975"/>
          <p14:tracePt t="111050" x="2463800" y="5641975"/>
          <p14:tracePt t="111060" x="2446338" y="5641975"/>
          <p14:tracePt t="111070" x="2420938" y="5641975"/>
          <p14:tracePt t="111086" x="2405063" y="5659438"/>
          <p14:tracePt t="111171" x="2379663" y="5659438"/>
          <p14:tracePt t="111247" x="2395538" y="5659438"/>
          <p14:tracePt t="111267" x="2420938" y="5659438"/>
          <p14:tracePt t="111280" x="2438400" y="5659438"/>
          <p14:tracePt t="111287" x="2463800" y="5659438"/>
          <p14:tracePt t="111296" x="2481263" y="5659438"/>
          <p14:tracePt t="111302" x="2506663" y="5659438"/>
          <p14:tracePt t="111308" x="2524125" y="5659438"/>
          <p14:tracePt t="111316" x="2549525" y="5659438"/>
          <p14:tracePt t="111322" x="2565400" y="5659438"/>
          <p14:tracePt t="111330" x="2590800" y="5659438"/>
          <p14:tracePt t="111333" x="2608263" y="5659438"/>
          <p14:tracePt t="111337" x="2633663" y="5659438"/>
          <p14:tracePt t="111342" x="2651125" y="5659438"/>
          <p14:tracePt t="111347" x="2676525" y="5659438"/>
          <p14:tracePt t="111350" x="2693988" y="5659438"/>
          <p14:tracePt t="111352" x="2693988" y="5641975"/>
          <p14:tracePt t="111355" x="2719388" y="5641975"/>
          <p14:tracePt t="111361" x="2735263" y="5641975"/>
          <p14:tracePt t="111366" x="2760663" y="5641975"/>
          <p14:tracePt t="111371" x="2778125" y="5641975"/>
          <p14:tracePt t="111380" x="2803525" y="5641975"/>
          <p14:tracePt t="111385" x="2820988" y="5641975"/>
          <p14:tracePt t="111394" x="2846388" y="5641975"/>
          <p14:tracePt t="111402" x="2863850" y="5641975"/>
          <p14:tracePt t="111414" x="2889250" y="5641975"/>
          <p14:tracePt t="111418" x="2889250" y="5626100"/>
          <p14:tracePt t="111430" x="2905125" y="5626100"/>
          <p14:tracePt t="111441" x="2930525" y="5626100"/>
          <p14:tracePt t="111463" x="2947988" y="5626100"/>
          <p14:tracePt t="111486" x="2973388" y="5626100"/>
          <p14:tracePt t="111540" x="2990850" y="5626100"/>
          <p14:tracePt t="111595" x="3016250" y="5626100"/>
          <p14:tracePt t="111616" x="3033713" y="5626100"/>
          <p14:tracePt t="111627" x="3059113" y="5626100"/>
          <p14:tracePt t="111637" x="3074988" y="5626100"/>
          <p14:tracePt t="111651" x="3100388" y="5626100"/>
          <p14:tracePt t="111828" x="3100388" y="5600700"/>
          <p14:tracePt t="127929" x="3084513" y="5600700"/>
          <p14:tracePt t="127939" x="3059113" y="5600700"/>
          <p14:tracePt t="127940" x="3059113" y="5616575"/>
          <p14:tracePt t="127948" x="3041650" y="5616575"/>
          <p14:tracePt t="127957" x="3016250" y="5641975"/>
          <p14:tracePt t="127964" x="2998788" y="5641975"/>
          <p14:tracePt t="127971" x="2973388" y="5641975"/>
          <p14:tracePt t="127973" x="2973388" y="5659438"/>
          <p14:tracePt t="127977" x="2955925" y="5659438"/>
          <p14:tracePt t="127982" x="2930525" y="5659438"/>
          <p14:tracePt t="127987" x="2914650" y="5659438"/>
          <p14:tracePt t="127991" x="2889250" y="5684838"/>
          <p14:tracePt t="127997" x="2871788" y="5684838"/>
          <p14:tracePt t="127999" x="2846388" y="5684838"/>
          <p14:tracePt t="128003" x="2828925" y="5684838"/>
          <p14:tracePt t="128006" x="2828925" y="5702300"/>
          <p14:tracePt t="128007" x="2803525" y="5702300"/>
          <p14:tracePt t="128013" x="2786063" y="5702300"/>
          <p14:tracePt t="128015" x="2760663" y="5702300"/>
          <p14:tracePt t="128018" x="2744788" y="5702300"/>
          <p14:tracePt t="128019" x="2744788" y="5727700"/>
          <p14:tracePt t="128022" x="2719388" y="5727700"/>
          <p14:tracePt t="128027" x="2701925" y="5727700"/>
          <p14:tracePt t="128030" x="2676525" y="5727700"/>
          <p14:tracePt t="128032" x="2676525" y="5745163"/>
          <p14:tracePt t="128035" x="2659063" y="5745163"/>
          <p14:tracePt t="128039" x="2633663" y="5745163"/>
          <p14:tracePt t="128068" x="2616200" y="5745163"/>
          <p14:tracePt t="128073" x="2590800" y="5745163"/>
          <p14:tracePt t="128080" x="2574925" y="5770563"/>
          <p14:tracePt t="128083" x="2549525" y="5770563"/>
          <p14:tracePt t="128089" x="2532063" y="5770563"/>
          <p14:tracePt t="128097" x="2506663" y="5788025"/>
          <p14:tracePt t="128102" x="2489200" y="5788025"/>
          <p14:tracePt t="128110" x="2463800" y="5788025"/>
          <p14:tracePt t="128118" x="2446338" y="5813425"/>
          <p14:tracePt t="128128" x="2420938" y="5813425"/>
          <p14:tracePt t="128134" x="2405063" y="5813425"/>
          <p14:tracePt t="128138" x="2405063" y="5829300"/>
          <p14:tracePt t="128141" x="2379663" y="5829300"/>
          <p14:tracePt t="128149" x="2362200" y="5829300"/>
          <p14:tracePt t="128156" x="2336800" y="5829300"/>
          <p14:tracePt t="128163" x="2319338" y="5854700"/>
          <p14:tracePt t="128166" x="2293938" y="5854700"/>
          <p14:tracePt t="128170" x="2276475" y="5854700"/>
          <p14:tracePt t="128174" x="2251075" y="5854700"/>
          <p14:tracePt t="128175" x="2251075" y="5872163"/>
          <p14:tracePt t="128177" x="2235200" y="5872163"/>
          <p14:tracePt t="128180" x="2208213" y="5872163"/>
          <p14:tracePt t="128184" x="2192338" y="5872163"/>
          <p14:tracePt t="128186" x="2166938" y="5897563"/>
          <p14:tracePt t="128189" x="2149475" y="5897563"/>
          <p14:tracePt t="128192" x="2124075" y="5897563"/>
          <p14:tracePt t="128198" x="2081213" y="5915025"/>
          <p14:tracePt t="128200" x="2065338" y="5915025"/>
          <p14:tracePt t="128202" x="2038350" y="5915025"/>
          <p14:tracePt t="128203" x="2038350" y="5940425"/>
          <p14:tracePt t="128204" x="2022475" y="5940425"/>
          <p14:tracePt t="128206" x="1997075" y="5940425"/>
          <p14:tracePt t="128208" x="1979613" y="5940425"/>
          <p14:tracePt t="128209" x="1979613" y="5957888"/>
          <p14:tracePt t="128213" x="1954213" y="5957888"/>
          <p14:tracePt t="128214" x="1936750" y="5957888"/>
          <p14:tracePt t="128216" x="1911350" y="5957888"/>
          <p14:tracePt t="128217" x="1911350" y="5983288"/>
          <p14:tracePt t="128218" x="1893888" y="5983288"/>
          <p14:tracePt t="128230" x="1868488" y="5983288"/>
          <p14:tracePt t="128232" x="1852613" y="5983288"/>
          <p14:tracePt t="128234" x="1827213" y="5999163"/>
          <p14:tracePt t="128237" x="1809750" y="5999163"/>
          <p14:tracePt t="128240" x="1784350" y="5999163"/>
          <p14:tracePt t="128241" x="1784350" y="6024563"/>
          <p14:tracePt t="128242" x="1766888" y="6024563"/>
          <p14:tracePt t="128247" x="1741488" y="6024563"/>
          <p14:tracePt t="128248" x="1724025" y="6042025"/>
          <p14:tracePt t="128251" x="1698625" y="6042025"/>
          <p14:tracePt t="128254" x="1682750" y="6042025"/>
          <p14:tracePt t="128256" x="1682750" y="6067425"/>
          <p14:tracePt t="128257" x="1657350" y="6067425"/>
          <p14:tracePt t="128261" x="1639888" y="6067425"/>
          <p14:tracePt t="128264" x="1614488" y="6067425"/>
          <p14:tracePt t="128265" x="1614488" y="6084888"/>
          <p14:tracePt t="128268" x="1597025" y="6084888"/>
          <p14:tracePt t="128272" x="1571625" y="6084888"/>
          <p14:tracePt t="128278" x="1554163" y="6110288"/>
          <p14:tracePt t="128282" x="1528763" y="6110288"/>
          <p14:tracePt t="128288" x="1512888" y="6110288"/>
          <p14:tracePt t="128292" x="1512888" y="6127750"/>
          <p14:tracePt t="128296" x="1487488" y="6127750"/>
          <p14:tracePt t="128301" x="1470025" y="6127750"/>
          <p14:tracePt t="128310" x="1444625" y="6153150"/>
          <p14:tracePt t="128317" x="1427163" y="6153150"/>
          <p14:tracePt t="128327" x="1401763" y="6169025"/>
          <p14:tracePt t="128334" x="1384300" y="6169025"/>
          <p14:tracePt t="128344" x="1358900" y="6194425"/>
          <p14:tracePt t="128352" x="1343025" y="6194425"/>
          <p14:tracePt t="128361" x="1317625" y="6211888"/>
          <p14:tracePt t="128367" x="1300163" y="6211888"/>
          <p14:tracePt t="128373" x="1274763" y="6211888"/>
          <p14:tracePt t="128375" x="1274763" y="6237288"/>
          <p14:tracePt t="128381" x="1257300" y="6237288"/>
          <p14:tracePt t="128413" x="1231900" y="6237288"/>
          <p14:tracePt t="128420" x="1214438" y="6237288"/>
          <p14:tracePt t="128431" x="1189038" y="6254750"/>
          <p14:tracePt t="128448" x="1173163" y="6254750"/>
          <p14:tracePt t="128708" x="1173163" y="6237288"/>
          <p14:tracePt t="128938" x="1189038" y="6237288"/>
          <p14:tracePt t="128946" x="1206500" y="6237288"/>
          <p14:tracePt t="128952" x="1231900" y="6237288"/>
          <p14:tracePt t="128958" x="1249363" y="6237288"/>
          <p14:tracePt t="128965" x="1274763" y="6237288"/>
          <p14:tracePt t="128970" x="1290638" y="6237288"/>
          <p14:tracePt t="128975" x="1317625" y="6237288"/>
          <p14:tracePt t="128980" x="1333500" y="6237288"/>
          <p14:tracePt t="128984" x="1358900" y="6237288"/>
          <p14:tracePt t="128990" x="1376363" y="6237288"/>
          <p14:tracePt t="128996" x="1401763" y="6237288"/>
          <p14:tracePt t="128998" x="1419225" y="6237288"/>
          <p14:tracePt t="129002" x="1444625" y="6237288"/>
          <p14:tracePt t="129006" x="1462088" y="6237288"/>
          <p14:tracePt t="129011" x="1487488" y="6237288"/>
          <p14:tracePt t="129014" x="1503363" y="6237288"/>
          <p14:tracePt t="129017" x="1528763" y="6237288"/>
          <p14:tracePt t="129021" x="1546225" y="6237288"/>
          <p14:tracePt t="129028" x="1571625" y="6237288"/>
          <p14:tracePt t="129030" x="1589088" y="6237288"/>
          <p14:tracePt t="129033" x="1614488" y="6237288"/>
          <p14:tracePt t="129037" x="1631950" y="6237288"/>
          <p14:tracePt t="129040" x="1657350" y="6237288"/>
          <p14:tracePt t="129046" x="1673225" y="6237288"/>
          <p14:tracePt t="129048" x="1698625" y="6237288"/>
          <p14:tracePt t="129052" x="1716088" y="6237288"/>
          <p14:tracePt t="129056" x="1741488" y="6237288"/>
          <p14:tracePt t="129061" x="1758950" y="6237288"/>
          <p14:tracePt t="129064" x="1784350" y="6237288"/>
          <p14:tracePt t="129068" x="1801813" y="6237288"/>
          <p14:tracePt t="129072" x="1827213" y="6237288"/>
          <p14:tracePt t="129077" x="1843088" y="6237288"/>
          <p14:tracePt t="129080" x="1868488" y="6237288"/>
          <p14:tracePt t="129084" x="1885950" y="6237288"/>
          <p14:tracePt t="129087" x="1911350" y="6237288"/>
          <p14:tracePt t="129091" x="1928813" y="6237288"/>
          <p14:tracePt t="129097" x="1954213" y="6237288"/>
          <p14:tracePt t="129099" x="1971675" y="6237288"/>
          <p14:tracePt t="129103" x="1997075" y="6237288"/>
          <p14:tracePt t="129107" x="2012950" y="6237288"/>
          <p14:tracePt t="129113" x="2038350" y="6237288"/>
          <p14:tracePt t="129115" x="2055813" y="6237288"/>
          <p14:tracePt t="129119" x="2081213" y="6237288"/>
          <p14:tracePt t="129124" x="2098675" y="6237288"/>
          <p14:tracePt t="129130" x="2124075" y="6237288"/>
          <p14:tracePt t="129134" x="2141538" y="6237288"/>
          <p14:tracePt t="129138" x="2166938" y="6237288"/>
          <p14:tracePt t="129141" x="2182813" y="6237288"/>
          <p14:tracePt t="129147" x="2208213" y="6237288"/>
          <p14:tracePt t="129151" x="2225675" y="6237288"/>
          <p14:tracePt t="129155" x="2251075" y="6237288"/>
          <p14:tracePt t="129161" x="2268538" y="6237288"/>
          <p14:tracePt t="129163" x="2293938" y="6237288"/>
          <p14:tracePt t="129167" x="2311400" y="6237288"/>
          <p14:tracePt t="129171" x="2336800" y="6237288"/>
          <p14:tracePt t="129175" x="2352675" y="6237288"/>
          <p14:tracePt t="129180" x="2379663" y="6237288"/>
          <p14:tracePt t="129184" x="2395538" y="6237288"/>
          <p14:tracePt t="129189" x="2420938" y="6237288"/>
          <p14:tracePt t="129194" x="2438400" y="6237288"/>
          <p14:tracePt t="129198" x="2463800" y="6237288"/>
          <p14:tracePt t="129201" x="2463800" y="6221413"/>
          <p14:tracePt t="129202" x="2481263" y="6221413"/>
          <p14:tracePt t="129206" x="2506663" y="6221413"/>
          <p14:tracePt t="129211" x="2524125" y="6221413"/>
          <p14:tracePt t="129215" x="2549525" y="6221413"/>
          <p14:tracePt t="129219" x="2565400" y="6221413"/>
          <p14:tracePt t="129223" x="2590800" y="6221413"/>
          <p14:tracePt t="129228" x="2608263" y="6221413"/>
          <p14:tracePt t="129232" x="2633663" y="6221413"/>
          <p14:tracePt t="129236" x="2651125" y="6221413"/>
          <p14:tracePt t="129241" x="2676525" y="6221413"/>
          <p14:tracePt t="129247" x="2693988" y="6221413"/>
          <p14:tracePt t="129252" x="2719388" y="6221413"/>
          <p14:tracePt t="129257" x="2735263" y="6221413"/>
          <p14:tracePt t="129264" x="2760663" y="6221413"/>
          <p14:tracePt t="129268" x="2778125" y="6221413"/>
          <p14:tracePt t="129274" x="2803525" y="6221413"/>
          <p14:tracePt t="129280" x="2820988" y="6221413"/>
          <p14:tracePt t="129285" x="2846388" y="6221413"/>
          <p14:tracePt t="129291" x="2863850" y="6221413"/>
          <p14:tracePt t="129297" x="2889250" y="6221413"/>
          <p14:tracePt t="129303" x="2905125" y="6221413"/>
          <p14:tracePt t="129311" x="2930525" y="6221413"/>
          <p14:tracePt t="129314" x="2947988" y="6221413"/>
          <p14:tracePt t="129320" x="2973388" y="6221413"/>
          <p14:tracePt t="129330" x="2990850" y="6221413"/>
          <p14:tracePt t="129333" x="3016250" y="6221413"/>
          <p14:tracePt t="129338" x="3033713" y="6221413"/>
          <p14:tracePt t="129345" x="3033713" y="6194425"/>
          <p14:tracePt t="129347" x="3059113" y="6194425"/>
          <p14:tracePt t="129354" x="3074988" y="6194425"/>
          <p14:tracePt t="129361" x="3100388" y="6194425"/>
          <p14:tracePt t="129364" x="3117850" y="6194425"/>
          <p14:tracePt t="129369" x="3143250" y="6194425"/>
          <p14:tracePt t="129375" x="3160713" y="6194425"/>
          <p14:tracePt t="129380" x="3186113" y="6194425"/>
          <p14:tracePt t="129385" x="3203575" y="6194425"/>
          <p14:tracePt t="129391" x="3228975" y="6194425"/>
          <p14:tracePt t="129398" x="3244850" y="6194425"/>
          <p14:tracePt t="129408" x="3270250" y="6194425"/>
          <p14:tracePt t="129437" x="3287713" y="6194425"/>
          <p14:tracePt t="129464" x="3313113" y="6194425"/>
          <p14:tracePt t="129481" x="3330575" y="6194425"/>
          <p14:tracePt t="129494" x="3355975" y="6194425"/>
          <p14:tracePt t="129506" x="3373438" y="6194425"/>
          <p14:tracePt t="129514" x="3398838" y="6194425"/>
          <p14:tracePt t="129521" x="3414713" y="6194425"/>
          <p14:tracePt t="129525" x="3441700" y="6194425"/>
          <p14:tracePt t="129531" x="3457575" y="6194425"/>
          <p14:tracePt t="129536" x="3482975" y="6194425"/>
          <p14:tracePt t="129541" x="3500438" y="6194425"/>
          <p14:tracePt t="129547" x="3525838" y="6194425"/>
          <p14:tracePt t="129551" x="3543300" y="6194425"/>
          <p14:tracePt t="129556" x="3568700" y="6194425"/>
          <p14:tracePt t="129560" x="3586163" y="6194425"/>
          <p14:tracePt t="129565" x="3611563" y="6194425"/>
          <p14:tracePt t="129569" x="3627438" y="6194425"/>
          <p14:tracePt t="129572" x="3652838" y="6194425"/>
          <p14:tracePt t="129577" x="3670300" y="6194425"/>
          <p14:tracePt t="129580" x="3695700" y="6194425"/>
          <p14:tracePt t="129584" x="3713163" y="6194425"/>
          <p14:tracePt t="129589" x="3738563" y="6194425"/>
          <p14:tracePt t="129594" x="3756025" y="6194425"/>
          <p14:tracePt t="129599" x="3781425" y="6194425"/>
          <p14:tracePt t="129604" x="3797300" y="6194425"/>
          <p14:tracePt t="129613" x="3822700" y="6194425"/>
          <p14:tracePt t="129618" x="3840163" y="6194425"/>
          <p14:tracePt t="129628" x="3865563" y="6194425"/>
          <p14:tracePt t="129638" x="3883025" y="6194425"/>
          <p14:tracePt t="129650" x="3908425" y="6194425"/>
          <p14:tracePt t="129664" x="3925888" y="6194425"/>
          <p14:tracePt t="129675" x="3951288" y="6194425"/>
          <p14:tracePt t="129685" x="3967163" y="6194425"/>
          <p14:tracePt t="129691" x="3992563" y="6194425"/>
          <p14:tracePt t="129697" x="4010025" y="6194425"/>
          <p14:tracePt t="129700" x="4035425" y="6194425"/>
          <p14:tracePt t="129703" x="4052888" y="6194425"/>
          <p14:tracePt t="129707" x="4078288" y="6194425"/>
          <p14:tracePt t="129711" x="4095750" y="6194425"/>
          <p14:tracePt t="129714" x="4121150" y="6194425"/>
          <p14:tracePt t="129716" x="4137025" y="6194425"/>
          <p14:tracePt t="129719" x="4162425" y="6194425"/>
          <p14:tracePt t="129721" x="4162425" y="6211888"/>
          <p14:tracePt t="129722" x="4179888" y="6211888"/>
          <p14:tracePt t="129724" x="4205288" y="6211888"/>
          <p14:tracePt t="129728" x="4222750" y="6211888"/>
          <p14:tracePt t="129730" x="4248150" y="6211888"/>
          <p14:tracePt t="129732" x="4265613" y="6211888"/>
          <p14:tracePt t="129734" x="4291013" y="6211888"/>
          <p14:tracePt t="129737" x="4306888" y="6211888"/>
          <p14:tracePt t="129739" x="4332288" y="6211888"/>
          <p14:tracePt t="129742" x="4349750" y="6211888"/>
          <p14:tracePt t="129745" x="4375150" y="6211888"/>
          <p14:tracePt t="129747" x="4392613" y="6211888"/>
          <p14:tracePt t="129749" x="4418013" y="6211888"/>
          <p14:tracePt t="129752" x="4418013" y="6237288"/>
          <p14:tracePt t="129753" x="4435475" y="6237288"/>
          <p14:tracePt t="129755" x="4460875" y="6237288"/>
          <p14:tracePt t="129758" x="4476750" y="6237288"/>
          <p14:tracePt t="129763" x="4503738" y="6237288"/>
          <p14:tracePt t="129764" x="4519613" y="6237288"/>
          <p14:tracePt t="129766" x="4545013" y="6237288"/>
          <p14:tracePt t="129768" x="4562475" y="6237288"/>
          <p14:tracePt t="129771" x="4587875" y="6237288"/>
          <p14:tracePt t="129774" x="4605338" y="6237288"/>
          <p14:tracePt t="129778" x="4630738" y="6237288"/>
          <p14:tracePt t="129781" x="4646613" y="6237288"/>
          <p14:tracePt t="129784" x="4673600" y="6237288"/>
          <p14:tracePt t="129788" x="4689475" y="6237288"/>
          <p14:tracePt t="129794" x="4714875" y="6237288"/>
          <p14:tracePt t="129798" x="4732338" y="6237288"/>
          <p14:tracePt t="129805" x="4757738" y="6237288"/>
          <p14:tracePt t="129882" x="4775200" y="6237288"/>
          <p14:tracePt t="130652" x="4757738" y="6237288"/>
          <p14:tracePt t="130660" x="4740275" y="6237288"/>
          <p14:tracePt t="130664" x="4714875" y="6237288"/>
          <p14:tracePt t="130667" x="4699000" y="6237288"/>
          <p14:tracePt t="130671" x="4673600" y="6237288"/>
          <p14:tracePt t="130673" x="4656138" y="6237288"/>
          <p14:tracePt t="130677" x="4630738" y="6237288"/>
          <p14:tracePt t="130680" x="4613275" y="6237288"/>
          <p14:tracePt t="130681" x="4587875" y="6237288"/>
          <p14:tracePt t="130684" x="4570413" y="6237288"/>
          <p14:tracePt t="130686" x="4545013" y="6237288"/>
          <p14:tracePt t="130689" x="4529138" y="6237288"/>
          <p14:tracePt t="130691" x="4503738" y="6237288"/>
          <p14:tracePt t="130694" x="4486275" y="6237288"/>
          <p14:tracePt t="130697" x="4460875" y="6237288"/>
          <p14:tracePt t="130698" x="4443413" y="6237288"/>
          <p14:tracePt t="130700" x="4418013" y="6237288"/>
          <p14:tracePt t="130701" x="4400550" y="6237288"/>
          <p14:tracePt t="130703" x="4375150" y="6237288"/>
          <p14:tracePt t="130705" x="4359275" y="6221413"/>
          <p14:tracePt t="130706" x="4332288" y="6221413"/>
          <p14:tracePt t="130711" x="4291013" y="6221413"/>
          <p14:tracePt t="130714" x="4248150" y="6221413"/>
          <p14:tracePt t="130715" x="4230688" y="6221413"/>
          <p14:tracePt t="130716" x="4205288" y="6221413"/>
          <p14:tracePt t="130718" x="4187825" y="6221413"/>
          <p14:tracePt t="130720" x="4162425" y="6221413"/>
          <p14:tracePt t="130722" x="4146550" y="6221413"/>
          <p14:tracePt t="130724" x="4121150" y="6221413"/>
          <p14:tracePt t="130728" x="4103688" y="6221413"/>
          <p14:tracePt t="130731" x="4060825" y="6194425"/>
          <p14:tracePt t="130733" x="4035425" y="6194425"/>
          <p14:tracePt t="130736" x="4017963" y="6194425"/>
          <p14:tracePt t="130739" x="3992563" y="6194425"/>
          <p14:tracePt t="130742" x="3976688" y="6194425"/>
          <p14:tracePt t="130747" x="3951288" y="6194425"/>
          <p14:tracePt t="130753" x="3933825" y="6194425"/>
          <p14:tracePt t="130763" x="3908425" y="6194425"/>
          <p14:tracePt t="130797" x="3908425" y="6178550"/>
          <p14:tracePt t="130801" x="3890963" y="6178550"/>
          <p14:tracePt t="130837" x="3865563" y="6178550"/>
          <p14:tracePt t="130841" x="3865563" y="6153150"/>
          <p14:tracePt t="130852" x="3848100" y="6153150"/>
          <p14:tracePt t="130862" x="3822700" y="6153150"/>
          <p14:tracePt t="130865" x="3822700" y="6135688"/>
          <p14:tracePt t="130871" x="3806825" y="6135688"/>
          <p14:tracePt t="130885" x="3781425" y="6135688"/>
          <p14:tracePt t="130899" x="3763963" y="6110288"/>
          <p14:tracePt t="130928" x="3738563" y="6110288"/>
          <p14:tracePt t="130985" x="3721100" y="6110288"/>
          <p14:tracePt t="130988" x="3721100" y="6092825"/>
          <p14:tracePt t="131010" x="3695700" y="6092825"/>
          <p14:tracePt t="131019" x="3695700" y="6067425"/>
          <p14:tracePt t="131235" x="3678238" y="6067425"/>
          <p14:tracePt t="131249" x="3678238" y="6049963"/>
          <p14:tracePt t="133904" x="3678238" y="6024563"/>
          <p14:tracePt t="136735" x="3695700" y="6024563"/>
          <p14:tracePt t="136746" x="3713163" y="6024563"/>
          <p14:tracePt t="136764" x="3738563" y="6024563"/>
          <p14:tracePt t="136796" x="3756025" y="6024563"/>
          <p14:tracePt t="136808" x="3781425" y="6024563"/>
          <p14:tracePt t="136818" x="3797300" y="6024563"/>
          <p14:tracePt t="136826" x="3822700" y="6024563"/>
          <p14:tracePt t="136835" x="3840163" y="6042025"/>
          <p14:tracePt t="136846" x="3865563" y="6042025"/>
          <p14:tracePt t="136857" x="3883025" y="6042025"/>
          <p14:tracePt t="136869" x="3908425" y="6042025"/>
          <p14:tracePt t="136880" x="3925888" y="6042025"/>
          <p14:tracePt t="136898" x="3967163" y="6067425"/>
          <p14:tracePt t="136901" x="3992563" y="6067425"/>
          <p14:tracePt t="136908" x="4010025" y="6067425"/>
          <p14:tracePt t="136913" x="4010025" y="6084888"/>
          <p14:tracePt t="136915" x="4035425" y="6084888"/>
          <p14:tracePt t="136922" x="4052888" y="6084888"/>
          <p14:tracePt t="136930" x="4078288" y="6084888"/>
          <p14:tracePt t="136932" x="4078288" y="6110288"/>
          <p14:tracePt t="136935" x="4095750" y="6110288"/>
          <p14:tracePt t="136944" x="4121150" y="6110288"/>
          <p14:tracePt t="136949" x="4137025" y="6110288"/>
          <p14:tracePt t="136956" x="4162425" y="6110288"/>
          <p14:tracePt t="136963" x="4179888" y="6110288"/>
          <p14:tracePt t="136967" x="4205288" y="6110288"/>
          <p14:tracePt t="136970" x="4222750" y="6110288"/>
          <p14:tracePt t="136974" x="4248150" y="6110288"/>
          <p14:tracePt t="136977" x="4265613" y="6110288"/>
          <p14:tracePt t="136980" x="4291013" y="6110288"/>
          <p14:tracePt t="136982" x="4306888" y="6110288"/>
          <p14:tracePt t="136985" x="4332288" y="6110288"/>
          <p14:tracePt t="136988" x="4349750" y="6110288"/>
          <p14:tracePt t="136990" x="4375150" y="6110288"/>
          <p14:tracePt t="136995" x="4392613" y="6110288"/>
          <p14:tracePt t="136997" x="4418013" y="6110288"/>
          <p14:tracePt t="136998" x="4435475" y="6110288"/>
          <p14:tracePt t="137001" x="4460875" y="6110288"/>
          <p14:tracePt t="137015" x="4476750" y="6110288"/>
          <p14:tracePt t="137017" x="4476750" y="6127750"/>
          <p14:tracePt t="137018" x="4503738" y="6127750"/>
          <p14:tracePt t="137022" x="4519613" y="6153150"/>
          <p14:tracePt t="137025" x="4545013" y="6153150"/>
          <p14:tracePt t="137030" x="4545013" y="6169025"/>
          <p14:tracePt t="137030" x="4562475" y="6169025"/>
          <p14:tracePt t="137032" x="4562475" y="6194425"/>
          <p14:tracePt t="137034" x="4587875" y="6194425"/>
          <p14:tracePt t="137039" x="4587875" y="6211888"/>
          <p14:tracePt t="137040" x="4605338" y="6211888"/>
          <p14:tracePt t="137067" x="4630738" y="6211888"/>
          <p14:tracePt t="137190" x="4646613" y="6211888"/>
          <p14:tracePt t="137200" x="4646613" y="6194425"/>
          <p14:tracePt t="137207" x="4673600" y="6194425"/>
          <p14:tracePt t="137232" x="4689475" y="6194425"/>
          <p14:tracePt t="137297" x="4714875" y="6194425"/>
          <p14:tracePt t="137307" x="4714875" y="6178550"/>
          <p14:tracePt t="137312" x="4732338" y="6178550"/>
          <p14:tracePt t="137337" x="4757738" y="6178550"/>
          <p14:tracePt t="137339" x="4775200" y="6178550"/>
          <p14:tracePt t="137344" x="4800600" y="6178550"/>
          <p14:tracePt t="137346" x="4818063" y="6178550"/>
          <p14:tracePt t="137347" x="4843463" y="6178550"/>
          <p14:tracePt t="137350" x="4859338" y="6178550"/>
          <p14:tracePt t="137352" x="4884738" y="6178550"/>
          <p14:tracePt t="137354" x="4902200" y="6178550"/>
          <p14:tracePt t="137357" x="4927600" y="6178550"/>
          <p14:tracePt t="137360" x="4945063" y="6178550"/>
          <p14:tracePt t="137363" x="4970463" y="6153150"/>
          <p14:tracePt t="137365" x="4987925" y="6153150"/>
          <p14:tracePt t="137368" x="5013325" y="6153150"/>
          <p14:tracePt t="137370" x="5029200" y="6153150"/>
          <p14:tracePt t="137372" x="5054600" y="6153150"/>
          <p14:tracePt t="137375" x="5072063" y="6153150"/>
          <p14:tracePt t="137380" x="5114925" y="6153150"/>
          <p14:tracePt t="137382" x="5140325" y="6153150"/>
          <p14:tracePt t="137384" x="5157788" y="6153150"/>
          <p14:tracePt t="137386" x="5157788" y="6135688"/>
          <p14:tracePt t="137387" x="5183188" y="6135688"/>
          <p14:tracePt t="137389" x="5199063" y="6135688"/>
          <p14:tracePt t="137395" x="5224463" y="6135688"/>
          <p14:tracePt t="137397" x="5241925" y="6135688"/>
          <p14:tracePt t="137398" x="5267325" y="6135688"/>
          <p14:tracePt t="137401" x="5284788" y="6135688"/>
          <p14:tracePt t="137404" x="5310188" y="6135688"/>
          <p14:tracePt t="137408" x="5327650" y="6135688"/>
          <p14:tracePt t="137413" x="5353050" y="6135688"/>
          <p14:tracePt t="137416" x="5368925" y="6135688"/>
          <p14:tracePt t="137419" x="5368925" y="6110288"/>
          <p14:tracePt t="137420" x="5394325" y="6110288"/>
          <p14:tracePt t="137428" x="5411788" y="6110288"/>
          <p14:tracePt t="137567" x="5394325" y="6110288"/>
          <p14:tracePt t="137572" x="5378450" y="6110288"/>
          <p14:tracePt t="137576" x="5353050" y="6110288"/>
          <p14:tracePt t="137580" x="5335588" y="6110288"/>
          <p14:tracePt t="137583" x="5310188" y="6110288"/>
          <p14:tracePt t="137586" x="5292725" y="6110288"/>
          <p14:tracePt t="137589" x="5267325" y="6110288"/>
          <p14:tracePt t="137591" x="5249863" y="6110288"/>
          <p14:tracePt t="137597" x="5208588" y="6110288"/>
          <p14:tracePt t="137598" x="5183188" y="6110288"/>
          <p14:tracePt t="137600" x="5165725" y="6110288"/>
          <p14:tracePt t="137602" x="5140325" y="6110288"/>
          <p14:tracePt t="137605" x="5122863" y="6110288"/>
          <p14:tracePt t="137607" x="5097463" y="6110288"/>
          <p14:tracePt t="137611" x="5080000" y="6110288"/>
          <p14:tracePt t="137613" x="5054600" y="6110288"/>
          <p14:tracePt t="137614" x="5038725" y="6110288"/>
          <p14:tracePt t="137616" x="5013325" y="6110288"/>
          <p14:tracePt t="137618" x="4995863" y="6110288"/>
          <p14:tracePt t="137620" x="4970463" y="6110288"/>
          <p14:tracePt t="137623" x="4953000" y="6110288"/>
          <p14:tracePt t="137625" x="4927600" y="6110288"/>
          <p14:tracePt t="137630" x="4884738" y="6110288"/>
          <p14:tracePt t="137632" x="4868863" y="6110288"/>
          <p14:tracePt t="137633" x="4843463" y="6110288"/>
          <p14:tracePt t="137636" x="4826000" y="6110288"/>
          <p14:tracePt t="137638" x="4800600" y="6110288"/>
          <p14:tracePt t="137640" x="4783138" y="6110288"/>
          <p14:tracePt t="137644" x="4757738" y="6110288"/>
          <p14:tracePt t="137647" x="4740275" y="6110288"/>
          <p14:tracePt t="137647" x="4714875" y="6110288"/>
          <p14:tracePt t="137650" x="4699000" y="6110288"/>
          <p14:tracePt t="137652" x="4673600" y="6110288"/>
          <p14:tracePt t="137655" x="4656138" y="6110288"/>
          <p14:tracePt t="137657" x="4630738" y="6110288"/>
          <p14:tracePt t="137660" x="4613275" y="6110288"/>
          <p14:tracePt t="137664" x="4587875" y="6110288"/>
          <p14:tracePt t="137666" x="4570413" y="6110288"/>
          <p14:tracePt t="137668" x="4545013" y="6110288"/>
          <p14:tracePt t="137671" x="4529138" y="6110288"/>
          <p14:tracePt t="137672" x="4529138" y="6092825"/>
          <p14:tracePt t="137674" x="4503738" y="6092825"/>
          <p14:tracePt t="137678" x="4486275" y="6092825"/>
          <p14:tracePt t="137681" x="4460875" y="6092825"/>
          <p14:tracePt t="137684" x="4443413" y="6092825"/>
          <p14:tracePt t="137687" x="4418013" y="6092825"/>
          <p14:tracePt t="137691" x="4400550" y="6092825"/>
          <p14:tracePt t="137696" x="4375150" y="6092825"/>
          <p14:tracePt t="137698" x="4359275" y="6092825"/>
          <p14:tracePt t="137702" x="4332288" y="6092825"/>
          <p14:tracePt t="137706" x="4316413" y="6092825"/>
          <p14:tracePt t="137711" x="4291013" y="6092825"/>
          <p14:tracePt t="137714" x="4273550" y="6092825"/>
          <p14:tracePt t="137717" x="4248150" y="6092825"/>
          <p14:tracePt t="137721" x="4230688" y="6092825"/>
          <p14:tracePt t="137724" x="4205288" y="6092825"/>
          <p14:tracePt t="137728" x="4187825" y="6092825"/>
          <p14:tracePt t="137730" x="4162425" y="6092825"/>
          <p14:tracePt t="137733" x="4146550" y="6092825"/>
          <p14:tracePt t="137736" x="4121150" y="6092825"/>
          <p14:tracePt t="137738" x="4103688" y="6092825"/>
          <p14:tracePt t="137740" x="4078288" y="6092825"/>
          <p14:tracePt t="137744" x="4060825" y="6092825"/>
          <p14:tracePt t="137747" x="4017963" y="6092825"/>
          <p14:tracePt t="137750" x="3992563" y="6092825"/>
          <p14:tracePt t="137752" x="3976688" y="6092825"/>
          <p14:tracePt t="137754" x="3951288" y="6092825"/>
          <p14:tracePt t="137756" x="3933825" y="6092825"/>
          <p14:tracePt t="137758" x="3908425" y="6110288"/>
          <p14:tracePt t="137760" x="3890963" y="6110288"/>
          <p14:tracePt t="137763" x="3865563" y="6110288"/>
          <p14:tracePt t="137764" x="3848100" y="6110288"/>
          <p14:tracePt t="137767" x="3822700" y="6110288"/>
          <p14:tracePt t="137769" x="3806825" y="6110288"/>
          <p14:tracePt t="137771" x="3781425" y="6110288"/>
          <p14:tracePt t="137773" x="3763963" y="6110288"/>
          <p14:tracePt t="137775" x="3738563" y="6110288"/>
          <p14:tracePt t="137779" x="3721100" y="6110288"/>
          <p14:tracePt t="137780" x="3695700" y="6110288"/>
          <p14:tracePt t="137782" x="3678238" y="6110288"/>
          <p14:tracePt t="137784" x="3678238" y="6127750"/>
          <p14:tracePt t="137785" x="3652838" y="6127750"/>
          <p14:tracePt t="137787" x="3636963" y="6127750"/>
          <p14:tracePt t="137790" x="3611563" y="6127750"/>
          <p14:tracePt t="137795" x="3594100" y="6127750"/>
          <p14:tracePt t="137797" x="3568700" y="6127750"/>
          <p14:tracePt t="137798" x="3551238" y="6127750"/>
          <p14:tracePt t="137799" x="3525838" y="6127750"/>
          <p14:tracePt t="137802" x="3508375" y="6127750"/>
          <p14:tracePt t="137805" x="3482975" y="6127750"/>
          <p14:tracePt t="137807" x="3467100" y="6127750"/>
          <p14:tracePt t="137811" x="3441700" y="6127750"/>
          <p14:tracePt t="137813" x="3424238" y="6127750"/>
          <p14:tracePt t="137814" x="3398838" y="6153150"/>
          <p14:tracePt t="137817" x="3381375" y="6153150"/>
          <p14:tracePt t="137819" x="3355975" y="6153150"/>
          <p14:tracePt t="137820" x="3338513" y="6153150"/>
          <p14:tracePt t="137822" x="3313113" y="6153150"/>
          <p14:tracePt t="137825" x="3297238" y="6153150"/>
          <p14:tracePt t="137828" x="3270250" y="6153150"/>
          <p14:tracePt t="137830" x="3254375" y="6153150"/>
          <p14:tracePt t="137831" x="3228975" y="6153150"/>
          <p14:tracePt t="137833" x="3211513" y="6153150"/>
          <p14:tracePt t="137836" x="3186113" y="6169025"/>
          <p14:tracePt t="137838" x="3168650" y="6169025"/>
          <p14:tracePt t="137840" x="3143250" y="6169025"/>
          <p14:tracePt t="137843" x="3127375" y="6169025"/>
          <p14:tracePt t="137847" x="3059113" y="6169025"/>
          <p14:tracePt t="137850" x="3041650" y="6169025"/>
          <p14:tracePt t="137852" x="3016250" y="6169025"/>
          <p14:tracePt t="137854" x="2998788" y="6169025"/>
          <p14:tracePt t="137857" x="2973388" y="6169025"/>
          <p14:tracePt t="137860" x="2955925" y="6194425"/>
          <p14:tracePt t="137863" x="2930525" y="6194425"/>
          <p14:tracePt t="137864" x="2914650" y="6194425"/>
          <p14:tracePt t="137867" x="2889250" y="6194425"/>
          <p14:tracePt t="137870" x="2871788" y="6194425"/>
          <p14:tracePt t="137881" x="2828925" y="6194425"/>
          <p14:tracePt t="137881" x="2803525" y="6194425"/>
          <p14:tracePt t="137887" x="2786063" y="6194425"/>
          <p14:tracePt t="137895" x="2786063" y="6211888"/>
          <p14:tracePt t="137912" x="2760663" y="6211888"/>
          <p14:tracePt t="137934" x="2744788" y="6211888"/>
          <p14:tracePt t="137939" x="2719388" y="6211888"/>
          <p14:tracePt t="137948" x="2701925" y="6211888"/>
          <p14:tracePt t="137952" x="2676525" y="6211888"/>
          <p14:tracePt t="137955" x="2659063" y="6211888"/>
          <p14:tracePt t="137961" x="2633663" y="6211888"/>
          <p14:tracePt t="137963" x="2616200" y="6237288"/>
          <p14:tracePt t="137965" x="2590800" y="6237288"/>
          <p14:tracePt t="137971" x="2574925" y="6237288"/>
          <p14:tracePt t="137974" x="2549525" y="6237288"/>
          <p14:tracePt t="137977" x="2532063" y="6237288"/>
          <p14:tracePt t="137980" x="2506663" y="6237288"/>
          <p14:tracePt t="137982" x="2489200" y="6237288"/>
          <p14:tracePt t="137989" x="2463800" y="6237288"/>
          <p14:tracePt t="137994" x="2446338" y="6237288"/>
          <p14:tracePt t="137997" x="2420938" y="6237288"/>
          <p14:tracePt t="137998" x="2405063" y="6237288"/>
          <p14:tracePt t="138002" x="2379663" y="6237288"/>
          <p14:tracePt t="138006" x="2362200" y="6237288"/>
          <p14:tracePt t="138013" x="2336800" y="6254750"/>
          <p14:tracePt t="138016" x="2319338" y="6254750"/>
          <p14:tracePt t="138023" x="2293938" y="6254750"/>
          <p14:tracePt t="138157" x="2293938" y="6280150"/>
          <p14:tracePt t="138351" x="2311400" y="6280150"/>
          <p14:tracePt t="138374" x="2336800" y="6280150"/>
          <p14:tracePt t="138398" x="2352675" y="6280150"/>
          <p14:tracePt t="138405" x="2352675" y="6297613"/>
          <p14:tracePt t="138417" x="2379663" y="6297613"/>
          <p14:tracePt t="138434" x="2395538" y="6297613"/>
          <p14:tracePt t="138446" x="2420938" y="6297613"/>
          <p14:tracePt t="138456" x="2438400" y="6297613"/>
          <p14:tracePt t="138469" x="2463800" y="6297613"/>
          <p14:tracePt t="138485" x="2481263" y="6297613"/>
          <p14:tracePt t="138505" x="2506663" y="6297613"/>
          <p14:tracePt t="138523" x="2524125" y="6297613"/>
          <p14:tracePt t="138569" x="2549525" y="6297613"/>
          <p14:tracePt t="138748" x="2565400" y="6297613"/>
          <p14:tracePt t="138786" x="2590800" y="6297613"/>
          <p14:tracePt t="142242" x="2608263" y="6297613"/>
          <p14:tracePt t="142248" x="2633663" y="6297613"/>
          <p14:tracePt t="142254" x="2651125" y="6297613"/>
          <p14:tracePt t="142263" x="2676525" y="6323013"/>
          <p14:tracePt t="142267" x="2693988" y="6323013"/>
          <p14:tracePt t="142275" x="2719388" y="6323013"/>
          <p14:tracePt t="142282" x="2735263" y="6323013"/>
          <p14:tracePt t="142287" x="2735263" y="6338888"/>
          <p14:tracePt t="142288" x="2760663" y="6338888"/>
          <p14:tracePt t="142297" x="2778125" y="6338888"/>
          <p14:tracePt t="142300" x="2803525" y="6338888"/>
          <p14:tracePt t="142303" x="2803525" y="6365875"/>
          <p14:tracePt t="142306" x="2820988" y="6365875"/>
          <p14:tracePt t="142313" x="2846388" y="6365875"/>
          <p14:tracePt t="142317" x="2863850" y="6365875"/>
          <p14:tracePt t="142319" x="2863850" y="6381750"/>
          <p14:tracePt t="142322" x="2889250" y="6381750"/>
          <p14:tracePt t="142328" x="2905125" y="6381750"/>
          <p14:tracePt t="142331" x="2930525" y="6381750"/>
          <p14:tracePt t="142334" x="2930525" y="6407150"/>
          <p14:tracePt t="142336" x="2947988" y="6407150"/>
          <p14:tracePt t="142340" x="2973388" y="6407150"/>
          <p14:tracePt t="142344" x="2990850" y="6407150"/>
          <p14:tracePt t="142347" x="3016250" y="6424613"/>
          <p14:tracePt t="142350" x="3033713" y="6424613"/>
          <p14:tracePt t="142353" x="3059113" y="6424613"/>
          <p14:tracePt t="142356" x="3074988" y="6424613"/>
          <p14:tracePt t="142360" x="3100388" y="6424613"/>
          <p14:tracePt t="142364" x="3143250" y="6450013"/>
          <p14:tracePt t="142367" x="3160713" y="6450013"/>
          <p14:tracePt t="142370" x="3186113" y="6450013"/>
          <p14:tracePt t="142372" x="3203575" y="6450013"/>
          <p14:tracePt t="142375" x="3228975" y="6450013"/>
          <p14:tracePt t="142378" x="3228975" y="6467475"/>
          <p14:tracePt t="142380" x="3270250" y="6467475"/>
          <p14:tracePt t="142383" x="3287713" y="6467475"/>
          <p14:tracePt t="142385" x="3313113" y="6467475"/>
          <p14:tracePt t="142388" x="3330575" y="6467475"/>
          <p14:tracePt t="142390" x="3355975" y="6467475"/>
          <p14:tracePt t="142391" x="3355975" y="6492875"/>
          <p14:tracePt t="142393" x="3373438" y="6492875"/>
          <p14:tracePt t="142397" x="3414713" y="6492875"/>
          <p14:tracePt t="142399" x="3441700" y="6492875"/>
          <p14:tracePt t="142402" x="3457575" y="6492875"/>
          <p14:tracePt t="142404" x="3482975" y="6492875"/>
          <p14:tracePt t="142406" x="3500438" y="6492875"/>
          <p14:tracePt t="142407" x="3500438" y="6510338"/>
          <p14:tracePt t="142408" x="3525838" y="6510338"/>
          <p14:tracePt t="142411" x="3543300" y="6510338"/>
          <p14:tracePt t="142414" x="3586163" y="6510338"/>
          <p14:tracePt t="142416" x="3611563" y="6510338"/>
          <p14:tracePt t="142418" x="3627438" y="6510338"/>
          <p14:tracePt t="142420" x="3652838" y="6510338"/>
          <p14:tracePt t="142422" x="3670300" y="6510338"/>
          <p14:tracePt t="142423" x="3695700" y="6510338"/>
          <p14:tracePt t="142425" x="3713163" y="6510338"/>
          <p14:tracePt t="142430" x="3756025" y="6535738"/>
          <p14:tracePt t="142431" x="3781425" y="6535738"/>
          <p14:tracePt t="142433" x="3797300" y="6535738"/>
          <p14:tracePt t="142435" x="3822700" y="6535738"/>
          <p14:tracePt t="142437" x="3840163" y="6535738"/>
          <p14:tracePt t="142438" x="3865563" y="6535738"/>
          <p14:tracePt t="142440" x="3883025" y="6535738"/>
          <p14:tracePt t="142444" x="3908425" y="6535738"/>
          <p14:tracePt t="142447" x="3967163" y="6535738"/>
          <p14:tracePt t="142448" x="3992563" y="6535738"/>
          <p14:tracePt t="142450" x="4010025" y="6535738"/>
          <p14:tracePt t="142452" x="4035425" y="6535738"/>
          <p14:tracePt t="142453" x="4052888" y="6535738"/>
          <p14:tracePt t="142455" x="4078288" y="6535738"/>
          <p14:tracePt t="142457" x="4095750" y="6535738"/>
          <p14:tracePt t="142458" x="4121150" y="6535738"/>
          <p14:tracePt t="142464" x="4137025" y="6535738"/>
          <p14:tracePt t="142466" x="4162425" y="6535738"/>
          <p14:tracePt t="142468" x="4179888" y="6535738"/>
          <p14:tracePt t="142469" x="4205288" y="6535738"/>
          <p14:tracePt t="142470" x="4222750" y="6535738"/>
          <p14:tracePt t="142471" x="4248150" y="6535738"/>
          <p14:tracePt t="142473" x="4265613" y="6535738"/>
          <p14:tracePt t="142475" x="4291013" y="6535738"/>
          <p14:tracePt t="142476" x="4306888" y="6535738"/>
          <p14:tracePt t="142480" x="4332288" y="6535738"/>
          <p14:tracePt t="142480" x="4349750" y="6535738"/>
          <p14:tracePt t="142482" x="4392613" y="6535738"/>
          <p14:tracePt t="142484" x="4418013" y="6535738"/>
          <p14:tracePt t="142486" x="4435475" y="6535738"/>
          <p14:tracePt t="142487" x="4460875" y="6535738"/>
          <p14:tracePt t="142489" x="4476750" y="6535738"/>
          <p14:tracePt t="142491" x="4503738" y="6535738"/>
          <p14:tracePt t="142494" x="4519613" y="6535738"/>
          <p14:tracePt t="142497" x="4562475" y="6535738"/>
          <p14:tracePt t="142498" x="4587875" y="6535738"/>
          <p14:tracePt t="142500" x="4605338" y="6535738"/>
          <p14:tracePt t="142501" x="4630738" y="6535738"/>
          <p14:tracePt t="142503" x="4646613" y="6535738"/>
          <p14:tracePt t="142504" x="4673600" y="6535738"/>
          <p14:tracePt t="142506" x="4689475" y="6535738"/>
          <p14:tracePt t="142508" x="4714875" y="6535738"/>
          <p14:tracePt t="142511" x="4732338" y="6535738"/>
          <p14:tracePt t="142513" x="4775200" y="6535738"/>
          <p14:tracePt t="142515" x="4800600" y="6535738"/>
          <p14:tracePt t="142516" x="4800600" y="6518275"/>
          <p14:tracePt t="142517" x="4818063" y="6518275"/>
          <p14:tracePt t="142519" x="4843463" y="6518275"/>
          <p14:tracePt t="142520" x="4859338" y="6518275"/>
          <p14:tracePt t="142522" x="4884738" y="6518275"/>
          <p14:tracePt t="142524" x="4902200" y="6518275"/>
          <p14:tracePt t="142528" x="4945063" y="6518275"/>
          <p14:tracePt t="142530" x="4970463" y="6518275"/>
          <p14:tracePt t="142531" x="4987925" y="6518275"/>
          <p14:tracePt t="142533" x="5013325" y="6518275"/>
          <p14:tracePt t="142534" x="5029200" y="6518275"/>
          <p14:tracePt t="142537" x="5054600" y="6518275"/>
          <p14:tracePt t="142539" x="5072063" y="6518275"/>
          <p14:tracePt t="142541" x="5097463" y="6492875"/>
          <p14:tracePt t="142545" x="5140325" y="6492875"/>
          <p14:tracePt t="142547" x="5157788" y="6492875"/>
          <p14:tracePt t="142548" x="5183188" y="6492875"/>
          <p14:tracePt t="142550" x="5199063" y="6492875"/>
          <p14:tracePt t="142552" x="5224463" y="6492875"/>
          <p14:tracePt t="142554" x="5241925" y="6492875"/>
          <p14:tracePt t="142556" x="5267325" y="6492875"/>
          <p14:tracePt t="142558" x="5284788" y="6492875"/>
          <p14:tracePt t="142563" x="5327650" y="6492875"/>
          <p14:tracePt t="142565" x="5353050" y="6492875"/>
          <p14:tracePt t="142567" x="5368925" y="6492875"/>
          <p14:tracePt t="142568" x="5368925" y="6475413"/>
          <p14:tracePt t="142569" x="5394325" y="6475413"/>
          <p14:tracePt t="142570" x="5411788" y="6475413"/>
          <p14:tracePt t="142572" x="5437188" y="6475413"/>
          <p14:tracePt t="142574" x="5454650" y="6475413"/>
          <p14:tracePt t="142575" x="5480050" y="6475413"/>
          <p14:tracePt t="142580" x="5522913" y="6450013"/>
          <p14:tracePt t="142581" x="5538788" y="6450013"/>
          <p14:tracePt t="142582" x="5565775" y="6450013"/>
          <p14:tracePt t="142598" x="5581650" y="6450013"/>
          <p14:tracePt t="142600" x="5607050" y="6450013"/>
          <p14:tracePt t="142601" x="5624513" y="6450013"/>
          <p14:tracePt t="142604" x="5649913" y="6450013"/>
          <p14:tracePt t="142606" x="5667375" y="6450013"/>
          <p14:tracePt t="142608" x="5692775" y="6450013"/>
          <p14:tracePt t="142611" x="5692775" y="6432550"/>
          <p14:tracePt t="142613" x="5735638" y="6432550"/>
          <p14:tracePt t="142616" x="5751513" y="6432550"/>
          <p14:tracePt t="142618" x="5776913" y="6432550"/>
          <p14:tracePt t="142621" x="5794375" y="6432550"/>
          <p14:tracePt t="142624" x="5819775" y="6432550"/>
          <p14:tracePt t="142628" x="5837238" y="6407150"/>
          <p14:tracePt t="142630" x="5862638" y="6407150"/>
          <p14:tracePt t="142634" x="5880100" y="6407150"/>
          <p14:tracePt t="142637" x="5905500" y="6407150"/>
          <p14:tracePt t="142643" x="5921375" y="6391275"/>
          <p14:tracePt t="142647" x="5946775" y="6391275"/>
          <p14:tracePt t="142651" x="5964238" y="6391275"/>
          <p14:tracePt t="142656" x="5989638" y="6391275"/>
          <p14:tracePt t="142663" x="6007100" y="6391275"/>
          <p14:tracePt t="142664" x="6007100" y="6365875"/>
          <p14:tracePt t="142667" x="6032500" y="6365875"/>
          <p14:tracePt t="142673" x="6049963" y="6365875"/>
          <p14:tracePt t="142680" x="6075363" y="6365875"/>
          <p14:tracePt t="142687" x="6091238" y="6365875"/>
          <p14:tracePt t="142691" x="6091238" y="6348413"/>
          <p14:tracePt t="142697" x="6116638" y="6348413"/>
          <p14:tracePt t="142962" x="6116638" y="6323013"/>
          <p14:tracePt t="142966" x="6134100" y="6323013"/>
          <p14:tracePt t="142971" x="6159500" y="6305550"/>
          <p14:tracePt t="142974" x="6176963" y="6305550"/>
          <p14:tracePt t="142977" x="6202363" y="6280150"/>
          <p14:tracePt t="142980" x="6219825" y="6280150"/>
          <p14:tracePt t="142981" x="6245225" y="6262688"/>
          <p14:tracePt t="142983" x="6261100" y="6262688"/>
          <p14:tracePt t="142984" x="6261100" y="6237288"/>
          <p14:tracePt t="142985" x="6286500" y="6237288"/>
          <p14:tracePt t="142986" x="6303963" y="6237288"/>
          <p14:tracePt t="142988" x="6329363" y="6221413"/>
          <p14:tracePt t="142990" x="6346825" y="6221413"/>
          <p14:tracePt t="142993" x="6389688" y="6194425"/>
          <p14:tracePt t="142997" x="6430963" y="6178550"/>
          <p14:tracePt t="142998" x="6456363" y="6153150"/>
          <p14:tracePt t="142999" x="6473825" y="6153150"/>
          <p14:tracePt t="143001" x="6499225" y="6135688"/>
          <p14:tracePt t="143002" x="6516688" y="6135688"/>
          <p14:tracePt t="143003" x="6542088" y="6135688"/>
          <p14:tracePt t="143004" x="6542088" y="6110288"/>
          <p14:tracePt t="143005" x="6559550" y="6110288"/>
          <p14:tracePt t="143006" x="6584950" y="6110288"/>
          <p14:tracePt t="143007" x="6584950" y="6092825"/>
          <p14:tracePt t="143008" x="6600825" y="6092825"/>
          <p14:tracePt t="143010" x="6626225" y="6092825"/>
          <p14:tracePt t="143013" x="6643688" y="6067425"/>
          <p14:tracePt t="143014" x="6686550" y="6067425"/>
          <p14:tracePt t="143015" x="6686550" y="6049963"/>
          <p14:tracePt t="143016" x="6711950" y="6049963"/>
          <p14:tracePt t="143017" x="6729413" y="6049963"/>
          <p14:tracePt t="143019" x="6754813" y="6024563"/>
          <p14:tracePt t="143021" x="6770688" y="6024563"/>
          <p14:tracePt t="143022" x="6797675" y="6024563"/>
          <p14:tracePt t="143023" x="6797675" y="6008688"/>
          <p14:tracePt t="143024" x="6813550" y="6008688"/>
          <p14:tracePt t="143028" x="6838950" y="6008688"/>
          <p14:tracePt t="143030" x="6881813" y="5983288"/>
          <p14:tracePt t="143032" x="6924675" y="5965825"/>
          <p14:tracePt t="143034" x="6942138" y="5965825"/>
          <p14:tracePt t="143035" x="6967538" y="5965825"/>
          <p14:tracePt t="143036" x="6967538" y="5940425"/>
          <p14:tracePt t="143037" x="6983413" y="5940425"/>
          <p14:tracePt t="143038" x="7008813" y="5940425"/>
          <p14:tracePt t="143039" x="7026275" y="5940425"/>
          <p14:tracePt t="143040" x="7026275" y="5922963"/>
          <p14:tracePt t="143041" x="7051675" y="5922963"/>
          <p14:tracePt t="143046" x="7112000" y="5897563"/>
          <p14:tracePt t="143048" x="7137400" y="5897563"/>
          <p14:tracePt t="143049" x="7153275" y="5897563"/>
          <p14:tracePt t="143050" x="7153275" y="5880100"/>
          <p14:tracePt t="143051" x="7178675" y="5880100"/>
          <p14:tracePt t="143052" x="7196138" y="5880100"/>
          <p14:tracePt t="143053" x="7221538" y="5880100"/>
          <p14:tracePt t="143055" x="7239000" y="5854700"/>
          <p14:tracePt t="143056" x="7264400" y="5854700"/>
          <p14:tracePt t="143057" x="7281863" y="5854700"/>
          <p14:tracePt t="143061" x="7323138" y="5838825"/>
          <p14:tracePt t="143063" x="7366000" y="5838825"/>
          <p14:tracePt t="143064" x="7391400" y="5838825"/>
          <p14:tracePt t="143066" x="7408863" y="5813425"/>
          <p14:tracePt t="143067" x="7434263" y="5813425"/>
          <p14:tracePt t="143068" x="7451725" y="5813425"/>
          <p14:tracePt t="143069" x="7477125" y="5813425"/>
          <p14:tracePt t="143070" x="7493000" y="5813425"/>
          <p14:tracePt t="143071" x="7518400" y="5813425"/>
          <p14:tracePt t="143073" x="7535863" y="5795963"/>
          <p14:tracePt t="143074" x="7561263" y="5795963"/>
          <p14:tracePt t="143075" x="7578725" y="5795963"/>
          <p14:tracePt t="143080" x="7662863" y="5795963"/>
          <p14:tracePt t="143081" x="7688263" y="5770563"/>
          <p14:tracePt t="143082" x="7705725" y="5770563"/>
          <p14:tracePt t="143083" x="7731125" y="5770563"/>
          <p14:tracePt t="143085" x="7748588" y="5770563"/>
          <p14:tracePt t="143086" x="7773988" y="5770563"/>
          <p14:tracePt t="143087" x="7791450" y="5770563"/>
          <p14:tracePt t="143088" x="7816850" y="5770563"/>
          <p14:tracePt t="143089" x="7832725" y="5770563"/>
          <p14:tracePt t="143090" x="7859713" y="5770563"/>
          <p14:tracePt t="143091" x="7875588" y="5770563"/>
          <p14:tracePt t="143092" x="7900988" y="5753100"/>
          <p14:tracePt t="143097" x="7986713" y="5753100"/>
          <p14:tracePt t="143098" x="8004175" y="5753100"/>
          <p14:tracePt t="143099" x="8029575" y="5753100"/>
          <p14:tracePt t="143101" x="8045450" y="5753100"/>
          <p14:tracePt t="143102" x="8070850" y="5753100"/>
          <p14:tracePt t="143103" x="8088313" y="5753100"/>
          <p14:tracePt t="143104" x="8113713" y="5753100"/>
          <p14:tracePt t="143105" x="8131175" y="5753100"/>
          <p14:tracePt t="143107" x="8156575" y="5727700"/>
          <p14:tracePt t="143108" x="8174038" y="5727700"/>
          <p14:tracePt t="143111" x="8199438" y="5727700"/>
          <p14:tracePt t="143113" x="8215313" y="5727700"/>
          <p14:tracePt t="143122" x="8240713" y="5727700"/>
          <p14:tracePt t="143123" x="8258175" y="5727700"/>
          <p14:tracePt t="143124" x="8283575" y="5727700"/>
          <p14:tracePt t="143125" x="8301038" y="5727700"/>
          <p14:tracePt t="143130" x="8385175" y="5727700"/>
          <p14:tracePt t="143132" x="8410575" y="5727700"/>
          <p14:tracePt t="143133" x="8428038" y="5727700"/>
          <p14:tracePt t="143134" x="8453438" y="5727700"/>
          <p14:tracePt t="143135" x="8470900" y="5727700"/>
          <p14:tracePt t="143136" x="8496300" y="5727700"/>
          <p14:tracePt t="143138" x="8513763" y="5727700"/>
          <p14:tracePt t="143139" x="8539163" y="5727700"/>
          <p14:tracePt t="143140" x="8555038" y="5727700"/>
          <p14:tracePt t="143141" x="8580438" y="5727700"/>
          <p14:tracePt t="143142" x="8597900" y="5727700"/>
          <p14:tracePt t="143145" x="8623300" y="5727700"/>
          <p14:tracePt t="143147" x="8724900" y="5710238"/>
          <p14:tracePt t="143148" x="8750300" y="5710238"/>
          <p14:tracePt t="143149" x="8767763" y="5710238"/>
          <p14:tracePt t="143150" x="8793163" y="5710238"/>
          <p14:tracePt t="143151" x="8810625" y="5710238"/>
          <p14:tracePt t="143152" x="8836025" y="5710238"/>
          <p14:tracePt t="143153" x="8853488" y="5710238"/>
          <p14:tracePt t="143154" x="8878888" y="5710238"/>
          <p14:tracePt t="143155" x="8894763" y="5710238"/>
          <p14:tracePt t="143156" x="8921750" y="5710238"/>
          <p14:tracePt t="143157" x="8937625" y="5710238"/>
          <p14:tracePt t="143158" x="8963025" y="5710238"/>
          <p14:tracePt t="143160" x="9023350" y="5710238"/>
          <p14:tracePt t="143164" x="9091613" y="5710238"/>
          <p14:tracePt t="143165" x="9107488" y="5710238"/>
          <p14:tracePt t="143166" x="9132888" y="5710238"/>
          <p14:tracePt t="143167" x="9150350" y="5710238"/>
          <p14:tracePt t="143168" x="9175750" y="5710238"/>
          <p14:tracePt t="143169" x="9193213" y="5710238"/>
          <p14:tracePt t="143170" x="9218613" y="5710238"/>
          <p14:tracePt t="143171" x="9236075" y="5710238"/>
          <p14:tracePt t="143172" x="9261475" y="5710238"/>
          <p14:tracePt t="143173" x="9277350" y="5710238"/>
          <p14:tracePt t="143175" x="9302750" y="5710238"/>
          <p14:tracePt t="143180" x="9388475" y="5684838"/>
          <p14:tracePt t="143182" x="9405938" y="5684838"/>
          <p14:tracePt t="143183" x="9431338" y="5684838"/>
          <p14:tracePt t="143185" x="9447213" y="5684838"/>
          <p14:tracePt t="143187" x="9472613" y="5684838"/>
          <p14:tracePt t="143189" x="9490075" y="5684838"/>
          <p14:tracePt t="143191" x="9515475" y="5684838"/>
          <p14:tracePt t="143195" x="9558338" y="5684838"/>
          <p14:tracePt t="143197" x="9575800" y="5684838"/>
          <p14:tracePt t="143200" x="9601200" y="5684838"/>
          <p14:tracePt t="143204" x="9617075" y="5684838"/>
          <p14:tracePt t="143210" x="9642475" y="5684838"/>
          <p14:tracePt t="143216" x="9659938" y="5684838"/>
          <p14:tracePt t="143288" x="9642475" y="5684838"/>
          <p14:tracePt t="143290" x="9642475" y="5702300"/>
          <p14:tracePt t="143296" x="9626600" y="5702300"/>
          <p14:tracePt t="143298" x="9626600" y="5727700"/>
          <p14:tracePt t="143304" x="9601200" y="5727700"/>
          <p14:tracePt t="143307" x="9601200" y="5745163"/>
          <p14:tracePt t="143313" x="9583738" y="5745163"/>
          <p14:tracePt t="143319" x="9583738" y="5770563"/>
          <p14:tracePt t="143321" x="9558338" y="5770563"/>
          <p14:tracePt t="143330" x="9540875" y="5770563"/>
          <p14:tracePt t="143331" x="9540875" y="5788025"/>
          <p14:tracePt t="143340" x="9515475" y="5788025"/>
          <p14:tracePt t="143347" x="9515475" y="5813425"/>
          <p14:tracePt t="143356" x="9498013" y="5813425"/>
          <p14:tracePt t="143363" x="9498013" y="5829300"/>
          <p14:tracePt t="143380" x="9472613" y="5829300"/>
          <p14:tracePt t="143383" x="9472613" y="5854700"/>
          <p14:tracePt t="143544" x="9472613" y="5838825"/>
          <p14:tracePt t="143554" x="9472613" y="5813425"/>
          <p14:tracePt t="143556" x="9490075" y="5813425"/>
          <p14:tracePt t="143563" x="9490075" y="5795963"/>
          <p14:tracePt t="143572" x="9515475" y="5770563"/>
          <p14:tracePt t="143582" x="9515475" y="5753100"/>
          <p14:tracePt t="143590" x="9532938" y="5753100"/>
          <p14:tracePt t="143594" x="9532938" y="5727700"/>
          <p14:tracePt t="143603" x="9532938" y="5710238"/>
          <p14:tracePt t="143607" x="9558338" y="5710238"/>
          <p14:tracePt t="143610" x="9558338" y="5684838"/>
          <p14:tracePt t="143617" x="9558338" y="5668963"/>
          <p14:tracePt t="143627" x="9558338" y="5641975"/>
          <p14:tracePt t="143636" x="9575800" y="5626100"/>
          <p14:tracePt t="143649" x="9575800" y="5600700"/>
          <p14:tracePt t="143715" x="9575800" y="5583238"/>
          <p14:tracePt t="143725" x="9575800" y="5557838"/>
          <p14:tracePt t="143729" x="9558338" y="5557838"/>
          <p14:tracePt t="143733" x="9558338" y="5540375"/>
          <p14:tracePt t="143736" x="9540875" y="5540375"/>
          <p14:tracePt t="143740" x="9540875" y="5514975"/>
          <p14:tracePt t="143744" x="9515475" y="5514975"/>
          <p14:tracePt t="143747" x="9515475" y="5497513"/>
          <p14:tracePt t="143749" x="9498013" y="5497513"/>
          <p14:tracePt t="143754" x="9498013" y="5472113"/>
          <p14:tracePt t="143755" x="9472613" y="5472113"/>
          <p14:tracePt t="143764" x="9456738" y="5456238"/>
          <p14:tracePt t="143768" x="9431338" y="5456238"/>
          <p14:tracePt t="143769" x="9431338" y="5430838"/>
          <p14:tracePt t="143779" x="9413875" y="5413375"/>
          <p14:tracePt t="144710" x="9388475" y="5413375"/>
          <p14:tracePt t="144719" x="9371013" y="5413375"/>
          <p14:tracePt t="144729" x="9345613" y="5413375"/>
          <p14:tracePt t="144736" x="9328150" y="5413375"/>
          <p14:tracePt t="144748" x="9302750" y="5413375"/>
          <p14:tracePt t="145101" x="9302750" y="5387975"/>
          <p14:tracePt t="145108" x="9320213" y="5387975"/>
          <p14:tracePt t="145118" x="9320213" y="5370513"/>
          <p14:tracePt t="145119" x="9345613" y="5370513"/>
          <p14:tracePt t="145129" x="9363075" y="5370513"/>
          <p14:tracePt t="145131" x="9363075" y="5345113"/>
          <p14:tracePt t="145134" x="9388475" y="5345113"/>
          <p14:tracePt t="145140" x="9405938" y="5345113"/>
          <p14:tracePt t="145147" x="9431338" y="5327650"/>
          <p14:tracePt t="145149" x="9447213" y="5327650"/>
          <p14:tracePt t="145154" x="9472613" y="5327650"/>
          <p14:tracePt t="145157" x="9472613" y="5302250"/>
          <p14:tracePt t="145158" x="9490075" y="5302250"/>
          <p14:tracePt t="145163" x="9515475" y="5302250"/>
          <p14:tracePt t="145166" x="9532938" y="5302250"/>
          <p14:tracePt t="145169" x="9532938" y="5286375"/>
          <p14:tracePt t="145171" x="9558338" y="5286375"/>
          <p14:tracePt t="145177" x="9575800" y="5286375"/>
          <p14:tracePt t="145181" x="9601200" y="5286375"/>
          <p14:tracePt t="145185" x="9601200" y="5260975"/>
          <p14:tracePt t="145188" x="9617075" y="5260975"/>
          <p14:tracePt t="145202" x="9642475" y="5260975"/>
          <p14:tracePt t="146330" x="9642475" y="5243513"/>
          <p14:tracePt t="146332" x="9659938" y="5243513"/>
          <p14:tracePt t="146350" x="9685338" y="5243513"/>
          <p14:tracePt t="146351" x="9685338" y="5218113"/>
          <p14:tracePt t="146370" x="9702800" y="5200650"/>
          <p14:tracePt t="146384" x="9702800" y="5175250"/>
          <p14:tracePt t="146387" x="9728200" y="5175250"/>
          <p14:tracePt t="146399" x="9728200" y="5157788"/>
          <p14:tracePt t="146407" x="9745663" y="5157788"/>
          <p14:tracePt t="146423" x="9745663" y="5132388"/>
          <p14:tracePt t="146437" x="9771063" y="5132388"/>
          <p14:tracePt t="146440" x="9771063" y="5116513"/>
          <p14:tracePt t="146448" x="9786938" y="5116513"/>
          <p14:tracePt t="146451" x="9786938" y="5091113"/>
          <p14:tracePt t="146460" x="9812338" y="5091113"/>
          <p14:tracePt t="146463" x="9812338" y="5073650"/>
          <p14:tracePt t="146469" x="9829800" y="5073650"/>
          <p14:tracePt t="146472" x="9829800" y="5048250"/>
          <p14:tracePt t="146480" x="9855200" y="5048250"/>
          <p14:tracePt t="146481" x="9855200" y="5030788"/>
          <p14:tracePt t="146488" x="9872663" y="5030788"/>
          <p14:tracePt t="146490" x="9872663" y="5005388"/>
          <p14:tracePt t="146499" x="9898063" y="4987925"/>
          <p14:tracePt t="146510" x="9898063" y="4962525"/>
          <p14:tracePt t="146513" x="9915525" y="4962525"/>
          <p14:tracePt t="146520" x="9915525" y="4946650"/>
          <p14:tracePt t="146527" x="9940925" y="4946650"/>
          <p14:tracePt t="146533" x="9940925" y="4919663"/>
          <p14:tracePt t="146547" x="9956800" y="4903788"/>
          <p14:tracePt t="146556" x="9956800" y="4878388"/>
          <p14:tracePt t="146560" x="9983788" y="4878388"/>
          <p14:tracePt t="146565" x="9983788" y="4860925"/>
          <p14:tracePt t="146573" x="9999663" y="4860925"/>
          <p14:tracePt t="146574" x="9999663" y="4835525"/>
          <p14:tracePt t="146582" x="9999663" y="4818063"/>
          <p14:tracePt t="146589" x="10025063" y="4818063"/>
          <p14:tracePt t="146590" x="10025063" y="4792663"/>
          <p14:tracePt t="146598" x="10025063" y="4775200"/>
          <p14:tracePt t="146605" x="10025063" y="4749800"/>
          <p14:tracePt t="146615" x="10025063" y="4733925"/>
          <p14:tracePt t="146646" x="10025063" y="4708525"/>
          <p14:tracePt t="146675" x="10025063" y="4691063"/>
          <p14:tracePt t="146699" x="10025063" y="4665663"/>
          <p14:tracePt t="146716" x="10025063" y="4648200"/>
          <p14:tracePt t="146729" x="10025063" y="4622800"/>
          <p14:tracePt t="146736" x="10009188" y="4622800"/>
          <p14:tracePt t="146741" x="10009188" y="4605338"/>
          <p14:tracePt t="146751" x="10009188" y="4579938"/>
          <p14:tracePt t="146752" x="9983788" y="4579938"/>
          <p14:tracePt t="146766" x="9983788" y="4564063"/>
          <p14:tracePt t="146772" x="9966325" y="4564063"/>
          <p14:tracePt t="146806" x="9940925" y="4538663"/>
          <p14:tracePt t="146815" x="9923463" y="4538663"/>
          <p14:tracePt t="146816" x="9923463" y="4521200"/>
          <p14:tracePt t="146822" x="9898063" y="4521200"/>
          <p14:tracePt t="146830" x="9880600" y="4495800"/>
          <p14:tracePt t="146835" x="9855200" y="4495800"/>
          <p14:tracePt t="146839" x="9855200" y="4478338"/>
          <p14:tracePt t="146844" x="9839325" y="4478338"/>
          <p14:tracePt t="146851" x="9812338" y="4478338"/>
          <p14:tracePt t="146855" x="9812338" y="4452938"/>
          <p14:tracePt t="146860" x="9796463" y="4452938"/>
          <p14:tracePt t="146869" x="9771063" y="4452938"/>
          <p14:tracePt t="146878" x="9771063" y="4435475"/>
          <p14:tracePt t="146898" x="9753600" y="4435475"/>
          <p14:tracePt t="146921" x="9728200" y="4435475"/>
          <p14:tracePt t="146952" x="9710738" y="4435475"/>
          <p14:tracePt t="146963" x="9685338" y="4435475"/>
          <p14:tracePt t="146977" x="9667875" y="4435475"/>
          <p14:tracePt t="146980" x="9667875" y="4452938"/>
          <p14:tracePt t="147005" x="9642475" y="4452938"/>
          <p14:tracePt t="147021" x="9626600" y="4452938"/>
          <p14:tracePt t="147024" x="9626600" y="4470400"/>
          <p14:tracePt t="147038" x="9601200" y="4470400"/>
          <p14:tracePt t="147064" x="9583738" y="4495800"/>
          <p14:tracePt t="147107" x="9558338" y="4495800"/>
          <p14:tracePt t="147115" x="9558338" y="4513263"/>
          <p14:tracePt t="147147" x="9540875" y="4513263"/>
          <p14:tracePt t="147153" x="9540875" y="4538663"/>
          <p14:tracePt t="147181" x="9540875" y="4554538"/>
          <p14:tracePt t="147196" x="9515475" y="4554538"/>
          <p14:tracePt t="147198" x="9515475" y="4579938"/>
          <p14:tracePt t="147217" x="9515475" y="4597400"/>
          <p14:tracePt t="147232" x="9515475" y="4622800"/>
          <p14:tracePt t="147240" x="9498013" y="4622800"/>
          <p14:tracePt t="147255" x="9498013" y="4640263"/>
          <p14:tracePt t="147280" x="9472613" y="4640263"/>
          <p14:tracePt t="147282" x="9472613" y="4665663"/>
          <p14:tracePt t="147425" x="9490075" y="4665663"/>
          <p14:tracePt t="147428" x="9490075" y="4648200"/>
          <p14:tracePt t="147431" x="9515475" y="4648200"/>
          <p14:tracePt t="147435" x="9532938" y="4622800"/>
          <p14:tracePt t="147441" x="9558338" y="4622800"/>
          <p14:tracePt t="147442" x="9558338" y="4605338"/>
          <p14:tracePt t="147447" x="9575800" y="4605338"/>
          <p14:tracePt t="147450" x="9575800" y="4579938"/>
          <p14:tracePt t="147453" x="9601200" y="4579938"/>
          <p14:tracePt t="147460" x="9617075" y="4564063"/>
          <p14:tracePt t="147465" x="9642475" y="4564063"/>
          <p14:tracePt t="147468" x="9642475" y="4538663"/>
          <p14:tracePt t="147471" x="9659938" y="4538663"/>
          <p14:tracePt t="147478" x="9685338" y="4521200"/>
          <p14:tracePt t="147482" x="9702800" y="4521200"/>
          <p14:tracePt t="147485" x="9702800" y="4495800"/>
          <p14:tracePt t="147488" x="9728200" y="4495800"/>
          <p14:tracePt t="147495" x="9745663" y="4495800"/>
          <p14:tracePt t="147496" x="9745663" y="4478338"/>
          <p14:tracePt t="147501" x="9771063" y="4478338"/>
          <p14:tracePt t="147504" x="9771063" y="4452938"/>
          <p14:tracePt t="147507" x="9786938" y="4452938"/>
          <p14:tracePt t="147513" x="9812338" y="4452938"/>
          <p14:tracePt t="147514" x="9812338" y="4435475"/>
          <p14:tracePt t="147519" x="9829800" y="4435475"/>
          <p14:tracePt t="147524" x="9855200" y="4410075"/>
          <p14:tracePt t="147530" x="9872663" y="4410075"/>
          <p14:tracePt t="147534" x="9898063" y="4394200"/>
          <p14:tracePt t="147538" x="9915525" y="4394200"/>
          <p14:tracePt t="147544" x="9940925" y="4368800"/>
          <p14:tracePt t="147549" x="9956800" y="4368800"/>
          <p14:tracePt t="147552" x="9956800" y="4351338"/>
          <p14:tracePt t="147553" x="9983788" y="4351338"/>
          <p14:tracePt t="147558" x="9999663" y="4351338"/>
          <p14:tracePt t="147563" x="10025063" y="4325938"/>
          <p14:tracePt t="147567" x="10042525" y="4325938"/>
          <p14:tracePt t="147568" x="10042525" y="4308475"/>
          <p14:tracePt t="147572" x="10067925" y="4308475"/>
          <p14:tracePt t="147578" x="10085388" y="4283075"/>
          <p14:tracePt t="147582" x="10110788" y="4283075"/>
          <p14:tracePt t="147585" x="10110788" y="4265613"/>
          <p14:tracePt t="147587" x="10126663" y="4265613"/>
          <p14:tracePt t="147593" x="10153650" y="4265613"/>
          <p14:tracePt t="147596" x="10153650" y="4240213"/>
          <p14:tracePt t="147598" x="10169525" y="4240213"/>
          <p14:tracePt t="147602" x="10169525" y="4224338"/>
          <p14:tracePt t="147604" x="10194925" y="4224338"/>
          <p14:tracePt t="147610" x="10194925" y="4197350"/>
          <p14:tracePt t="147613" x="10212388" y="4197350"/>
          <p14:tracePt t="147618" x="10237788" y="4197350"/>
          <p14:tracePt t="147621" x="10237788" y="4181475"/>
          <p14:tracePt t="147627" x="10255250" y="4181475"/>
          <p14:tracePt t="147630" x="10255250" y="4156075"/>
          <p14:tracePt t="147633" x="10280650" y="4156075"/>
          <p14:tracePt t="147639" x="10280650" y="4138613"/>
          <p14:tracePt t="147643" x="10298113" y="4138613"/>
          <p14:tracePt t="147650" x="10298113" y="4113213"/>
          <p14:tracePt t="147652" x="10323513" y="4113213"/>
          <p14:tracePt t="147663" x="10323513" y="4095750"/>
          <p14:tracePt t="147665" x="10339388" y="4095750"/>
          <p14:tracePt t="147674" x="10339388" y="4070350"/>
          <p14:tracePt t="147680" x="10364788" y="4070350"/>
          <p14:tracePt t="147686" x="10364788" y="4052888"/>
          <p14:tracePt t="147693" x="10382250" y="4052888"/>
          <p14:tracePt t="147697" x="10382250" y="4027488"/>
          <p14:tracePt t="147704" x="10407650" y="4027488"/>
          <p14:tracePt t="147707" x="10407650" y="4011613"/>
          <p14:tracePt t="147714" x="10425113" y="4011613"/>
          <p14:tracePt t="147718" x="10425113" y="3986213"/>
          <p14:tracePt t="147724" x="10450513" y="3986213"/>
          <p14:tracePt t="147730" x="10450513" y="3968750"/>
          <p14:tracePt t="147734" x="10467975" y="3968750"/>
          <p14:tracePt t="147747" x="10467975" y="3943350"/>
          <p14:tracePt t="147747" x="10493375" y="3943350"/>
          <p14:tracePt t="147786" x="10509250" y="3943350"/>
          <p14:tracePt t="147803" x="10509250" y="3925888"/>
          <p14:tracePt t="147822" x="10534650" y="3925888"/>
          <p14:tracePt t="147854" x="10552113" y="3925888"/>
          <p14:tracePt t="147858" x="10552113" y="3900488"/>
          <p14:tracePt t="147873" x="10577513" y="3900488"/>
          <p14:tracePt t="147951" x="10594975" y="3900488"/>
          <p14:tracePt t="147963" x="10594975" y="3883025"/>
          <p14:tracePt t="147971" x="10620375" y="3883025"/>
          <p14:tracePt t="148036" x="10637838" y="3883025"/>
          <p14:tracePt t="148122" x="10663238" y="3883025"/>
          <p14:tracePt t="148211" x="10663238" y="3900488"/>
          <p14:tracePt t="148233" x="10663238" y="3917950"/>
          <p14:tracePt t="148262" x="10663238" y="3943350"/>
          <p14:tracePt t="148383" x="10645775" y="3943350"/>
          <p14:tracePt t="148390" x="10645775" y="3960813"/>
          <p14:tracePt t="148396" x="10620375" y="3960813"/>
          <p14:tracePt t="148410" x="10602913" y="3960813"/>
          <p14:tracePt t="148421" x="10577513" y="3960813"/>
          <p14:tracePt t="148431" x="10560050" y="3960813"/>
          <p14:tracePt t="148439" x="10534650" y="3986213"/>
          <p14:tracePt t="148446" x="10518775" y="3986213"/>
          <p14:tracePt t="148450" x="10493375" y="3986213"/>
          <p14:tracePt t="148455" x="10475913" y="3986213"/>
          <p14:tracePt t="148460" x="10450513" y="3986213"/>
          <p14:tracePt t="148464" x="10433050" y="3986213"/>
          <p14:tracePt t="148466" x="10433050" y="4002088"/>
          <p14:tracePt t="148467" x="10407650" y="4002088"/>
          <p14:tracePt t="148471" x="10390188" y="4002088"/>
          <p14:tracePt t="148477" x="10364788" y="4002088"/>
          <p14:tracePt t="148480" x="10348913" y="4002088"/>
          <p14:tracePt t="148482" x="10323513" y="4002088"/>
          <p14:tracePt t="148485" x="10306050" y="4002088"/>
          <p14:tracePt t="148489" x="10280650" y="4002088"/>
          <p14:tracePt t="148494" x="10263188" y="4027488"/>
          <p14:tracePt t="148497" x="10237788" y="4027488"/>
          <p14:tracePt t="148498" x="10220325" y="4027488"/>
          <p14:tracePt t="148501" x="10194925" y="4027488"/>
          <p14:tracePt t="148504" x="10179050" y="4027488"/>
          <p14:tracePt t="148505" x="10179050" y="4044950"/>
          <p14:tracePt t="148506" x="10153650" y="4044950"/>
          <p14:tracePt t="148510" x="10136188" y="4044950"/>
          <p14:tracePt t="148513" x="10110788" y="4070350"/>
          <p14:tracePt t="148515" x="10093325" y="4070350"/>
          <p14:tracePt t="148518" x="10067925" y="4070350"/>
          <p14:tracePt t="148521" x="10050463" y="4070350"/>
          <p14:tracePt t="148524" x="10025063" y="4087813"/>
          <p14:tracePt t="148530" x="10009188" y="4087813"/>
          <p14:tracePt t="148531" x="9983788" y="4087813"/>
          <p14:tracePt t="148532" x="9983788" y="4113213"/>
          <p14:tracePt t="148534" x="9966325" y="4113213"/>
          <p14:tracePt t="148538" x="9940925" y="4113213"/>
          <p14:tracePt t="148539" x="9940925" y="4130675"/>
          <p14:tracePt t="148541" x="9923463" y="4130675"/>
          <p14:tracePt t="148547" x="9898063" y="4130675"/>
          <p14:tracePt t="148548" x="9880600" y="4156075"/>
          <p14:tracePt t="148552" x="9855200" y="4156075"/>
          <p14:tracePt t="148554" x="9855200" y="4171950"/>
          <p14:tracePt t="148555" x="9839325" y="4171950"/>
          <p14:tracePt t="148561" x="9812338" y="4171950"/>
          <p14:tracePt t="148563" x="9796463" y="4197350"/>
          <p14:tracePt t="148566" x="9771063" y="4197350"/>
          <p14:tracePt t="148568" x="9771063" y="4214813"/>
          <p14:tracePt t="148570" x="9753600" y="4214813"/>
          <p14:tracePt t="148574" x="9728200" y="4214813"/>
          <p14:tracePt t="148575" x="9728200" y="4240213"/>
          <p14:tracePt t="148580" x="9710738" y="4240213"/>
          <p14:tracePt t="148580" x="9685338" y="4257675"/>
          <p14:tracePt t="148584" x="9667875" y="4257675"/>
          <p14:tracePt t="148588" x="9667875" y="4283075"/>
          <p14:tracePt t="148589" x="9642475" y="4283075"/>
          <p14:tracePt t="148595" x="9626600" y="4300538"/>
          <p14:tracePt t="148598" x="9601200" y="4300538"/>
          <p14:tracePt t="148600" x="9601200" y="4325938"/>
          <p14:tracePt t="148604" x="9583738" y="4325938"/>
          <p14:tracePt t="148607" x="9583738" y="4341813"/>
          <p14:tracePt t="148610" x="9558338" y="4341813"/>
          <p14:tracePt t="148614" x="9558338" y="4368800"/>
          <p14:tracePt t="148615" x="9540875" y="4368800"/>
          <p14:tracePt t="148621" x="9515475" y="4384675"/>
          <p14:tracePt t="148631" x="9498013" y="4410075"/>
          <p14:tracePt t="148635" x="9472613" y="4410075"/>
          <p14:tracePt t="148638" x="9472613" y="4427538"/>
          <p14:tracePt t="148643" x="9456738" y="4427538"/>
          <p14:tracePt t="148648" x="9456738" y="4452938"/>
          <p14:tracePt t="148649" x="9431338" y="4452938"/>
          <p14:tracePt t="148657" x="9413875" y="4452938"/>
          <p14:tracePt t="148664" x="9388475" y="4470400"/>
          <p14:tracePt t="148672" x="9371013" y="4470400"/>
          <p14:tracePt t="148684" x="9345613" y="4495800"/>
          <p14:tracePt t="148778" x="9328150" y="4495800"/>
          <p14:tracePt t="148893" x="9345613" y="4495800"/>
          <p14:tracePt t="148914" x="9363075" y="4495800"/>
          <p14:tracePt t="148925" x="9363075" y="4478338"/>
          <p14:tracePt t="148957" x="9388475" y="4478338"/>
          <p14:tracePt t="148962" x="9388475" y="4452938"/>
          <p14:tracePt t="148977" x="9388475" y="4435475"/>
          <p14:tracePt t="148981" x="9405938" y="4435475"/>
          <p14:tracePt t="148987" x="9405938" y="4410075"/>
          <p14:tracePt t="148993" x="9431338" y="4410075"/>
          <p14:tracePt t="148997" x="9431338" y="4394200"/>
          <p14:tracePt t="149004" x="9447213" y="4394200"/>
          <p14:tracePt t="149005" x="9447213" y="4368800"/>
          <p14:tracePt t="149014" x="9447213" y="4351338"/>
          <p14:tracePt t="149017" x="9472613" y="4351338"/>
          <p14:tracePt t="149022" x="9472613" y="4325938"/>
          <p14:tracePt t="149031" x="9472613" y="4308475"/>
          <p14:tracePt t="149033" x="9490075" y="4308475"/>
          <p14:tracePt t="149040" x="9490075" y="4283075"/>
          <p14:tracePt t="149052" x="9490075" y="4265613"/>
          <p14:tracePt t="149389" x="9490075" y="4240213"/>
          <p14:tracePt t="149395" x="9515475" y="4240213"/>
          <p14:tracePt t="149398" x="9515475" y="4224338"/>
          <p14:tracePt t="149403" x="9532938" y="4224338"/>
          <p14:tracePt t="149406" x="9532938" y="4197350"/>
          <p14:tracePt t="149413" x="9558338" y="4181475"/>
          <p14:tracePt t="149422" x="9575800" y="4181475"/>
          <p14:tracePt t="149423" x="9575800" y="4156075"/>
          <p14:tracePt t="149430" x="9601200" y="4156075"/>
          <p14:tracePt t="149431" x="9601200" y="4138613"/>
          <p14:tracePt t="149439" x="9617075" y="4138613"/>
          <p14:tracePt t="149440" x="9617075" y="4113213"/>
          <p14:tracePt t="149447" x="9642475" y="4113213"/>
          <p14:tracePt t="149448" x="9642475" y="4095750"/>
          <p14:tracePt t="149452" x="9659938" y="4095750"/>
          <p14:tracePt t="149456" x="9659938" y="4070350"/>
          <p14:tracePt t="149460" x="9685338" y="4070350"/>
          <p14:tracePt t="149464" x="9685338" y="4052888"/>
          <p14:tracePt t="149467" x="9702800" y="4052888"/>
          <p14:tracePt t="149472" x="9702800" y="4027488"/>
          <p14:tracePt t="149474" x="9728200" y="4027488"/>
          <p14:tracePt t="149480" x="9728200" y="4011613"/>
          <p14:tracePt t="149481" x="9745663" y="4011613"/>
          <p14:tracePt t="149490" x="9745663" y="3986213"/>
          <p14:tracePt t="149491" x="9771063" y="3986213"/>
          <p14:tracePt t="149501" x="9771063" y="3968750"/>
          <p14:tracePt t="149502" x="9786938" y="3968750"/>
          <p14:tracePt t="149515" x="9786938" y="3943350"/>
          <p14:tracePt t="149532" x="9786938" y="3925888"/>
          <p14:tracePt t="149548" x="9786938" y="3900488"/>
          <p14:tracePt t="149564" x="9786938" y="3883025"/>
          <p14:tracePt t="149568" x="9771063" y="3883025"/>
          <p14:tracePt t="149570" x="9771063" y="3857625"/>
          <p14:tracePt t="149578" x="9753600" y="3857625"/>
          <p14:tracePt t="149580" x="9753600" y="3841750"/>
          <p14:tracePt t="149583" x="9728200" y="3841750"/>
          <p14:tracePt t="149589" x="9728200" y="3816350"/>
          <p14:tracePt t="149590" x="9710738" y="3816350"/>
          <p14:tracePt t="149599" x="9685338" y="3816350"/>
          <p14:tracePt t="149607" x="9685338" y="3798888"/>
          <p14:tracePt t="149608" x="9667875" y="3798888"/>
          <p14:tracePt t="149620" x="9642475" y="3798888"/>
          <p14:tracePt t="149629" x="9642475" y="3773488"/>
          <p14:tracePt t="149634" x="9626600" y="3773488"/>
          <p14:tracePt t="149641" x="9626600" y="3756025"/>
          <p14:tracePt t="149648" x="9601200" y="3756025"/>
          <p14:tracePt t="149655" x="9601200" y="3730625"/>
          <p14:tracePt t="149670" x="9601200" y="3713163"/>
          <p14:tracePt t="149673" x="9583738" y="3713163"/>
          <p14:tracePt t="149681" x="9583738" y="3687763"/>
          <p14:tracePt t="149691" x="9583738" y="3671888"/>
          <p14:tracePt t="149703" x="9558338" y="3671888"/>
          <p14:tracePt t="149705" x="9558338" y="3646488"/>
          <p14:tracePt t="149721" x="9558338" y="3629025"/>
          <p14:tracePt t="149737" x="9540875" y="3629025"/>
          <p14:tracePt t="149738" x="9540875" y="3603625"/>
          <p14:tracePt t="149753" x="9540875" y="3586163"/>
          <p14:tracePt t="149765" x="9540875" y="3560763"/>
          <p14:tracePt t="149779" x="9540875" y="3543300"/>
          <p14:tracePt t="149783" x="9515475" y="3543300"/>
          <p14:tracePt t="149802" x="9515475" y="3517900"/>
          <p14:tracePt t="149890" x="9515475" y="3502025"/>
          <p14:tracePt t="149902" x="9515475" y="3475038"/>
          <p14:tracePt t="149915" x="9515475" y="3459163"/>
          <p14:tracePt t="149926" x="9515475" y="3433763"/>
          <p14:tracePt t="149937" x="9515475" y="3416300"/>
          <p14:tracePt t="149943" x="9498013" y="3416300"/>
          <p14:tracePt t="149947" x="9498013" y="3390900"/>
          <p14:tracePt t="149956" x="9498013" y="3373438"/>
          <p14:tracePt t="149964" x="9498013" y="3348038"/>
          <p14:tracePt t="149965" x="9472613" y="3348038"/>
          <p14:tracePt t="149971" x="9472613" y="3330575"/>
          <p14:tracePt t="149980" x="9472613" y="3305175"/>
          <p14:tracePt t="149985" x="9456738" y="3305175"/>
          <p14:tracePt t="149987" x="9456738" y="3289300"/>
          <p14:tracePt t="149997" x="9456738" y="3263900"/>
          <p14:tracePt t="150002" x="9456738" y="3246438"/>
          <p14:tracePt t="150006" x="9431338" y="3246438"/>
          <p14:tracePt t="150008" x="9431338" y="3221038"/>
          <p14:tracePt t="150014" x="9431338" y="3203575"/>
          <p14:tracePt t="150020" x="9431338" y="3178175"/>
          <p14:tracePt t="150025" x="9431338" y="3160713"/>
          <p14:tracePt t="150029" x="9413875" y="3160713"/>
          <p14:tracePt t="150030" x="9413875" y="3135313"/>
          <p14:tracePt t="150037" x="9413875" y="3119438"/>
          <p14:tracePt t="150055" x="9413875" y="3094038"/>
          <p14:tracePt t="150063" x="9413875" y="3076575"/>
          <p14:tracePt t="150069" x="9413875" y="3051175"/>
          <p14:tracePt t="150078" x="9413875" y="3033713"/>
          <p14:tracePt t="150081" x="9388475" y="3033713"/>
          <p14:tracePt t="150085" x="9388475" y="3008313"/>
          <p14:tracePt t="150096" x="9388475" y="2990850"/>
          <p14:tracePt t="150104" x="9388475" y="2965450"/>
          <p14:tracePt t="150114" x="9388475" y="2949575"/>
          <p14:tracePt t="150128" x="9388475" y="2922588"/>
          <p14:tracePt t="150145" x="9388475" y="2906713"/>
          <p14:tracePt t="150165" x="9388475" y="2881313"/>
          <p14:tracePt t="150229" x="9388475" y="2863850"/>
          <p14:tracePt t="150267" x="9405938" y="2863850"/>
          <p14:tracePt t="150284" x="9431338" y="2863850"/>
          <p14:tracePt t="150285" x="9431338" y="2838450"/>
          <p14:tracePt t="150293" x="9447213" y="2838450"/>
          <p14:tracePt t="150497" x="9447213" y="2820988"/>
          <p14:tracePt t="150824" x="9447213" y="2795588"/>
          <p14:tracePt t="150841" x="9447213" y="2778125"/>
          <p14:tracePt t="150863" x="9447213" y="2752725"/>
          <p14:tracePt t="150890" x="9447213" y="2736850"/>
          <p14:tracePt t="150924" x="9447213" y="2711450"/>
          <p14:tracePt t="150958" x="9447213" y="2693988"/>
          <p14:tracePt t="150986" x="9447213" y="2668588"/>
          <p14:tracePt t="151042" x="9447213" y="2651125"/>
          <p14:tracePt t="151070" x="9447213" y="2625725"/>
          <p14:tracePt t="151108" x="9472613" y="2625725"/>
          <p14:tracePt t="151109" x="9472613" y="2608263"/>
          <p14:tracePt t="151135" x="9472613" y="2582863"/>
          <p14:tracePt t="151161" x="9472613" y="2566988"/>
          <p14:tracePt t="151210" x="9490075" y="2566988"/>
          <p14:tracePt t="151229" x="9490075" y="2541588"/>
          <p14:tracePt t="151258" x="9515475" y="2541588"/>
          <p14:tracePt t="151397" x="9515475" y="2524125"/>
          <p14:tracePt t="152354" x="9515475" y="2541588"/>
          <p14:tracePt t="152408" x="9515475" y="2557463"/>
          <p14:tracePt t="152452" x="9515475" y="2582863"/>
          <p14:tracePt t="152478" x="9515475" y="2600325"/>
          <p14:tracePt t="152496" x="9515475" y="2625725"/>
          <p14:tracePt t="152510" x="9515475" y="2643188"/>
          <p14:tracePt t="152521" x="9515475" y="2668588"/>
          <p14:tracePt t="152530" x="9515475" y="2686050"/>
          <p14:tracePt t="152538" x="9515475" y="2711450"/>
          <p14:tracePt t="152547" x="9515475" y="2727325"/>
          <p14:tracePt t="152554" x="9515475" y="2752725"/>
          <p14:tracePt t="152563" x="9515475" y="2770188"/>
          <p14:tracePt t="152567" x="9515475" y="2795588"/>
          <p14:tracePt t="152575" x="9515475" y="2813050"/>
          <p14:tracePt t="152582" x="9532938" y="2813050"/>
          <p14:tracePt t="152583" x="9532938" y="2838450"/>
          <p14:tracePt t="152592" x="9532938" y="2855913"/>
          <p14:tracePt t="152602" x="9532938" y="2881313"/>
          <p14:tracePt t="152607" x="9558338" y="2881313"/>
          <p14:tracePt t="152613" x="9558338" y="2897188"/>
          <p14:tracePt t="152631" x="9575800" y="2897188"/>
          <p14:tracePt t="152634" x="9575800" y="2922588"/>
          <p14:tracePt t="152657" x="9601200" y="2922588"/>
          <p14:tracePt t="152671" x="9601200" y="2940050"/>
          <p14:tracePt t="152677" x="9617075" y="2940050"/>
          <p14:tracePt t="152716" x="9642475" y="2940050"/>
          <p14:tracePt t="152729" x="9642475" y="2965450"/>
          <p14:tracePt t="152735" x="9659938" y="2965450"/>
          <p14:tracePt t="152744" x="9659938" y="2982913"/>
          <p14:tracePt t="152746" x="9685338" y="2982913"/>
          <p14:tracePt t="152751" x="9702800" y="2982913"/>
          <p14:tracePt t="152755" x="9702800" y="3008313"/>
          <p14:tracePt t="152758" x="9728200" y="3008313"/>
          <p14:tracePt t="152763" x="9745663" y="3008313"/>
          <p14:tracePt t="152765" x="9745663" y="3025775"/>
          <p14:tracePt t="152768" x="9771063" y="3025775"/>
          <p14:tracePt t="152771" x="9786938" y="3025775"/>
          <p14:tracePt t="152774" x="9786938" y="3051175"/>
          <p14:tracePt t="152775" x="9812338" y="3051175"/>
          <p14:tracePt t="152780" x="9829800" y="3051175"/>
          <p14:tracePt t="152782" x="9855200" y="3067050"/>
          <p14:tracePt t="152785" x="9872663" y="3067050"/>
          <p14:tracePt t="152787" x="9898063" y="3067050"/>
          <p14:tracePt t="152791" x="9915525" y="3094038"/>
          <p14:tracePt t="152795" x="9940925" y="3094038"/>
          <p14:tracePt t="152798" x="9956800" y="3094038"/>
          <p14:tracePt t="152799" x="9983788" y="3094038"/>
          <p14:tracePt t="152800" x="9983788" y="3109913"/>
          <p14:tracePt t="152802" x="9999663" y="3109913"/>
          <p14:tracePt t="152805" x="10025063" y="3109913"/>
          <p14:tracePt t="152807" x="10042525" y="3109913"/>
          <p14:tracePt t="152808" x="10042525" y="3135313"/>
          <p14:tracePt t="152810" x="10067925" y="3135313"/>
          <p14:tracePt t="152814" x="10085388" y="3135313"/>
          <p14:tracePt t="152815" x="10110788" y="3135313"/>
          <p14:tracePt t="152817" x="10126663" y="3135313"/>
          <p14:tracePt t="152818" x="10126663" y="3152775"/>
          <p14:tracePt t="152820" x="10153650" y="3152775"/>
          <p14:tracePt t="152823" x="10169525" y="3152775"/>
          <p14:tracePt t="152827" x="10194925" y="3152775"/>
          <p14:tracePt t="152830" x="10212388" y="3152775"/>
          <p14:tracePt t="152831" x="10212388" y="3178175"/>
          <p14:tracePt t="152833" x="10237788" y="3178175"/>
          <p14:tracePt t="152836" x="10255250" y="3178175"/>
          <p14:tracePt t="152841" x="10280650" y="3178175"/>
          <p14:tracePt t="152848" x="10298113" y="3178175"/>
          <p14:tracePt t="152849" x="10298113" y="3160713"/>
          <p14:tracePt t="152853" x="10323513" y="3160713"/>
          <p14:tracePt t="152855" x="10339388" y="3160713"/>
          <p14:tracePt t="152857" x="10364788" y="3135313"/>
          <p14:tracePt t="152860" x="10382250" y="3135313"/>
          <p14:tracePt t="152864" x="10407650" y="3119438"/>
          <p14:tracePt t="152866" x="10425113" y="3119438"/>
          <p14:tracePt t="152869" x="10450513" y="3119438"/>
          <p14:tracePt t="152873" x="10467975" y="3119438"/>
          <p14:tracePt t="152874" x="10467975" y="3094038"/>
          <p14:tracePt t="152878" x="10493375" y="3094038"/>
          <p14:tracePt t="152897" x="10534650" y="3094038"/>
          <p14:tracePt t="152902" x="10552113" y="3094038"/>
          <p14:tracePt t="152915" x="10577513" y="3094038"/>
          <p14:tracePt t="152930" x="10594975" y="3094038"/>
          <p14:tracePt t="152948" x="10620375" y="3094038"/>
          <p14:tracePt t="152953" x="10620375" y="3109913"/>
          <p14:tracePt t="152963" x="10637838" y="3109913"/>
          <p14:tracePt t="152969" x="10663238" y="3109913"/>
          <p14:tracePt t="152970" x="10663238" y="3135313"/>
          <p14:tracePt t="152974" x="10679113" y="3135313"/>
          <p14:tracePt t="152980" x="10704513" y="3152775"/>
          <p14:tracePt t="152983" x="10721975" y="3152775"/>
          <p14:tracePt t="152987" x="10747375" y="3152775"/>
          <p14:tracePt t="152989" x="10747375" y="3178175"/>
          <p14:tracePt t="152990" x="10764838" y="3178175"/>
          <p14:tracePt t="152994" x="10790238" y="3178175"/>
          <p14:tracePt t="152997" x="10807700" y="3178175"/>
          <p14:tracePt t="153000" x="10833100" y="3195638"/>
          <p14:tracePt t="153002" x="10848975" y="3195638"/>
          <p14:tracePt t="153005" x="10874375" y="3195638"/>
          <p14:tracePt t="153007" x="10891838" y="3195638"/>
          <p14:tracePt t="153010" x="10917238" y="3195638"/>
          <p14:tracePt t="153014" x="10934700" y="3221038"/>
          <p14:tracePt t="153015" x="10960100" y="3221038"/>
          <p14:tracePt t="153017" x="10977563" y="3221038"/>
          <p14:tracePt t="153020" x="11002963" y="3221038"/>
          <p14:tracePt t="153023" x="11018838" y="3221038"/>
          <p14:tracePt t="153028" x="11044238" y="3221038"/>
          <p14:tracePt t="153030" x="11061700" y="3221038"/>
          <p14:tracePt t="153031" x="11087100" y="3221038"/>
          <p14:tracePt t="153034" x="11104563" y="3221038"/>
          <p14:tracePt t="153037" x="11129963" y="3221038"/>
          <p14:tracePt t="153041" x="11147425" y="3221038"/>
          <p14:tracePt t="153044" x="11172825" y="3221038"/>
          <p14:tracePt t="153048" x="11188700" y="3221038"/>
          <p14:tracePt t="153053" x="11215688" y="3221038"/>
          <p14:tracePt t="153060" x="11231563" y="3221038"/>
          <p14:tracePt t="153132" x="11256963" y="3221038"/>
          <p14:tracePt t="153151" x="11274425" y="3221038"/>
          <p14:tracePt t="153166" x="11299825" y="3221038"/>
          <p14:tracePt t="153179" x="11299825" y="3203575"/>
          <p14:tracePt t="153182" x="11317288" y="3203575"/>
          <p14:tracePt t="153197" x="11342688" y="3178175"/>
          <p14:tracePt t="153214" x="11360150" y="3178175"/>
          <p14:tracePt t="153221" x="11360150" y="3160713"/>
          <p14:tracePt t="153230" x="11385550" y="3160713"/>
          <p14:tracePt t="153252" x="11401425" y="3160713"/>
          <p14:tracePt t="153260" x="11401425" y="3135313"/>
          <p14:tracePt t="153281" x="11426825" y="3135313"/>
          <p14:tracePt t="153301" x="11426825" y="3119438"/>
          <p14:tracePt t="153319" x="11444288" y="3119438"/>
          <p14:tracePt t="153364" x="11444288" y="3094038"/>
          <p14:tracePt t="153390" x="11469688" y="3094038"/>
          <p14:tracePt t="153396" x="11469688" y="3076575"/>
          <p14:tracePt t="153417" x="11469688" y="3051175"/>
          <p14:tracePt t="153438" x="11469688" y="3033713"/>
          <p14:tracePt t="153470" x="11469688" y="3008313"/>
          <p14:tracePt t="153493" x="11469688" y="2990850"/>
          <p14:tracePt t="153513" x="11469688" y="2965450"/>
          <p14:tracePt t="153515" x="11487150" y="2965450"/>
          <p14:tracePt t="153528" x="11487150" y="2949575"/>
          <p14:tracePt t="153548" x="11487150" y="2922588"/>
          <p14:tracePt t="153567" x="11487150" y="2906713"/>
          <p14:tracePt t="153583" x="11487150" y="2881313"/>
          <p14:tracePt t="153599" x="11487150" y="2863850"/>
          <p14:tracePt t="153617" x="11487150" y="2838450"/>
          <p14:tracePt t="153633" x="11487150" y="2820988"/>
          <p14:tracePt t="153648" x="11487150" y="2795588"/>
          <p14:tracePt t="153663" x="11487150" y="2778125"/>
          <p14:tracePt t="153683" x="11487150" y="2752725"/>
          <p14:tracePt t="153702" x="11487150" y="2736850"/>
          <p14:tracePt t="153735" x="11487150" y="2711450"/>
          <p14:tracePt t="153765" x="11487150" y="2693988"/>
          <p14:tracePt t="153797" x="11487150" y="2668588"/>
          <p14:tracePt t="153830" x="11487150" y="2651125"/>
          <p14:tracePt t="153864" x="11487150" y="2625725"/>
          <p14:tracePt t="153894" x="11487150" y="2608263"/>
          <p14:tracePt t="153928" x="11487150" y="2582863"/>
          <p14:tracePt t="153963" x="11487150" y="2566988"/>
          <p14:tracePt t="153991" x="11487150" y="2541588"/>
          <p14:tracePt t="154014" x="11487150" y="2524125"/>
          <p14:tracePt t="154033" x="11487150" y="2498725"/>
          <p14:tracePt t="154053" x="11487150" y="2481263"/>
          <p14:tracePt t="154081" x="11487150" y="2455863"/>
          <p14:tracePt t="154105" x="11487150" y="2438400"/>
          <p14:tracePt t="154131" x="11487150" y="2413000"/>
          <p14:tracePt t="154152" x="11487150" y="2397125"/>
          <p14:tracePt t="154176" x="11487150" y="2371725"/>
          <p14:tracePt t="154458" x="11487150" y="2387600"/>
          <p14:tracePt t="154465" x="11487150" y="2413000"/>
          <p14:tracePt t="154471" x="11487150" y="2430463"/>
          <p14:tracePt t="154475" x="11469688" y="2430463"/>
          <p14:tracePt t="154479" x="11469688" y="2455863"/>
          <p14:tracePt t="154482" x="11469688" y="2473325"/>
          <p14:tracePt t="154487" x="11469688" y="2498725"/>
          <p14:tracePt t="154491" x="11469688" y="2516188"/>
          <p14:tracePt t="154492" x="11452225" y="2516188"/>
          <p14:tracePt t="154496" x="11452225" y="2541588"/>
          <p14:tracePt t="154500" x="11452225" y="2557463"/>
          <p14:tracePt t="154503" x="11426825" y="2557463"/>
          <p14:tracePt t="154504" x="11426825" y="2582863"/>
          <p14:tracePt t="154508" x="11426825" y="2600325"/>
          <p14:tracePt t="154513" x="11410950" y="2625725"/>
          <p14:tracePt t="154516" x="11410950" y="2643188"/>
          <p14:tracePt t="154519" x="11385550" y="2668588"/>
          <p14:tracePt t="154523" x="11385550" y="2686050"/>
          <p14:tracePt t="154528" x="11368088" y="2711450"/>
          <p14:tracePt t="154531" x="11368088" y="2727325"/>
          <p14:tracePt t="154533" x="11342688" y="2727325"/>
          <p14:tracePt t="154535" x="11342688" y="2752725"/>
          <p14:tracePt t="154539" x="11325225" y="2770188"/>
          <p14:tracePt t="154544" x="11325225" y="2795588"/>
          <p14:tracePt t="154547" x="11299825" y="2813050"/>
          <p14:tracePt t="154552" x="11299825" y="2838450"/>
          <p14:tracePt t="154553" x="11282363" y="2838450"/>
          <p14:tracePt t="154556" x="11282363" y="2855913"/>
          <p14:tracePt t="154560" x="11256963" y="2855913"/>
          <p14:tracePt t="154562" x="11256963" y="2881313"/>
          <p14:tracePt t="154565" x="11256963" y="2897188"/>
          <p14:tracePt t="154566" x="11241088" y="2897188"/>
          <p14:tracePt t="154580" x="11241088" y="2922588"/>
          <p14:tracePt t="154581" x="11215688" y="2922588"/>
          <p14:tracePt t="154585" x="11215688" y="2940050"/>
          <p14:tracePt t="154588" x="11198225" y="2940050"/>
          <p14:tracePt t="154591" x="11198225" y="2965450"/>
          <p14:tracePt t="154596" x="11172825" y="2965450"/>
          <p14:tracePt t="154597" x="11172825" y="2982913"/>
          <p14:tracePt t="154603" x="11155363" y="3008313"/>
          <p14:tracePt t="154610" x="11155363" y="3025775"/>
          <p14:tracePt t="154614" x="11129963" y="3025775"/>
          <p14:tracePt t="154616" x="11129963" y="3051175"/>
          <p14:tracePt t="154622" x="11112500" y="3051175"/>
          <p14:tracePt t="154624" x="11112500" y="3067050"/>
          <p14:tracePt t="154630" x="11112500" y="3094038"/>
          <p14:tracePt t="154631" x="11087100" y="3094038"/>
          <p14:tracePt t="154636" x="11087100" y="3109913"/>
          <p14:tracePt t="154638" x="11071225" y="3109913"/>
          <p14:tracePt t="154643" x="11071225" y="3135313"/>
          <p14:tracePt t="154646" x="11044238" y="3135313"/>
          <p14:tracePt t="154648" x="11044238" y="3152775"/>
          <p14:tracePt t="154651" x="11028363" y="3152775"/>
          <p14:tracePt t="154654" x="11028363" y="3178175"/>
          <p14:tracePt t="154657" x="11002963" y="3178175"/>
          <p14:tracePt t="154661" x="11002963" y="3195638"/>
          <p14:tracePt t="154663" x="10985500" y="3195638"/>
          <p14:tracePt t="154666" x="10985500" y="3221038"/>
          <p14:tracePt t="154669" x="10960100" y="3221038"/>
          <p14:tracePt t="154672" x="10960100" y="3238500"/>
          <p14:tracePt t="154675" x="10942638" y="3238500"/>
          <p14:tracePt t="154680" x="10917238" y="3263900"/>
          <p14:tracePt t="154685" x="10917238" y="3279775"/>
          <p14:tracePt t="154687" x="10901363" y="3279775"/>
          <p14:tracePt t="154691" x="10901363" y="3305175"/>
          <p14:tracePt t="154692" x="10874375" y="3305175"/>
          <p14:tracePt t="154697" x="10858500" y="3322638"/>
          <p14:tracePt t="154702" x="10833100" y="3322638"/>
          <p14:tracePt t="154706" x="10815638" y="3348038"/>
          <p14:tracePt t="154713" x="10790238" y="3348038"/>
          <p14:tracePt t="154716" x="10790238" y="3365500"/>
          <p14:tracePt t="154718" x="10772775" y="3365500"/>
          <p14:tracePt t="154725" x="10747375" y="3365500"/>
          <p14:tracePt t="154733" x="10729913" y="3390900"/>
          <p14:tracePt t="154750" x="10704513" y="3390900"/>
          <p14:tracePt t="154758" x="10704513" y="3408363"/>
          <p14:tracePt t="154772" x="10688638" y="3408363"/>
          <p14:tracePt t="154779" x="10688638" y="3433763"/>
          <p14:tracePt t="154786" x="10663238" y="3433763"/>
          <p14:tracePt t="154796" x="10645775" y="3449638"/>
          <p14:tracePt t="154802" x="10620375" y="3449638"/>
          <p14:tracePt t="154811" x="10602913" y="3475038"/>
          <p14:tracePt t="154816" x="10577513" y="3475038"/>
          <p14:tracePt t="154821" x="10560050" y="3475038"/>
          <p14:tracePt t="154830" x="10534650" y="3492500"/>
          <p14:tracePt t="154834" x="10518775" y="3492500"/>
          <p14:tracePt t="154844" x="10493375" y="3492500"/>
          <p14:tracePt t="154852" x="10493375" y="3517900"/>
          <p14:tracePt t="154861" x="10475913" y="3517900"/>
          <p14:tracePt t="154914" x="10450513" y="3517900"/>
          <p14:tracePt t="154917" x="10450513" y="3535363"/>
          <p14:tracePt t="154934" x="10433050" y="3535363"/>
          <p14:tracePt t="154948" x="10407650" y="3535363"/>
          <p14:tracePt t="155087" x="10425113" y="3535363"/>
          <p14:tracePt t="155096" x="10450513" y="3535363"/>
          <p14:tracePt t="155102" x="10467975" y="3535363"/>
          <p14:tracePt t="155105" x="10467975" y="3517900"/>
          <p14:tracePt t="155108" x="10493375" y="3517900"/>
          <p14:tracePt t="155113" x="10509250" y="3517900"/>
          <p14:tracePt t="155117" x="10509250" y="3502025"/>
          <p14:tracePt t="155119" x="10534650" y="3502025"/>
          <p14:tracePt t="155124" x="10552113" y="3502025"/>
          <p14:tracePt t="155128" x="10552113" y="3475038"/>
          <p14:tracePt t="155130" x="10577513" y="3475038"/>
          <p14:tracePt t="155134" x="10594975" y="3475038"/>
          <p14:tracePt t="155136" x="10594975" y="3459163"/>
          <p14:tracePt t="155139" x="10620375" y="3459163"/>
          <p14:tracePt t="155146" x="10637838" y="3433763"/>
          <p14:tracePt t="155149" x="10663238" y="3433763"/>
          <p14:tracePt t="155153" x="10663238" y="3416300"/>
          <p14:tracePt t="155154" x="10679113" y="3416300"/>
          <p14:tracePt t="155161" x="10704513" y="3416300"/>
          <p14:tracePt t="155164" x="10721975" y="3390900"/>
          <p14:tracePt t="155169" x="10747375" y="3390900"/>
          <p14:tracePt t="155171" x="10747375" y="3373438"/>
          <p14:tracePt t="155175" x="10764838" y="3373438"/>
          <p14:tracePt t="155180" x="10790238" y="3348038"/>
          <p14:tracePt t="155185" x="10807700" y="3348038"/>
          <p14:tracePt t="155187" x="10807700" y="3330575"/>
          <p14:tracePt t="155191" x="10833100" y="3330575"/>
          <p14:tracePt t="155197" x="10848975" y="3305175"/>
          <p14:tracePt t="155204" x="10874375" y="3289300"/>
          <p14:tracePt t="155215" x="10891838" y="3263900"/>
          <p14:tracePt t="155227" x="10917238" y="3263900"/>
          <p14:tracePt t="155231" x="10917238" y="3246438"/>
          <p14:tracePt t="155247" x="10934700" y="3246438"/>
          <p14:tracePt t="155249" x="10934700" y="3221038"/>
          <p14:tracePt t="155318" x="10934700" y="3203575"/>
          <p14:tracePt t="155343" x="10934700" y="3178175"/>
          <p14:tracePt t="155391" x="10934700" y="3160713"/>
          <p14:tracePt t="155498" x="10934700" y="3135313"/>
          <p14:tracePt t="155770" x="10934700" y="3119438"/>
          <p14:tracePt t="155823" x="10934700" y="3094038"/>
          <p14:tracePt t="155861" x="10934700" y="3076575"/>
          <p14:tracePt t="156043" x="10934700" y="3051175"/>
          <p14:tracePt t="156083" x="10934700" y="3033713"/>
          <p14:tracePt t="156107" x="10934700" y="3008313"/>
          <p14:tracePt t="156126" x="10934700" y="2990850"/>
          <p14:tracePt t="156198" x="10934700" y="2965450"/>
          <p14:tracePt t="156430" x="10934700" y="2982913"/>
          <p14:tracePt t="156433" x="10960100" y="2982913"/>
          <p14:tracePt t="156437" x="10960100" y="3008313"/>
          <p14:tracePt t="156446" x="10960100" y="3025775"/>
          <p14:tracePt t="156455" x="10977563" y="3025775"/>
          <p14:tracePt t="156457" x="10977563" y="3051175"/>
          <p14:tracePt t="156469" x="10977563" y="3067050"/>
          <p14:tracePt t="156481" x="11002963" y="3067050"/>
          <p14:tracePt t="156482" x="11002963" y="3094038"/>
          <p14:tracePt t="156514" x="11002963" y="3109913"/>
          <p14:tracePt t="156721" x="11018838" y="3109913"/>
          <p14:tracePt t="156752" x="11018838" y="3094038"/>
          <p14:tracePt t="156754" x="11044238" y="3094038"/>
          <p14:tracePt t="156780" x="11061700" y="3094038"/>
          <p14:tracePt t="156784" x="11061700" y="3076575"/>
          <p14:tracePt t="156811" x="11087100" y="3076575"/>
          <p14:tracePt t="156818" x="11087100" y="3051175"/>
          <p14:tracePt t="156860" x="11087100" y="3033713"/>
          <p14:tracePt t="156914" x="11104563" y="3033713"/>
          <p14:tracePt t="157513" x="11087100" y="3033713"/>
          <p14:tracePt t="157527" x="11087100" y="3051175"/>
          <p14:tracePt t="157530" x="11071225" y="3051175"/>
          <p14:tracePt t="157540" x="11044238" y="3051175"/>
          <p14:tracePt t="157541" x="11044238" y="3067050"/>
          <p14:tracePt t="157549" x="11028363" y="3067050"/>
          <p14:tracePt t="157553" x="11028363" y="3094038"/>
          <p14:tracePt t="157556" x="11002963" y="3094038"/>
          <p14:tracePt t="157563" x="10985500" y="3109913"/>
          <p14:tracePt t="157567" x="10960100" y="3109913"/>
          <p14:tracePt t="157571" x="10960100" y="3135313"/>
          <p14:tracePt t="157573" x="10942638" y="3135313"/>
          <p14:tracePt t="157580" x="10917238" y="3152775"/>
          <p14:tracePt t="157584" x="10901363" y="3152775"/>
          <p14:tracePt t="157587" x="10901363" y="3178175"/>
          <p14:tracePt t="157589" x="10874375" y="3178175"/>
          <p14:tracePt t="157595" x="10858500" y="3195638"/>
          <p14:tracePt t="157598" x="10833100" y="3195638"/>
          <p14:tracePt t="157601" x="10833100" y="3221038"/>
          <p14:tracePt t="157602" x="10815638" y="3221038"/>
          <p14:tracePt t="157606" x="10790238" y="3238500"/>
          <p14:tracePt t="157614" x="10772775" y="3263900"/>
          <p14:tracePt t="157615" x="10747375" y="3263900"/>
          <p14:tracePt t="157617" x="10747375" y="3279775"/>
          <p14:tracePt t="157619" x="10729913" y="3279775"/>
          <p14:tracePt t="157622" x="10729913" y="3305175"/>
          <p14:tracePt t="157623" x="10704513" y="3305175"/>
          <p14:tracePt t="157629" x="10688638" y="3322638"/>
          <p14:tracePt t="157631" x="10663238" y="3348038"/>
          <p14:tracePt t="157634" x="10663238" y="3365500"/>
          <p14:tracePt t="157636" x="10645775" y="3365500"/>
          <p14:tracePt t="157638" x="10645775" y="3390900"/>
          <p14:tracePt t="157639" x="10620375" y="3390900"/>
          <p14:tracePt t="157641" x="10620375" y="3408363"/>
          <p14:tracePt t="157645" x="10602913" y="3408363"/>
          <p14:tracePt t="157647" x="10577513" y="3433763"/>
          <p14:tracePt t="157648" x="10577513" y="3449638"/>
          <p14:tracePt t="157650" x="10560050" y="3449638"/>
          <p14:tracePt t="157651" x="10560050" y="3475038"/>
          <p14:tracePt t="157653" x="10534650" y="3475038"/>
          <p14:tracePt t="157654" x="10534650" y="3492500"/>
          <p14:tracePt t="157656" x="10518775" y="3517900"/>
          <p14:tracePt t="157660" x="10493375" y="3535363"/>
          <p14:tracePt t="157664" x="10475913" y="3578225"/>
          <p14:tracePt t="157665" x="10450513" y="3578225"/>
          <p14:tracePt t="157666" x="10450513" y="3603625"/>
          <p14:tracePt t="157667" x="10433050" y="3603625"/>
          <p14:tracePt t="157669" x="10433050" y="3619500"/>
          <p14:tracePt t="157670" x="10407650" y="3619500"/>
          <p14:tracePt t="157671" x="10407650" y="3646488"/>
          <p14:tracePt t="157672" x="10390188" y="3646488"/>
          <p14:tracePt t="157673" x="10390188" y="3662363"/>
          <p14:tracePt t="157674" x="10364788" y="3662363"/>
          <p14:tracePt t="157675" x="10364788" y="3687763"/>
          <p14:tracePt t="157678" x="10348913" y="3705225"/>
          <p14:tracePt t="157680" x="10323513" y="3730625"/>
          <p14:tracePt t="157681" x="10306050" y="3748088"/>
          <p14:tracePt t="157683" x="10280650" y="3748088"/>
          <p14:tracePt t="157684" x="10280650" y="3773488"/>
          <p14:tracePt t="157685" x="10263188" y="3790950"/>
          <p14:tracePt t="157687" x="10237788" y="3816350"/>
          <p14:tracePt t="157689" x="10220325" y="3832225"/>
          <p14:tracePt t="157691" x="10194925" y="3832225"/>
          <p14:tracePt t="157692" x="10194925" y="3857625"/>
          <p14:tracePt t="157696" x="10153650" y="3900488"/>
          <p14:tracePt t="157697" x="10136188" y="3917950"/>
          <p14:tracePt t="157699" x="10110788" y="3943350"/>
          <p14:tracePt t="157700" x="10093325" y="3943350"/>
          <p14:tracePt t="157701" x="10093325" y="3960813"/>
          <p14:tracePt t="157702" x="10067925" y="3960813"/>
          <p14:tracePt t="157703" x="10067925" y="3986213"/>
          <p14:tracePt t="157705" x="10050463" y="3986213"/>
          <p14:tracePt t="157706" x="10050463" y="4002088"/>
          <p14:tracePt t="157707" x="10025063" y="4002088"/>
          <p14:tracePt t="157708" x="10025063" y="4027488"/>
          <p14:tracePt t="157711" x="9983788" y="4044950"/>
          <p14:tracePt t="157713" x="9966325" y="4070350"/>
          <p14:tracePt t="157714" x="9940925" y="4087813"/>
          <p14:tracePt t="157716" x="9923463" y="4113213"/>
          <p14:tracePt t="157718" x="9898063" y="4113213"/>
          <p14:tracePt t="157719" x="9898063" y="4130675"/>
          <p14:tracePt t="157720" x="9880600" y="4130675"/>
          <p14:tracePt t="157721" x="9880600" y="4156075"/>
          <p14:tracePt t="157722" x="9855200" y="4156075"/>
          <p14:tracePt t="157723" x="9855200" y="4171950"/>
          <p14:tracePt t="157724" x="9839325" y="4171950"/>
          <p14:tracePt t="157725" x="9812338" y="4197350"/>
          <p14:tracePt t="157729" x="9771063" y="4214813"/>
          <p14:tracePt t="157730" x="9771063" y="4240213"/>
          <p14:tracePt t="157732" x="9753600" y="4257675"/>
          <p14:tracePt t="157734" x="9728200" y="4283075"/>
          <p14:tracePt t="157736" x="9710738" y="4300538"/>
          <p14:tracePt t="157738" x="9685338" y="4300538"/>
          <p14:tracePt t="157739" x="9685338" y="4325938"/>
          <p14:tracePt t="157740" x="9667875" y="4325938"/>
          <p14:tracePt t="157741" x="9667875" y="4341813"/>
          <p14:tracePt t="157745" x="9642475" y="4368800"/>
          <p14:tracePt t="157747" x="9601200" y="4410075"/>
          <p14:tracePt t="157749" x="9583738" y="4410075"/>
          <p14:tracePt t="157750" x="9558338" y="4427538"/>
          <p14:tracePt t="157751" x="9558338" y="4452938"/>
          <p14:tracePt t="157752" x="9540875" y="4452938"/>
          <p14:tracePt t="157754" x="9515475" y="4470400"/>
          <p14:tracePt t="157756" x="9498013" y="4495800"/>
          <p14:tracePt t="157758" x="9472613" y="4495800"/>
          <p14:tracePt t="157761" x="9456738" y="4513263"/>
          <p14:tracePt t="157763" x="9456738" y="4538663"/>
          <p14:tracePt t="157763" x="9431338" y="4538663"/>
          <p14:tracePt t="157764" x="9431338" y="4554538"/>
          <p14:tracePt t="157765" x="9413875" y="4554538"/>
          <p14:tracePt t="157766" x="9413875" y="4579938"/>
          <p14:tracePt t="157767" x="9388475" y="4579938"/>
          <p14:tracePt t="157768" x="9388475" y="4597400"/>
          <p14:tracePt t="157769" x="9371013" y="4597400"/>
          <p14:tracePt t="157771" x="9345613" y="4622800"/>
          <p14:tracePt t="157773" x="9328150" y="4640263"/>
          <p14:tracePt t="157775" x="9328150" y="4665663"/>
          <p14:tracePt t="157778" x="9302750" y="4683125"/>
          <p14:tracePt t="157780" x="9286875" y="4708525"/>
          <p14:tracePt t="157782" x="9261475" y="4724400"/>
          <p14:tracePt t="157784" x="9261475" y="4749800"/>
          <p14:tracePt t="157786" x="9244013" y="4749800"/>
          <p14:tracePt t="157787" x="9244013" y="4767263"/>
          <p14:tracePt t="157789" x="9218613" y="4792663"/>
          <p14:tracePt t="157791" x="9201150" y="4792663"/>
          <p14:tracePt t="157792" x="9201150" y="4810125"/>
          <p14:tracePt t="157796" x="9175750" y="4835525"/>
          <p14:tracePt t="157798" x="9158288" y="4852988"/>
          <p14:tracePt t="157800" x="9158288" y="4878388"/>
          <p14:tracePt t="157801" x="9132888" y="4894263"/>
          <p14:tracePt t="157803" x="9117013" y="4894263"/>
          <p14:tracePt t="157804" x="9117013" y="4919663"/>
          <p14:tracePt t="157807" x="9091613" y="4937125"/>
          <p14:tracePt t="157810" x="9074150" y="4962525"/>
          <p14:tracePt t="157814" x="9048750" y="4979988"/>
          <p14:tracePt t="157816" x="9048750" y="5005388"/>
          <p14:tracePt t="157818" x="9031288" y="5022850"/>
          <p14:tracePt t="157820" x="9005888" y="5022850"/>
          <p14:tracePt t="157821" x="9005888" y="5048250"/>
          <p14:tracePt t="157824" x="8988425" y="5048250"/>
          <p14:tracePt t="157825" x="8988425" y="5064125"/>
          <p14:tracePt t="157829" x="8963025" y="5091113"/>
          <p14:tracePt t="157831" x="8947150" y="5091113"/>
          <p14:tracePt t="157832" x="8947150" y="5106988"/>
          <p14:tracePt t="157835" x="8921750" y="5106988"/>
          <p14:tracePt t="157836" x="8921750" y="5132388"/>
          <p14:tracePt t="157839" x="8904288" y="5132388"/>
          <p14:tracePt t="157840" x="8904288" y="5149850"/>
          <p14:tracePt t="157843" x="8878888" y="5149850"/>
          <p14:tracePt t="157846" x="8878888" y="5175250"/>
          <p14:tracePt t="157848" x="8861425" y="5175250"/>
          <p14:tracePt t="157849" x="8861425" y="5192713"/>
          <p14:tracePt t="157850" x="8836025" y="5192713"/>
          <p14:tracePt t="157853" x="8836025" y="5218113"/>
          <p14:tracePt t="157854" x="8818563" y="5218113"/>
          <p14:tracePt t="157857" x="8818563" y="5235575"/>
          <p14:tracePt t="157858" x="8793163" y="5235575"/>
          <p14:tracePt t="157864" x="8777288" y="5260975"/>
          <p14:tracePt t="157866" x="8750300" y="5260975"/>
          <p14:tracePt t="157867" x="8750300" y="5276850"/>
          <p14:tracePt t="157870" x="8734425" y="5276850"/>
          <p14:tracePt t="157872" x="8734425" y="5302250"/>
          <p14:tracePt t="157875" x="8709025" y="5302250"/>
          <p14:tracePt t="157879" x="8709025" y="5319713"/>
          <p14:tracePt t="157881" x="8691563" y="5319713"/>
          <p14:tracePt t="157883" x="8691563" y="5345113"/>
          <p14:tracePt t="157886" x="8666163" y="5345113"/>
          <p14:tracePt t="157897" x="8648700" y="5362575"/>
          <p14:tracePt t="157899" x="8648700" y="5387975"/>
          <p14:tracePt t="157903" x="8623300" y="5387975"/>
          <p14:tracePt t="157908" x="8623300" y="5405438"/>
          <p14:tracePt t="157915" x="8605838" y="5405438"/>
          <p14:tracePt t="157916" x="8605838" y="5430838"/>
          <p14:tracePt t="157923" x="8605838" y="5446713"/>
          <p14:tracePt t="157925" x="8580438" y="5446713"/>
          <p14:tracePt t="157931" x="8580438" y="5472113"/>
          <p14:tracePt t="157938" x="8564563" y="5472113"/>
          <p14:tracePt t="157941" x="8564563" y="5489575"/>
          <p14:tracePt t="157950" x="8564563" y="5514975"/>
          <p14:tracePt t="157953" x="8539163" y="5514975"/>
          <p14:tracePt t="157961" x="8539163" y="5532438"/>
          <p14:tracePt t="157967" x="8539163" y="5557838"/>
          <p14:tracePt t="157968" x="8521700" y="5557838"/>
          <p14:tracePt t="157982" x="8521700" y="5575300"/>
          <p14:tracePt t="157987" x="8496300" y="5575300"/>
          <p14:tracePt t="157994" x="8496300" y="5600700"/>
          <p14:tracePt t="157999" x="8478838" y="5600700"/>
          <p14:tracePt t="158007" x="8478838" y="5616575"/>
          <p14:tracePt t="158013" x="8453438" y="5616575"/>
          <p14:tracePt t="158030" x="8453438" y="5641975"/>
          <p14:tracePt t="158035" x="8435975" y="5641975"/>
          <p14:tracePt t="158063" x="8410575" y="5641975"/>
          <p14:tracePt t="158064" x="8410575" y="5659438"/>
          <p14:tracePt t="158090" x="8394700" y="5659438"/>
          <p14:tracePt t="159227" x="8410575" y="5659438"/>
          <p14:tracePt t="159241" x="8428038" y="5659438"/>
          <p14:tracePt t="159250" x="8453438" y="5659438"/>
          <p14:tracePt t="159257" x="8453438" y="5641975"/>
          <p14:tracePt t="159258" x="8470900" y="5641975"/>
          <p14:tracePt t="159267" x="8496300" y="5641975"/>
          <p14:tracePt t="159280" x="8513763" y="5641975"/>
          <p14:tracePt t="159283" x="8513763" y="5626100"/>
          <p14:tracePt t="159287" x="8539163" y="5626100"/>
          <p14:tracePt t="159296" x="8555038" y="5626100"/>
          <p14:tracePt t="159299" x="8555038" y="5600700"/>
          <p14:tracePt t="159301" x="8580438" y="5600700"/>
          <p14:tracePt t="159307" x="8597900" y="5600700"/>
          <p14:tracePt t="159311" x="8597900" y="5583238"/>
          <p14:tracePt t="159313" x="8623300" y="5583238"/>
          <p14:tracePt t="159318" x="8640763" y="5583238"/>
          <p14:tracePt t="159320" x="8640763" y="5557838"/>
          <p14:tracePt t="159323" x="8666163" y="5557838"/>
          <p14:tracePt t="159330" x="8683625" y="5540375"/>
          <p14:tracePt t="159332" x="8709025" y="5540375"/>
          <p14:tracePt t="159335" x="8709025" y="5514975"/>
          <p14:tracePt t="159336" x="8724900" y="5514975"/>
          <p14:tracePt t="159340" x="8750300" y="5514975"/>
          <p14:tracePt t="159344" x="8750300" y="5497513"/>
          <p14:tracePt t="159346" x="8767763" y="5497513"/>
          <p14:tracePt t="159347" x="8793163" y="5497513"/>
          <p14:tracePt t="159349" x="8793163" y="5472113"/>
          <p14:tracePt t="159350" x="8810625" y="5472113"/>
          <p14:tracePt t="159353" x="8836025" y="5472113"/>
          <p14:tracePt t="159356" x="8836025" y="5456238"/>
          <p14:tracePt t="159357" x="8853488" y="5456238"/>
          <p14:tracePt t="159360" x="8878888" y="5456238"/>
          <p14:tracePt t="159363" x="8894763" y="5430838"/>
          <p14:tracePt t="159366" x="8921750" y="5430838"/>
          <p14:tracePt t="159369" x="8937625" y="5413375"/>
          <p14:tracePt t="159373" x="8963025" y="5413375"/>
          <p14:tracePt t="159377" x="8980488" y="5413375"/>
          <p14:tracePt t="159380" x="8980488" y="5387975"/>
          <p14:tracePt t="159381" x="9005888" y="5387975"/>
          <p14:tracePt t="159384" x="9023350" y="5387975"/>
          <p14:tracePt t="159388" x="9048750" y="5370513"/>
          <p14:tracePt t="159391" x="9064625" y="5370513"/>
          <p14:tracePt t="159397" x="9091613" y="5345113"/>
          <p14:tracePt t="159400" x="9107488" y="5345113"/>
          <p14:tracePt t="159404" x="9132888" y="5345113"/>
          <p14:tracePt t="159406" x="9132888" y="5327650"/>
          <p14:tracePt t="159407" x="9150350" y="5327650"/>
          <p14:tracePt t="159414" x="9193213" y="5302250"/>
          <p14:tracePt t="159418" x="9218613" y="5302250"/>
          <p14:tracePt t="159420" x="9218613" y="5286375"/>
          <p14:tracePt t="159421" x="9236075" y="5286375"/>
          <p14:tracePt t="159424" x="9261475" y="5286375"/>
          <p14:tracePt t="159425" x="9261475" y="5260975"/>
          <p14:tracePt t="159429" x="9277350" y="5260975"/>
          <p14:tracePt t="159431" x="9302750" y="5243513"/>
          <p14:tracePt t="159435" x="9320213" y="5243513"/>
          <p14:tracePt t="159436" x="9320213" y="5218113"/>
          <p14:tracePt t="159438" x="9345613" y="5218113"/>
          <p14:tracePt t="159441" x="9363075" y="5218113"/>
          <p14:tracePt t="159442" x="9363075" y="5200650"/>
          <p14:tracePt t="159446" x="9388475" y="5200650"/>
          <p14:tracePt t="159448" x="9388475" y="5175250"/>
          <p14:tracePt t="159449" x="9405938" y="5175250"/>
          <p14:tracePt t="159453" x="9431338" y="5157788"/>
          <p14:tracePt t="159456" x="9447213" y="5157788"/>
          <p14:tracePt t="159460" x="9472613" y="5132388"/>
          <p14:tracePt t="159464" x="9490075" y="5132388"/>
          <p14:tracePt t="159465" x="9490075" y="5116513"/>
          <p14:tracePt t="159469" x="9515475" y="5116513"/>
          <p14:tracePt t="159471" x="9515475" y="5091113"/>
          <p14:tracePt t="159473" x="9532938" y="5091113"/>
          <p14:tracePt t="159478" x="9558338" y="5073650"/>
          <p14:tracePt t="159482" x="9575800" y="5073650"/>
          <p14:tracePt t="159483" x="9575800" y="5048250"/>
          <p14:tracePt t="159487" x="9601200" y="5048250"/>
          <p14:tracePt t="159489" x="9601200" y="5030788"/>
          <p14:tracePt t="159491" x="9617075" y="5030788"/>
          <p14:tracePt t="159496" x="9642475" y="5005388"/>
          <p14:tracePt t="159499" x="9659938" y="5005388"/>
          <p14:tracePt t="159501" x="9659938" y="4987925"/>
          <p14:tracePt t="159504" x="9685338" y="4987925"/>
          <p14:tracePt t="159508" x="9702800" y="4962525"/>
          <p14:tracePt t="159513" x="9728200" y="4962525"/>
          <p14:tracePt t="159514" x="9728200" y="4946650"/>
          <p14:tracePt t="159517" x="9745663" y="4946650"/>
          <p14:tracePt t="159521" x="9771063" y="4946650"/>
          <p14:tracePt t="159522" x="9771063" y="4919663"/>
          <p14:tracePt t="159525" x="9786938" y="4919663"/>
          <p14:tracePt t="159529" x="9812338" y="4903788"/>
          <p14:tracePt t="159531" x="9829800" y="4903788"/>
          <p14:tracePt t="159534" x="9855200" y="4903788"/>
          <p14:tracePt t="159536" x="9855200" y="4878388"/>
          <p14:tracePt t="159537" x="9872663" y="4878388"/>
          <p14:tracePt t="159540" x="9898063" y="4878388"/>
          <p14:tracePt t="159546" x="9915525" y="4860925"/>
          <p14:tracePt t="159547" x="9940925" y="4860925"/>
          <p14:tracePt t="159549" x="9956800" y="4860925"/>
          <p14:tracePt t="159550" x="9956800" y="4835525"/>
          <p14:tracePt t="159552" x="9983788" y="4835525"/>
          <p14:tracePt t="159555" x="9999663" y="4835525"/>
          <p14:tracePt t="159558" x="9999663" y="4818063"/>
          <p14:tracePt t="159560" x="10025063" y="4818063"/>
          <p14:tracePt t="159563" x="10042525" y="4818063"/>
          <p14:tracePt t="159565" x="10067925" y="4818063"/>
          <p14:tracePt t="159566" x="10067925" y="4792663"/>
          <p14:tracePt t="159568" x="10085388" y="4792663"/>
          <p14:tracePt t="159570" x="10110788" y="4792663"/>
          <p14:tracePt t="159572" x="10110788" y="4775200"/>
          <p14:tracePt t="159573" x="10126663" y="4775200"/>
          <p14:tracePt t="159577" x="10153650" y="4775200"/>
          <p14:tracePt t="159581" x="10169525" y="4749800"/>
          <p14:tracePt t="159583" x="10194925" y="4749800"/>
          <p14:tracePt t="159585" x="10212388" y="4749800"/>
          <p14:tracePt t="159587" x="10212388" y="4733925"/>
          <p14:tracePt t="159588" x="10237788" y="4733925"/>
          <p14:tracePt t="159591" x="10255250" y="4733925"/>
          <p14:tracePt t="159595" x="10280650" y="4708525"/>
          <p14:tracePt t="159598" x="10298113" y="4708525"/>
          <p14:tracePt t="159600" x="10323513" y="4708525"/>
          <p14:tracePt t="159601" x="10323513" y="4691063"/>
          <p14:tracePt t="159603" x="10339388" y="4691063"/>
          <p14:tracePt t="159606" x="10364788" y="4691063"/>
          <p14:tracePt t="159608" x="10364788" y="4665663"/>
          <p14:tracePt t="159610" x="10382250" y="4665663"/>
          <p14:tracePt t="159615" x="10407650" y="4665663"/>
          <p14:tracePt t="159618" x="10407650" y="4648200"/>
          <p14:tracePt t="159620" x="10425113" y="4648200"/>
          <p14:tracePt t="159625" x="10450513" y="4648200"/>
          <p14:tracePt t="159629" x="10450513" y="4622800"/>
          <p14:tracePt t="159633" x="10467975" y="4622800"/>
          <p14:tracePt t="159639" x="10467975" y="4605338"/>
          <p14:tracePt t="159656" x="10493375" y="4605338"/>
          <p14:tracePt t="159658" x="10493375" y="4579938"/>
          <p14:tracePt t="159669" x="10493375" y="4564063"/>
          <p14:tracePt t="159680" x="10509250" y="4538663"/>
          <p14:tracePt t="159687" x="10509250" y="4521200"/>
          <p14:tracePt t="159689" x="10534650" y="4521200"/>
          <p14:tracePt t="159694" x="10534650" y="4495800"/>
          <p14:tracePt t="159697" x="10552113" y="4495800"/>
          <p14:tracePt t="159699" x="10552113" y="4478338"/>
          <p14:tracePt t="159703" x="10577513" y="4478338"/>
          <p14:tracePt t="159705" x="10577513" y="4452938"/>
          <p14:tracePt t="159711" x="10594975" y="4452938"/>
          <p14:tracePt t="159714" x="10594975" y="4435475"/>
          <p14:tracePt t="159715" x="10620375" y="4435475"/>
          <p14:tracePt t="159718" x="10620375" y="4410075"/>
          <p14:tracePt t="159721" x="10637838" y="4410075"/>
          <p14:tracePt t="159725" x="10637838" y="4394200"/>
          <p14:tracePt t="159729" x="10663238" y="4394200"/>
          <p14:tracePt t="159732" x="10663238" y="4368800"/>
          <p14:tracePt t="159734" x="10679113" y="4368800"/>
          <p14:tracePt t="159738" x="10679113" y="4351338"/>
          <p14:tracePt t="159741" x="10704513" y="4351338"/>
          <p14:tracePt t="159750" x="10704513" y="4325938"/>
          <p14:tracePt t="159763" x="10721975" y="4325938"/>
          <p14:tracePt t="159771" x="10721975" y="4308475"/>
          <p14:tracePt t="159801" x="10721975" y="4283075"/>
          <p14:tracePt t="159823" x="10721975" y="4265613"/>
          <p14:tracePt t="159839" x="10721975" y="4240213"/>
          <p14:tracePt t="159851" x="10721975" y="4224338"/>
          <p14:tracePt t="159860" x="10721975" y="4197350"/>
          <p14:tracePt t="159867" x="10721975" y="4181475"/>
          <p14:tracePt t="159880" x="10721975" y="4156075"/>
          <p14:tracePt t="159885" x="10721975" y="4138613"/>
          <p14:tracePt t="159899" x="10721975" y="4113213"/>
          <p14:tracePt t="159915" x="10721975" y="4095750"/>
          <p14:tracePt t="159931" x="10721975" y="4070350"/>
          <p14:tracePt t="159952" x="10721975" y="4052888"/>
          <p14:tracePt t="159985" x="10721975" y="4027488"/>
          <p14:tracePt t="160005" x="10704513" y="4027488"/>
          <p14:tracePt t="160030" x="10704513" y="4011613"/>
          <p14:tracePt t="160058" x="10688638" y="4011613"/>
          <p14:tracePt t="160095" x="10663238" y="4011613"/>
          <p14:tracePt t="160107" x="10645775" y="4011613"/>
          <p14:tracePt t="160122" x="10620375" y="4011613"/>
          <p14:tracePt t="160137" x="10602913" y="4011613"/>
          <p14:tracePt t="160141" x="10602913" y="3986213"/>
          <p14:tracePt t="160150" x="10577513" y="3986213"/>
          <p14:tracePt t="160160" x="10560050" y="3986213"/>
          <p14:tracePt t="160171" x="10534650" y="3986213"/>
          <p14:tracePt t="160184" x="10518775" y="3986213"/>
          <p14:tracePt t="160197" x="10493375" y="3986213"/>
          <p14:tracePt t="160202" x="10475913" y="3986213"/>
          <p14:tracePt t="160208" x="10450513" y="3986213"/>
          <p14:tracePt t="160213" x="10433050" y="3986213"/>
          <p14:tracePt t="160218" x="10407650" y="3986213"/>
          <p14:tracePt t="160223" x="10390188" y="3986213"/>
          <p14:tracePt t="160230" x="10364788" y="3986213"/>
          <p14:tracePt t="160236" x="10348913" y="3986213"/>
          <p14:tracePt t="160244" x="10323513" y="3986213"/>
          <p14:tracePt t="160252" x="10306050" y="3986213"/>
          <p14:tracePt t="160265" x="10280650" y="3986213"/>
          <p14:tracePt t="160300" x="10263188" y="3986213"/>
          <p14:tracePt t="160313" x="10237788" y="3986213"/>
          <p14:tracePt t="160322" x="10220325" y="3986213"/>
          <p14:tracePt t="160329" x="10220325" y="4002088"/>
          <p14:tracePt t="160330" x="10194925" y="4002088"/>
          <p14:tracePt t="160336" x="10179050" y="4002088"/>
          <p14:tracePt t="160341" x="10153650" y="4002088"/>
          <p14:tracePt t="160347" x="10153650" y="4027488"/>
          <p14:tracePt t="160347" x="10136188" y="4027488"/>
          <p14:tracePt t="160351" x="10110788" y="4027488"/>
          <p14:tracePt t="160356" x="10093325" y="4027488"/>
          <p14:tracePt t="160363" x="10067925" y="4027488"/>
          <p14:tracePt t="160366" x="10050463" y="4044950"/>
          <p14:tracePt t="160371" x="10025063" y="4044950"/>
          <p14:tracePt t="160375" x="10009188" y="4044950"/>
          <p14:tracePt t="160381" x="9983788" y="4044950"/>
          <p14:tracePt t="160386" x="9966325" y="4044950"/>
          <p14:tracePt t="160393" x="9940925" y="4044950"/>
          <p14:tracePt t="160398" x="9923463" y="4044950"/>
          <p14:tracePt t="160407" x="9898063" y="4044950"/>
          <p14:tracePt t="160413" x="9898063" y="4070350"/>
          <p14:tracePt t="160414" x="9880600" y="4070350"/>
          <p14:tracePt t="160423" x="9855200" y="4070350"/>
          <p14:tracePt t="160431" x="9839325" y="4070350"/>
          <p14:tracePt t="160437" x="9839325" y="4087813"/>
          <p14:tracePt t="160439" x="9812338" y="4087813"/>
          <p14:tracePt t="160447" x="9796463" y="4087813"/>
          <p14:tracePt t="160454" x="9771063" y="4087813"/>
          <p14:tracePt t="160458" x="9771063" y="4113213"/>
          <p14:tracePt t="160463" x="9753600" y="4113213"/>
          <p14:tracePt t="160468" x="9728200" y="4113213"/>
          <p14:tracePt t="160477" x="9710738" y="4130675"/>
          <p14:tracePt t="160482" x="9685338" y="4130675"/>
          <p14:tracePt t="160488" x="9667875" y="4130675"/>
          <p14:tracePt t="160489" x="9667875" y="4156075"/>
          <p14:tracePt t="160497" x="9642475" y="4156075"/>
          <p14:tracePt t="160503" x="9626600" y="4171950"/>
          <p14:tracePt t="160510" x="9601200" y="4171950"/>
          <p14:tracePt t="160513" x="9601200" y="4197350"/>
          <p14:tracePt t="160519" x="9583738" y="4197350"/>
          <p14:tracePt t="160523" x="9583738" y="4214813"/>
          <p14:tracePt t="160530" x="9558338" y="4214813"/>
          <p14:tracePt t="160533" x="9558338" y="4240213"/>
          <p14:tracePt t="160539" x="9540875" y="4240213"/>
          <p14:tracePt t="160541" x="9540875" y="4257675"/>
          <p14:tracePt t="160549" x="9515475" y="4283075"/>
          <p14:tracePt t="160555" x="9515475" y="4300538"/>
          <p14:tracePt t="160558" x="9498013" y="4300538"/>
          <p14:tracePt t="160563" x="9498013" y="4325938"/>
          <p14:tracePt t="160567" x="9472613" y="4325938"/>
          <p14:tracePt t="160568" x="9472613" y="4341813"/>
          <p14:tracePt t="160574" x="9472613" y="4368800"/>
          <p14:tracePt t="160575" x="9456738" y="4368800"/>
          <p14:tracePt t="160580" x="9456738" y="4384675"/>
          <p14:tracePt t="160583" x="9456738" y="4410075"/>
          <p14:tracePt t="160584" x="9431338" y="4410075"/>
          <p14:tracePt t="160588" x="9431338" y="4427538"/>
          <p14:tracePt t="160590" x="9413875" y="4427538"/>
          <p14:tracePt t="160591" x="9413875" y="4452938"/>
          <p14:tracePt t="160597" x="9388475" y="4470400"/>
          <p14:tracePt t="160601" x="9371013" y="4495800"/>
          <p14:tracePt t="160605" x="9371013" y="4513263"/>
          <p14:tracePt t="160606" x="9345613" y="4513263"/>
          <p14:tracePt t="160611" x="9345613" y="4538663"/>
          <p14:tracePt t="160614" x="9328150" y="4554538"/>
          <p14:tracePt t="160617" x="9302750" y="4579938"/>
          <p14:tracePt t="160621" x="9302750" y="4597400"/>
          <p14:tracePt t="160622" x="9286875" y="4597400"/>
          <p14:tracePt t="160624" x="9286875" y="4622800"/>
          <p14:tracePt t="160630" x="9261475" y="4640263"/>
          <p14:tracePt t="160632" x="9261475" y="4665663"/>
          <p14:tracePt t="160635" x="9244013" y="4665663"/>
          <p14:tracePt t="160636" x="9244013" y="4683125"/>
          <p14:tracePt t="160640" x="9244013" y="4708525"/>
          <p14:tracePt t="160641" x="9218613" y="4708525"/>
          <p14:tracePt t="160647" x="9218613" y="4724400"/>
          <p14:tracePt t="160650" x="9218613" y="4749800"/>
          <p14:tracePt t="160651" x="9201150" y="4749800"/>
          <p14:tracePt t="160656" x="9201150" y="4767263"/>
          <p14:tracePt t="160664" x="9175750" y="4767263"/>
          <p14:tracePt t="160666" x="9175750" y="4792663"/>
          <p14:tracePt t="160687" x="9175750" y="4810125"/>
          <p14:tracePt t="160696" x="9158288" y="4810125"/>
          <p14:tracePt t="160703" x="9158288" y="4835525"/>
          <p14:tracePt t="160719" x="9132888" y="4835525"/>
          <p14:tracePt t="160723" x="9132888" y="4852988"/>
          <p14:tracePt t="160912" x="9117013" y="4852988"/>
          <p14:tracePt t="161560" x="9132888" y="4852988"/>
          <p14:tracePt t="161590" x="9150350" y="4852988"/>
          <p14:tracePt t="161625" x="9175750" y="4852988"/>
          <p14:tracePt t="161673" x="9193213" y="4852988"/>
          <p14:tracePt t="161852" x="9175750" y="4852988"/>
          <p14:tracePt t="161857" x="9158288" y="4852988"/>
          <p14:tracePt t="161859" x="9158288" y="4835525"/>
          <p14:tracePt t="161862" x="9132888" y="4835525"/>
          <p14:tracePt t="161864" x="9117013" y="4835525"/>
          <p14:tracePt t="161866" x="9117013" y="4818063"/>
          <p14:tracePt t="161868" x="9091613" y="4818063"/>
          <p14:tracePt t="161870" x="9074150" y="4818063"/>
          <p14:tracePt t="161871" x="9074150" y="4792663"/>
          <p14:tracePt t="161873" x="9048750" y="4792663"/>
          <p14:tracePt t="161875" x="9031288" y="4792663"/>
          <p14:tracePt t="161877" x="9031288" y="4775200"/>
          <p14:tracePt t="161879" x="9005888" y="4775200"/>
          <p14:tracePt t="161880" x="8988425" y="4749800"/>
          <p14:tracePt t="161897" x="8921750" y="4691063"/>
          <p14:tracePt t="161899" x="8921750" y="4665663"/>
          <p14:tracePt t="161904" x="8921750" y="4648200"/>
          <p14:tracePt t="161910" x="8921750" y="4622800"/>
          <p14:tracePt t="161914" x="8937625" y="4622800"/>
          <p14:tracePt t="161915" x="8937625" y="4605338"/>
          <p14:tracePt t="161920" x="8937625" y="4579938"/>
          <p14:tracePt t="161923" x="8963025" y="4579938"/>
          <p14:tracePt t="161924" x="8963025" y="4564063"/>
          <p14:tracePt t="161928" x="8963025" y="4538663"/>
          <p14:tracePt t="161930" x="8980488" y="4521200"/>
          <p14:tracePt t="161932" x="8980488" y="4495800"/>
          <p14:tracePt t="161935" x="9005888" y="4495800"/>
          <p14:tracePt t="161936" x="9005888" y="4478338"/>
          <p14:tracePt t="161939" x="9005888" y="4452938"/>
          <p14:tracePt t="161941" x="9023350" y="4435475"/>
          <p14:tracePt t="161946" x="9023350" y="4410075"/>
          <p14:tracePt t="161948" x="9048750" y="4394200"/>
          <p14:tracePt t="161949" x="9048750" y="4368800"/>
          <p14:tracePt t="161951" x="9064625" y="4368800"/>
          <p14:tracePt t="161952" x="9064625" y="4351338"/>
          <p14:tracePt t="161955" x="9091613" y="4325938"/>
          <p14:tracePt t="161957" x="9091613" y="4308475"/>
          <p14:tracePt t="161960" x="9107488" y="4283075"/>
          <p14:tracePt t="161964" x="9107488" y="4265613"/>
          <p14:tracePt t="161965" x="9132888" y="4240213"/>
          <p14:tracePt t="161968" x="9132888" y="4224338"/>
          <p14:tracePt t="161970" x="9150350" y="4224338"/>
          <p14:tracePt t="161972" x="9150350" y="4197350"/>
          <p14:tracePt t="161975" x="9150350" y="4181475"/>
          <p14:tracePt t="161976" x="9175750" y="4181475"/>
          <p14:tracePt t="161980" x="9175750" y="4156075"/>
          <p14:tracePt t="161984" x="9193213" y="4138613"/>
          <p14:tracePt t="161989" x="9193213" y="4113213"/>
          <p14:tracePt t="161998" x="9193213" y="4095750"/>
          <p14:tracePt t="162005" x="9193213" y="4070350"/>
          <p14:tracePt t="162014" x="9193213" y="4052888"/>
          <p14:tracePt t="162025" x="9193213" y="4027488"/>
          <p14:tracePt t="162048" x="9175750" y="4027488"/>
          <p14:tracePt t="162055" x="9158288" y="4044950"/>
          <p14:tracePt t="162061" x="9132888" y="4044950"/>
          <p14:tracePt t="162063" x="9132888" y="4070350"/>
          <p14:tracePt t="162064" x="9117013" y="4070350"/>
          <p14:tracePt t="162067" x="9091613" y="4070350"/>
          <p14:tracePt t="162069" x="9091613" y="4087813"/>
          <p14:tracePt t="162070" x="9074150" y="4087813"/>
          <p14:tracePt t="162073" x="9048750" y="4087813"/>
          <p14:tracePt t="162074" x="9048750" y="4113213"/>
          <p14:tracePt t="162078" x="9031288" y="4113213"/>
          <p14:tracePt t="162081" x="8988425" y="4130675"/>
          <p14:tracePt t="162082" x="8963025" y="4130675"/>
          <p14:tracePt t="162083" x="8963025" y="4156075"/>
          <p14:tracePt t="162084" x="8947150" y="4156075"/>
          <p14:tracePt t="162086" x="8921750" y="4171950"/>
          <p14:tracePt t="162088" x="8904288" y="4171950"/>
          <p14:tracePt t="162089" x="8878888" y="4197350"/>
          <p14:tracePt t="162091" x="8861425" y="4197350"/>
          <p14:tracePt t="162095" x="8836025" y="4214813"/>
          <p14:tracePt t="162097" x="8793163" y="4240213"/>
          <p14:tracePt t="162099" x="8777288" y="4257675"/>
          <p14:tracePt t="162100" x="8750300" y="4257675"/>
          <p14:tracePt t="162102" x="8734425" y="4283075"/>
          <p14:tracePt t="162103" x="8709025" y="4283075"/>
          <p14:tracePt t="162104" x="8691563" y="4300538"/>
          <p14:tracePt t="162105" x="8666163" y="4300538"/>
          <p14:tracePt t="162106" x="8648700" y="4325938"/>
          <p14:tracePt t="162108" x="8623300" y="4325938"/>
          <p14:tracePt t="162110" x="8605838" y="4341813"/>
          <p14:tracePt t="162114" x="8521700" y="4384675"/>
          <p14:tracePt t="162115" x="8496300" y="4384675"/>
          <p14:tracePt t="162116" x="8496300" y="4410075"/>
          <p14:tracePt t="162117" x="8453438" y="4410075"/>
          <p14:tracePt t="162118" x="8435975" y="4427538"/>
          <p14:tracePt t="162120" x="8410575" y="4452938"/>
          <p14:tracePt t="162121" x="8394700" y="4452938"/>
          <p14:tracePt t="162123" x="8369300" y="4452938"/>
          <p14:tracePt t="162124" x="8351838" y="4470400"/>
          <p14:tracePt t="162125" x="8326438" y="4470400"/>
          <p14:tracePt t="162129" x="8266113" y="4495800"/>
          <p14:tracePt t="162130" x="8224838" y="4513263"/>
          <p14:tracePt t="162132" x="8199438" y="4538663"/>
          <p14:tracePt t="162133" x="8181975" y="4538663"/>
          <p14:tracePt t="162134" x="8156575" y="4554538"/>
          <p14:tracePt t="162135" x="8139113" y="4554538"/>
          <p14:tracePt t="162136" x="8113713" y="4579938"/>
          <p14:tracePt t="162137" x="8096250" y="4579938"/>
          <p14:tracePt t="162139" x="8070850" y="4597400"/>
          <p14:tracePt t="162140" x="8054975" y="4597400"/>
          <p14:tracePt t="162141" x="8029575" y="4622800"/>
          <p14:tracePt t="162142" x="8012113" y="4622800"/>
          <p14:tracePt t="162145" x="7986713" y="4640263"/>
          <p14:tracePt t="162146" x="7943850" y="4665663"/>
          <p14:tracePt t="162148" x="7926388" y="4683125"/>
          <p14:tracePt t="162150" x="7900988" y="4708525"/>
          <p14:tracePt t="162151" x="7885113" y="4708525"/>
          <p14:tracePt t="162154" x="7859713" y="4724400"/>
          <p14:tracePt t="162155" x="7842250" y="4724400"/>
          <p14:tracePt t="162156" x="7842250" y="4749800"/>
          <p14:tracePt t="162157" x="7816850" y="4749800"/>
          <p14:tracePt t="162158" x="7799388" y="4749800"/>
          <p14:tracePt t="162161" x="7773988" y="4767263"/>
          <p14:tracePt t="162163" x="7756525" y="4792663"/>
          <p14:tracePt t="162164" x="7731125" y="4810125"/>
          <p14:tracePt t="162166" x="7715250" y="4810125"/>
          <p14:tracePt t="162167" x="7715250" y="4835525"/>
          <p14:tracePt t="162168" x="7688263" y="4835525"/>
          <p14:tracePt t="162169" x="7688263" y="4852988"/>
          <p14:tracePt t="162171" x="7672388" y="4852988"/>
          <p14:tracePt t="162172" x="7672388" y="4878388"/>
          <p14:tracePt t="162173" x="7646988" y="4878388"/>
          <p14:tracePt t="162175" x="7629525" y="4894263"/>
          <p14:tracePt t="162179" x="7604125" y="4919663"/>
          <p14:tracePt t="162181" x="7586663" y="4919663"/>
          <p14:tracePt t="162182" x="7586663" y="4937125"/>
          <p14:tracePt t="162185" x="7561263" y="4962525"/>
          <p14:tracePt t="162200" x="7545388" y="4962525"/>
          <p14:tracePt t="162201" x="7545388" y="4979988"/>
          <p14:tracePt t="162206" x="7518400" y="4979988"/>
          <p14:tracePt t="162208" x="7518400" y="5005388"/>
          <p14:tracePt t="162214" x="7502525" y="5005388"/>
          <p14:tracePt t="162220" x="7502525" y="5022850"/>
          <p14:tracePt t="162295" x="7502525" y="5005388"/>
          <p14:tracePt t="162302" x="7502525" y="4987925"/>
          <p14:tracePt t="162305" x="7518400" y="4987925"/>
          <p14:tracePt t="162307" x="7518400" y="4962525"/>
          <p14:tracePt t="162313" x="7535863" y="4946650"/>
          <p14:tracePt t="162320" x="7561263" y="4919663"/>
          <p14:tracePt t="162332" x="7561263" y="4903788"/>
          <p14:tracePt t="162333" x="7578725" y="4903788"/>
          <p14:tracePt t="162348" x="7578725" y="4878388"/>
          <p14:tracePt t="162349" x="7604125" y="4878388"/>
          <p14:tracePt t="162385" x="7621588" y="4860925"/>
          <p14:tracePt t="162396" x="7646988" y="4835525"/>
          <p14:tracePt t="162398" x="7662863" y="4835525"/>
          <p14:tracePt t="162400" x="7662863" y="4818063"/>
          <p14:tracePt t="162403" x="7688263" y="4818063"/>
          <p14:tracePt t="162406" x="7705725" y="4792663"/>
          <p14:tracePt t="162410" x="7731125" y="4792663"/>
          <p14:tracePt t="162413" x="7748588" y="4775200"/>
          <p14:tracePt t="162416" x="7773988" y="4775200"/>
          <p14:tracePt t="162417" x="7773988" y="4749800"/>
          <p14:tracePt t="162419" x="7791450" y="4749800"/>
          <p14:tracePt t="162422" x="7816850" y="4733925"/>
          <p14:tracePt t="162425" x="7832725" y="4733925"/>
          <p14:tracePt t="162429" x="7859713" y="4708525"/>
          <p14:tracePt t="162430" x="7875588" y="4708525"/>
          <p14:tracePt t="162433" x="7900988" y="4691063"/>
          <p14:tracePt t="162435" x="7918450" y="4691063"/>
          <p14:tracePt t="162437" x="7943850" y="4665663"/>
          <p14:tracePt t="162440" x="7961313" y="4665663"/>
          <p14:tracePt t="162443" x="7986713" y="4648200"/>
          <p14:tracePt t="162446" x="8004175" y="4648200"/>
          <p14:tracePt t="162447" x="8045450" y="4622800"/>
          <p14:tracePt t="162448" x="8070850" y="4622800"/>
          <p14:tracePt t="162450" x="8088313" y="4605338"/>
          <p14:tracePt t="162452" x="8113713" y="4605338"/>
          <p14:tracePt t="162454" x="8131175" y="4605338"/>
          <p14:tracePt t="162455" x="8131175" y="4579938"/>
          <p14:tracePt t="162456" x="8156575" y="4579938"/>
          <p14:tracePt t="162458" x="8174038" y="4579938"/>
          <p14:tracePt t="162460" x="8199438" y="4579938"/>
          <p14:tracePt t="162463" x="8215313" y="4564063"/>
          <p14:tracePt t="162464" x="8258175" y="4564063"/>
          <p14:tracePt t="162465" x="8283575" y="4564063"/>
          <p14:tracePt t="162466" x="8301038" y="4538663"/>
          <p14:tracePt t="162468" x="8326438" y="4538663"/>
          <p14:tracePt t="162470" x="8343900" y="4538663"/>
          <p14:tracePt t="162471" x="8369300" y="4521200"/>
          <p14:tracePt t="162473" x="8385175" y="4521200"/>
          <p14:tracePt t="162474" x="8410575" y="4521200"/>
          <p14:tracePt t="162475" x="8428038" y="4521200"/>
          <p14:tracePt t="162480" x="8496300" y="4495800"/>
          <p14:tracePt t="162481" x="8513763" y="4495800"/>
          <p14:tracePt t="162482" x="8539163" y="4478338"/>
          <p14:tracePt t="162483" x="8555038" y="4478338"/>
          <p14:tracePt t="162484" x="8580438" y="4478338"/>
          <p14:tracePt t="162486" x="8597900" y="4478338"/>
          <p14:tracePt t="162487" x="8623300" y="4452938"/>
          <p14:tracePt t="162488" x="8666163" y="4452938"/>
          <p14:tracePt t="162490" x="8683625" y="4452938"/>
          <p14:tracePt t="162491" x="8709025" y="4435475"/>
          <p14:tracePt t="162493" x="8750300" y="4435475"/>
          <p14:tracePt t="162496" x="8810625" y="4410075"/>
          <p14:tracePt t="162497" x="8836025" y="4410075"/>
          <p14:tracePt t="162498" x="8853488" y="4410075"/>
          <p14:tracePt t="162499" x="8878888" y="4410075"/>
          <p14:tracePt t="162500" x="8894763" y="4394200"/>
          <p14:tracePt t="162501" x="8921750" y="4394200"/>
          <p14:tracePt t="162502" x="8937625" y="4394200"/>
          <p14:tracePt t="162503" x="8963025" y="4394200"/>
          <p14:tracePt t="162504" x="8980488" y="4394200"/>
          <p14:tracePt t="162505" x="9005888" y="4368800"/>
          <p14:tracePt t="162506" x="9023350" y="4368800"/>
          <p14:tracePt t="162507" x="9048750" y="4368800"/>
          <p14:tracePt t="162508" x="9064625" y="4368800"/>
          <p14:tracePt t="162510" x="9107488" y="4351338"/>
          <p14:tracePt t="162514" x="9193213" y="4325938"/>
          <p14:tracePt t="162515" x="9218613" y="4325938"/>
          <p14:tracePt t="162516" x="9236075" y="4325938"/>
          <p14:tracePt t="162517" x="9261475" y="4325938"/>
          <p14:tracePt t="162518" x="9277350" y="4308475"/>
          <p14:tracePt t="162520" x="9302750" y="4308475"/>
          <p14:tracePt t="162521" x="9320213" y="4308475"/>
          <p14:tracePt t="162522" x="9345613" y="4308475"/>
          <p14:tracePt t="162523" x="9363075" y="4283075"/>
          <p14:tracePt t="162524" x="9388475" y="4283075"/>
          <p14:tracePt t="162525" x="9405938" y="4283075"/>
          <p14:tracePt t="162529" x="9447213" y="4265613"/>
          <p14:tracePt t="162530" x="9515475" y="4265613"/>
          <p14:tracePt t="162531" x="9532938" y="4265613"/>
          <p14:tracePt t="162532" x="9558338" y="4240213"/>
          <p14:tracePt t="162533" x="9575800" y="4240213"/>
          <p14:tracePt t="162534" x="9601200" y="4240213"/>
          <p14:tracePt t="162535" x="9617075" y="4240213"/>
          <p14:tracePt t="162536" x="9642475" y="4224338"/>
          <p14:tracePt t="162537" x="9659938" y="4224338"/>
          <p14:tracePt t="162538" x="9685338" y="4224338"/>
          <p14:tracePt t="162539" x="9702800" y="4224338"/>
          <p14:tracePt t="162540" x="9702800" y="4197350"/>
          <p14:tracePt t="162541" x="9728200" y="4197350"/>
          <p14:tracePt t="162542" x="9745663" y="4197350"/>
          <p14:tracePt t="162546" x="9829800" y="4181475"/>
          <p14:tracePt t="162547" x="9829800" y="4156075"/>
          <p14:tracePt t="162548" x="9855200" y="4156075"/>
          <p14:tracePt t="162549" x="9872663" y="4156075"/>
          <p14:tracePt t="162550" x="9898063" y="4156075"/>
          <p14:tracePt t="162552" x="9915525" y="4138613"/>
          <p14:tracePt t="162553" x="9940925" y="4138613"/>
          <p14:tracePt t="162554" x="9956800" y="4138613"/>
          <p14:tracePt t="162556" x="9983788" y="4113213"/>
          <p14:tracePt t="162557" x="9999663" y="4113213"/>
          <p14:tracePt t="162558" x="10025063" y="4113213"/>
          <p14:tracePt t="162561" x="10042525" y="4095750"/>
          <p14:tracePt t="162563" x="10085388" y="4070350"/>
          <p14:tracePt t="162564" x="10110788" y="4070350"/>
          <p14:tracePt t="162565" x="10126663" y="4070350"/>
          <p14:tracePt t="162567" x="10153650" y="4052888"/>
          <p14:tracePt t="162569" x="10169525" y="4052888"/>
          <p14:tracePt t="162571" x="10194925" y="4052888"/>
          <p14:tracePt t="162572" x="10194925" y="4027488"/>
          <p14:tracePt t="162573" x="10212388" y="4027488"/>
          <p14:tracePt t="162574" x="10237788" y="4027488"/>
          <p14:tracePt t="162578" x="10255250" y="4011613"/>
          <p14:tracePt t="162580" x="10298113" y="4011613"/>
          <p14:tracePt t="162581" x="10298113" y="3986213"/>
          <p14:tracePt t="162582" x="10323513" y="3986213"/>
          <p14:tracePt t="162584" x="10339388" y="3986213"/>
          <p14:tracePt t="162585" x="10339388" y="3968750"/>
          <p14:tracePt t="162586" x="10364788" y="3968750"/>
          <p14:tracePt t="162587" x="10382250" y="3968750"/>
          <p14:tracePt t="162588" x="10382250" y="3943350"/>
          <p14:tracePt t="162589" x="10407650" y="3943350"/>
          <p14:tracePt t="162591" x="10425113" y="3943350"/>
          <p14:tracePt t="162594" x="10450513" y="3925888"/>
          <p14:tracePt t="162596" x="10467975" y="3925888"/>
          <p14:tracePt t="162598" x="10493375" y="3900488"/>
          <p14:tracePt t="162599" x="10509250" y="3900488"/>
          <p14:tracePt t="162601" x="10509250" y="3883025"/>
          <p14:tracePt t="162602" x="10534650" y="3883025"/>
          <p14:tracePt t="162604" x="10552113" y="3883025"/>
          <p14:tracePt t="162607" x="10577513" y="3857625"/>
          <p14:tracePt t="162611" x="10594975" y="3857625"/>
          <p14:tracePt t="162614" x="10620375" y="3841750"/>
          <p14:tracePt t="162616" x="10637838" y="3841750"/>
          <p14:tracePt t="162618" x="10637838" y="3816350"/>
          <p14:tracePt t="162619" x="10663238" y="3816350"/>
          <p14:tracePt t="162624" x="10679113" y="3798888"/>
          <p14:tracePt t="162630" x="10704513" y="3798888"/>
          <p14:tracePt t="162632" x="10704513" y="3773488"/>
          <p14:tracePt t="162637" x="10721975" y="3773488"/>
          <p14:tracePt t="162641" x="10721975" y="3756025"/>
          <p14:tracePt t="162648" x="10747375" y="3756025"/>
          <p14:tracePt t="162655" x="10747375" y="3730625"/>
          <p14:tracePt t="162669" x="10764838" y="3730625"/>
          <p14:tracePt t="162670" x="10764838" y="3713163"/>
          <p14:tracePt t="162693" x="10764838" y="3687763"/>
          <p14:tracePt t="162696" x="10790238" y="3687763"/>
          <p14:tracePt t="162708" x="10807700" y="3671888"/>
          <p14:tracePt t="162721" x="10833100" y="3646488"/>
          <p14:tracePt t="162733" x="10833100" y="3629025"/>
          <p14:tracePt t="162734" x="10848975" y="3629025"/>
          <p14:tracePt t="162743" x="10848975" y="3603625"/>
          <p14:tracePt t="162750" x="10874375" y="3603625"/>
          <p14:tracePt t="162751" x="10874375" y="3586163"/>
          <p14:tracePt t="162758" x="10874375" y="3560763"/>
          <p14:tracePt t="162764" x="10874375" y="3543300"/>
          <p14:tracePt t="162769" x="10891838" y="3543300"/>
          <p14:tracePt t="162770" x="10891838" y="3517900"/>
          <p14:tracePt t="162780" x="10891838" y="3502025"/>
          <p14:tracePt t="162783" x="10917238" y="3502025"/>
          <p14:tracePt t="162787" x="10917238" y="3475038"/>
          <p14:tracePt t="162791" x="10934700" y="3475038"/>
          <p14:tracePt t="162794" x="10934700" y="3459163"/>
          <p14:tracePt t="162799" x="10960100" y="3459163"/>
          <p14:tracePt t="162801" x="10960100" y="3433763"/>
          <p14:tracePt t="162806" x="10977563" y="3433763"/>
          <p14:tracePt t="162808" x="10977563" y="3416300"/>
          <p14:tracePt t="162813" x="11002963" y="3416300"/>
          <p14:tracePt t="162816" x="11002963" y="3390900"/>
          <p14:tracePt t="162819" x="11018838" y="3390900"/>
          <p14:tracePt t="162822" x="11018838" y="3373438"/>
          <p14:tracePt t="162825" x="11044238" y="3373438"/>
          <p14:tracePt t="162830" x="11044238" y="3348038"/>
          <p14:tracePt t="162832" x="11061700" y="3348038"/>
          <p14:tracePt t="162837" x="11061700" y="3330575"/>
          <p14:tracePt t="162840" x="11087100" y="3330575"/>
          <p14:tracePt t="162846" x="11087100" y="3305175"/>
          <p14:tracePt t="162850" x="11104563" y="3305175"/>
          <p14:tracePt t="162853" x="11104563" y="3289300"/>
          <p14:tracePt t="162864" x="11129963" y="3263900"/>
          <p14:tracePt t="162872" x="11129963" y="3246438"/>
          <p14:tracePt t="162878" x="11147425" y="3246438"/>
          <p14:tracePt t="162882" x="11147425" y="3221038"/>
          <p14:tracePt t="162897" x="11172825" y="3203575"/>
          <p14:tracePt t="162899" x="11172825" y="3178175"/>
          <p14:tracePt t="162908" x="11172825" y="3160713"/>
          <p14:tracePt t="162915" x="11188700" y="3160713"/>
          <p14:tracePt t="162919" x="11188700" y="3135313"/>
          <p14:tracePt t="162938" x="11188700" y="3119438"/>
          <p14:tracePt t="162957" x="11188700" y="3094038"/>
          <p14:tracePt t="163025" x="11188700" y="3076575"/>
          <p14:tracePt t="163735" x="11215688" y="3076575"/>
          <p14:tracePt t="163746" x="11215688" y="3051175"/>
          <p14:tracePt t="163799" x="11215688" y="3033713"/>
          <p14:tracePt t="163874" x="11215688" y="3008313"/>
          <p14:tracePt t="163900" x="11215688" y="2990850"/>
          <p14:tracePt t="163944" x="11215688" y="2965450"/>
          <p14:tracePt t="164008" x="11215688" y="2949575"/>
          <p14:tracePt t="164033" x="11215688" y="2922588"/>
          <p14:tracePt t="164066" x="11215688" y="2906713"/>
          <p14:tracePt t="164099" x="11215688" y="2881313"/>
          <p14:tracePt t="164135" x="11215688" y="2863850"/>
          <p14:tracePt t="164164" x="11215688" y="2838450"/>
          <p14:tracePt t="164207" x="11215688" y="2820988"/>
          <p14:tracePt t="164236" x="11215688" y="2795588"/>
          <p14:tracePt t="164299" x="11215688" y="2778125"/>
          <p14:tracePt t="164340" x="11215688" y="2752725"/>
          <p14:tracePt t="164355" x="11215688" y="2736850"/>
          <p14:tracePt t="164369" x="11215688" y="2711450"/>
          <p14:tracePt t="164381" x="11215688" y="2693988"/>
          <p14:tracePt t="164387" x="11198225" y="2693988"/>
          <p14:tracePt t="164396" x="11198225" y="2668588"/>
          <p14:tracePt t="164408" x="11198225" y="2651125"/>
          <p14:tracePt t="164426" x="11198225" y="2625725"/>
          <p14:tracePt t="164443" x="11198225" y="2608263"/>
          <p14:tracePt t="164447" x="11172825" y="2608263"/>
          <p14:tracePt t="164458" x="11172825" y="2582863"/>
          <p14:tracePt t="164474" x="11172825" y="2566988"/>
          <p14:tracePt t="164489" x="11172825" y="2541588"/>
          <p14:tracePt t="164504" x="11172825" y="2524125"/>
          <p14:tracePt t="164511" x="11155363" y="2524125"/>
          <p14:tracePt t="164515" x="11155363" y="2498725"/>
          <p14:tracePt t="164524" x="11155363" y="2481263"/>
          <p14:tracePt t="164535" x="11155363" y="2455863"/>
          <p14:tracePt t="164537" x="11129963" y="2455863"/>
          <p14:tracePt t="164543" x="11129963" y="2438400"/>
          <p14:tracePt t="164549" x="11129963" y="2413000"/>
          <p14:tracePt t="164552" x="11112500" y="2413000"/>
          <p14:tracePt t="164558" x="11112500" y="2397125"/>
          <p14:tracePt t="164565" x="11087100" y="2397125"/>
          <p14:tracePt t="164568" x="11087100" y="2371725"/>
          <p14:tracePt t="164581" x="11071225" y="2354263"/>
          <p14:tracePt t="164597" x="11071225" y="2328863"/>
          <p14:tracePt t="164602" x="11044238" y="2328863"/>
          <p14:tracePt t="164684" x="11044238" y="2311400"/>
          <p14:tracePt t="164707" x="11044238" y="2286000"/>
          <p14:tracePt t="164714" x="11028363" y="2286000"/>
          <p14:tracePt t="164736" x="11028363" y="2268538"/>
          <p14:tracePt t="165127" x="11028363" y="2243138"/>
          <p14:tracePt t="165175" x="11028363" y="2227263"/>
          <p14:tracePt t="165197" x="11028363" y="2200275"/>
          <p14:tracePt t="165215" x="11028363" y="2184400"/>
          <p14:tracePt t="165250" x="11028363" y="2159000"/>
          <p14:tracePt t="165280" x="11028363" y="2141538"/>
          <p14:tracePt t="165306" x="11028363" y="2116138"/>
          <p14:tracePt t="165332" x="11028363" y="2098675"/>
          <p14:tracePt t="168577" x="11028363" y="2116138"/>
          <p14:tracePt t="168581" x="11044238" y="2116138"/>
          <p14:tracePt t="168583" x="11044238" y="2133600"/>
          <p14:tracePt t="168590" x="11061700" y="2133600"/>
          <p14:tracePt t="168591" x="11061700" y="2159000"/>
          <p14:tracePt t="168598" x="11061700" y="2174875"/>
          <p14:tracePt t="168600" x="11087100" y="2174875"/>
          <p14:tracePt t="168605" x="11087100" y="2200275"/>
          <p14:tracePt t="168613" x="11104563" y="2217738"/>
          <p14:tracePt t="168620" x="11104563" y="2243138"/>
          <p14:tracePt t="168624" x="11129963" y="2243138"/>
          <p14:tracePt t="168627" x="11129963" y="2260600"/>
          <p14:tracePt t="168632" x="11129963" y="2286000"/>
          <p14:tracePt t="168635" x="11147425" y="2286000"/>
          <p14:tracePt t="168637" x="11147425" y="2303463"/>
          <p14:tracePt t="168644" x="11172825" y="2328863"/>
          <p14:tracePt t="168649" x="11172825" y="2344738"/>
          <p14:tracePt t="168651" x="11188700" y="2344738"/>
          <p14:tracePt t="168655" x="11188700" y="2371725"/>
          <p14:tracePt t="168657" x="11215688" y="2371725"/>
          <p14:tracePt t="168663" x="11215688" y="2387600"/>
          <p14:tracePt t="168664" x="11231563" y="2387600"/>
          <p14:tracePt t="168669" x="11231563" y="2413000"/>
          <p14:tracePt t="168672" x="11256963" y="2413000"/>
          <p14:tracePt t="168679" x="11274425" y="2430463"/>
          <p14:tracePt t="168687" x="11299825" y="2430463"/>
          <p14:tracePt t="168697" x="11317288" y="2455863"/>
          <p14:tracePt t="168708" x="11342688" y="2455863"/>
          <p14:tracePt t="168713" x="11342688" y="2473325"/>
          <p14:tracePt t="168717" x="11360150" y="2473325"/>
          <p14:tracePt t="168725" x="11385550" y="2473325"/>
          <p14:tracePt t="168730" x="11385550" y="2498725"/>
          <p14:tracePt t="168732" x="11401425" y="2498725"/>
          <p14:tracePt t="168757" x="11426825" y="2498725"/>
          <p14:tracePt t="168768" x="11444288" y="2498725"/>
          <p14:tracePt t="168778" x="11444288" y="2516188"/>
          <p14:tracePt t="168786" x="11469688" y="2516188"/>
          <p14:tracePt t="168828" x="11487150" y="2516188"/>
          <p14:tracePt t="168840" x="11512550" y="2516188"/>
          <p14:tracePt t="168847" x="11530013" y="2516188"/>
          <p14:tracePt t="168853" x="11555413" y="2516188"/>
          <p14:tracePt t="168864" x="11571288" y="2498725"/>
          <p14:tracePt t="168867" x="11571288" y="2481263"/>
          <p14:tracePt t="168868" x="11596688" y="2481263"/>
          <p14:tracePt t="168872" x="11614150" y="2481263"/>
          <p14:tracePt t="168874" x="11639550" y="2481263"/>
          <p14:tracePt t="168875" x="11639550" y="2455863"/>
          <p14:tracePt t="168877" x="11657013" y="2455863"/>
          <p14:tracePt t="168882" x="11699875" y="2455863"/>
          <p14:tracePt t="168884" x="11725275" y="2455863"/>
          <p14:tracePt t="168897" x="11809413" y="2438400"/>
          <p14:tracePt t="168900" x="11826875" y="2438400"/>
          <p14:tracePt t="168904" x="11852275" y="2438400"/>
          <p14:tracePt t="168911" x="11869738" y="2438400"/>
          <p14:tracePt t="169835" x="11869738" y="2413000"/>
          <p14:tracePt t="169864" x="11852275" y="2413000"/>
          <p14:tracePt t="169871" x="11852275" y="2397125"/>
          <p14:tracePt t="169898" x="11852275" y="2371725"/>
          <p14:tracePt t="169919" x="11852275" y="2354263"/>
          <p14:tracePt t="169949" x="11852275" y="2328863"/>
          <p14:tracePt t="169968" x="11852275" y="2311400"/>
          <p14:tracePt t="169991" x="11852275" y="2286000"/>
          <p14:tracePt t="170020" x="11852275" y="2268538"/>
          <p14:tracePt t="170047" x="11852275" y="2243138"/>
          <p14:tracePt t="170204" x="11852275" y="2227263"/>
          <p14:tracePt t="171974" x="11852275" y="2200275"/>
          <p14:tracePt t="171976" x="11869738" y="2200275"/>
          <p14:tracePt t="172313" x="11852275" y="2200275"/>
          <p14:tracePt t="172411" x="11834813" y="2200275"/>
          <p14:tracePt t="172438" x="11834813" y="2184400"/>
          <p14:tracePt t="172696" x="11834813" y="2159000"/>
          <p14:tracePt t="172703" x="11852275" y="2159000"/>
          <p14:tracePt t="172712" x="11869738" y="2159000"/>
          <p14:tracePt t="172720" x="11895138" y="2159000"/>
          <p14:tracePt t="172726" x="11911013" y="2159000"/>
          <p14:tracePt t="172733" x="11936413" y="2159000"/>
          <p14:tracePt t="172739" x="11953875" y="2159000"/>
          <p14:tracePt t="172747" x="11979275" y="2159000"/>
          <p14:tracePt t="172753" x="11996738" y="2159000"/>
          <p14:tracePt t="172763" x="12022138" y="2159000"/>
          <p14:tracePt t="172778" x="12039600" y="2159000"/>
          <p14:tracePt t="173027" x="12022138" y="2159000"/>
          <p14:tracePt t="173069" x="12004675" y="2159000"/>
          <p14:tracePt t="173089" x="11979275" y="2159000"/>
          <p14:tracePt t="173108" x="11979275" y="2141538"/>
          <p14:tracePt t="173114" x="11961813" y="2141538"/>
          <p14:tracePt t="173143" x="11936413" y="2141538"/>
          <p14:tracePt t="173159" x="11920538" y="2141538"/>
          <p14:tracePt t="173170" x="11895138" y="2141538"/>
          <p14:tracePt t="175092" x="11877675" y="2141538"/>
          <p14:tracePt t="175131" x="11852275" y="2141538"/>
          <p14:tracePt t="175141" x="11834813" y="2141538"/>
          <p14:tracePt t="175149" x="11809413" y="2141538"/>
          <p14:tracePt t="175157" x="11791950" y="2141538"/>
          <p14:tracePt t="175166" x="11766550" y="2141538"/>
          <p14:tracePt t="175174" x="11750675" y="2141538"/>
          <p14:tracePt t="175184" x="11725275" y="2141538"/>
          <p14:tracePt t="175194" x="11707813" y="2159000"/>
          <p14:tracePt t="175203" x="11682413" y="2159000"/>
          <p14:tracePt t="175214" x="11664950" y="2159000"/>
          <p14:tracePt t="175244" x="11639550" y="2159000"/>
          <p14:tracePt t="175271" x="11639550" y="2174875"/>
          <p14:tracePt t="175272" x="11622088" y="2174875"/>
          <p14:tracePt t="175511" x="11639550" y="2174875"/>
          <p14:tracePt t="175516" x="11657013" y="2174875"/>
          <p14:tracePt t="175521" x="11682413" y="2174875"/>
          <p14:tracePt t="175525" x="11699875" y="2174875"/>
          <p14:tracePt t="175530" x="11725275" y="2174875"/>
          <p14:tracePt t="175535" x="11741150" y="2174875"/>
          <p14:tracePt t="175540" x="11766550" y="2174875"/>
          <p14:tracePt t="175547" x="11784013" y="2174875"/>
          <p14:tracePt t="175555" x="11809413" y="2174875"/>
          <p14:tracePt t="176038" x="11826875" y="2174875"/>
          <p14:tracePt t="178048" x="11809413" y="2174875"/>
          <p14:tracePt t="178057" x="11791950" y="2174875"/>
          <p14:tracePt t="178059" x="11791950" y="2200275"/>
          <p14:tracePt t="178064" x="11766550" y="2200275"/>
          <p14:tracePt t="178068" x="11750675" y="2217738"/>
          <p14:tracePt t="178074" x="11725275" y="2217738"/>
          <p14:tracePt t="178075" x="11725275" y="2243138"/>
          <p14:tracePt t="178079" x="11707813" y="2243138"/>
          <p14:tracePt t="178083" x="11682413" y="2260600"/>
          <p14:tracePt t="178088" x="11664950" y="2260600"/>
          <p14:tracePt t="178094" x="11664950" y="2286000"/>
          <p14:tracePt t="178096" x="11639550" y="2286000"/>
          <p14:tracePt t="178100" x="11622088" y="2286000"/>
          <p14:tracePt t="178105" x="11622088" y="2303463"/>
          <p14:tracePt t="178108" x="11596688" y="2303463"/>
          <p14:tracePt t="178116" x="11580813" y="2303463"/>
          <p14:tracePt t="178120" x="11580813" y="2328863"/>
          <p14:tracePt t="178123" x="11555413" y="2328863"/>
          <p14:tracePt t="178131" x="11537950" y="2328863"/>
          <p14:tracePt t="178134" x="11537950" y="2344738"/>
          <p14:tracePt t="178139" x="11512550" y="2344738"/>
          <p14:tracePt t="178148" x="11495088" y="2344738"/>
          <p14:tracePt t="178150" x="11495088" y="2371725"/>
          <p14:tracePt t="178157" x="11469688" y="2371725"/>
          <p14:tracePt t="178164" x="11452225" y="2387600"/>
          <p14:tracePt t="178171" x="11426825" y="2387600"/>
          <p14:tracePt t="178175" x="11426825" y="2413000"/>
          <p14:tracePt t="178179" x="11410950" y="2413000"/>
          <p14:tracePt t="178183" x="11385550" y="2413000"/>
          <p14:tracePt t="178186" x="11385550" y="2430463"/>
          <p14:tracePt t="178188" x="11368088" y="2430463"/>
          <p14:tracePt t="178196" x="11342688" y="2455863"/>
          <p14:tracePt t="178199" x="11325225" y="2455863"/>
          <p14:tracePt t="178205" x="11299825" y="2455863"/>
          <p14:tracePt t="178216" x="11282363" y="2455863"/>
          <p14:tracePt t="178220" x="11282363" y="2473325"/>
          <p14:tracePt t="178222" x="11256963" y="2473325"/>
          <p14:tracePt t="178229" x="11241088" y="2473325"/>
          <p14:tracePt t="178230" x="11241088" y="2498725"/>
          <p14:tracePt t="178235" x="11215688" y="2498725"/>
          <p14:tracePt t="178240" x="11215688" y="2516188"/>
          <p14:tracePt t="178244" x="11198225" y="2516188"/>
          <p14:tracePt t="178251" x="11172825" y="2516188"/>
          <p14:tracePt t="178252" x="11172825" y="2541588"/>
          <p14:tracePt t="178260" x="11155363" y="2541588"/>
          <p14:tracePt t="178263" x="11155363" y="2557463"/>
          <p14:tracePt t="178269" x="11129963" y="2557463"/>
          <p14:tracePt t="178272" x="11129963" y="2582863"/>
          <p14:tracePt t="178277" x="11112500" y="2582863"/>
          <p14:tracePt t="178280" x="11087100" y="2600325"/>
          <p14:tracePt t="178284" x="11087100" y="2625725"/>
          <p14:tracePt t="178285" x="11071225" y="2625725"/>
          <p14:tracePt t="178289" x="11071225" y="2643188"/>
          <p14:tracePt t="178290" x="11044238" y="2643188"/>
          <p14:tracePt t="178296" x="11028363" y="2668588"/>
          <p14:tracePt t="178298" x="11002963" y="2686050"/>
          <p14:tracePt t="178301" x="10985500" y="2686050"/>
          <p14:tracePt t="178302" x="10985500" y="2711450"/>
          <p14:tracePt t="178304" x="10960100" y="2711450"/>
          <p14:tracePt t="178306" x="10960100" y="2727325"/>
          <p14:tracePt t="178308" x="10942638" y="2727325"/>
          <p14:tracePt t="178312" x="10917238" y="2752725"/>
          <p14:tracePt t="178314" x="10901363" y="2770188"/>
          <p14:tracePt t="178317" x="10874375" y="2795588"/>
          <p14:tracePt t="178319" x="10858500" y="2795588"/>
          <p14:tracePt t="178320" x="10858500" y="2813050"/>
          <p14:tracePt t="178321" x="10833100" y="2813050"/>
          <p14:tracePt t="178328" x="10815638" y="2838450"/>
          <p14:tracePt t="178330" x="10790238" y="2838450"/>
          <p14:tracePt t="178331" x="10772775" y="2855913"/>
          <p14:tracePt t="178332" x="10747375" y="2855913"/>
          <p14:tracePt t="178333" x="10747375" y="2881313"/>
          <p14:tracePt t="178334" x="10729913" y="2881313"/>
          <p14:tracePt t="178335" x="10729913" y="2897188"/>
          <p14:tracePt t="178336" x="10704513" y="2897188"/>
          <p14:tracePt t="178338" x="10688638" y="2922588"/>
          <p14:tracePt t="178339" x="10663238" y="2922588"/>
          <p14:tracePt t="178340" x="10663238" y="2940050"/>
          <p14:tracePt t="178341" x="10645775" y="2940050"/>
          <p14:tracePt t="178343" x="10620375" y="2965450"/>
          <p14:tracePt t="178347" x="10577513" y="3008313"/>
          <p14:tracePt t="178349" x="10560050" y="3025775"/>
          <p14:tracePt t="178350" x="10534650" y="3025775"/>
          <p14:tracePt t="178351" x="10518775" y="3051175"/>
          <p14:tracePt t="178352" x="10518775" y="3067050"/>
          <p14:tracePt t="178353" x="10493375" y="3067050"/>
          <p14:tracePt t="178354" x="10475913" y="3094038"/>
          <p14:tracePt t="178356" x="10450513" y="3109913"/>
          <p14:tracePt t="178358" x="10433050" y="3135313"/>
          <p14:tracePt t="178360" x="10407650" y="3152775"/>
          <p14:tracePt t="178363" x="10390188" y="3178175"/>
          <p14:tracePt t="178363" x="10364788" y="3178175"/>
          <p14:tracePt t="178365" x="10348913" y="3221038"/>
          <p14:tracePt t="178366" x="10323513" y="3221038"/>
          <p14:tracePt t="178366" x="10306050" y="3238500"/>
          <p14:tracePt t="178369" x="10280650" y="3263900"/>
          <p14:tracePt t="178370" x="10263188" y="3279775"/>
          <p14:tracePt t="178371" x="10237788" y="3279775"/>
          <p14:tracePt t="178372" x="10220325" y="3305175"/>
          <p14:tracePt t="178374" x="10194925" y="3322638"/>
          <p14:tracePt t="178379" x="10136188" y="3365500"/>
          <p14:tracePt t="178380" x="10110788" y="3390900"/>
          <p14:tracePt t="178382" x="10067925" y="3408363"/>
          <p14:tracePt t="178382" x="10050463" y="3408363"/>
          <p14:tracePt t="178384" x="10050463" y="3433763"/>
          <p14:tracePt t="178385" x="10025063" y="3449638"/>
          <p14:tracePt t="178386" x="10009188" y="3449638"/>
          <p14:tracePt t="178387" x="9983788" y="3475038"/>
          <p14:tracePt t="178388" x="9966325" y="3492500"/>
          <p14:tracePt t="178390" x="9940925" y="3492500"/>
          <p14:tracePt t="178391" x="9940925" y="3517900"/>
          <p14:tracePt t="178392" x="9898063" y="3535363"/>
          <p14:tracePt t="178394" x="9880600" y="3560763"/>
          <p14:tracePt t="178396" x="9855200" y="3578225"/>
          <p14:tracePt t="178397" x="9839325" y="3603625"/>
          <p14:tracePt t="178399" x="9796463" y="3619500"/>
          <p14:tracePt t="178400" x="9771063" y="3646488"/>
          <p14:tracePt t="178402" x="9753600" y="3662363"/>
          <p14:tracePt t="178403" x="9728200" y="3687763"/>
          <p14:tracePt t="178405" x="9710738" y="3705225"/>
          <p14:tracePt t="178406" x="9685338" y="3705225"/>
          <p14:tracePt t="178407" x="9667875" y="3730625"/>
          <p14:tracePt t="178408" x="9667875" y="3748088"/>
          <p14:tracePt t="178412" x="9601200" y="3790950"/>
          <p14:tracePt t="178413" x="9583738" y="3816350"/>
          <p14:tracePt t="178414" x="9558338" y="3816350"/>
          <p14:tracePt t="178416" x="9515475" y="3857625"/>
          <p14:tracePt t="178417" x="9515475" y="3875088"/>
          <p14:tracePt t="178418" x="9498013" y="3900488"/>
          <p14:tracePt t="178419" x="9472613" y="3917950"/>
          <p14:tracePt t="178421" x="9456738" y="3943350"/>
          <p14:tracePt t="178422" x="9456738" y="3960813"/>
          <p14:tracePt t="178423" x="9431338" y="3960813"/>
          <p14:tracePt t="178424" x="9413875" y="3986213"/>
          <p14:tracePt t="178430" x="9345613" y="4070350"/>
          <p14:tracePt t="178431" x="9328150" y="4087813"/>
          <p14:tracePt t="178432" x="9302750" y="4087813"/>
          <p14:tracePt t="178433" x="9302750" y="4113213"/>
          <p14:tracePt t="178434" x="9286875" y="4130675"/>
          <p14:tracePt t="178435" x="9261475" y="4156075"/>
          <p14:tracePt t="178437" x="9244013" y="4171950"/>
          <p14:tracePt t="178438" x="9218613" y="4197350"/>
          <p14:tracePt t="178440" x="9201150" y="4214813"/>
          <p14:tracePt t="178441" x="9175750" y="4240213"/>
          <p14:tracePt t="178443" x="9158288" y="4257675"/>
          <p14:tracePt t="178445" x="9132888" y="4283075"/>
          <p14:tracePt t="178447" x="9117013" y="4325938"/>
          <p14:tracePt t="178448" x="9091613" y="4325938"/>
          <p14:tracePt t="178449" x="9091613" y="4341813"/>
          <p14:tracePt t="178450" x="9074150" y="4368800"/>
          <p14:tracePt t="178451" x="9048750" y="4368800"/>
          <p14:tracePt t="178452" x="9031288" y="4384675"/>
          <p14:tracePt t="178454" x="9031288" y="4410075"/>
          <p14:tracePt t="178455" x="9005888" y="4410075"/>
          <p14:tracePt t="178456" x="9005888" y="4427538"/>
          <p14:tracePt t="178457" x="8988425" y="4427538"/>
          <p14:tracePt t="178458" x="8988425" y="4452938"/>
          <p14:tracePt t="178461" x="8947150" y="4470400"/>
          <p14:tracePt t="178463" x="8921750" y="4495800"/>
          <p14:tracePt t="178464" x="8921750" y="4513263"/>
          <p14:tracePt t="178466" x="8904288" y="4513263"/>
          <p14:tracePt t="178467" x="8878888" y="4538663"/>
          <p14:tracePt t="178470" x="8861425" y="4554538"/>
          <p14:tracePt t="178473" x="8836025" y="4579938"/>
          <p14:tracePt t="178478" x="8818563" y="4597400"/>
          <p14:tracePt t="178480" x="8793163" y="4597400"/>
          <p14:tracePt t="178481" x="8793163" y="4622800"/>
          <p14:tracePt t="178482" x="8777288" y="4622800"/>
          <p14:tracePt t="178485" x="8777288" y="4640263"/>
          <p14:tracePt t="178487" x="8750300" y="4640263"/>
          <p14:tracePt t="178491" x="8750300" y="4665663"/>
          <p14:tracePt t="178493" x="8734425" y="4665663"/>
          <p14:tracePt t="178498" x="8734425" y="4683125"/>
          <p14:tracePt t="178499" x="8709025" y="4683125"/>
          <p14:tracePt t="178506" x="8709025" y="4708525"/>
          <p14:tracePt t="178510" x="8691563" y="4708525"/>
          <p14:tracePt t="178516" x="8691563" y="4724400"/>
          <p14:tracePt t="178560" x="8666163" y="4724400"/>
          <p14:tracePt t="178564" x="8666163" y="4749800"/>
          <p14:tracePt t="178569" x="8648700" y="4749800"/>
          <p14:tracePt t="178579" x="8623300" y="4767263"/>
          <p14:tracePt t="178585" x="8605838" y="4767263"/>
          <p14:tracePt t="178594" x="8580438" y="4767263"/>
          <p14:tracePt t="178601" x="8564563" y="4792663"/>
          <p14:tracePt t="178613" x="8539163" y="4792663"/>
          <p14:tracePt t="178686" x="8539163" y="4775200"/>
          <p14:tracePt t="178692" x="8539163" y="4749800"/>
          <p14:tracePt t="178696" x="8539163" y="4733925"/>
          <p14:tracePt t="178701" x="8539163" y="4708525"/>
          <p14:tracePt t="178807" x="8555038" y="4708525"/>
          <p14:tracePt t="178811" x="8580438" y="4708525"/>
          <p14:tracePt t="178814" x="8580438" y="4691063"/>
          <p14:tracePt t="178816" x="8597900" y="4691063"/>
          <p14:tracePt t="178822" x="8623300" y="4691063"/>
          <p14:tracePt t="178830" x="8623300" y="4665663"/>
          <p14:tracePt t="178831" x="8640763" y="4665663"/>
          <p14:tracePt t="178841" x="8666163" y="4665663"/>
          <p14:tracePt t="178851" x="8683625" y="4665663"/>
          <p14:tracePt t="178854" x="8683625" y="4648200"/>
          <p14:tracePt t="178860" x="8709025" y="4648200"/>
          <p14:tracePt t="178868" x="8724900" y="4648200"/>
          <p14:tracePt t="178874" x="8750300" y="4648200"/>
          <p14:tracePt t="178875" x="8750300" y="4622800"/>
          <p14:tracePt t="178897" x="8853488" y="4605338"/>
          <p14:tracePt t="178900" x="8878888" y="4605338"/>
          <p14:tracePt t="178903" x="8894763" y="4579938"/>
          <p14:tracePt t="178906" x="8921750" y="4579938"/>
          <p14:tracePt t="178910" x="8937625" y="4579938"/>
          <p14:tracePt t="178913" x="8963025" y="4564063"/>
          <p14:tracePt t="178915" x="8980488" y="4564063"/>
          <p14:tracePt t="178919" x="9005888" y="4564063"/>
          <p14:tracePt t="178922" x="9023350" y="4564063"/>
          <p14:tracePt t="178923" x="9023350" y="4538663"/>
          <p14:tracePt t="178925" x="9048750" y="4538663"/>
          <p14:tracePt t="178929" x="9064625" y="4538663"/>
          <p14:tracePt t="178930" x="9091613" y="4521200"/>
          <p14:tracePt t="178933" x="9107488" y="4521200"/>
          <p14:tracePt t="178936" x="9132888" y="4521200"/>
          <p14:tracePt t="178937" x="9132888" y="4495800"/>
          <p14:tracePt t="178939" x="9150350" y="4495800"/>
          <p14:tracePt t="178943" x="9175750" y="4495800"/>
          <p14:tracePt t="178947" x="9193213" y="4478338"/>
          <p14:tracePt t="178953" x="9218613" y="4478338"/>
          <p14:tracePt t="178958" x="9218613" y="4452938"/>
          <p14:tracePt t="178963" x="9236075" y="4452938"/>
          <p14:tracePt t="178997" x="9261475" y="4452938"/>
          <p14:tracePt t="179002" x="9261475" y="4435475"/>
          <p14:tracePt t="179018" x="9277350" y="4435475"/>
          <p14:tracePt t="179022" x="9277350" y="4410075"/>
          <p14:tracePt t="179027" x="9302750" y="4410075"/>
          <p14:tracePt t="179032" x="9320213" y="4394200"/>
          <p14:tracePt t="179038" x="9345613" y="4394200"/>
          <p14:tracePt t="179041" x="9345613" y="4368800"/>
          <p14:tracePt t="179043" x="9363075" y="4368800"/>
          <p14:tracePt t="179047" x="9388475" y="4351338"/>
          <p14:tracePt t="179050" x="9405938" y="4351338"/>
          <p14:tracePt t="179053" x="9431338" y="4351338"/>
          <p14:tracePt t="179054" x="9431338" y="4325938"/>
          <p14:tracePt t="179056" x="9447213" y="4325938"/>
          <p14:tracePt t="179060" x="9472613" y="4308475"/>
          <p14:tracePt t="179063" x="9490075" y="4308475"/>
          <p14:tracePt t="179065" x="9515475" y="4308475"/>
          <p14:tracePt t="179066" x="9532938" y="4283075"/>
          <p14:tracePt t="179068" x="9558338" y="4283075"/>
          <p14:tracePt t="179071" x="9575800" y="4265613"/>
          <p14:tracePt t="179073" x="9601200" y="4265613"/>
          <p14:tracePt t="179078" x="9617075" y="4240213"/>
          <p14:tracePt t="179080" x="9659938" y="4240213"/>
          <p14:tracePt t="179082" x="9685338" y="4224338"/>
          <p14:tracePt t="179084" x="9702800" y="4224338"/>
          <p14:tracePt t="179086" x="9728200" y="4224338"/>
          <p14:tracePt t="179088" x="9745663" y="4197350"/>
          <p14:tracePt t="179090" x="9771063" y="4197350"/>
          <p14:tracePt t="179091" x="9786938" y="4197350"/>
          <p14:tracePt t="179093" x="9812338" y="4181475"/>
          <p14:tracePt t="179097" x="9829800" y="4181475"/>
          <p14:tracePt t="179097" x="9855200" y="4181475"/>
          <p14:tracePt t="179098" x="9855200" y="4156075"/>
          <p14:tracePt t="179099" x="9872663" y="4156075"/>
          <p14:tracePt t="179102" x="9898063" y="4156075"/>
          <p14:tracePt t="179104" x="9915525" y="4138613"/>
          <p14:tracePt t="179106" x="9940925" y="4138613"/>
          <p14:tracePt t="179108" x="9956800" y="4138613"/>
          <p14:tracePt t="179110" x="9983788" y="4113213"/>
          <p14:tracePt t="179113" x="9999663" y="4113213"/>
          <p14:tracePt t="179115" x="10025063" y="4095750"/>
          <p14:tracePt t="179117" x="10042525" y="4095750"/>
          <p14:tracePt t="179118" x="10067925" y="4095750"/>
          <p14:tracePt t="179120" x="10067925" y="4070350"/>
          <p14:tracePt t="179121" x="10085388" y="4070350"/>
          <p14:tracePt t="179123" x="10110788" y="4070350"/>
          <p14:tracePt t="179127" x="10126663" y="4052888"/>
          <p14:tracePt t="179130" x="10153650" y="4052888"/>
          <p14:tracePt t="179133" x="10169525" y="4052888"/>
          <p14:tracePt t="179134" x="10169525" y="4027488"/>
          <p14:tracePt t="179136" x="10194925" y="4027488"/>
          <p14:tracePt t="179140" x="10212388" y="4027488"/>
          <p14:tracePt t="179143" x="10212388" y="4011613"/>
          <p14:tracePt t="179147" x="10237788" y="4011613"/>
          <p14:tracePt t="179150" x="10255250" y="4011613"/>
          <p14:tracePt t="179153" x="10255250" y="3986213"/>
          <p14:tracePt t="179158" x="10280650" y="3986213"/>
          <p14:tracePt t="179169" x="10298113" y="3986213"/>
          <p14:tracePt t="179170" x="10298113" y="3968750"/>
          <p14:tracePt t="179182" x="10323513" y="3968750"/>
          <p14:tracePt t="179189" x="10323513" y="3943350"/>
          <p14:tracePt t="179196" x="10339388" y="3943350"/>
          <p14:tracePt t="179201" x="10339388" y="3925888"/>
          <p14:tracePt t="179202" x="10364788" y="3925888"/>
          <p14:tracePt t="179210" x="10382250" y="3925888"/>
          <p14:tracePt t="179213" x="10382250" y="3900488"/>
          <p14:tracePt t="179217" x="10407650" y="3900488"/>
          <p14:tracePt t="179221" x="10407650" y="3883025"/>
          <p14:tracePt t="179222" x="10425113" y="3883025"/>
          <p14:tracePt t="179230" x="10450513" y="3883025"/>
          <p14:tracePt t="179230" x="10450513" y="3857625"/>
          <p14:tracePt t="179232" x="10467975" y="3857625"/>
          <p14:tracePt t="179237" x="10493375" y="3857625"/>
          <p14:tracePt t="179238" x="10493375" y="3841750"/>
          <p14:tracePt t="179241" x="10509250" y="3841750"/>
          <p14:tracePt t="179247" x="10552113" y="3816350"/>
          <p14:tracePt t="179250" x="10552113" y="3798888"/>
          <p14:tracePt t="179251" x="10577513" y="3798888"/>
          <p14:tracePt t="179254" x="10594975" y="3798888"/>
          <p14:tracePt t="179257" x="10620375" y="3773488"/>
          <p14:tracePt t="179264" x="10637838" y="3756025"/>
          <p14:tracePt t="179264" x="10663238" y="3756025"/>
          <p14:tracePt t="179268" x="10679113" y="3756025"/>
          <p14:tracePt t="179269" x="10679113" y="3730625"/>
          <p14:tracePt t="179277" x="10704513" y="3730625"/>
          <p14:tracePt t="179280" x="10721975" y="3713163"/>
          <p14:tracePt t="179284" x="10747375" y="3713163"/>
          <p14:tracePt t="179290" x="10764838" y="3687763"/>
          <p14:tracePt t="179304" x="10790238" y="3687763"/>
          <p14:tracePt t="179315" x="10790238" y="3671888"/>
          <p14:tracePt t="179355" x="10807700" y="3671888"/>
          <p14:tracePt t="179357" x="10807700" y="3646488"/>
          <p14:tracePt t="179384" x="10833100" y="3629025"/>
          <p14:tracePt t="179442" x="10815638" y="3629025"/>
          <p14:tracePt t="179449" x="10790238" y="3629025"/>
          <p14:tracePt t="179455" x="10772775" y="3629025"/>
          <p14:tracePt t="179460" x="10772775" y="3646488"/>
          <p14:tracePt t="179463" x="10747375" y="3646488"/>
          <p14:tracePt t="179466" x="10729913" y="3646488"/>
          <p14:tracePt t="179470" x="10704513" y="3646488"/>
          <p14:tracePt t="179474" x="10688638" y="3646488"/>
          <p14:tracePt t="179475" x="10688638" y="3662363"/>
          <p14:tracePt t="179479" x="10663238" y="3662363"/>
          <p14:tracePt t="179480" x="10645775" y="3662363"/>
          <p14:tracePt t="179484" x="10620375" y="3662363"/>
          <p14:tracePt t="179485" x="10620375" y="3687763"/>
          <p14:tracePt t="179487" x="10602913" y="3687763"/>
          <p14:tracePt t="179490" x="10577513" y="3687763"/>
          <p14:tracePt t="179493" x="10560050" y="3687763"/>
          <p14:tracePt t="179496" x="10534650" y="3705225"/>
          <p14:tracePt t="179497" x="10518775" y="3705225"/>
          <p14:tracePt t="179499" x="10493375" y="3705225"/>
          <p14:tracePt t="179502" x="10475913" y="3705225"/>
          <p14:tracePt t="179504" x="10450513" y="3705225"/>
          <p14:tracePt t="179505" x="10450513" y="3730625"/>
          <p14:tracePt t="179506" x="10433050" y="3730625"/>
          <p14:tracePt t="179508" x="10407650" y="3730625"/>
          <p14:tracePt t="179511" x="10390188" y="3730625"/>
          <p14:tracePt t="179513" x="10364788" y="3748088"/>
          <p14:tracePt t="179514" x="10348913" y="3748088"/>
          <p14:tracePt t="179516" x="10323513" y="3748088"/>
          <p14:tracePt t="179518" x="10306050" y="3748088"/>
          <p14:tracePt t="179519" x="10306050" y="3773488"/>
          <p14:tracePt t="179520" x="10280650" y="3773488"/>
          <p14:tracePt t="179521" x="10263188" y="3773488"/>
          <p14:tracePt t="179522" x="10237788" y="3773488"/>
          <p14:tracePt t="179523" x="10237788" y="3790950"/>
          <p14:tracePt t="179525" x="10220325" y="3790950"/>
          <p14:tracePt t="179527" x="10194925" y="3790950"/>
          <p14:tracePt t="179530" x="10153650" y="3816350"/>
          <p14:tracePt t="179531" x="10136188" y="3816350"/>
          <p14:tracePt t="179532" x="10136188" y="3832225"/>
          <p14:tracePt t="179533" x="10110788" y="3832225"/>
          <p14:tracePt t="179535" x="10093325" y="3857625"/>
          <p14:tracePt t="179536" x="10067925" y="3857625"/>
          <p14:tracePt t="179538" x="10050463" y="3857625"/>
          <p14:tracePt t="179539" x="10050463" y="3875088"/>
          <p14:tracePt t="179540" x="10025063" y="3875088"/>
          <p14:tracePt t="179541" x="10009188" y="3875088"/>
          <p14:tracePt t="179543" x="9983788" y="3900488"/>
          <p14:tracePt t="179546" x="9940925" y="3917950"/>
          <p14:tracePt t="179548" x="9923463" y="3943350"/>
          <p14:tracePt t="179550" x="9898063" y="3943350"/>
          <p14:tracePt t="179551" x="9898063" y="3960813"/>
          <p14:tracePt t="179552" x="9880600" y="3960813"/>
          <p14:tracePt t="179553" x="9855200" y="3960813"/>
          <p14:tracePt t="179554" x="9855200" y="3986213"/>
          <p14:tracePt t="179555" x="9839325" y="3986213"/>
          <p14:tracePt t="179557" x="9812338" y="4002088"/>
          <p14:tracePt t="179561" x="9796463" y="4027488"/>
          <p14:tracePt t="179563" x="9753600" y="4044950"/>
          <p14:tracePt t="179564" x="9753600" y="4070350"/>
          <p14:tracePt t="179566" x="9728200" y="4070350"/>
          <p14:tracePt t="179567" x="9728200" y="4087813"/>
          <p14:tracePt t="179568" x="9710738" y="4087813"/>
          <p14:tracePt t="179570" x="9685338" y="4113213"/>
          <p14:tracePt t="179572" x="9667875" y="4113213"/>
          <p14:tracePt t="179573" x="9667875" y="4130675"/>
          <p14:tracePt t="179574" x="9642475" y="4130675"/>
          <p14:tracePt t="179575" x="9626600" y="4156075"/>
          <p14:tracePt t="179578" x="9601200" y="4171950"/>
          <p14:tracePt t="179580" x="9583738" y="4197350"/>
          <p14:tracePt t="179581" x="9558338" y="4197350"/>
          <p14:tracePt t="179582" x="9558338" y="4214813"/>
          <p14:tracePt t="179583" x="9540875" y="4214813"/>
          <p14:tracePt t="179585" x="9515475" y="4240213"/>
          <p14:tracePt t="179588" x="9498013" y="4257675"/>
          <p14:tracePt t="179590" x="9472613" y="4283075"/>
          <p14:tracePt t="179594" x="9456738" y="4300538"/>
          <p14:tracePt t="179596" x="9413875" y="4325938"/>
          <p14:tracePt t="179598" x="9388475" y="4341813"/>
          <p14:tracePt t="179600" x="9371013" y="4341813"/>
          <p14:tracePt t="179601" x="9371013" y="4368800"/>
          <p14:tracePt t="179603" x="9345613" y="4368800"/>
          <p14:tracePt t="179604" x="9345613" y="4384675"/>
          <p14:tracePt t="179606" x="9328150" y="4384675"/>
          <p14:tracePt t="179608" x="9302750" y="4410075"/>
          <p14:tracePt t="179613" x="9286875" y="4427538"/>
          <p14:tracePt t="179614" x="9261475" y="4427538"/>
          <p14:tracePt t="179616" x="9261475" y="4452938"/>
          <p14:tracePt t="179618" x="9244013" y="4452938"/>
          <p14:tracePt t="179620" x="9244013" y="4470400"/>
          <p14:tracePt t="179621" x="9218613" y="4470400"/>
          <p14:tracePt t="179625" x="9201150" y="4495800"/>
          <p14:tracePt t="179631" x="9175750" y="4513263"/>
          <p14:tracePt t="179634" x="9158288" y="4513263"/>
          <p14:tracePt t="179637" x="9158288" y="4538663"/>
          <p14:tracePt t="179640" x="9132888" y="4538663"/>
          <p14:tracePt t="179646" x="9132888" y="4554538"/>
          <p14:tracePt t="179648" x="9117013" y="4554538"/>
          <p14:tracePt t="179650" x="9117013" y="4579938"/>
          <p14:tracePt t="179653" x="9091613" y="4579938"/>
          <p14:tracePt t="179656" x="9091613" y="4597400"/>
          <p14:tracePt t="179658" x="9074150" y="4597400"/>
          <p14:tracePt t="179663" x="9074150" y="4622800"/>
          <p14:tracePt t="179664" x="9048750" y="4622800"/>
          <p14:tracePt t="179667" x="9048750" y="4640263"/>
          <p14:tracePt t="179671" x="9031288" y="4640263"/>
          <p14:tracePt t="179673" x="9031288" y="4665663"/>
          <p14:tracePt t="179678" x="9005888" y="4665663"/>
          <p14:tracePt t="179680" x="9005888" y="4683125"/>
          <p14:tracePt t="179683" x="8988425" y="4683125"/>
          <p14:tracePt t="179684" x="8988425" y="4708525"/>
          <p14:tracePt t="179689" x="8963025" y="4708525"/>
          <p14:tracePt t="179691" x="8963025" y="4724400"/>
          <p14:tracePt t="179696" x="8947150" y="4724400"/>
          <p14:tracePt t="179697" x="8947150" y="4749800"/>
          <p14:tracePt t="179701" x="8921750" y="4749800"/>
          <p14:tracePt t="179703" x="8921750" y="4767263"/>
          <p14:tracePt t="179710" x="8904288" y="4767263"/>
          <p14:tracePt t="179713" x="8904288" y="4792663"/>
          <p14:tracePt t="179717" x="8878888" y="4792663"/>
          <p14:tracePt t="179719" x="8878888" y="4810125"/>
          <p14:tracePt t="179729" x="8878888" y="4835525"/>
          <p14:tracePt t="179730" x="8861425" y="4835525"/>
          <p14:tracePt t="179853" x="8878888" y="4835525"/>
          <p14:tracePt t="179855" x="8878888" y="4818063"/>
          <p14:tracePt t="179856" x="8894763" y="4818063"/>
          <p14:tracePt t="179860" x="8921750" y="4818063"/>
          <p14:tracePt t="179863" x="8921750" y="4792663"/>
          <p14:tracePt t="179864" x="8937625" y="4792663"/>
          <p14:tracePt t="179869" x="8963025" y="4792663"/>
          <p14:tracePt t="179873" x="8980488" y="4775200"/>
          <p14:tracePt t="179879" x="9005888" y="4775200"/>
          <p14:tracePt t="179881" x="9005888" y="4749800"/>
          <p14:tracePt t="179882" x="9023350" y="4749800"/>
          <p14:tracePt t="179887" x="9048750" y="4749800"/>
          <p14:tracePt t="179897" x="9091613" y="4733925"/>
          <p14:tracePt t="179899" x="9107488" y="4733925"/>
          <p14:tracePt t="179901" x="9107488" y="4708525"/>
          <p14:tracePt t="179903" x="9132888" y="4708525"/>
          <p14:tracePt t="179907" x="9150350" y="4708525"/>
          <p14:tracePt t="179911" x="9175750" y="4708525"/>
          <p14:tracePt t="179913" x="9175750" y="4691063"/>
          <p14:tracePt t="179914" x="9193213" y="4691063"/>
          <p14:tracePt t="179918" x="9218613" y="4691063"/>
          <p14:tracePt t="179921" x="9236075" y="4665663"/>
          <p14:tracePt t="179925" x="9261475" y="4665663"/>
          <p14:tracePt t="179930" x="9302750" y="4648200"/>
          <p14:tracePt t="179934" x="9320213" y="4648200"/>
          <p14:tracePt t="179937" x="9345613" y="4648200"/>
          <p14:tracePt t="179938" x="9345613" y="4622800"/>
          <p14:tracePt t="179941" x="9363075" y="4622800"/>
          <p14:tracePt t="179947" x="9405938" y="4605338"/>
          <p14:tracePt t="179950" x="9431338" y="4605338"/>
          <p14:tracePt t="179954" x="9447213" y="4605338"/>
          <p14:tracePt t="179958" x="9472613" y="4605338"/>
          <p14:tracePt t="179960" x="9472613" y="4579938"/>
          <p14:tracePt t="179963" x="9490075" y="4579938"/>
          <p14:tracePt t="179966" x="9515475" y="4579938"/>
          <p14:tracePt t="179970" x="9532938" y="4579938"/>
          <p14:tracePt t="179971" x="9532938" y="4564063"/>
          <p14:tracePt t="179975" x="9558338" y="4564063"/>
          <p14:tracePt t="179980" x="9575800" y="4564063"/>
          <p14:tracePt t="179985" x="9601200" y="4538663"/>
          <p14:tracePt t="179991" x="9617075" y="4538663"/>
          <p14:tracePt t="179999" x="9642475" y="4538663"/>
          <p14:tracePt t="180003" x="9642475" y="4521200"/>
          <p14:tracePt t="180007" x="9659938" y="4521200"/>
          <p14:tracePt t="180016" x="9685338" y="4521200"/>
          <p14:tracePt t="180020" x="9685338" y="4495800"/>
          <p14:tracePt t="180023" x="9702800" y="4495800"/>
          <p14:tracePt t="180030" x="9728200" y="4495800"/>
          <p14:tracePt t="180034" x="9728200" y="4478338"/>
          <p14:tracePt t="180036" x="9745663" y="4478338"/>
          <p14:tracePt t="180041" x="9771063" y="4478338"/>
          <p14:tracePt t="180046" x="9786938" y="4452938"/>
          <p14:tracePt t="180050" x="9812338" y="4452938"/>
          <p14:tracePt t="180054" x="9829800" y="4435475"/>
          <p14:tracePt t="180057" x="9855200" y="4435475"/>
          <p14:tracePt t="180060" x="9872663" y="4435475"/>
          <p14:tracePt t="180063" x="9898063" y="4410075"/>
          <p14:tracePt t="180065" x="9915525" y="4410075"/>
          <p14:tracePt t="180067" x="9940925" y="4410075"/>
          <p14:tracePt t="180070" x="9956800" y="4410075"/>
          <p14:tracePt t="180072" x="9983788" y="4394200"/>
          <p14:tracePt t="180074" x="9999663" y="4394200"/>
          <p14:tracePt t="180077" x="10025063" y="4394200"/>
          <p14:tracePt t="180080" x="10042525" y="4368800"/>
          <p14:tracePt t="180081" x="10067925" y="4368800"/>
          <p14:tracePt t="180083" x="10085388" y="4368800"/>
          <p14:tracePt t="180085" x="10110788" y="4368800"/>
          <p14:tracePt t="180086" x="10126663" y="4351338"/>
          <p14:tracePt t="180088" x="10153650" y="4351338"/>
          <p14:tracePt t="180090" x="10169525" y="4351338"/>
          <p14:tracePt t="180091" x="10194925" y="4351338"/>
          <p14:tracePt t="180095" x="10237788" y="4325938"/>
          <p14:tracePt t="180097" x="10280650" y="4325938"/>
          <p14:tracePt t="180100" x="10298113" y="4308475"/>
          <p14:tracePt t="180101" x="10323513" y="4308475"/>
          <p14:tracePt t="180103" x="10339388" y="4308475"/>
          <p14:tracePt t="180105" x="10364788" y="4308475"/>
          <p14:tracePt t="180106" x="10382250" y="4283075"/>
          <p14:tracePt t="180108" x="10407650" y="4283075"/>
          <p14:tracePt t="180111" x="10425113" y="4283075"/>
          <p14:tracePt t="180114" x="10467975" y="4265613"/>
          <p14:tracePt t="180115" x="10493375" y="4265613"/>
          <p14:tracePt t="180117" x="10509250" y="4265613"/>
          <p14:tracePt t="180118" x="10534650" y="4240213"/>
          <p14:tracePt t="180120" x="10552113" y="4240213"/>
          <p14:tracePt t="180123" x="10577513" y="4240213"/>
          <p14:tracePt t="180125" x="10594975" y="4240213"/>
          <p14:tracePt t="180128" x="10620375" y="4224338"/>
          <p14:tracePt t="180130" x="10663238" y="4197350"/>
          <p14:tracePt t="180133" x="10679113" y="4197350"/>
          <p14:tracePt t="180135" x="10704513" y="4197350"/>
          <p14:tracePt t="180137" x="10721975" y="4197350"/>
          <p14:tracePt t="180139" x="10721975" y="4181475"/>
          <p14:tracePt t="180140" x="10747375" y="4181475"/>
          <p14:tracePt t="180143" x="10764838" y="4181475"/>
          <p14:tracePt t="180147" x="10790238" y="4156075"/>
          <p14:tracePt t="180148" x="10807700" y="4156075"/>
          <p14:tracePt t="180152" x="10833100" y="4156075"/>
          <p14:tracePt t="180155" x="10833100" y="4138613"/>
          <p14:tracePt t="180157" x="10848975" y="4138613"/>
          <p14:tracePt t="180163" x="10874375" y="4138613"/>
          <p14:tracePt t="180169" x="10874375" y="4113213"/>
          <p14:tracePt t="180171" x="10891838" y="4113213"/>
          <p14:tracePt t="180214" x="10891838" y="4095750"/>
          <p14:tracePt t="180224" x="10917238" y="4095750"/>
          <p14:tracePt t="180229" x="10917238" y="4070350"/>
          <p14:tracePt t="180240" x="10917238" y="4052888"/>
          <p14:tracePt t="180246" x="10934700" y="4052888"/>
          <p14:tracePt t="180248" x="10934700" y="4027488"/>
          <p14:tracePt t="180256" x="10934700" y="4011613"/>
          <p14:tracePt t="180258" x="10960100" y="4011613"/>
          <p14:tracePt t="180264" x="10960100" y="3986213"/>
          <p14:tracePt t="180272" x="10977563" y="3968750"/>
          <p14:tracePt t="180280" x="10977563" y="3943350"/>
          <p14:tracePt t="180287" x="10977563" y="3925888"/>
          <p14:tracePt t="180297" x="10977563" y="3900488"/>
          <p14:tracePt t="180306" x="10977563" y="3883025"/>
          <p14:tracePt t="180314" x="10977563" y="3857625"/>
          <p14:tracePt t="180322" x="10977563" y="3841750"/>
          <p14:tracePt t="180330" x="10977563" y="3816350"/>
          <p14:tracePt t="180339" x="10977563" y="3798888"/>
          <p14:tracePt t="180351" x="10977563" y="3773488"/>
          <p14:tracePt t="180363" x="10977563" y="3756025"/>
          <p14:tracePt t="180372" x="10960100" y="3730625"/>
          <p14:tracePt t="180382" x="10960100" y="3713163"/>
          <p14:tracePt t="180393" x="10960100" y="3687763"/>
          <p14:tracePt t="180399" x="10960100" y="3671888"/>
          <p14:tracePt t="180405" x="10942638" y="3671888"/>
          <p14:tracePt t="180406" x="10942638" y="3646488"/>
          <p14:tracePt t="180413" x="10942638" y="3629025"/>
          <p14:tracePt t="180417" x="10942638" y="3603625"/>
          <p14:tracePt t="180423" x="10942638" y="3586163"/>
          <p14:tracePt t="180430" x="10942638" y="3560763"/>
          <p14:tracePt t="180437" x="10942638" y="3543300"/>
          <p14:tracePt t="180446" x="10942638" y="3517900"/>
          <p14:tracePt t="180451" x="10942638" y="3502025"/>
          <p14:tracePt t="180461" x="10942638" y="3475038"/>
          <p14:tracePt t="180468" x="10942638" y="3459163"/>
          <p14:tracePt t="180477" x="10942638" y="3433763"/>
          <p14:tracePt t="180484" x="10942638" y="3416300"/>
          <p14:tracePt t="180494" x="10942638" y="3390900"/>
          <p14:tracePt t="180511" x="10942638" y="3373438"/>
          <p14:tracePt t="180531" x="10942638" y="3348038"/>
          <p14:tracePt t="180555" x="10942638" y="3330575"/>
          <p14:tracePt t="180556" x="10917238" y="3330575"/>
          <p14:tracePt t="180569" x="10901363" y="3330575"/>
          <p14:tracePt t="180572" x="10901363" y="3305175"/>
          <p14:tracePt t="180580" x="10874375" y="3305175"/>
          <p14:tracePt t="180586" x="10858500" y="3305175"/>
          <p14:tracePt t="180587" x="10858500" y="3289300"/>
          <p14:tracePt t="180591" x="10833100" y="3289300"/>
          <p14:tracePt t="180596" x="10815638" y="3289300"/>
          <p14:tracePt t="180601" x="10790238" y="3289300"/>
          <p14:tracePt t="180602" x="10790238" y="3263900"/>
          <p14:tracePt t="180606" x="10772775" y="3263900"/>
          <p14:tracePt t="180613" x="10747375" y="3263900"/>
          <p14:tracePt t="180615" x="10729913" y="3263900"/>
          <p14:tracePt t="180617" x="10729913" y="3246438"/>
          <p14:tracePt t="180621" x="10704513" y="3246438"/>
          <p14:tracePt t="180629" x="10688638" y="3246438"/>
          <p14:tracePt t="180636" x="10663238" y="3246438"/>
          <p14:tracePt t="180647" x="10645775" y="3246438"/>
          <p14:tracePt t="180653" x="10645775" y="3221038"/>
          <p14:tracePt t="180658" x="10620375" y="3221038"/>
          <p14:tracePt t="180672" x="10602913" y="3221038"/>
          <p14:tracePt t="180682" x="10577513" y="3221038"/>
          <p14:tracePt t="180690" x="10560050" y="3221038"/>
          <p14:tracePt t="180696" x="10534650" y="3221038"/>
          <p14:tracePt t="180702" x="10518775" y="3221038"/>
          <p14:tracePt t="180707" x="10493375" y="3221038"/>
          <p14:tracePt t="180713" x="10475913" y="3221038"/>
          <p14:tracePt t="180717" x="10450513" y="3221038"/>
          <p14:tracePt t="180722" x="10433050" y="3221038"/>
          <p14:tracePt t="180729" x="10407650" y="3221038"/>
          <p14:tracePt t="180731" x="10390188" y="3221038"/>
          <p14:tracePt t="180735" x="10364788" y="3221038"/>
          <p14:tracePt t="180739" x="10348913" y="3221038"/>
          <p14:tracePt t="180746" x="10323513" y="3221038"/>
          <p14:tracePt t="180749" x="10306050" y="3221038"/>
          <p14:tracePt t="180753" x="10280650" y="3221038"/>
          <p14:tracePt t="180758" x="10263188" y="3221038"/>
          <p14:tracePt t="180763" x="10237788" y="3221038"/>
          <p14:tracePt t="180767" x="10220325" y="3221038"/>
          <p14:tracePt t="180771" x="10194925" y="3221038"/>
          <p14:tracePt t="180776" x="10179050" y="3221038"/>
          <p14:tracePt t="180780" x="10153650" y="3221038"/>
          <p14:tracePt t="180784" x="10136188" y="3221038"/>
          <p14:tracePt t="180787" x="10136188" y="3203575"/>
          <p14:tracePt t="180790" x="10110788" y="3203575"/>
          <p14:tracePt t="180796" x="10093325" y="3203575"/>
          <p14:tracePt t="180801" x="10067925" y="3203575"/>
          <p14:tracePt t="180808" x="10050463" y="3203575"/>
          <p14:tracePt t="180817" x="10025063" y="3203575"/>
          <p14:tracePt t="180830" x="10009188" y="3203575"/>
          <p14:tracePt t="180849" x="9983788" y="3203575"/>
          <p14:tracePt t="180863" x="9983788" y="3221038"/>
          <p14:tracePt t="180866" x="9966325" y="3221038"/>
          <p14:tracePt t="180881" x="9940925" y="3221038"/>
          <p14:tracePt t="180883" x="9940925" y="3238500"/>
          <p14:tracePt t="180893" x="9923463" y="3238500"/>
          <p14:tracePt t="180898" x="9923463" y="3263900"/>
          <p14:tracePt t="180901" x="9898063" y="3263900"/>
          <p14:tracePt t="180910" x="9880600" y="3279775"/>
          <p14:tracePt t="180939" x="9855200" y="3305175"/>
          <p14:tracePt t="180946" x="9839325" y="3322638"/>
          <p14:tracePt t="180952" x="9839325" y="3348038"/>
          <p14:tracePt t="180954" x="9812338" y="3348038"/>
          <p14:tracePt t="180960" x="9812338" y="3365500"/>
          <p14:tracePt t="180963" x="9796463" y="3365500"/>
          <p14:tracePt t="180965" x="9796463" y="3390900"/>
          <p14:tracePt t="180972" x="9771063" y="3408363"/>
          <p14:tracePt t="180980" x="9771063" y="3433763"/>
          <p14:tracePt t="180982" x="9753600" y="3433763"/>
          <p14:tracePt t="180987" x="9753600" y="3449638"/>
          <p14:tracePt t="180997" x="9728200" y="3475038"/>
          <p14:tracePt t="181004" x="9728200" y="3492500"/>
          <p14:tracePt t="181010" x="9710738" y="3517900"/>
          <p14:tracePt t="181018" x="9710738" y="3535363"/>
          <p14:tracePt t="181024" x="9710738" y="3560763"/>
          <p14:tracePt t="181030" x="9710738" y="3578225"/>
          <p14:tracePt t="181035" x="9685338" y="3578225"/>
          <p14:tracePt t="181037" x="9685338" y="3603625"/>
          <p14:tracePt t="181046" x="9685338" y="3619500"/>
          <p14:tracePt t="181051" x="9685338" y="3646488"/>
          <p14:tracePt t="181058" x="9685338" y="3662363"/>
          <p14:tracePt t="181066" x="9685338" y="3687763"/>
          <p14:tracePt t="181077" x="9685338" y="3705225"/>
          <p14:tracePt t="181084" x="9685338" y="3730625"/>
          <p14:tracePt t="181093" x="9685338" y="3748088"/>
          <p14:tracePt t="181114" x="9685338" y="3790950"/>
          <p14:tracePt t="181124" x="9685338" y="3816350"/>
          <p14:tracePt t="181130" x="9702800" y="3816350"/>
          <p14:tracePt t="181173" x="9728200" y="3816350"/>
          <p14:tracePt t="181174" x="9728200" y="3832225"/>
          <p14:tracePt t="181186" x="9745663" y="3832225"/>
          <p14:tracePt t="181187" x="9745663" y="3857625"/>
          <p14:tracePt t="181199" x="9745663" y="3875088"/>
          <p14:tracePt t="181201" x="9771063" y="3875088"/>
          <p14:tracePt t="181218" x="9771063" y="3900488"/>
          <p14:tracePt t="181223" x="9786938" y="3900488"/>
          <p14:tracePt t="181235" x="9786938" y="3917950"/>
          <p14:tracePt t="181243" x="9812338" y="3917950"/>
          <p14:tracePt t="181252" x="9812338" y="3943350"/>
          <p14:tracePt t="181263" x="9829800" y="3943350"/>
          <p14:tracePt t="181283" x="9855200" y="3943350"/>
          <p14:tracePt t="181287" x="9855200" y="3960813"/>
          <p14:tracePt t="181296" x="9872663" y="3960813"/>
          <p14:tracePt t="181302" x="9898063" y="3960813"/>
          <p14:tracePt t="181310" x="9915525" y="3960813"/>
          <p14:tracePt t="181315" x="9940925" y="3960813"/>
          <p14:tracePt t="181321" x="9956800" y="3960813"/>
          <p14:tracePt t="181322" x="9956800" y="3986213"/>
          <p14:tracePt t="181327" x="9983788" y="3986213"/>
          <p14:tracePt t="181330" x="9999663" y="3986213"/>
          <p14:tracePt t="181334" x="10025063" y="3986213"/>
          <p14:tracePt t="181338" x="10042525" y="3986213"/>
          <p14:tracePt t="181343" x="10067925" y="3986213"/>
          <p14:tracePt t="181347" x="10085388" y="3986213"/>
          <p14:tracePt t="181351" x="10110788" y="3986213"/>
          <p14:tracePt t="181356" x="10126663" y="3986213"/>
          <p14:tracePt t="181360" x="10153650" y="3986213"/>
          <p14:tracePt t="181363" x="10169525" y="3986213"/>
          <p14:tracePt t="181367" x="10194925" y="3986213"/>
          <p14:tracePt t="181372" x="10212388" y="3986213"/>
          <p14:tracePt t="181377" x="10237788" y="3986213"/>
          <p14:tracePt t="181381" x="10255250" y="3986213"/>
          <p14:tracePt t="181385" x="10280650" y="3986213"/>
          <p14:tracePt t="181390" x="10298113" y="3986213"/>
          <p14:tracePt t="181396" x="10323513" y="3986213"/>
          <p14:tracePt t="181400" x="10339388" y="3986213"/>
          <p14:tracePt t="181407" x="10364788" y="3986213"/>
          <p14:tracePt t="181415" x="10382250" y="3986213"/>
          <p14:tracePt t="181423" x="10407650" y="3986213"/>
          <p14:tracePt t="181430" x="10425113" y="3986213"/>
          <p14:tracePt t="181437" x="10450513" y="3986213"/>
          <p14:tracePt t="181444" x="10467975" y="3986213"/>
          <p14:tracePt t="181448" x="10493375" y="3986213"/>
          <p14:tracePt t="181455" x="10509250" y="3986213"/>
          <p14:tracePt t="181462" x="10534650" y="3986213"/>
          <p14:tracePt t="181465" x="10552113" y="3986213"/>
          <p14:tracePt t="181471" x="10577513" y="3986213"/>
          <p14:tracePt t="181477" x="10594975" y="3986213"/>
          <p14:tracePt t="181481" x="10620375" y="3986213"/>
          <p14:tracePt t="181488" x="10637838" y="3986213"/>
          <p14:tracePt t="181493" x="10663238" y="3986213"/>
          <p14:tracePt t="181500" x="10679113" y="3986213"/>
          <p14:tracePt t="181504" x="10679113" y="3968750"/>
          <p14:tracePt t="181506" x="10704513" y="3968750"/>
          <p14:tracePt t="181513" x="10721975" y="3968750"/>
          <p14:tracePt t="181521" x="10747375" y="3968750"/>
          <p14:tracePt t="181531" x="10764838" y="3968750"/>
          <p14:tracePt t="181548" x="10790238" y="3968750"/>
          <p14:tracePt t="181555" x="10790238" y="3943350"/>
          <p14:tracePt t="181601" x="10807700" y="3943350"/>
          <p14:tracePt t="181615" x="10833100" y="3943350"/>
          <p14:tracePt t="181621" x="10833100" y="3925888"/>
          <p14:tracePt t="181629" x="10848975" y="3925888"/>
          <p14:tracePt t="181638" x="10874375" y="3925888"/>
          <p14:tracePt t="181646" x="10874375" y="3900488"/>
          <p14:tracePt t="181652" x="10891838" y="3900488"/>
          <p14:tracePt t="181663" x="10917238" y="3883025"/>
          <p14:tracePt t="181671" x="10934700" y="3883025"/>
          <p14:tracePt t="181676" x="10934700" y="3857625"/>
          <p14:tracePt t="181684" x="10960100" y="3857625"/>
          <p14:tracePt t="181696" x="10960100" y="3841750"/>
          <p14:tracePt t="181704" x="10977563" y="3841750"/>
          <p14:tracePt t="181724" x="10977563" y="3816350"/>
          <p14:tracePt t="181756" x="10977563" y="3798888"/>
          <p14:tracePt t="181774" x="10977563" y="3773488"/>
          <p14:tracePt t="181785" x="10977563" y="3756025"/>
          <p14:tracePt t="181796" x="10977563" y="3730625"/>
          <p14:tracePt t="181801" x="10977563" y="3713163"/>
          <p14:tracePt t="181806" x="10960100" y="3713163"/>
          <p14:tracePt t="181807" x="10960100" y="3687763"/>
          <p14:tracePt t="181813" x="10960100" y="3671888"/>
          <p14:tracePt t="181814" x="10942638" y="3671888"/>
          <p14:tracePt t="181819" x="10942638" y="3646488"/>
          <p14:tracePt t="181821" x="10917238" y="3646488"/>
          <p14:tracePt t="181827" x="10917238" y="3629025"/>
          <p14:tracePt t="181829" x="10901363" y="3629025"/>
          <p14:tracePt t="181832" x="10901363" y="3603625"/>
          <p14:tracePt t="181836" x="10874375" y="3603625"/>
          <p14:tracePt t="181839" x="10874375" y="3586163"/>
          <p14:tracePt t="181847" x="10858500" y="3586163"/>
          <p14:tracePt t="181848" x="10858500" y="3560763"/>
          <p14:tracePt t="181856" x="10833100" y="3560763"/>
          <p14:tracePt t="181858" x="10833100" y="3543300"/>
          <p14:tracePt t="181873" x="10815638" y="3543300"/>
          <p14:tracePt t="181877" x="10815638" y="3517900"/>
          <p14:tracePt t="181917" x="10815638" y="3502025"/>
          <p14:tracePt t="181970" x="10815638" y="3475038"/>
          <p14:tracePt t="181985" x="10790238" y="3475038"/>
          <p14:tracePt t="182127" x="10790238" y="3459163"/>
          <p14:tracePt t="182252" x="10790238" y="3433763"/>
          <p14:tracePt t="182282" x="10790238" y="3416300"/>
          <p14:tracePt t="182304" x="10807700" y="3416300"/>
          <p14:tracePt t="182313" x="10807700" y="3390900"/>
          <p14:tracePt t="182332" x="10807700" y="3373438"/>
          <p14:tracePt t="182346" x="10807700" y="3348038"/>
          <p14:tracePt t="182347" x="10833100" y="3348038"/>
          <p14:tracePt t="182357" x="10833100" y="3330575"/>
          <p14:tracePt t="182373" x="10833100" y="3305175"/>
          <p14:tracePt t="182399" x="10833100" y="3289300"/>
          <p14:tracePt t="182431" x="10833100" y="3263900"/>
          <p14:tracePt t="182455" x="10815638" y="3263900"/>
          <p14:tracePt t="182456" x="10815638" y="3246438"/>
          <p14:tracePt t="182486" x="10815638" y="3221038"/>
          <p14:tracePt t="182553" x="10815638" y="3203575"/>
          <p14:tracePt t="182585" x="10815638" y="3178175"/>
          <p14:tracePt t="182610" x="10815638" y="3160713"/>
          <p14:tracePt t="182614" x="10833100" y="3160713"/>
          <p14:tracePt t="182631" x="10833100" y="3135313"/>
          <p14:tracePt t="182632" x="10848975" y="3135313"/>
          <p14:tracePt t="182646" x="10874375" y="3135313"/>
          <p14:tracePt t="182648" x="10874375" y="3119438"/>
          <p14:tracePt t="182653" x="10891838" y="3119438"/>
          <p14:tracePt t="182663" x="10917238" y="3094038"/>
          <p14:tracePt t="182667" x="10934700" y="3094038"/>
          <p14:tracePt t="182674" x="10960100" y="3094038"/>
          <p14:tracePt t="182679" x="10960100" y="3076575"/>
          <p14:tracePt t="182680" x="10977563" y="3076575"/>
          <p14:tracePt t="182686" x="11002963" y="3076575"/>
          <p14:tracePt t="182691" x="11002963" y="3051175"/>
          <p14:tracePt t="182693" x="11018838" y="3051175"/>
          <p14:tracePt t="182699" x="11044238" y="3051175"/>
          <p14:tracePt t="182706" x="11044238" y="3033713"/>
          <p14:tracePt t="182707" x="11061700" y="3033713"/>
          <p14:tracePt t="182718" x="11087100" y="3033713"/>
          <p14:tracePt t="182730" x="11087100" y="3008313"/>
          <p14:tracePt t="182848" x="11087100" y="2990850"/>
          <p14:tracePt t="182875" x="11087100" y="2965450"/>
          <p14:tracePt t="182891" x="11071225" y="2965450"/>
          <p14:tracePt t="182897" x="11071225" y="2949575"/>
          <p14:tracePt t="182916" x="11044238" y="2949575"/>
          <p14:tracePt t="182929" x="11044238" y="2922588"/>
          <p14:tracePt t="182954" x="11028363" y="2922588"/>
          <p14:tracePt t="182975" x="11028363" y="2906713"/>
          <p14:tracePt t="182981" x="11002963" y="2906713"/>
          <p14:tracePt t="183006" x="10985500" y="2906713"/>
          <p14:tracePt t="183037" x="10960100" y="2906713"/>
          <p14:tracePt t="183064" x="10942638" y="2906713"/>
          <p14:tracePt t="183080" x="10942638" y="2881313"/>
          <p14:tracePt t="183096" x="10917238" y="2881313"/>
          <p14:tracePt t="183113" x="10901363" y="2881313"/>
          <p14:tracePt t="183122" x="10874375" y="2881313"/>
          <p14:tracePt t="183129" x="10858500" y="2863850"/>
          <p14:tracePt t="183134" x="10833100" y="2863850"/>
          <p14:tracePt t="183140" x="10815638" y="2863850"/>
          <p14:tracePt t="183148" x="10790238" y="2863850"/>
          <p14:tracePt t="183150" x="10790238" y="2838450"/>
          <p14:tracePt t="183157" x="10772775" y="2838450"/>
          <p14:tracePt t="183176" x="10747375" y="2838450"/>
          <p14:tracePt t="183229" x="10747375" y="2820988"/>
          <p14:tracePt t="183236" x="10729913" y="2820988"/>
          <p14:tracePt t="183254" x="10704513" y="2820988"/>
          <p14:tracePt t="183267" x="10688638" y="2820988"/>
          <p14:tracePt t="183327" x="10663238" y="2820988"/>
          <p14:tracePt t="183359" x="10645775" y="2820988"/>
          <p14:tracePt t="183373" x="10620375" y="2820988"/>
          <p14:tracePt t="183382" x="10602913" y="2820988"/>
          <p14:tracePt t="183390" x="10577513" y="2820988"/>
          <p14:tracePt t="183397" x="10560050" y="2820988"/>
          <p14:tracePt t="183403" x="10534650" y="2820988"/>
          <p14:tracePt t="183407" x="10534650" y="2838450"/>
          <p14:tracePt t="183410" x="10518775" y="2838450"/>
          <p14:tracePt t="183414" x="10493375" y="2838450"/>
          <p14:tracePt t="183420" x="10475913" y="2838450"/>
          <p14:tracePt t="183424" x="10475913" y="2855913"/>
          <p14:tracePt t="183425" x="10450513" y="2855913"/>
          <p14:tracePt t="183430" x="10433050" y="2855913"/>
          <p14:tracePt t="183433" x="10407650" y="2855913"/>
          <p14:tracePt t="183438" x="10390188" y="2855913"/>
          <p14:tracePt t="183441" x="10390188" y="2881313"/>
          <p14:tracePt t="183442" x="10364788" y="2881313"/>
          <p14:tracePt t="183447" x="10348913" y="2881313"/>
          <p14:tracePt t="183450" x="10323513" y="2881313"/>
          <p14:tracePt t="183453" x="10306050" y="2881313"/>
          <p14:tracePt t="183454" x="10306050" y="2897188"/>
          <p14:tracePt t="183457" x="10280650" y="2897188"/>
          <p14:tracePt t="183465" x="10263188" y="2897188"/>
          <p14:tracePt t="183469" x="10237788" y="2897188"/>
          <p14:tracePt t="183473" x="10220325" y="2897188"/>
          <p14:tracePt t="183475" x="10220325" y="2922588"/>
          <p14:tracePt t="183480" x="10194925" y="2922588"/>
          <p14:tracePt t="183482" x="10179050" y="2922588"/>
          <p14:tracePt t="183487" x="10153650" y="2922588"/>
          <p14:tracePt t="183495" x="10136188" y="2940050"/>
          <p14:tracePt t="183496" x="10110788" y="2940050"/>
          <p14:tracePt t="183501" x="10093325" y="2940050"/>
          <p14:tracePt t="183507" x="10067925" y="2940050"/>
          <p14:tracePt t="183510" x="10067925" y="2965450"/>
          <p14:tracePt t="183513" x="10050463" y="2965450"/>
          <p14:tracePt t="183517" x="10025063" y="2965450"/>
          <p14:tracePt t="183523" x="10009188" y="2965450"/>
          <p14:tracePt t="183530" x="9983788" y="2965450"/>
          <p14:tracePt t="183534" x="9983788" y="2982913"/>
          <p14:tracePt t="183537" x="9966325" y="2982913"/>
          <p14:tracePt t="183546" x="9940925" y="2982913"/>
          <p14:tracePt t="183552" x="9923463" y="2982913"/>
          <p14:tracePt t="183563" x="9898063" y="3008313"/>
          <p14:tracePt t="183567" x="9880600" y="3008313"/>
          <p14:tracePt t="183574" x="9855200" y="3008313"/>
          <p14:tracePt t="183580" x="9855200" y="3025775"/>
          <p14:tracePt t="183580" x="9839325" y="3025775"/>
          <p14:tracePt t="183587" x="9812338" y="3025775"/>
          <p14:tracePt t="183590" x="9812338" y="3051175"/>
          <p14:tracePt t="183597" x="9796463" y="3051175"/>
          <p14:tracePt t="183603" x="9771063" y="3051175"/>
          <p14:tracePt t="183604" x="9771063" y="3067050"/>
          <p14:tracePt t="183614" x="9753600" y="3067050"/>
          <p14:tracePt t="183620" x="9753600" y="3094038"/>
          <p14:tracePt t="183630" x="9728200" y="3094038"/>
          <p14:tracePt t="183634" x="9728200" y="3109913"/>
          <p14:tracePt t="183638" x="9710738" y="3109913"/>
          <p14:tracePt t="183646" x="9685338" y="3135313"/>
          <p14:tracePt t="183652" x="9685338" y="3152775"/>
          <p14:tracePt t="183654" x="9667875" y="3152775"/>
          <p14:tracePt t="183661" x="9667875" y="3178175"/>
          <p14:tracePt t="183663" x="9642475" y="3178175"/>
          <p14:tracePt t="183668" x="9626600" y="3195638"/>
          <p14:tracePt t="183680" x="9601200" y="3221038"/>
          <p14:tracePt t="183697" x="9583738" y="3221038"/>
          <p14:tracePt t="183710" x="9583738" y="3238500"/>
          <p14:tracePt t="183795" x="9583738" y="3263900"/>
          <p14:tracePt t="183806" x="9558338" y="3263900"/>
          <p14:tracePt t="183813" x="9558338" y="3279775"/>
          <p14:tracePt t="183835" x="9558338" y="3305175"/>
          <p14:tracePt t="183853" x="9558338" y="3322638"/>
          <p14:tracePt t="183869" x="9558338" y="3348038"/>
          <p14:tracePt t="183871" x="9540875" y="3348038"/>
          <p14:tracePt t="183894" x="9540875" y="3390900"/>
          <p14:tracePt t="183912" x="9540875" y="3408363"/>
          <p14:tracePt t="183938" x="9540875" y="3433763"/>
          <p14:tracePt t="183984" x="9540875" y="3449638"/>
          <p14:tracePt t="183998" x="9540875" y="3475038"/>
          <p14:tracePt t="184009" x="9540875" y="3492500"/>
          <p14:tracePt t="184022" x="9540875" y="3517900"/>
          <p14:tracePt t="184043" x="9540875" y="3535363"/>
          <p14:tracePt t="184055" x="9558338" y="3535363"/>
          <p14:tracePt t="184067" x="9558338" y="3560763"/>
          <p14:tracePt t="184082" x="9575800" y="3560763"/>
          <p14:tracePt t="184093" x="9575800" y="3578225"/>
          <p14:tracePt t="184098" x="9601200" y="3578225"/>
          <p14:tracePt t="184107" x="9601200" y="3603625"/>
          <p14:tracePt t="184108" x="9617075" y="3603625"/>
          <p14:tracePt t="184116" x="9642475" y="3603625"/>
          <p14:tracePt t="184124" x="9659938" y="3619500"/>
          <p14:tracePt t="184133" x="9685338" y="3619500"/>
          <p14:tracePt t="184143" x="9702800" y="3619500"/>
          <p14:tracePt t="184151" x="9702800" y="3646488"/>
          <p14:tracePt t="184152" x="9728200" y="3646488"/>
          <p14:tracePt t="184160" x="9745663" y="3646488"/>
          <p14:tracePt t="184166" x="9771063" y="3646488"/>
          <p14:tracePt t="184170" x="9771063" y="3662363"/>
          <p14:tracePt t="184172" x="9786938" y="3662363"/>
          <p14:tracePt t="184179" x="9812338" y="3662363"/>
          <p14:tracePt t="184185" x="9829800" y="3662363"/>
          <p14:tracePt t="184187" x="9829800" y="3687763"/>
          <p14:tracePt t="184193" x="9855200" y="3687763"/>
          <p14:tracePt t="184199" x="9872663" y="3687763"/>
          <p14:tracePt t="184208" x="9898063" y="3687763"/>
          <p14:tracePt t="184217" x="9915525" y="3687763"/>
          <p14:tracePt t="184218" x="9915525" y="3705225"/>
          <p14:tracePt t="184226" x="9940925" y="3705225"/>
          <p14:tracePt t="184234" x="9956800" y="3705225"/>
          <p14:tracePt t="184241" x="9983788" y="3705225"/>
          <p14:tracePt t="184246" x="9983788" y="3730625"/>
          <p14:tracePt t="184249" x="9999663" y="3730625"/>
          <p14:tracePt t="184255" x="10025063" y="3730625"/>
          <p14:tracePt t="184263" x="10042525" y="3730625"/>
          <p14:tracePt t="184265" x="10042525" y="3748088"/>
          <p14:tracePt t="184266" x="10067925" y="3748088"/>
          <p14:tracePt t="184272" x="10085388" y="3748088"/>
          <p14:tracePt t="184277" x="10110788" y="3748088"/>
          <p14:tracePt t="184281" x="10126663" y="3748088"/>
          <p14:tracePt t="184285" x="10153650" y="3748088"/>
          <p14:tracePt t="184288" x="10169525" y="3748088"/>
          <p14:tracePt t="184293" x="10194925" y="3748088"/>
          <p14:tracePt t="184297" x="10212388" y="3748088"/>
          <p14:tracePt t="184301" x="10237788" y="3748088"/>
          <p14:tracePt t="184304" x="10255250" y="3748088"/>
          <p14:tracePt t="184310" x="10280650" y="3748088"/>
          <p14:tracePt t="184347" x="10298113" y="3748088"/>
          <p14:tracePt t="184350" x="10323513" y="3748088"/>
          <p14:tracePt t="184355" x="10339388" y="3748088"/>
          <p14:tracePt t="184360" x="10364788" y="3730625"/>
          <p14:tracePt t="184365" x="10382250" y="3730625"/>
          <p14:tracePt t="184369" x="10407650" y="3730625"/>
          <p14:tracePt t="184373" x="10425113" y="3730625"/>
          <p14:tracePt t="184377" x="10425113" y="3713163"/>
          <p14:tracePt t="184380" x="10450513" y="3713163"/>
          <p14:tracePt t="184382" x="10467975" y="3713163"/>
          <p14:tracePt t="184387" x="10493375" y="3713163"/>
          <p14:tracePt t="184393" x="10509250" y="3713163"/>
          <p14:tracePt t="184397" x="10509250" y="3687763"/>
          <p14:tracePt t="184398" x="10534650" y="3687763"/>
          <p14:tracePt t="184403" x="10552113" y="3687763"/>
          <p14:tracePt t="184410" x="10577513" y="3687763"/>
          <p14:tracePt t="184413" x="10594975" y="3671888"/>
          <p14:tracePt t="184418" x="10620375" y="3671888"/>
          <p14:tracePt t="184423" x="10637838" y="3671888"/>
          <p14:tracePt t="184430" x="10663238" y="3646488"/>
          <p14:tracePt t="184437" x="10679113" y="3646488"/>
          <p14:tracePt t="184447" x="10704513" y="3629025"/>
          <p14:tracePt t="184455" x="10721975" y="3629025"/>
          <p14:tracePt t="184463" x="10747375" y="3603625"/>
          <p14:tracePt t="184471" x="10764838" y="3603625"/>
          <p14:tracePt t="184474" x="10764838" y="3586163"/>
          <p14:tracePt t="184479" x="10790238" y="3586163"/>
          <p14:tracePt t="184483" x="10790238" y="3560763"/>
          <p14:tracePt t="184484" x="10807700" y="3560763"/>
          <p14:tracePt t="184490" x="10833100" y="3560763"/>
          <p14:tracePt t="184493" x="10833100" y="3543300"/>
          <p14:tracePt t="184496" x="10848975" y="3543300"/>
          <p14:tracePt t="184501" x="10848975" y="3517900"/>
          <p14:tracePt t="184502" x="10874375" y="3517900"/>
          <p14:tracePt t="184508" x="10891838" y="3502025"/>
          <p14:tracePt t="184514" x="10917238" y="3502025"/>
          <p14:tracePt t="184518" x="10917238" y="3475038"/>
          <p14:tracePt t="184521" x="10934700" y="3475038"/>
          <p14:tracePt t="184527" x="10934700" y="3459163"/>
          <p14:tracePt t="184530" x="10960100" y="3459163"/>
          <p14:tracePt t="184537" x="10977563" y="3459163"/>
          <p14:tracePt t="184538" x="10977563" y="3433763"/>
          <p14:tracePt t="184547" x="11002963" y="3433763"/>
          <p14:tracePt t="184549" x="11002963" y="3416300"/>
          <p14:tracePt t="184558" x="11018838" y="3416300"/>
          <p14:tracePt t="184563" x="11018838" y="3390900"/>
          <p14:tracePt t="184571" x="11044238" y="3390900"/>
          <p14:tracePt t="184573" x="11044238" y="3373438"/>
          <p14:tracePt t="184586" x="11044238" y="3348038"/>
          <p14:tracePt t="184587" x="11061700" y="3348038"/>
          <p14:tracePt t="184599" x="11061700" y="3330575"/>
          <p14:tracePt t="184606" x="11087100" y="3330575"/>
          <p14:tracePt t="184613" x="11087100" y="3305175"/>
          <p14:tracePt t="184627" x="11087100" y="3289300"/>
          <p14:tracePt t="184635" x="11087100" y="3263900"/>
          <p14:tracePt t="184646" x="11087100" y="3246438"/>
          <p14:tracePt t="184651" x="11104563" y="3246438"/>
          <p14:tracePt t="184656" x="11104563" y="3221038"/>
          <p14:tracePt t="184665" x="11104563" y="3203575"/>
          <p14:tracePt t="184672" x="11104563" y="3178175"/>
          <p14:tracePt t="184680" x="11104563" y="3160713"/>
          <p14:tracePt t="184688" x="11104563" y="3135313"/>
          <p14:tracePt t="184702" x="11104563" y="3119438"/>
          <p14:tracePt t="184707" x="11087100" y="3119438"/>
          <p14:tracePt t="184718" x="11087100" y="3094038"/>
          <p14:tracePt t="184734" x="11071225" y="3094038"/>
          <p14:tracePt t="184738" x="11071225" y="3076575"/>
          <p14:tracePt t="184794" x="11044238" y="3076575"/>
          <p14:tracePt t="184798" x="11044238" y="3051175"/>
          <p14:tracePt t="184829" x="11028363" y="3051175"/>
          <p14:tracePt t="184830" x="11028363" y="3033713"/>
          <p14:tracePt t="184863" x="11002963" y="3033713"/>
          <p14:tracePt t="184891" x="11002963" y="3008313"/>
          <p14:tracePt t="184908" x="10985500" y="3008313"/>
          <p14:tracePt t="184940" x="10960100" y="3008313"/>
          <p14:tracePt t="184954" x="10942638" y="3008313"/>
          <p14:tracePt t="184986" x="10917238" y="3008313"/>
          <p14:tracePt t="184999" x="10917238" y="2990850"/>
          <p14:tracePt t="185018" x="10901363" y="2990850"/>
          <p14:tracePt t="185053" x="10874375" y="2990850"/>
          <p14:tracePt t="185079" x="10858500" y="2990850"/>
          <p14:tracePt t="185105" x="10833100" y="2990850"/>
          <p14:tracePt t="185116" x="10815638" y="2990850"/>
          <p14:tracePt t="185123" x="10815638" y="2965450"/>
          <p14:tracePt t="185125" x="10790238" y="2965450"/>
          <p14:tracePt t="185133" x="10772775" y="2965450"/>
          <p14:tracePt t="185140" x="10747375" y="2965450"/>
          <p14:tracePt t="185147" x="10729913" y="2965450"/>
          <p14:tracePt t="185152" x="10704513" y="2965450"/>
          <p14:tracePt t="185163" x="10688638" y="2965450"/>
          <p14:tracePt t="185168" x="10663238" y="2965450"/>
          <p14:tracePt t="185172" x="10645775" y="2965450"/>
          <p14:tracePt t="185179" x="10620375" y="2965450"/>
          <p14:tracePt t="185182" x="10602913" y="2965450"/>
          <p14:tracePt t="185186" x="10577513" y="2965450"/>
          <p14:tracePt t="185191" x="10560050" y="2965450"/>
          <p14:tracePt t="185196" x="10534650" y="2965450"/>
          <p14:tracePt t="185199" x="10518775" y="2965450"/>
          <p14:tracePt t="185204" x="10493375" y="2965450"/>
          <p14:tracePt t="185208" x="10475913" y="2965450"/>
          <p14:tracePt t="185213" x="10450513" y="2965450"/>
          <p14:tracePt t="185217" x="10433050" y="2965450"/>
          <p14:tracePt t="185223" x="10407650" y="2965450"/>
          <p14:tracePt t="185229" x="10390188" y="2965450"/>
          <p14:tracePt t="185233" x="10364788" y="2965450"/>
          <p14:tracePt t="185239" x="10348913" y="2965450"/>
          <p14:tracePt t="185246" x="10323513" y="2965450"/>
          <p14:tracePt t="185255" x="10306050" y="2965450"/>
          <p14:tracePt t="185263" x="10280650" y="2965450"/>
          <p14:tracePt t="185269" x="10280650" y="2982913"/>
          <p14:tracePt t="185270" x="10263188" y="2982913"/>
          <p14:tracePt t="185280" x="10237788" y="2982913"/>
          <p14:tracePt t="185283" x="10220325" y="2982913"/>
          <p14:tracePt t="185284" x="10220325" y="3008313"/>
          <p14:tracePt t="185289" x="10194925" y="3008313"/>
          <p14:tracePt t="185296" x="10179050" y="3025775"/>
          <p14:tracePt t="185300" x="10153650" y="3025775"/>
          <p14:tracePt t="185305" x="10136188" y="3025775"/>
          <p14:tracePt t="185313" x="10110788" y="3051175"/>
          <p14:tracePt t="185318" x="10093325" y="3051175"/>
          <p14:tracePt t="185330" x="10067925" y="3067050"/>
          <p14:tracePt t="185337" x="10050463" y="3067050"/>
          <p14:tracePt t="185347" x="10025063" y="3067050"/>
          <p14:tracePt t="185352" x="10025063" y="3094038"/>
          <p14:tracePt t="185357" x="10009188" y="3094038"/>
          <p14:tracePt t="185368" x="9983788" y="3094038"/>
          <p14:tracePt t="185373" x="9983788" y="3109913"/>
          <p14:tracePt t="185382" x="9966325" y="3109913"/>
          <p14:tracePt t="185391" x="9966325" y="3135313"/>
          <p14:tracePt t="185396" x="9940925" y="3135313"/>
          <p14:tracePt t="185404" x="9940925" y="3152775"/>
          <p14:tracePt t="185405" x="9923463" y="3152775"/>
          <p14:tracePt t="185414" x="9898063" y="3178175"/>
          <p14:tracePt t="185424" x="9880600" y="3195638"/>
          <p14:tracePt t="185432" x="9855200" y="3195638"/>
          <p14:tracePt t="185433" x="9855200" y="3221038"/>
          <p14:tracePt t="185441" x="9839325" y="3221038"/>
          <p14:tracePt t="185443" x="9839325" y="3238500"/>
          <p14:tracePt t="185452" x="9812338" y="3238500"/>
          <p14:tracePt t="185453" x="9812338" y="3263900"/>
          <p14:tracePt t="185463" x="9796463" y="3279775"/>
          <p14:tracePt t="185468" x="9796463" y="3305175"/>
          <p14:tracePt t="185470" x="9771063" y="3305175"/>
          <p14:tracePt t="185501" x="9771063" y="3322638"/>
          <p14:tracePt t="185502" x="9753600" y="3322638"/>
          <p14:tracePt t="185510" x="9728200" y="3348038"/>
          <p14:tracePt t="185521" x="9710738" y="3348038"/>
          <p14:tracePt t="185522" x="9710738" y="3365500"/>
          <p14:tracePt t="185539" x="9685338" y="3365500"/>
          <p14:tracePt t="185546" x="9685338" y="3390900"/>
          <p14:tracePt t="185596" x="9667875" y="3390900"/>
          <p14:tracePt t="185602" x="9667875" y="3408363"/>
          <p14:tracePt t="185642" x="9667875" y="3433763"/>
          <p14:tracePt t="185656" x="9642475" y="3433763"/>
          <p14:tracePt t="186127" x="9659938" y="3433763"/>
          <p14:tracePt t="186132" x="9685338" y="3433763"/>
          <p14:tracePt t="186137" x="9702800" y="3433763"/>
          <p14:tracePt t="186143" x="9728200" y="3433763"/>
          <p14:tracePt t="186147" x="9745663" y="3433763"/>
          <p14:tracePt t="186152" x="9771063" y="3433763"/>
          <p14:tracePt t="186156" x="9786938" y="3416300"/>
          <p14:tracePt t="186162" x="9812338" y="3416300"/>
          <p14:tracePt t="186165" x="9829800" y="3416300"/>
          <p14:tracePt t="186170" x="9855200" y="3416300"/>
          <p14:tracePt t="186176" x="9872663" y="3416300"/>
          <p14:tracePt t="186180" x="9898063" y="3390900"/>
          <p14:tracePt t="186184" x="9915525" y="3390900"/>
          <p14:tracePt t="186189" x="9940925" y="3390900"/>
          <p14:tracePt t="186196" x="9956800" y="3390900"/>
          <p14:tracePt t="186199" x="9983788" y="3373438"/>
          <p14:tracePt t="186205" x="9999663" y="3373438"/>
          <p14:tracePt t="186213" x="10025063" y="3373438"/>
          <p14:tracePt t="186216" x="10025063" y="3348038"/>
          <p14:tracePt t="186218" x="10042525" y="3348038"/>
          <p14:tracePt t="186227" x="10067925" y="3348038"/>
          <p14:tracePt t="186231" x="10067925" y="3330575"/>
          <p14:tracePt t="186233" x="10085388" y="3330575"/>
          <p14:tracePt t="186240" x="10110788" y="3330575"/>
          <p14:tracePt t="186246" x="10110788" y="3305175"/>
          <p14:tracePt t="186249" x="10126663" y="3305175"/>
          <p14:tracePt t="186260" x="10153650" y="3305175"/>
          <p14:tracePt t="186267" x="10153650" y="3289300"/>
          <p14:tracePt t="186271" x="10169525" y="3289300"/>
          <p14:tracePt t="186279" x="10194925" y="3289300"/>
          <p14:tracePt t="186282" x="10212388" y="3263900"/>
          <p14:tracePt t="186286" x="10237788" y="3263900"/>
          <p14:tracePt t="186289" x="10237788" y="3246438"/>
          <p14:tracePt t="186290" x="10255250" y="3246438"/>
          <p14:tracePt t="186293" x="10280650" y="3246438"/>
          <p14:tracePt t="186296" x="10298113" y="3221038"/>
          <p14:tracePt t="186299" x="10323513" y="3221038"/>
          <p14:tracePt t="186302" x="10339388" y="3221038"/>
          <p14:tracePt t="186304" x="10339388" y="3203575"/>
          <p14:tracePt t="186305" x="10364788" y="3203575"/>
          <p14:tracePt t="186308" x="10382250" y="3203575"/>
          <p14:tracePt t="186313" x="10407650" y="3203575"/>
          <p14:tracePt t="186314" x="10425113" y="3178175"/>
          <p14:tracePt t="186317" x="10450513" y="3178175"/>
          <p14:tracePt t="186321" x="10467975" y="3178175"/>
          <p14:tracePt t="186326" x="10493375" y="3178175"/>
          <p14:tracePt t="186334" x="10509250" y="3178175"/>
          <p14:tracePt t="186518" x="10534650" y="3178175"/>
          <p14:tracePt t="186543" x="10552113" y="3178175"/>
          <p14:tracePt t="186553" x="10552113" y="3195638"/>
          <p14:tracePt t="186563" x="10577513" y="3195638"/>
          <p14:tracePt t="186571" x="10577513" y="3221038"/>
          <p14:tracePt t="186580" x="10594975" y="3221038"/>
          <p14:tracePt t="186588" x="10594975" y="3238500"/>
          <p14:tracePt t="186599" x="10620375" y="3238500"/>
          <p14:tracePt t="186607" x="10620375" y="3263900"/>
          <p14:tracePt t="186613" x="10637838" y="3263900"/>
          <p14:tracePt t="186618" x="10637838" y="3279775"/>
          <p14:tracePt t="186623" x="10663238" y="3279775"/>
          <p14:tracePt t="186630" x="10663238" y="3305175"/>
          <p14:tracePt t="186633" x="10679113" y="3305175"/>
          <p14:tracePt t="186636" x="10679113" y="3322638"/>
          <p14:tracePt t="186644" x="10704513" y="3322638"/>
          <p14:tracePt t="186647" x="10704513" y="3348038"/>
          <p14:tracePt t="186658" x="10721975" y="3365500"/>
          <p14:tracePt t="186669" x="10721975" y="3390900"/>
          <p14:tracePt t="186673" x="10747375" y="3390900"/>
          <p14:tracePt t="186679" x="10747375" y="3408363"/>
          <p14:tracePt t="186686" x="10764838" y="3408363"/>
          <p14:tracePt t="186687" x="10764838" y="3433763"/>
          <p14:tracePt t="186696" x="10764838" y="3449638"/>
          <p14:tracePt t="186704" x="10764838" y="3475038"/>
          <p14:tracePt t="186707" x="10790238" y="3475038"/>
          <p14:tracePt t="186715" x="10790238" y="3492500"/>
          <p14:tracePt t="186730" x="10790238" y="3517900"/>
          <p14:tracePt t="186744" x="10790238" y="3535363"/>
          <p14:tracePt t="186756" x="10790238" y="3560763"/>
          <p14:tracePt t="186770" x="10790238" y="3578225"/>
          <p14:tracePt t="186782" x="10807700" y="3578225"/>
          <p14:tracePt t="186787" x="10807700" y="3603625"/>
          <p14:tracePt t="186812" x="10807700" y="3619500"/>
          <p14:tracePt t="186846" x="10807700" y="3646488"/>
          <p14:tracePt t="186869" x="10807700" y="3662363"/>
          <p14:tracePt t="187008" x="10833100" y="3662363"/>
          <p14:tracePt t="187011" x="10833100" y="3687763"/>
          <p14:tracePt t="187024" x="10848975" y="3687763"/>
          <p14:tracePt t="187037" x="10874375" y="3687763"/>
          <p14:tracePt t="187051" x="10891838" y="3687763"/>
          <p14:tracePt t="187068" x="10917238" y="3687763"/>
          <p14:tracePt t="187095" x="10934700" y="3687763"/>
          <p14:tracePt t="187155" x="10934700" y="3671888"/>
          <p14:tracePt t="187196" x="10934700" y="3646488"/>
          <p14:tracePt t="187206" x="10934700" y="3629025"/>
          <p14:tracePt t="187207" x="10960100" y="3629025"/>
          <p14:tracePt t="187221" x="10960100" y="3603625"/>
          <p14:tracePt t="187246" x="10960100" y="3586163"/>
          <p14:tracePt t="187283" x="10960100" y="3560763"/>
          <p14:tracePt t="187300" x="10960100" y="3543300"/>
          <p14:tracePt t="187310" x="10960100" y="3517900"/>
          <p14:tracePt t="187319" x="10960100" y="3502025"/>
          <p14:tracePt t="187329" x="10960100" y="3475038"/>
          <p14:tracePt t="187337" x="10960100" y="3459163"/>
          <p14:tracePt t="187341" x="10977563" y="3459163"/>
          <p14:tracePt t="187348" x="10977563" y="3433763"/>
          <p14:tracePt t="187369" x="10977563" y="3416300"/>
          <p14:tracePt t="187390" x="10977563" y="3390900"/>
          <p14:tracePt t="187404" x="10977563" y="3373438"/>
          <p14:tracePt t="187410" x="11002963" y="3373438"/>
          <p14:tracePt t="187414" x="11002963" y="3348038"/>
          <p14:tracePt t="187427" x="11002963" y="3330575"/>
          <p14:tracePt t="187436" x="11002963" y="3305175"/>
          <p14:tracePt t="187446" x="11002963" y="3289300"/>
          <p14:tracePt t="187456" x="11002963" y="3263900"/>
          <p14:tracePt t="187465" x="11002963" y="3246438"/>
          <p14:tracePt t="187472" x="11002963" y="3221038"/>
          <p14:tracePt t="187481" x="11002963" y="3203575"/>
          <p14:tracePt t="187491" x="11002963" y="3178175"/>
          <p14:tracePt t="187503" x="11002963" y="3160713"/>
          <p14:tracePt t="187516" x="11002963" y="3135313"/>
          <p14:tracePt t="187537" x="11002963" y="3119438"/>
          <p14:tracePt t="187559" x="11002963" y="3094038"/>
          <p14:tracePt t="187563" x="11018838" y="3094038"/>
          <p14:tracePt t="187577" x="11018838" y="3076575"/>
          <p14:tracePt t="187591" x="11018838" y="3051175"/>
          <p14:tracePt t="187607" x="11018838" y="3033713"/>
          <p14:tracePt t="187625" x="11018838" y="3008313"/>
          <p14:tracePt t="187641" x="11018838" y="2990850"/>
          <p14:tracePt t="187660" x="11018838" y="2965450"/>
          <p14:tracePt t="187836" x="11002963" y="2965450"/>
          <p14:tracePt t="187851" x="10985500" y="2965450"/>
          <p14:tracePt t="187853" x="10985500" y="2982913"/>
          <p14:tracePt t="187862" x="10960100" y="2982913"/>
          <p14:tracePt t="187866" x="10960100" y="3008313"/>
          <p14:tracePt t="187870" x="10942638" y="3008313"/>
          <p14:tracePt t="187880" x="10917238" y="3025775"/>
          <p14:tracePt t="187893" x="10901363" y="3051175"/>
          <p14:tracePt t="187897" x="10874375" y="3051175"/>
          <p14:tracePt t="187903" x="10874375" y="3067050"/>
          <p14:tracePt t="187904" x="10858500" y="3067050"/>
          <p14:tracePt t="187913" x="10833100" y="3067050"/>
          <p14:tracePt t="187917" x="10815638" y="3067050"/>
          <p14:tracePt t="187919" x="10815638" y="3094038"/>
          <p14:tracePt t="187922" x="10790238" y="3094038"/>
          <p14:tracePt t="187926" x="10772775" y="3094038"/>
          <p14:tracePt t="187932" x="10747375" y="3094038"/>
          <p14:tracePt t="187934" x="10747375" y="3109913"/>
          <p14:tracePt t="187936" x="10729913" y="3109913"/>
          <p14:tracePt t="187941" x="10704513" y="3109913"/>
          <p14:tracePt t="187946" x="10688638" y="3109913"/>
          <p14:tracePt t="187950" x="10663238" y="3109913"/>
          <p14:tracePt t="187954" x="10663238" y="3135313"/>
          <p14:tracePt t="187955" x="10645775" y="3135313"/>
          <p14:tracePt t="187960" x="10620375" y="3135313"/>
          <p14:tracePt t="187964" x="10602913" y="3135313"/>
          <p14:tracePt t="187970" x="10577513" y="3135313"/>
          <p14:tracePt t="187972" x="10577513" y="3152775"/>
          <p14:tracePt t="187974" x="10560050" y="3152775"/>
          <p14:tracePt t="187979" x="10534650" y="3152775"/>
          <p14:tracePt t="187984" x="10518775" y="3152775"/>
          <p14:tracePt t="187988" x="10493375" y="3152775"/>
          <p14:tracePt t="187990" x="10493375" y="3178175"/>
          <p14:tracePt t="187993" x="10475913" y="3178175"/>
          <p14:tracePt t="187997" x="10450513" y="3178175"/>
          <p14:tracePt t="188001" x="10433050" y="3178175"/>
          <p14:tracePt t="188003" x="10433050" y="3195638"/>
          <p14:tracePt t="188005" x="10407650" y="3195638"/>
          <p14:tracePt t="188010" x="10390188" y="3195638"/>
          <p14:tracePt t="188013" x="10364788" y="3221038"/>
          <p14:tracePt t="188017" x="10348913" y="3221038"/>
          <p14:tracePt t="188021" x="10323513" y="3221038"/>
          <p14:tracePt t="188023" x="10323513" y="3238500"/>
          <p14:tracePt t="188027" x="10306050" y="3238500"/>
          <p14:tracePt t="188030" x="10280650" y="3238500"/>
          <p14:tracePt t="188032" x="10280650" y="3263900"/>
          <p14:tracePt t="188034" x="10263188" y="3263900"/>
          <p14:tracePt t="188039" x="10237788" y="3263900"/>
          <p14:tracePt t="188043" x="10220325" y="3279775"/>
          <p14:tracePt t="188047" x="10194925" y="3279775"/>
          <p14:tracePt t="188051" x="10179050" y="3279775"/>
          <p14:tracePt t="188052" x="10179050" y="3305175"/>
          <p14:tracePt t="188056" x="10153650" y="3305175"/>
          <p14:tracePt t="188063" x="10136188" y="3322638"/>
          <p14:tracePt t="188066" x="10110788" y="3322638"/>
          <p14:tracePt t="188070" x="10093325" y="3322638"/>
          <p14:tracePt t="188074" x="10093325" y="3348038"/>
          <p14:tracePt t="188077" x="10067925" y="3348038"/>
          <p14:tracePt t="188082" x="10050463" y="3348038"/>
          <p14:tracePt t="188087" x="10025063" y="3348038"/>
          <p14:tracePt t="188091" x="10025063" y="3365500"/>
          <p14:tracePt t="188093" x="10009188" y="3365500"/>
          <p14:tracePt t="188096" x="9983788" y="3365500"/>
          <p14:tracePt t="188102" x="9966325" y="3365500"/>
          <p14:tracePt t="188108" x="9940925" y="3365500"/>
          <p14:tracePt t="188110" x="9940925" y="3390900"/>
          <p14:tracePt t="188113" x="9923463" y="3390900"/>
          <p14:tracePt t="188117" x="9898063" y="3390900"/>
          <p14:tracePt t="188120" x="9880600" y="3390900"/>
          <p14:tracePt t="188127" x="9855200" y="3408363"/>
          <p14:tracePt t="188130" x="9839325" y="3408363"/>
          <p14:tracePt t="188136" x="9812338" y="3408363"/>
          <p14:tracePt t="188140" x="9812338" y="3433763"/>
          <p14:tracePt t="188141" x="9796463" y="3433763"/>
          <p14:tracePt t="188147" x="9771063" y="3433763"/>
          <p14:tracePt t="188152" x="9753600" y="3433763"/>
          <p14:tracePt t="188153" x="9753600" y="3449638"/>
          <p14:tracePt t="188158" x="9728200" y="3449638"/>
          <p14:tracePt t="188164" x="9710738" y="3449638"/>
          <p14:tracePt t="188167" x="9710738" y="3475038"/>
          <p14:tracePt t="188171" x="9685338" y="3475038"/>
          <p14:tracePt t="188180" x="9667875" y="3475038"/>
          <p14:tracePt t="188184" x="9667875" y="3492500"/>
          <p14:tracePt t="188187" x="9642475" y="3492500"/>
          <p14:tracePt t="188197" x="9626600" y="3492500"/>
          <p14:tracePt t="188202" x="9626600" y="3517900"/>
          <p14:tracePt t="188206" x="9601200" y="3517900"/>
          <p14:tracePt t="188219" x="9583738" y="3517900"/>
          <p14:tracePt t="188223" x="9583738" y="3535363"/>
          <p14:tracePt t="188622" x="9583738" y="3517900"/>
          <p14:tracePt t="188628" x="9583738" y="3502025"/>
          <p14:tracePt t="188635" x="9583738" y="3475038"/>
          <p14:tracePt t="188652" x="9583738" y="3459163"/>
          <p14:tracePt t="188805" x="9583738" y="3433763"/>
          <p14:tracePt t="188808" x="9601200" y="3433763"/>
          <p14:tracePt t="188812" x="9617075" y="3416300"/>
          <p14:tracePt t="188815" x="9642475" y="3416300"/>
          <p14:tracePt t="188817" x="9642475" y="3390900"/>
          <p14:tracePt t="188818" x="9659938" y="3390900"/>
          <p14:tracePt t="188821" x="9685338" y="3390900"/>
          <p14:tracePt t="188823" x="9685338" y="3373438"/>
          <p14:tracePt t="188825" x="9702800" y="3373438"/>
          <p14:tracePt t="188830" x="9728200" y="3348038"/>
          <p14:tracePt t="188831" x="9745663" y="3348038"/>
          <p14:tracePt t="188835" x="9771063" y="3330575"/>
          <p14:tracePt t="188838" x="9786938" y="3330575"/>
          <p14:tracePt t="188841" x="9786938" y="3305175"/>
          <p14:tracePt t="188843" x="9812338" y="3305175"/>
          <p14:tracePt t="188847" x="9829800" y="3305175"/>
          <p14:tracePt t="188860" x="9855200" y="3305175"/>
          <p14:tracePt t="188864" x="9855200" y="3289300"/>
          <p14:tracePt t="188865" x="9872663" y="3289300"/>
          <p14:tracePt t="188868" x="9872663" y="3263900"/>
          <p14:tracePt t="188871" x="9898063" y="3263900"/>
          <p14:tracePt t="188880" x="9915525" y="3246438"/>
          <p14:tracePt t="188893" x="9956800" y="3221038"/>
          <p14:tracePt t="188896" x="9983788" y="3203575"/>
          <p14:tracePt t="188901" x="9999663" y="3203575"/>
          <p14:tracePt t="188905" x="9999663" y="3178175"/>
          <p14:tracePt t="188907" x="10025063" y="3178175"/>
          <p14:tracePt t="188914" x="10042525" y="3178175"/>
          <p14:tracePt t="188916" x="10042525" y="3160713"/>
          <p14:tracePt t="188918" x="10067925" y="3160713"/>
          <p14:tracePt t="188926" x="10085388" y="3160713"/>
          <p14:tracePt t="188929" x="10085388" y="3135313"/>
          <p14:tracePt t="188930" x="10110788" y="3135313"/>
          <p14:tracePt t="188935" x="10126663" y="3135313"/>
          <p14:tracePt t="188937" x="10126663" y="3119438"/>
          <p14:tracePt t="188941" x="10153650" y="3119438"/>
          <p14:tracePt t="188948" x="10169525" y="3119438"/>
          <p14:tracePt t="188957" x="10194925" y="3119438"/>
          <p14:tracePt t="188980" x="10212388" y="3119438"/>
          <p14:tracePt t="188993" x="10237788" y="3119438"/>
          <p14:tracePt t="189001" x="10255250" y="3119438"/>
          <p14:tracePt t="189006" x="10280650" y="3119438"/>
          <p14:tracePt t="189010" x="10298113" y="3119438"/>
          <p14:tracePt t="189014" x="10323513" y="3119438"/>
          <p14:tracePt t="189018" x="10339388" y="3119438"/>
          <p14:tracePt t="189021" x="10364788" y="3119438"/>
          <p14:tracePt t="189024" x="10382250" y="3119438"/>
          <p14:tracePt t="189029" x="10407650" y="3119438"/>
          <p14:tracePt t="189030" x="10425113" y="3119438"/>
          <p14:tracePt t="189032" x="10450513" y="3135313"/>
          <p14:tracePt t="189035" x="10467975" y="3135313"/>
          <p14:tracePt t="189038" x="10493375" y="3135313"/>
          <p14:tracePt t="189040" x="10509250" y="3135313"/>
          <p14:tracePt t="189043" x="10534650" y="3135313"/>
          <p14:tracePt t="189046" x="10552113" y="3135313"/>
          <p14:tracePt t="189049" x="10577513" y="3135313"/>
          <p14:tracePt t="189052" x="10594975" y="3152775"/>
          <p14:tracePt t="189055" x="10620375" y="3152775"/>
          <p14:tracePt t="189058" x="10637838" y="3152775"/>
          <p14:tracePt t="189062" x="10663238" y="3152775"/>
          <p14:tracePt t="189065" x="10679113" y="3152775"/>
          <p14:tracePt t="189069" x="10704513" y="3152775"/>
          <p14:tracePt t="189074" x="10721975" y="3152775"/>
          <p14:tracePt t="189080" x="10747375" y="3152775"/>
          <p14:tracePt t="189085" x="10764838" y="3152775"/>
          <p14:tracePt t="189094" x="10790238" y="3152775"/>
          <p14:tracePt t="189100" x="10807700" y="3152775"/>
          <p14:tracePt t="189113" x="10833100" y="3152775"/>
          <p14:tracePt t="189123" x="10848975" y="3152775"/>
          <p14:tracePt t="189132" x="10874375" y="3152775"/>
          <p14:tracePt t="189140" x="10891838" y="3152775"/>
          <p14:tracePt t="189146" x="10917238" y="3152775"/>
          <p14:tracePt t="189154" x="10934700" y="3152775"/>
          <p14:tracePt t="189163" x="10960100" y="3152775"/>
          <p14:tracePt t="189167" x="10960100" y="3178175"/>
          <p14:tracePt t="189168" x="10977563" y="3178175"/>
          <p14:tracePt t="189177" x="11002963" y="3178175"/>
          <p14:tracePt t="189186" x="11018838" y="3178175"/>
          <p14:tracePt t="189201" x="11044238" y="3178175"/>
          <p14:tracePt t="189239" x="11061700" y="3178175"/>
          <p14:tracePt t="189254" x="11087100" y="3178175"/>
          <p14:tracePt t="189394" x="11104563" y="3178175"/>
          <p14:tracePt t="189407" x="11104563" y="3195638"/>
          <p14:tracePt t="194811" x="11087100" y="3195638"/>
          <p14:tracePt t="194820" x="11071225" y="3195638"/>
          <p14:tracePt t="194828" x="11044238" y="3195638"/>
          <p14:tracePt t="194834" x="11028363" y="3195638"/>
          <p14:tracePt t="194841" x="11002963" y="3195638"/>
          <p14:tracePt t="194847" x="11002963" y="3178175"/>
          <p14:tracePt t="194849" x="10985500" y="3178175"/>
          <p14:tracePt t="194863" x="10960100" y="3178175"/>
          <p14:tracePt t="195229" x="10977563" y="3178175"/>
          <p14:tracePt t="195285" x="11002963" y="3178175"/>
          <p14:tracePt t="196146" x="11018838" y="3178175"/>
          <p14:tracePt t="196163" x="11044238" y="3178175"/>
          <p14:tracePt t="196172" x="11044238" y="3160713"/>
          <p14:tracePt t="196179" x="11061700" y="3160713"/>
          <p14:tracePt t="196196" x="11087100" y="3160713"/>
          <p14:tracePt t="196224" x="11104563" y="3160713"/>
          <p14:tracePt t="196268" x="11129963" y="3160713"/>
          <p14:tracePt t="196301" x="11147425" y="3160713"/>
          <p14:tracePt t="196317" x="11172825" y="3160713"/>
          <p14:tracePt t="196329" x="11188700" y="3160713"/>
          <p14:tracePt t="196339" x="11215688" y="3160713"/>
          <p14:tracePt t="196349" x="11231563" y="3160713"/>
          <p14:tracePt t="196356" x="11256963" y="3160713"/>
          <p14:tracePt t="196363" x="11274425" y="3160713"/>
          <p14:tracePt t="196366" x="11299825" y="3160713"/>
          <p14:tracePt t="196370" x="11317288" y="3160713"/>
          <p14:tracePt t="196377" x="11342688" y="3160713"/>
          <p14:tracePt t="196379" x="11360150" y="3160713"/>
          <p14:tracePt t="196382" x="11360150" y="3178175"/>
          <p14:tracePt t="196383" x="11385550" y="3178175"/>
          <p14:tracePt t="196388" x="11401425" y="3178175"/>
          <p14:tracePt t="196393" x="11426825" y="3178175"/>
          <p14:tracePt t="196396" x="11444288" y="3178175"/>
          <p14:tracePt t="196401" x="11469688" y="3178175"/>
          <p14:tracePt t="196402" x="11469688" y="3195638"/>
          <p14:tracePt t="196405" x="11487150" y="3195638"/>
          <p14:tracePt t="196411" x="11512550" y="3195638"/>
          <p14:tracePt t="196414" x="11530013" y="3195638"/>
          <p14:tracePt t="196416" x="11530013" y="3221038"/>
          <p14:tracePt t="196420" x="11555413" y="3221038"/>
          <p14:tracePt t="196429" x="11571288" y="3221038"/>
          <p14:tracePt t="196435" x="11596688" y="3221038"/>
          <p14:tracePt t="196437" x="11596688" y="3238500"/>
          <p14:tracePt t="196447" x="11614150" y="3238500"/>
          <p14:tracePt t="196501" x="11639550" y="3238500"/>
          <p14:tracePt t="196509" x="11657013" y="3238500"/>
          <p14:tracePt t="196509" x="11657013" y="3263900"/>
          <p14:tracePt t="196513" x="11682413" y="3263900"/>
          <p14:tracePt t="196517" x="11699875" y="3263900"/>
          <p14:tracePt t="196521" x="11725275" y="3263900"/>
          <p14:tracePt t="196526" x="11741150" y="3263900"/>
          <p14:tracePt t="196529" x="11766550" y="3263900"/>
          <p14:tracePt t="196532" x="11784013" y="3263900"/>
          <p14:tracePt t="196534" x="11784013" y="3279775"/>
          <p14:tracePt t="196536" x="11809413" y="3279775"/>
          <p14:tracePt t="196538" x="11826875" y="3279775"/>
          <p14:tracePt t="196541" x="11852275" y="3279775"/>
          <p14:tracePt t="196546" x="11869738" y="3279775"/>
          <p14:tracePt t="196548" x="11895138" y="3279775"/>
          <p14:tracePt t="196551" x="11911013" y="3279775"/>
          <p14:tracePt t="196555" x="11936413" y="3279775"/>
          <p14:tracePt t="196558" x="11953875" y="3279775"/>
          <p14:tracePt t="196562" x="11979275" y="3279775"/>
          <p14:tracePt t="196565" x="11996738" y="3279775"/>
          <p14:tracePt t="196568" x="12022138" y="3279775"/>
          <p14:tracePt t="196571" x="12039600" y="3279775"/>
          <p14:tracePt t="196575" x="12065000" y="3279775"/>
          <p14:tracePt t="196579" x="12080875" y="3263900"/>
          <p14:tracePt t="196582" x="12106275" y="3263900"/>
          <p14:tracePt t="196585" x="12123738" y="3263900"/>
          <p14:tracePt t="196589" x="12149138" y="3263900"/>
          <p14:tracePt t="196594" x="12149138" y="3246438"/>
          <p14:tracePt t="196596" x="12166600" y="32464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0BCFDC-C0DF-4D02-AE80-D3414E636C96}"/>
              </a:ext>
            </a:extLst>
          </p:cNvPr>
          <p:cNvPicPr>
            <a:picLocks noGrp="1" noChangeAspect="1"/>
          </p:cNvPicPr>
          <p:nvPr>
            <p:ph idx="4294967295"/>
          </p:nvPr>
        </p:nvPicPr>
        <p:blipFill>
          <a:blip r:embed="rId4"/>
          <a:stretch>
            <a:fillRect/>
          </a:stretch>
        </p:blipFill>
        <p:spPr>
          <a:xfrm>
            <a:off x="1393031" y="519906"/>
            <a:ext cx="9405938" cy="5878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F77BD59A-E614-4EE6-B0D6-9889D94B2FAC}"/>
              </a:ext>
            </a:extLst>
          </p:cNvPr>
          <p:cNvPicPr>
            <a:picLocks noChangeAspect="1"/>
          </p:cNvPicPr>
          <p:nvPr/>
        </p:nvPicPr>
        <p:blipFill>
          <a:blip r:embed="rId5"/>
          <a:stretch>
            <a:fillRect/>
          </a:stretch>
        </p:blipFill>
        <p:spPr>
          <a:xfrm>
            <a:off x="10440955" y="0"/>
            <a:ext cx="681135" cy="1138335"/>
          </a:xfrm>
          <a:prstGeom prst="rect">
            <a:avLst/>
          </a:prstGeom>
        </p:spPr>
      </p:pic>
      <p:pic>
        <p:nvPicPr>
          <p:cNvPr id="4" name="Audio 3">
            <a:hlinkClick r:id="" action="ppaction://media"/>
            <a:extLst>
              <a:ext uri="{FF2B5EF4-FFF2-40B4-BE49-F238E27FC236}">
                <a16:creationId xmlns:a16="http://schemas.microsoft.com/office/drawing/2014/main" id="{A99C357B-3305-44FA-8F62-9B5AF4F0C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3481861"/>
      </p:ext>
    </p:extLst>
  </p:cSld>
  <p:clrMapOvr>
    <a:masterClrMapping/>
  </p:clrMapOvr>
  <mc:AlternateContent xmlns:mc="http://schemas.openxmlformats.org/markup-compatibility/2006" xmlns:p14="http://schemas.microsoft.com/office/powerpoint/2010/main">
    <mc:Choice Requires="p14">
      <p:transition spd="slow" p14:dur="1500" advTm="14489">
        <p:random/>
      </p:transition>
    </mc:Choice>
    <mc:Fallback xmlns="">
      <p:transition spd="slow" advTm="144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50" x="12149138" y="3390900"/>
          <p14:tracePt t="1651" x="12133263" y="3390900"/>
          <p14:tracePt t="1652" x="12106275" y="3390900"/>
          <p14:tracePt t="1654" x="12090400" y="3390900"/>
          <p14:tracePt t="1656" x="12065000" y="3390900"/>
          <p14:tracePt t="1658" x="12047538" y="3390900"/>
          <p14:tracePt t="1662" x="12004675" y="3390900"/>
          <p14:tracePt t="1663" x="11979275" y="3390900"/>
          <p14:tracePt t="1665" x="11961813" y="3390900"/>
          <p14:tracePt t="1666" x="11936413" y="3390900"/>
          <p14:tracePt t="1668" x="11920538" y="3390900"/>
          <p14:tracePt t="1669" x="11895138" y="3390900"/>
          <p14:tracePt t="1671" x="11877675" y="3390900"/>
          <p14:tracePt t="1673" x="11852275" y="3408363"/>
          <p14:tracePt t="1674" x="11834813" y="3408363"/>
          <p14:tracePt t="1680" x="11766550" y="3408363"/>
          <p14:tracePt t="1682" x="11750675" y="3408363"/>
          <p14:tracePt t="1684" x="11725275" y="3408363"/>
          <p14:tracePt t="1686" x="11707813" y="3408363"/>
          <p14:tracePt t="1687" x="11682413" y="3408363"/>
          <p14:tracePt t="1688" x="11664950" y="3408363"/>
          <p14:tracePt t="1690" x="11639550" y="3408363"/>
          <p14:tracePt t="1691" x="11622088" y="3408363"/>
          <p14:tracePt t="1697" x="11555413" y="3408363"/>
          <p14:tracePt t="1699" x="11537950" y="3408363"/>
          <p14:tracePt t="1701" x="11512550" y="3408363"/>
          <p14:tracePt t="1702" x="11495088" y="3433763"/>
          <p14:tracePt t="1704" x="11469688" y="3433763"/>
          <p14:tracePt t="1706" x="11452225" y="3433763"/>
          <p14:tracePt t="1707" x="11426825" y="3433763"/>
          <p14:tracePt t="1712" x="11385550" y="3433763"/>
          <p14:tracePt t="1714" x="11368088" y="3433763"/>
          <p14:tracePt t="1715" x="11342688" y="3433763"/>
          <p14:tracePt t="1716" x="11325225" y="3433763"/>
          <p14:tracePt t="1718" x="11299825" y="3433763"/>
          <p14:tracePt t="1720" x="11282363" y="3433763"/>
          <p14:tracePt t="1722" x="11256963" y="3433763"/>
          <p14:tracePt t="1724" x="11241088" y="3433763"/>
          <p14:tracePt t="1730" x="11198225" y="3433763"/>
          <p14:tracePt t="1731" x="11172825" y="3433763"/>
          <p14:tracePt t="1732" x="11155363" y="3433763"/>
          <p14:tracePt t="1733" x="11129963" y="3433763"/>
          <p14:tracePt t="1735" x="11112500" y="3433763"/>
          <p14:tracePt t="1737" x="11087100" y="3433763"/>
          <p14:tracePt t="1738" x="11071225" y="3433763"/>
          <p14:tracePt t="1740" x="11044238" y="3433763"/>
          <p14:tracePt t="1741" x="11028363" y="3433763"/>
          <p14:tracePt t="1747" x="10985500" y="3433763"/>
          <p14:tracePt t="1747" x="10960100" y="3433763"/>
          <p14:tracePt t="1749" x="10942638" y="3433763"/>
          <p14:tracePt t="1751" x="10917238" y="3433763"/>
          <p14:tracePt t="1752" x="10901363" y="3433763"/>
          <p14:tracePt t="1755" x="10874375" y="3433763"/>
          <p14:tracePt t="1756" x="10858500" y="3433763"/>
          <p14:tracePt t="1757" x="10833100" y="3433763"/>
          <p14:tracePt t="1763" x="10790238" y="3433763"/>
          <p14:tracePt t="1764" x="10747375" y="3433763"/>
          <p14:tracePt t="1766" x="10729913" y="3433763"/>
          <p14:tracePt t="1768" x="10704513" y="3433763"/>
          <p14:tracePt t="1770" x="10688638" y="3433763"/>
          <p14:tracePt t="1771" x="10663238" y="3433763"/>
          <p14:tracePt t="1773" x="10645775" y="3433763"/>
          <p14:tracePt t="1775" x="10620375" y="3433763"/>
          <p14:tracePt t="1779" x="10602913" y="3433763"/>
          <p14:tracePt t="1781" x="10560050" y="3433763"/>
          <p14:tracePt t="1782" x="10534650" y="3433763"/>
          <p14:tracePt t="1784" x="10518775" y="3433763"/>
          <p14:tracePt t="1786" x="10493375" y="3433763"/>
          <p14:tracePt t="1788" x="10475913" y="3433763"/>
          <p14:tracePt t="1790" x="10450513" y="3433763"/>
          <p14:tracePt t="1792" x="10433050" y="3433763"/>
          <p14:tracePt t="1796" x="10390188" y="3433763"/>
          <p14:tracePt t="1798" x="10364788" y="3433763"/>
          <p14:tracePt t="1801" x="10348913" y="3433763"/>
          <p14:tracePt t="1804" x="10323513" y="3433763"/>
          <p14:tracePt t="1806" x="10306050" y="3433763"/>
          <p14:tracePt t="1808" x="10280650" y="3433763"/>
          <p14:tracePt t="1812" x="10263188" y="3433763"/>
          <p14:tracePt t="1814" x="10237788" y="3433763"/>
          <p14:tracePt t="1816" x="10220325" y="3433763"/>
          <p14:tracePt t="1818" x="10194925" y="3433763"/>
          <p14:tracePt t="1821" x="10179050" y="3433763"/>
          <p14:tracePt t="1824" x="10153650" y="3433763"/>
          <p14:tracePt t="1829" x="10136188" y="3433763"/>
          <p14:tracePt t="1831" x="10093325" y="3433763"/>
          <p14:tracePt t="1834" x="10067925" y="3433763"/>
          <p14:tracePt t="1836" x="10050463" y="3449638"/>
          <p14:tracePt t="1839" x="10025063" y="3449638"/>
          <p14:tracePt t="1841" x="10009188" y="3449638"/>
          <p14:tracePt t="1847" x="9966325" y="3449638"/>
          <p14:tracePt t="1847" x="9940925" y="3449638"/>
          <p14:tracePt t="1849" x="9923463" y="3449638"/>
          <p14:tracePt t="1851" x="9898063" y="3475038"/>
          <p14:tracePt t="1853" x="9880600" y="3475038"/>
          <p14:tracePt t="1855" x="9855200" y="3475038"/>
          <p14:tracePt t="1857" x="9839325" y="3475038"/>
          <p14:tracePt t="1864" x="9753600" y="3492500"/>
          <p14:tracePt t="1865" x="9728200" y="3492500"/>
          <p14:tracePt t="1867" x="9710738" y="3492500"/>
          <p14:tracePt t="1868" x="9685338" y="3492500"/>
          <p14:tracePt t="1870" x="9667875" y="3492500"/>
          <p14:tracePt t="1872" x="9642475" y="3517900"/>
          <p14:tracePt t="1873" x="9626600" y="3517900"/>
          <p14:tracePt t="1875" x="9601200" y="3517900"/>
          <p14:tracePt t="1879" x="9558338" y="3517900"/>
          <p14:tracePt t="1880" x="9540875" y="3517900"/>
          <p14:tracePt t="1881" x="9515475" y="3535363"/>
          <p14:tracePt t="1883" x="9498013" y="3535363"/>
          <p14:tracePt t="1884" x="9472613" y="3535363"/>
          <p14:tracePt t="1886" x="9456738" y="3535363"/>
          <p14:tracePt t="1887" x="9413875" y="3535363"/>
          <p14:tracePt t="1898" x="9286875" y="3560763"/>
          <p14:tracePt t="1899" x="9261475" y="3560763"/>
          <p14:tracePt t="1900" x="9244013" y="3560763"/>
          <p14:tracePt t="1901" x="9218613" y="3560763"/>
          <p14:tracePt t="1902" x="9218613" y="3578225"/>
          <p14:tracePt t="1903" x="9201150" y="3578225"/>
          <p14:tracePt t="1904" x="9175750" y="3578225"/>
          <p14:tracePt t="1906" x="9158288" y="3578225"/>
          <p14:tracePt t="1907" x="9132888" y="3578225"/>
          <p14:tracePt t="1913" x="9074150" y="3603625"/>
          <p14:tracePt t="1914" x="9048750" y="3603625"/>
          <p14:tracePt t="1915" x="9031288" y="3603625"/>
          <p14:tracePt t="1917" x="9005888" y="3603625"/>
          <p14:tracePt t="1918" x="8988425" y="3603625"/>
          <p14:tracePt t="1920" x="8963025" y="3603625"/>
          <p14:tracePt t="1921" x="8947150" y="3603625"/>
          <p14:tracePt t="1923" x="8921750" y="3603625"/>
          <p14:tracePt t="1924" x="8904288" y="3603625"/>
          <p14:tracePt t="1930" x="8836025" y="3603625"/>
          <p14:tracePt t="1931" x="8818563" y="3619500"/>
          <p14:tracePt t="1933" x="8793163" y="3619500"/>
          <p14:tracePt t="1935" x="8777288" y="3619500"/>
          <p14:tracePt t="1936" x="8750300" y="3619500"/>
          <p14:tracePt t="1938" x="8734425" y="3619500"/>
          <p14:tracePt t="1940" x="8709025" y="3619500"/>
          <p14:tracePt t="1942" x="8691563" y="3619500"/>
          <p14:tracePt t="1947" x="8648700" y="3619500"/>
          <p14:tracePt t="1947" x="8623300" y="3619500"/>
          <p14:tracePt t="1949" x="8605838" y="3619500"/>
          <p14:tracePt t="1950" x="8580438" y="3619500"/>
          <p14:tracePt t="1951" x="8580438" y="3646488"/>
          <p14:tracePt t="1952" x="8564563" y="3646488"/>
          <p14:tracePt t="1954" x="8539163" y="3646488"/>
          <p14:tracePt t="1956" x="8521700" y="3646488"/>
          <p14:tracePt t="1958" x="8496300" y="3646488"/>
          <p14:tracePt t="1963" x="8453438" y="3646488"/>
          <p14:tracePt t="1964" x="8435975" y="3646488"/>
          <p14:tracePt t="1965" x="8410575" y="3646488"/>
          <p14:tracePt t="1966" x="8394700" y="3646488"/>
          <p14:tracePt t="1969" x="8369300" y="3646488"/>
          <p14:tracePt t="1971" x="8351838" y="3646488"/>
          <p14:tracePt t="1973" x="8326438" y="3646488"/>
          <p14:tracePt t="1975" x="8308975" y="3646488"/>
          <p14:tracePt t="1979" x="8283575" y="3646488"/>
          <p14:tracePt t="1980" x="8266113" y="3646488"/>
          <p14:tracePt t="1982" x="8240713" y="3646488"/>
          <p14:tracePt t="1985" x="8224838" y="3646488"/>
          <p14:tracePt t="1987" x="8199438" y="3646488"/>
          <p14:tracePt t="1990" x="8181975" y="3646488"/>
          <p14:tracePt t="1995" x="8156575" y="3646488"/>
          <p14:tracePt t="1997" x="8139113" y="3646488"/>
          <p14:tracePt t="2000" x="8113713" y="3646488"/>
          <p14:tracePt t="2012" x="8096250" y="3646488"/>
          <p14:tracePt t="2433" x="8096250" y="3629025"/>
          <p14:tracePt t="2458" x="8096250" y="3603625"/>
          <p14:tracePt t="2485" x="8113713" y="3603625"/>
          <p14:tracePt t="2488" x="8113713" y="3586163"/>
          <p14:tracePt t="2510" x="8131175" y="3560763"/>
          <p14:tracePt t="2524" x="8131175" y="3543300"/>
          <p14:tracePt t="2527" x="8156575" y="3543300"/>
          <p14:tracePt t="2532" x="8156575" y="3517900"/>
          <p14:tracePt t="2536" x="8174038" y="3517900"/>
          <p14:tracePt t="2546" x="8174038" y="3502025"/>
          <p14:tracePt t="2547" x="8199438" y="3502025"/>
          <p14:tracePt t="2558" x="8199438" y="3475038"/>
          <p14:tracePt t="2559" x="8215313" y="3475038"/>
          <p14:tracePt t="2580" x="8240713" y="3475038"/>
          <p14:tracePt t="2608" x="8240713" y="3459163"/>
          <p14:tracePt t="2621" x="8258175" y="3459163"/>
          <p14:tracePt t="2639" x="8283575" y="3459163"/>
          <p14:tracePt t="2654" x="8301038" y="3459163"/>
          <p14:tracePt t="2668" x="8326438" y="3459163"/>
          <p14:tracePt t="2680" x="8326438" y="3433763"/>
          <p14:tracePt t="2681" x="8343900" y="3433763"/>
          <p14:tracePt t="2689" x="8369300" y="3433763"/>
          <p14:tracePt t="2697" x="8385175" y="3433763"/>
          <p14:tracePt t="2703" x="8410575" y="3433763"/>
          <p14:tracePt t="2708" x="8428038" y="3433763"/>
          <p14:tracePt t="2713" x="8453438" y="3433763"/>
          <p14:tracePt t="2718" x="8470900" y="3433763"/>
          <p14:tracePt t="2723" x="8496300" y="3433763"/>
          <p14:tracePt t="2730" x="8513763" y="3433763"/>
          <p14:tracePt t="2735" x="8539163" y="3433763"/>
          <p14:tracePt t="2741" x="8555038" y="3433763"/>
          <p14:tracePt t="2748" x="8580438" y="3433763"/>
          <p14:tracePt t="2756" x="8597900" y="3433763"/>
          <p14:tracePt t="2765" x="8623300" y="3433763"/>
          <p14:tracePt t="2781" x="8640763" y="3433763"/>
          <p14:tracePt t="2791" x="8640763" y="3416300"/>
          <p14:tracePt t="2803" x="8666163" y="3416300"/>
          <p14:tracePt t="2816" x="8683625" y="3416300"/>
          <p14:tracePt t="2823" x="8709025" y="3416300"/>
          <p14:tracePt t="2830" x="8724900" y="3416300"/>
          <p14:tracePt t="2836" x="8750300" y="3416300"/>
          <p14:tracePt t="2841" x="8767763" y="3416300"/>
          <p14:tracePt t="2848" x="8793163" y="3416300"/>
          <p14:tracePt t="2854" x="8810625" y="3416300"/>
          <p14:tracePt t="2863" x="8836025" y="3390900"/>
          <p14:tracePt t="2865" x="8853488" y="3390900"/>
          <p14:tracePt t="2872" x="8878888" y="3390900"/>
          <p14:tracePt t="2878" x="8894763" y="3390900"/>
          <p14:tracePt t="2883" x="8921750" y="3390900"/>
          <p14:tracePt t="2889" x="8937625" y="3390900"/>
          <p14:tracePt t="2897" x="8963025" y="3390900"/>
          <p14:tracePt t="2902" x="8980488" y="3390900"/>
          <p14:tracePt t="2912" x="9005888" y="3390900"/>
          <p14:tracePt t="2914" x="9023350" y="3390900"/>
          <p14:tracePt t="2932" x="9048750" y="3390900"/>
          <p14:tracePt t="2960" x="9064625" y="3390900"/>
          <p14:tracePt t="2965" x="9091613" y="3390900"/>
          <p14:tracePt t="2972" x="9107488" y="3390900"/>
          <p14:tracePt t="2980" x="9132888" y="3390900"/>
          <p14:tracePt t="2988" x="9150350" y="3390900"/>
          <p14:tracePt t="2989" x="9150350" y="3408363"/>
          <p14:tracePt t="3000" x="9175750" y="3408363"/>
          <p14:tracePt t="3309" x="9175750" y="3433763"/>
          <p14:tracePt t="5017" x="9175750" y="3416300"/>
          <p14:tracePt t="5019" x="9158288" y="3416300"/>
          <p14:tracePt t="5443" x="9158288" y="3390900"/>
          <p14:tracePt t="5469" x="9158288" y="3373438"/>
          <p14:tracePt t="5494" x="9158288" y="3348038"/>
          <p14:tracePt t="5495" x="9132888" y="3348038"/>
          <p14:tracePt t="5518" x="9132888" y="3330575"/>
          <p14:tracePt t="5523" x="9117013" y="3330575"/>
          <p14:tracePt t="5547" x="9117013" y="3305175"/>
          <p14:tracePt t="5556" x="9091613" y="3305175"/>
          <p14:tracePt t="5563" x="9091613" y="3289300"/>
          <p14:tracePt t="5579" x="9074150" y="3289300"/>
          <p14:tracePt t="5580" x="9074150" y="3263900"/>
          <p14:tracePt t="5598" x="9048750" y="3263900"/>
          <p14:tracePt t="5617" x="9048750" y="3246438"/>
          <p14:tracePt t="5631" x="9031288" y="3246438"/>
          <p14:tracePt t="6038" x="9031288" y="3221038"/>
          <p14:tracePt t="6195" x="9005888" y="3221038"/>
          <p14:tracePt t="6203" x="8988425" y="3221038"/>
          <p14:tracePt t="6208" x="8963025" y="3221038"/>
          <p14:tracePt t="6214" x="8947150" y="3221038"/>
          <p14:tracePt t="6218" x="8921750" y="3221038"/>
          <p14:tracePt t="6222" x="8904288" y="3221038"/>
          <p14:tracePt t="6229" x="8878888" y="3221038"/>
          <p14:tracePt t="6230" x="8861425" y="3221038"/>
          <p14:tracePt t="6233" x="8836025" y="3221038"/>
          <p14:tracePt t="6237" x="8836025" y="3238500"/>
          <p14:tracePt t="6238" x="8818563" y="3238500"/>
          <p14:tracePt t="6242" x="8793163" y="3238500"/>
          <p14:tracePt t="6247" x="8777288" y="3238500"/>
          <p14:tracePt t="6250" x="8750300" y="3238500"/>
          <p14:tracePt t="6251" x="8750300" y="3263900"/>
          <p14:tracePt t="6254" x="8734425" y="3263900"/>
          <p14:tracePt t="6259" x="8709025" y="3263900"/>
          <p14:tracePt t="6263" x="8691563" y="3279775"/>
          <p14:tracePt t="6268" x="8666163" y="3279775"/>
          <p14:tracePt t="6271" x="8648700" y="3279775"/>
          <p14:tracePt t="6272" x="8648700" y="3305175"/>
          <p14:tracePt t="6275" x="8623300" y="3305175"/>
          <p14:tracePt t="6280" x="8605838" y="3305175"/>
          <p14:tracePt t="6281" x="8580438" y="3305175"/>
          <p14:tracePt t="6284" x="8564563" y="3305175"/>
          <p14:tracePt t="6285" x="8564563" y="3322638"/>
          <p14:tracePt t="6287" x="8539163" y="3322638"/>
          <p14:tracePt t="6310" x="8521700" y="3322638"/>
          <p14:tracePt t="6315" x="8453438" y="3322638"/>
          <p14:tracePt t="6316" x="8453438" y="3348038"/>
          <p14:tracePt t="6318" x="8435975" y="3348038"/>
          <p14:tracePt t="6321" x="8410575" y="3348038"/>
          <p14:tracePt t="6323" x="8394700" y="3348038"/>
          <p14:tracePt t="6330" x="8351838" y="3348038"/>
          <p14:tracePt t="6331" x="8326438" y="3348038"/>
          <p14:tracePt t="6332" x="8308975" y="3348038"/>
          <p14:tracePt t="6335" x="8283575" y="3348038"/>
          <p14:tracePt t="6337" x="8266113" y="3365500"/>
          <p14:tracePt t="6340" x="8240713" y="3365500"/>
          <p14:tracePt t="6342" x="8224838" y="3365500"/>
          <p14:tracePt t="6346" x="8199438" y="3365500"/>
          <p14:tracePt t="6347" x="8181975" y="3365500"/>
          <p14:tracePt t="6349" x="8156575" y="3365500"/>
          <p14:tracePt t="6352" x="8139113" y="3365500"/>
          <p14:tracePt t="6354" x="8113713" y="3365500"/>
          <p14:tracePt t="6356" x="8096250" y="3365500"/>
          <p14:tracePt t="6358" x="8070850" y="3365500"/>
          <p14:tracePt t="6361" x="8054975" y="3365500"/>
          <p14:tracePt t="6363" x="8029575" y="3365500"/>
          <p14:tracePt t="6364" x="8012113" y="3365500"/>
          <p14:tracePt t="6366" x="7986713" y="3365500"/>
          <p14:tracePt t="6368" x="7969250" y="3365500"/>
          <p14:tracePt t="6370" x="7943850" y="3365500"/>
          <p14:tracePt t="6372" x="7926388" y="3365500"/>
          <p14:tracePt t="6374" x="7900988" y="3365500"/>
          <p14:tracePt t="6380" x="7842250" y="3365500"/>
          <p14:tracePt t="6381" x="7816850" y="3365500"/>
          <p14:tracePt t="6383" x="7799388" y="3365500"/>
          <p14:tracePt t="6385" x="7773988" y="3365500"/>
          <p14:tracePt t="6387" x="7756525" y="3365500"/>
          <p14:tracePt t="6389" x="7731125" y="3365500"/>
          <p14:tracePt t="6391" x="7715250" y="3365500"/>
          <p14:tracePt t="6396" x="7672388" y="3365500"/>
          <p14:tracePt t="6397" x="7646988" y="3365500"/>
          <p14:tracePt t="6399" x="7629525" y="3365500"/>
          <p14:tracePt t="6401" x="7604125" y="3365500"/>
          <p14:tracePt t="6404" x="7586663" y="3365500"/>
          <p14:tracePt t="6406" x="7561263" y="3365500"/>
          <p14:tracePt t="6408" x="7545388" y="3365500"/>
          <p14:tracePt t="6412" x="7518400" y="3365500"/>
          <p14:tracePt t="6413" x="7502525" y="3365500"/>
          <p14:tracePt t="6415" x="7477125" y="3365500"/>
          <p14:tracePt t="6417" x="7459663" y="3365500"/>
          <p14:tracePt t="6419" x="7434263" y="3365500"/>
          <p14:tracePt t="6421" x="7416800" y="3365500"/>
          <p14:tracePt t="6422" x="7416800" y="3390900"/>
          <p14:tracePt t="6423" x="7391400" y="3390900"/>
          <p14:tracePt t="6425" x="7373938" y="3390900"/>
          <p14:tracePt t="6428" x="7348538" y="3390900"/>
          <p14:tracePt t="6430" x="7332663" y="3390900"/>
          <p14:tracePt t="6431" x="7332663" y="3408363"/>
          <p14:tracePt t="6432" x="7307263" y="3408363"/>
          <p14:tracePt t="6434" x="7289800" y="3408363"/>
          <p14:tracePt t="6436" x="7264400" y="3408363"/>
          <p14:tracePt t="6438" x="7246938" y="3433763"/>
          <p14:tracePt t="6439" x="7221538" y="3433763"/>
          <p14:tracePt t="6442" x="7204075" y="3433763"/>
          <p14:tracePt t="6446" x="7178675" y="3449638"/>
          <p14:tracePt t="6447" x="7162800" y="3449638"/>
          <p14:tracePt t="6448" x="7137400" y="3449638"/>
          <p14:tracePt t="6450" x="7137400" y="3475038"/>
          <p14:tracePt t="6451" x="7119938" y="3475038"/>
          <p14:tracePt t="6453" x="7094538" y="3475038"/>
          <p14:tracePt t="6455" x="7077075" y="3475038"/>
          <p14:tracePt t="6456" x="7077075" y="3492500"/>
          <p14:tracePt t="6458" x="7051675" y="3492500"/>
          <p14:tracePt t="6464" x="7034213" y="3492500"/>
          <p14:tracePt t="6466" x="7008813" y="3517900"/>
          <p14:tracePt t="6468" x="6992938" y="3517900"/>
          <p14:tracePt t="6470" x="6967538" y="3535363"/>
          <p14:tracePt t="6471" x="6950075" y="3535363"/>
          <p14:tracePt t="6473" x="6924675" y="3535363"/>
          <p14:tracePt t="6475" x="6907213" y="3560763"/>
          <p14:tracePt t="6480" x="6838950" y="3578225"/>
          <p14:tracePt t="6481" x="6823075" y="3578225"/>
          <p14:tracePt t="6483" x="6797675" y="3603625"/>
          <p14:tracePt t="6485" x="6780213" y="3603625"/>
          <p14:tracePt t="6487" x="6754813" y="3619500"/>
          <p14:tracePt t="6488" x="6737350" y="3619500"/>
          <p14:tracePt t="6490" x="6711950" y="3646488"/>
          <p14:tracePt t="6491" x="6694488" y="3646488"/>
          <p14:tracePt t="6492" x="6669088" y="3646488"/>
          <p14:tracePt t="6496" x="6626225" y="3662363"/>
          <p14:tracePt t="6497" x="6610350" y="3662363"/>
          <p14:tracePt t="6498" x="6584950" y="3687763"/>
          <p14:tracePt t="6500" x="6567488" y="3687763"/>
          <p14:tracePt t="6501" x="6542088" y="3705225"/>
          <p14:tracePt t="6502" x="6524625" y="3705225"/>
          <p14:tracePt t="6503" x="6499225" y="3705225"/>
          <p14:tracePt t="6504" x="6483350" y="3730625"/>
          <p14:tracePt t="6506" x="6456363" y="3730625"/>
          <p14:tracePt t="6507" x="6440488" y="3730625"/>
          <p14:tracePt t="6508" x="6415088" y="3748088"/>
          <p14:tracePt t="6509" x="6397625" y="3748088"/>
          <p14:tracePt t="6513" x="6311900" y="3790950"/>
          <p14:tracePt t="6515" x="6286500" y="3790950"/>
          <p14:tracePt t="6516" x="6270625" y="3790950"/>
          <p14:tracePt t="6517" x="6245225" y="3816350"/>
          <p14:tracePt t="6518" x="6227763" y="3816350"/>
          <p14:tracePt t="6519" x="6202363" y="3816350"/>
          <p14:tracePt t="6520" x="6202363" y="3832225"/>
          <p14:tracePt t="6521" x="6184900" y="3832225"/>
          <p14:tracePt t="6522" x="6159500" y="3832225"/>
          <p14:tracePt t="6523" x="6142038" y="3857625"/>
          <p14:tracePt t="6524" x="6116638" y="3857625"/>
          <p14:tracePt t="6525" x="6100763" y="3857625"/>
          <p14:tracePt t="6530" x="5989638" y="3875088"/>
          <p14:tracePt t="6531" x="5989638" y="3900488"/>
          <p14:tracePt t="6532" x="5972175" y="3900488"/>
          <p14:tracePt t="6533" x="5930900" y="3917950"/>
          <p14:tracePt t="6534" x="5888038" y="3917950"/>
          <p14:tracePt t="6535" x="5862638" y="3917950"/>
          <p14:tracePt t="6537" x="5845175" y="3943350"/>
          <p14:tracePt t="6537" x="5819775" y="3943350"/>
          <p14:tracePt t="6539" x="5802313" y="3943350"/>
          <p14:tracePt t="6540" x="5776913" y="3960813"/>
          <p14:tracePt t="6541" x="5761038" y="3960813"/>
          <p14:tracePt t="6542" x="5735638" y="3960813"/>
          <p14:tracePt t="6546" x="5675313" y="3986213"/>
          <p14:tracePt t="6547" x="5649913" y="4002088"/>
          <p14:tracePt t="6548" x="5632450" y="4002088"/>
          <p14:tracePt t="6549" x="5607050" y="4002088"/>
          <p14:tracePt t="6550" x="5591175" y="4027488"/>
          <p14:tracePt t="6551" x="5565775" y="4027488"/>
          <p14:tracePt t="6552" x="5548313" y="4027488"/>
          <p14:tracePt t="6553" x="5522913" y="4044950"/>
          <p14:tracePt t="6554" x="5505450" y="4044950"/>
          <p14:tracePt t="6555" x="5480050" y="4044950"/>
          <p14:tracePt t="6556" x="5462588" y="4070350"/>
          <p14:tracePt t="6557" x="5437188" y="4070350"/>
          <p14:tracePt t="6558" x="5421313" y="4070350"/>
          <p14:tracePt t="6559" x="5394325" y="4087813"/>
          <p14:tracePt t="6564" x="5335588" y="4113213"/>
          <p14:tracePt t="6567" x="5310188" y="4113213"/>
          <p14:tracePt t="6568" x="5292725" y="4113213"/>
          <p14:tracePt t="6569" x="5267325" y="4130675"/>
          <p14:tracePt t="6570" x="5249863" y="4130675"/>
          <p14:tracePt t="6571" x="5224463" y="4156075"/>
          <p14:tracePt t="6572" x="5208588" y="4156075"/>
          <p14:tracePt t="6573" x="5183188" y="4156075"/>
          <p14:tracePt t="6574" x="5165725" y="4171950"/>
          <p14:tracePt t="6580" x="5080000" y="4197350"/>
          <p14:tracePt t="6581" x="5038725" y="4214813"/>
          <p14:tracePt t="6582" x="5013325" y="4214813"/>
          <p14:tracePt t="6584" x="4995863" y="4240213"/>
          <p14:tracePt t="6585" x="4970463" y="4240213"/>
          <p14:tracePt t="6586" x="4953000" y="4240213"/>
          <p14:tracePt t="6587" x="4927600" y="4257675"/>
          <p14:tracePt t="6588" x="4910138" y="4257675"/>
          <p14:tracePt t="6589" x="4884738" y="4257675"/>
          <p14:tracePt t="6590" x="4868863" y="4283075"/>
          <p14:tracePt t="6592" x="4843463" y="4283075"/>
          <p14:tracePt t="6597" x="4783138" y="4325938"/>
          <p14:tracePt t="6597" x="4757738" y="4325938"/>
          <p14:tracePt t="6598" x="4740275" y="4325938"/>
          <p14:tracePt t="6600" x="4714875" y="4341813"/>
          <p14:tracePt t="6601" x="4699000" y="4341813"/>
          <p14:tracePt t="6603" x="4673600" y="4368800"/>
          <p14:tracePt t="6604" x="4656138" y="4368800"/>
          <p14:tracePt t="6605" x="4630738" y="4368800"/>
          <p14:tracePt t="6606" x="4630738" y="4384675"/>
          <p14:tracePt t="6607" x="4613275" y="4384675"/>
          <p14:tracePt t="6608" x="4587875" y="4384675"/>
          <p14:tracePt t="6614" x="4503738" y="4427538"/>
          <p14:tracePt t="6615" x="4486275" y="4427538"/>
          <p14:tracePt t="6616" x="4460875" y="4427538"/>
          <p14:tracePt t="6618" x="4443413" y="4452938"/>
          <p14:tracePt t="6619" x="4418013" y="4452938"/>
          <p14:tracePt t="6621" x="4400550" y="4452938"/>
          <p14:tracePt t="6622" x="4375150" y="4452938"/>
          <p14:tracePt t="6623" x="4375150" y="4470400"/>
          <p14:tracePt t="6624" x="4359275" y="4470400"/>
          <p14:tracePt t="6625" x="4332288" y="4470400"/>
          <p14:tracePt t="6630" x="4273550" y="4495800"/>
          <p14:tracePt t="6630" x="4248150" y="4513263"/>
          <p14:tracePt t="6632" x="4230688" y="4513263"/>
          <p14:tracePt t="6633" x="4205288" y="4513263"/>
          <p14:tracePt t="6634" x="4205288" y="4538663"/>
          <p14:tracePt t="6635" x="4187825" y="4538663"/>
          <p14:tracePt t="6636" x="4162425" y="4538663"/>
          <p14:tracePt t="6637" x="4146550" y="4538663"/>
          <p14:tracePt t="6639" x="4121150" y="4554538"/>
          <p14:tracePt t="6641" x="4103688" y="4554538"/>
          <p14:tracePt t="6642" x="4078288" y="4554538"/>
          <p14:tracePt t="6645" x="4035425" y="4579938"/>
          <p14:tracePt t="6647" x="3992563" y="4597400"/>
          <p14:tracePt t="6649" x="3976688" y="4597400"/>
          <p14:tracePt t="6649" x="3951288" y="4597400"/>
          <p14:tracePt t="6652" x="3933825" y="4622800"/>
          <p14:tracePt t="6653" x="3908425" y="4622800"/>
          <p14:tracePt t="6654" x="3890963" y="4622800"/>
          <p14:tracePt t="6655" x="3865563" y="4622800"/>
          <p14:tracePt t="6656" x="3865563" y="4640263"/>
          <p14:tracePt t="6657" x="3848100" y="4640263"/>
          <p14:tracePt t="6658" x="3822700" y="4640263"/>
          <p14:tracePt t="6659" x="3806825" y="4640263"/>
          <p14:tracePt t="6663" x="3763963" y="4665663"/>
          <p14:tracePt t="6664" x="3738563" y="4665663"/>
          <p14:tracePt t="6665" x="3721100" y="4665663"/>
          <p14:tracePt t="6666" x="3695700" y="4683125"/>
          <p14:tracePt t="6668" x="3678238" y="4683125"/>
          <p14:tracePt t="6669" x="3652838" y="4683125"/>
          <p14:tracePt t="6670" x="3636963" y="4683125"/>
          <p14:tracePt t="6671" x="3636963" y="4708525"/>
          <p14:tracePt t="6672" x="3611563" y="4708525"/>
          <p14:tracePt t="6673" x="3594100" y="4708525"/>
          <p14:tracePt t="6674" x="3568700" y="4708525"/>
          <p14:tracePt t="6675" x="3551238" y="4708525"/>
          <p14:tracePt t="6680" x="3508375" y="4724400"/>
          <p14:tracePt t="6681" x="3467100" y="4724400"/>
          <p14:tracePt t="6682" x="3441700" y="4724400"/>
          <p14:tracePt t="6684" x="3398838" y="4749800"/>
          <p14:tracePt t="6686" x="3381375" y="4749800"/>
          <p14:tracePt t="6686" x="3355975" y="4749800"/>
          <p14:tracePt t="6688" x="3338513" y="4767263"/>
          <p14:tracePt t="6690" x="3313113" y="4767263"/>
          <p14:tracePt t="6691" x="3297238" y="4767263"/>
          <p14:tracePt t="6692" x="3270250" y="4767263"/>
          <p14:tracePt t="6697" x="3211513" y="4792663"/>
          <p14:tracePt t="6698" x="3186113" y="4792663"/>
          <p14:tracePt t="6699" x="3168650" y="4792663"/>
          <p14:tracePt t="6700" x="3143250" y="4792663"/>
          <p14:tracePt t="6702" x="3127375" y="4792663"/>
          <p14:tracePt t="6703" x="3100388" y="4810125"/>
          <p14:tracePt t="6705" x="3084513" y="4810125"/>
          <p14:tracePt t="6706" x="3059113" y="4810125"/>
          <p14:tracePt t="6708" x="3041650" y="4810125"/>
          <p14:tracePt t="6713" x="2998788" y="4835525"/>
          <p14:tracePt t="6714" x="2955925" y="4835525"/>
          <p14:tracePt t="6716" x="2930525" y="4835525"/>
          <p14:tracePt t="6717" x="2914650" y="4835525"/>
          <p14:tracePt t="6718" x="2914650" y="4852988"/>
          <p14:tracePt t="6719" x="2889250" y="4852988"/>
          <p14:tracePt t="6730" x="2871788" y="4852988"/>
          <p14:tracePt t="6731" x="2846388" y="4852988"/>
          <p14:tracePt t="6732" x="2828925" y="4852988"/>
          <p14:tracePt t="6734" x="2803525" y="4878388"/>
          <p14:tracePt t="6735" x="2786063" y="4878388"/>
          <p14:tracePt t="6737" x="2760663" y="4878388"/>
          <p14:tracePt t="6738" x="2744788" y="4878388"/>
          <p14:tracePt t="6740" x="2719388" y="4894263"/>
          <p14:tracePt t="6741" x="2701925" y="4894263"/>
          <p14:tracePt t="6747" x="2616200" y="4919663"/>
          <p14:tracePt t="6750" x="2574925" y="4919663"/>
          <p14:tracePt t="6750" x="2549525" y="4919663"/>
          <p14:tracePt t="6752" x="2532063" y="4937125"/>
          <p14:tracePt t="6754" x="2506663" y="4937125"/>
          <p14:tracePt t="6755" x="2489200" y="4937125"/>
          <p14:tracePt t="6757" x="2463800" y="4962525"/>
          <p14:tracePt t="6758" x="2446338" y="4962525"/>
          <p14:tracePt t="6763" x="2362200" y="4979988"/>
          <p14:tracePt t="6765" x="2336800" y="4979988"/>
          <p14:tracePt t="6766" x="2319338" y="4979988"/>
          <p14:tracePt t="6767" x="2319338" y="5005388"/>
          <p14:tracePt t="6768" x="2293938" y="5005388"/>
          <p14:tracePt t="6769" x="2276475" y="5005388"/>
          <p14:tracePt t="6770" x="2251075" y="5005388"/>
          <p14:tracePt t="6772" x="2235200" y="5022850"/>
          <p14:tracePt t="6774" x="2208213" y="5022850"/>
          <p14:tracePt t="6775" x="2192338" y="5022850"/>
          <p14:tracePt t="6779" x="2192338" y="5048250"/>
          <p14:tracePt t="6781" x="2124075" y="5048250"/>
          <p14:tracePt t="6784" x="2081213" y="5064125"/>
          <p14:tracePt t="6786" x="2065338" y="5064125"/>
          <p14:tracePt t="6788" x="2038350" y="5091113"/>
          <p14:tracePt t="6790" x="2022475" y="5091113"/>
          <p14:tracePt t="6792" x="1997075" y="5091113"/>
          <p14:tracePt t="6796" x="1979613" y="5106988"/>
          <p14:tracePt t="6797" x="1954213" y="5106988"/>
          <p14:tracePt t="6800" x="1936750" y="5106988"/>
          <p14:tracePt t="6801" x="1936750" y="5132388"/>
          <p14:tracePt t="6802" x="1911350" y="5132388"/>
          <p14:tracePt t="6804" x="1893888" y="5132388"/>
          <p14:tracePt t="6807" x="1868488" y="5149850"/>
          <p14:tracePt t="6812" x="1852613" y="5149850"/>
          <p14:tracePt t="6814" x="1827213" y="5175250"/>
          <p14:tracePt t="6816" x="1809750" y="5175250"/>
          <p14:tracePt t="6818" x="1809750" y="5192713"/>
          <p14:tracePt t="6819" x="1784350" y="5192713"/>
          <p14:tracePt t="6822" x="1766888" y="5192713"/>
          <p14:tracePt t="6823" x="1766888" y="5218113"/>
          <p14:tracePt t="6830" x="1724025" y="5235575"/>
          <p14:tracePt t="6833" x="1698625" y="5235575"/>
          <p14:tracePt t="6834" x="1698625" y="5260975"/>
          <p14:tracePt t="6835" x="1682750" y="5260975"/>
          <p14:tracePt t="6838" x="1682750" y="5276850"/>
          <p14:tracePt t="6839" x="1657350" y="5276850"/>
          <p14:tracePt t="6842" x="1657350" y="5302250"/>
          <p14:tracePt t="6845" x="1639888" y="5302250"/>
          <p14:tracePt t="6847" x="1614488" y="5319713"/>
          <p14:tracePt t="6850" x="1597025" y="5319713"/>
          <p14:tracePt t="6852" x="1597025" y="5345113"/>
          <p14:tracePt t="6853" x="1571625" y="5345113"/>
          <p14:tracePt t="6856" x="1571625" y="5362575"/>
          <p14:tracePt t="6857" x="1554163" y="5362575"/>
          <p14:tracePt t="6862" x="1554163" y="5387975"/>
          <p14:tracePt t="6866" x="1528763" y="5387975"/>
          <p14:tracePt t="6868" x="1528763" y="5405438"/>
          <p14:tracePt t="6870" x="1512888" y="5405438"/>
          <p14:tracePt t="6872" x="1512888" y="5430838"/>
          <p14:tracePt t="6873" x="1487488" y="5430838"/>
          <p14:tracePt t="6879" x="1470025" y="5446713"/>
          <p14:tracePt t="6881" x="1444625" y="5446713"/>
          <p14:tracePt t="6882" x="1444625" y="5472113"/>
          <p14:tracePt t="6884" x="1427163" y="5472113"/>
          <p14:tracePt t="6887" x="1401763" y="5489575"/>
          <p14:tracePt t="6891" x="1384300" y="5489575"/>
          <p14:tracePt t="6896" x="1358900" y="5514975"/>
          <p14:tracePt t="6898" x="1343025" y="5514975"/>
          <p14:tracePt t="6901" x="1343025" y="5532438"/>
          <p14:tracePt t="6903" x="1317625" y="5532438"/>
          <p14:tracePt t="6908" x="1300163" y="5532438"/>
          <p14:tracePt t="6913" x="1300163" y="5557838"/>
          <p14:tracePt t="6915" x="1274763" y="5557838"/>
          <p14:tracePt t="7195" x="1257300" y="5557838"/>
          <p14:tracePt t="7416" x="1274763" y="5557838"/>
          <p14:tracePt t="7422" x="1290638" y="5557838"/>
          <p14:tracePt t="7428" x="1317625" y="5557838"/>
          <p14:tracePt t="7431" x="1333500" y="5557838"/>
          <p14:tracePt t="7435" x="1358900" y="5557838"/>
          <p14:tracePt t="7437" x="1358900" y="5540375"/>
          <p14:tracePt t="7439" x="1376363" y="5540375"/>
          <p14:tracePt t="7445" x="1401763" y="5540375"/>
          <p14:tracePt t="7447" x="1419225" y="5540375"/>
          <p14:tracePt t="7451" x="1444625" y="5540375"/>
          <p14:tracePt t="7454" x="1462088" y="5540375"/>
          <p14:tracePt t="7458" x="1487488" y="5540375"/>
          <p14:tracePt t="7463" x="1503363" y="5514975"/>
          <p14:tracePt t="7465" x="1528763" y="5514975"/>
          <p14:tracePt t="7468" x="1546225" y="5514975"/>
          <p14:tracePt t="7472" x="1571625" y="5514975"/>
          <p14:tracePt t="7478" x="1589088" y="5514975"/>
          <p14:tracePt t="7481" x="1614488" y="5514975"/>
          <p14:tracePt t="7486" x="1631950" y="5514975"/>
          <p14:tracePt t="7490" x="1631950" y="5497513"/>
          <p14:tracePt t="7491" x="1657350" y="5497513"/>
          <p14:tracePt t="7497" x="1673225" y="5497513"/>
          <p14:tracePt t="7503" x="1698625" y="5497513"/>
          <p14:tracePt t="7511" x="1716088" y="5497513"/>
          <p14:tracePt t="7513" x="1716088" y="5472113"/>
          <p14:tracePt t="7517" x="1741488" y="5472113"/>
          <p14:tracePt t="7523" x="1758950" y="5472113"/>
          <p14:tracePt t="7525" x="1758950" y="5456238"/>
          <p14:tracePt t="7530" x="1784350" y="5456238"/>
          <p14:tracePt t="7534" x="1801813" y="5456238"/>
          <p14:tracePt t="7535" x="1801813" y="5430838"/>
          <p14:tracePt t="7538" x="1827213" y="5430838"/>
          <p14:tracePt t="7542" x="1843088" y="5430838"/>
          <p14:tracePt t="7546" x="1868488" y="5413375"/>
          <p14:tracePt t="7550" x="1885950" y="5387975"/>
          <p14:tracePt t="7554" x="1911350" y="5387975"/>
          <p14:tracePt t="7558" x="1928813" y="5370513"/>
          <p14:tracePt t="7562" x="1954213" y="5370513"/>
          <p14:tracePt t="7564" x="1971675" y="5345113"/>
          <p14:tracePt t="7566" x="1997075" y="5345113"/>
          <p14:tracePt t="7568" x="2012950" y="5327650"/>
          <p14:tracePt t="7571" x="2038350" y="5327650"/>
          <p14:tracePt t="7574" x="2055813" y="5327650"/>
          <p14:tracePt t="7575" x="2055813" y="5302250"/>
          <p14:tracePt t="7579" x="2081213" y="5302250"/>
          <p14:tracePt t="7580" x="2098675" y="5302250"/>
          <p14:tracePt t="7583" x="2098675" y="5286375"/>
          <p14:tracePt t="7584" x="2124075" y="5286375"/>
          <p14:tracePt t="7587" x="2141538" y="5286375"/>
          <p14:tracePt t="7592" x="2166938" y="5286375"/>
          <p14:tracePt t="7597" x="2182813" y="5260975"/>
          <p14:tracePt t="7600" x="2208213" y="5260975"/>
          <p14:tracePt t="7606" x="2225675" y="5260975"/>
          <p14:tracePt t="7612" x="2251075" y="5260975"/>
          <p14:tracePt t="7613" x="2251075" y="5243513"/>
          <p14:tracePt t="7616" x="2268538" y="5243513"/>
          <p14:tracePt t="7622" x="2293938" y="5243513"/>
          <p14:tracePt t="7630" x="2311400" y="5218113"/>
          <p14:tracePt t="7633" x="2336800" y="5218113"/>
          <p14:tracePt t="7638" x="2352675" y="5218113"/>
          <p14:tracePt t="7642" x="2352675" y="5200650"/>
          <p14:tracePt t="7645" x="2379663" y="5200650"/>
          <p14:tracePt t="7664" x="2420938" y="5200650"/>
          <p14:tracePt t="7665" x="2438400" y="5175250"/>
          <p14:tracePt t="7667" x="2463800" y="5175250"/>
          <p14:tracePt t="7669" x="2481263" y="5175250"/>
          <p14:tracePt t="7671" x="2481263" y="5157788"/>
          <p14:tracePt t="7672" x="2506663" y="5157788"/>
          <p14:tracePt t="7674" x="2524125" y="5157788"/>
          <p14:tracePt t="7680" x="2549525" y="5132388"/>
          <p14:tracePt t="7680" x="2565400" y="5132388"/>
          <p14:tracePt t="7681" x="2590800" y="5132388"/>
          <p14:tracePt t="7683" x="2608263" y="5132388"/>
          <p14:tracePt t="7685" x="2633663" y="5116513"/>
          <p14:tracePt t="7687" x="2651125" y="5116513"/>
          <p14:tracePt t="7689" x="2676525" y="5116513"/>
          <p14:tracePt t="7691" x="2693988" y="5116513"/>
          <p14:tracePt t="7692" x="2693988" y="5091113"/>
          <p14:tracePt t="7695" x="2719388" y="5091113"/>
          <p14:tracePt t="7697" x="2760663" y="5091113"/>
          <p14:tracePt t="7699" x="2778125" y="5073650"/>
          <p14:tracePt t="7701" x="2803525" y="5073650"/>
          <p14:tracePt t="7703" x="2820988" y="5073650"/>
          <p14:tracePt t="7705" x="2846388" y="5073650"/>
          <p14:tracePt t="7707" x="2863850" y="5048250"/>
          <p14:tracePt t="7713" x="2930525" y="5048250"/>
          <p14:tracePt t="7714" x="2947988" y="5030788"/>
          <p14:tracePt t="7717" x="2973388" y="5030788"/>
          <p14:tracePt t="7718" x="2990850" y="5030788"/>
          <p14:tracePt t="7720" x="3016250" y="5030788"/>
          <p14:tracePt t="7723" x="3033713" y="5005388"/>
          <p14:tracePt t="7725" x="3059113" y="5005388"/>
          <p14:tracePt t="7735" x="3074988" y="5005388"/>
          <p14:tracePt t="7736" x="3100388" y="5005388"/>
          <p14:tracePt t="7738" x="3117850" y="5005388"/>
          <p14:tracePt t="7740" x="3143250" y="4987925"/>
          <p14:tracePt t="7742" x="3160713" y="4987925"/>
          <p14:tracePt t="7747" x="3228975" y="4962525"/>
          <p14:tracePt t="7749" x="3244850" y="4962525"/>
          <p14:tracePt t="7751" x="3270250" y="4962525"/>
          <p14:tracePt t="7752" x="3287713" y="4962525"/>
          <p14:tracePt t="7754" x="3313113" y="4946650"/>
          <p14:tracePt t="7755" x="3330575" y="4946650"/>
          <p14:tracePt t="7757" x="3355975" y="4946650"/>
          <p14:tracePt t="7762" x="3398838" y="4919663"/>
          <p14:tracePt t="7764" x="3414713" y="4919663"/>
          <p14:tracePt t="7764" x="3441700" y="4919663"/>
          <p14:tracePt t="7766" x="3457575" y="4919663"/>
          <p14:tracePt t="7767" x="3482975" y="4919663"/>
          <p14:tracePt t="7768" x="3500438" y="4903788"/>
          <p14:tracePt t="7770" x="3525838" y="4903788"/>
          <p14:tracePt t="7771" x="3543300" y="4903788"/>
          <p14:tracePt t="7773" x="3568700" y="4903788"/>
          <p14:tracePt t="7774" x="3586163" y="4878388"/>
          <p14:tracePt t="7779" x="3627438" y="4878388"/>
          <p14:tracePt t="7781" x="3670300" y="4860925"/>
          <p14:tracePt t="7782" x="3695700" y="4860925"/>
          <p14:tracePt t="7784" x="3713163" y="4860925"/>
          <p14:tracePt t="7785" x="3738563" y="4860925"/>
          <p14:tracePt t="7786" x="3738563" y="4835525"/>
          <p14:tracePt t="7787" x="3756025" y="4835525"/>
          <p14:tracePt t="7788" x="3781425" y="4835525"/>
          <p14:tracePt t="7790" x="3797300" y="4835525"/>
          <p14:tracePt t="7791" x="3822700" y="4835525"/>
          <p14:tracePt t="7796" x="3840163" y="4818063"/>
          <p14:tracePt t="7801" x="3865563" y="4818063"/>
          <p14:tracePt t="7802" x="3883025" y="4818063"/>
          <p14:tracePt t="7804" x="3908425" y="4818063"/>
          <p14:tracePt t="7806" x="3925888" y="4792663"/>
          <p14:tracePt t="7808" x="3951288" y="4792663"/>
          <p14:tracePt t="7813" x="3967163" y="4792663"/>
          <p14:tracePt t="7814" x="4010025" y="4775200"/>
          <p14:tracePt t="7816" x="4035425" y="4775200"/>
          <p14:tracePt t="7819" x="4052888" y="4775200"/>
          <p14:tracePt t="7820" x="4052888" y="4749800"/>
          <p14:tracePt t="7821" x="4078288" y="4749800"/>
          <p14:tracePt t="7823" x="4095750" y="4749800"/>
          <p14:tracePt t="7825" x="4121150" y="4749800"/>
          <p14:tracePt t="7830" x="4137025" y="4733925"/>
          <p14:tracePt t="7831" x="4162425" y="4733925"/>
          <p14:tracePt t="7834" x="4179888" y="4708525"/>
          <p14:tracePt t="7836" x="4205288" y="4708525"/>
          <p14:tracePt t="7840" x="4222750" y="4708525"/>
          <p14:tracePt t="7845" x="4248150" y="4691063"/>
          <p14:tracePt t="7847" x="4265613" y="4691063"/>
          <p14:tracePt t="7849" x="4291013" y="4691063"/>
          <p14:tracePt t="7852" x="4291013" y="4665663"/>
          <p14:tracePt t="7853" x="4306888" y="4665663"/>
          <p14:tracePt t="7856" x="4332288" y="4665663"/>
          <p14:tracePt t="7858" x="4349750" y="4665663"/>
          <p14:tracePt t="7859" x="4349750" y="4648200"/>
          <p14:tracePt t="7863" x="4375150" y="4648200"/>
          <p14:tracePt t="7865" x="4392613" y="4648200"/>
          <p14:tracePt t="7867" x="4392613" y="4622800"/>
          <p14:tracePt t="7869" x="4418013" y="4622800"/>
          <p14:tracePt t="7872" x="4435475" y="4622800"/>
          <p14:tracePt t="7875" x="4435475" y="4605338"/>
          <p14:tracePt t="7879" x="4460875" y="4605338"/>
          <p14:tracePt t="7881" x="4476750" y="4579938"/>
          <p14:tracePt t="7884" x="4503738" y="4579938"/>
          <p14:tracePt t="7912" x="4545013" y="4564063"/>
          <p14:tracePt t="7913" x="4545013" y="4538663"/>
          <p14:tracePt t="7916" x="4562475" y="4538663"/>
          <p14:tracePt t="7920" x="4562475" y="4521200"/>
          <p14:tracePt t="7925" x="4587875" y="4521200"/>
          <p14:tracePt t="7930" x="4587875" y="4495800"/>
          <p14:tracePt t="7937" x="4605338" y="4495800"/>
          <p14:tracePt t="7939" x="4605338" y="4478338"/>
          <p14:tracePt t="7948" x="4605338" y="4452938"/>
          <p14:tracePt t="7950" x="4630738" y="4452938"/>
          <p14:tracePt t="7956" x="4630738" y="4435475"/>
          <p14:tracePt t="7965" x="4630738" y="4410075"/>
          <p14:tracePt t="7967" x="4646613" y="4410075"/>
          <p14:tracePt t="7972" x="4646613" y="4394200"/>
          <p14:tracePt t="7980" x="4646613" y="4368800"/>
          <p14:tracePt t="7982" x="4673600" y="4368800"/>
          <p14:tracePt t="7986" x="4673600" y="4351338"/>
          <p14:tracePt t="7995" x="4673600" y="4325938"/>
          <p14:tracePt t="7998" x="4689475" y="4325938"/>
          <p14:tracePt t="8000" x="4689475" y="4308475"/>
          <p14:tracePt t="8007" x="4689475" y="4283075"/>
          <p14:tracePt t="8012" x="4714875" y="4283075"/>
          <p14:tracePt t="8014" x="4714875" y="4265613"/>
          <p14:tracePt t="8020" x="4714875" y="4240213"/>
          <p14:tracePt t="8022" x="4732338" y="4240213"/>
          <p14:tracePt t="8046" x="4732338" y="4224338"/>
          <p14:tracePt t="8050" x="4757738" y="4224338"/>
          <p14:tracePt t="8053" x="4757738" y="4197350"/>
          <p14:tracePt t="8065" x="4757738" y="4181475"/>
          <p14:tracePt t="8069" x="4775200" y="4181475"/>
          <p14:tracePt t="8079" x="4775200" y="4156075"/>
          <p14:tracePt t="8090" x="4800600" y="4156075"/>
          <p14:tracePt t="8091" x="4800600" y="4138613"/>
          <p14:tracePt t="8102" x="4800600" y="4113213"/>
          <p14:tracePt t="8105" x="4818063" y="4113213"/>
          <p14:tracePt t="8112" x="4818063" y="4095750"/>
          <p14:tracePt t="8113" x="4843463" y="4095750"/>
          <p14:tracePt t="8117" x="4843463" y="4070350"/>
          <p14:tracePt t="8119" x="4859338" y="4070350"/>
          <p14:tracePt t="8122" x="4859338" y="4052888"/>
          <p14:tracePt t="8124" x="4884738" y="4052888"/>
          <p14:tracePt t="8129" x="4884738" y="4027488"/>
          <p14:tracePt t="8130" x="4902200" y="4027488"/>
          <p14:tracePt t="8133" x="4902200" y="4011613"/>
          <p14:tracePt t="8136" x="4927600" y="4011613"/>
          <p14:tracePt t="8142" x="4927600" y="3986213"/>
          <p14:tracePt t="8146" x="4945063" y="3986213"/>
          <p14:tracePt t="8150" x="4945063" y="3968750"/>
          <p14:tracePt t="8151" x="4970463" y="3968750"/>
          <p14:tracePt t="8163" x="4987925" y="3943350"/>
          <p14:tracePt t="8169" x="5013325" y="3943350"/>
          <p14:tracePt t="8174" x="5013325" y="3925888"/>
          <p14:tracePt t="8180" x="5029200" y="3925888"/>
          <p14:tracePt t="8189" x="5029200" y="3900488"/>
          <p14:tracePt t="8191" x="5054600" y="3900488"/>
          <p14:tracePt t="8219" x="5072063" y="3900488"/>
          <p14:tracePt t="8223" x="5072063" y="3883025"/>
          <p14:tracePt t="8231" x="5097463" y="3883025"/>
          <p14:tracePt t="8248" x="5097463" y="3857625"/>
          <p14:tracePt t="8251" x="5114925" y="3857625"/>
          <p14:tracePt t="8267" x="5114925" y="3841750"/>
          <p14:tracePt t="8270" x="5140325" y="3841750"/>
          <p14:tracePt t="8280" x="5157788" y="3841750"/>
          <p14:tracePt t="8281" x="5157788" y="3816350"/>
          <p14:tracePt t="8291" x="5183188" y="3816350"/>
          <p14:tracePt t="8300" x="5183188" y="3798888"/>
          <p14:tracePt t="8302" x="5199063" y="3798888"/>
          <p14:tracePt t="8321" x="5224463" y="3798888"/>
          <p14:tracePt t="8329" x="5224463" y="3773488"/>
          <p14:tracePt t="8335" x="5241925" y="3773488"/>
          <p14:tracePt t="8347" x="5267325" y="3773488"/>
          <p14:tracePt t="8351" x="5267325" y="3756025"/>
          <p14:tracePt t="8356" x="5284788" y="3756025"/>
          <p14:tracePt t="8365" x="5310188" y="3756025"/>
          <p14:tracePt t="8372" x="5310188" y="3730625"/>
          <p14:tracePt t="8373" x="5327650" y="3730625"/>
          <p14:tracePt t="8384" x="5353050" y="3730625"/>
          <p14:tracePt t="8442" x="5353050" y="3713163"/>
          <p14:tracePt t="8446" x="5368925" y="3713163"/>
          <p14:tracePt t="8457" x="5394325" y="3713163"/>
          <p14:tracePt t="8461" x="5394325" y="3687763"/>
          <p14:tracePt t="8467" x="5411788" y="3687763"/>
          <p14:tracePt t="8480" x="5437188" y="3687763"/>
          <p14:tracePt t="8480" x="5437188" y="3671888"/>
          <p14:tracePt t="8491" x="5454650" y="3671888"/>
          <p14:tracePt t="8504" x="5454650" y="3646488"/>
          <p14:tracePt t="8505" x="5480050" y="3646488"/>
          <p14:tracePt t="8568" x="5497513" y="3646488"/>
          <p14:tracePt t="8586" x="5497513" y="3629025"/>
          <p14:tracePt t="8595" x="5522913" y="3629025"/>
          <p14:tracePt t="9066" x="5538788" y="3629025"/>
          <p14:tracePt t="9071" x="5538788" y="3603625"/>
          <p14:tracePt t="9082" x="5565775" y="3603625"/>
          <p14:tracePt t="9101" x="5565775" y="3586163"/>
          <p14:tracePt t="9104" x="5581650" y="3586163"/>
          <p14:tracePt t="9120" x="5607050" y="3586163"/>
          <p14:tracePt t="9122" x="5607050" y="3560763"/>
          <p14:tracePt t="9134" x="5624513" y="3560763"/>
          <p14:tracePt t="9147" x="5649913" y="3543300"/>
          <p14:tracePt t="9169" x="5667375" y="3543300"/>
          <p14:tracePt t="9180" x="5667375" y="3517900"/>
          <p14:tracePt t="9197" x="5692775" y="3517900"/>
          <p14:tracePt t="9213" x="5692775" y="3502025"/>
          <p14:tracePt t="9217" x="5708650" y="3502025"/>
          <p14:tracePt t="9268" x="5735638" y="3502025"/>
          <p14:tracePt t="9273" x="5735638" y="3475038"/>
          <p14:tracePt t="9284" x="5751513" y="3475038"/>
          <p14:tracePt t="9297" x="5751513" y="3459163"/>
          <p14:tracePt t="9299" x="5776913" y="3459163"/>
          <p14:tracePt t="9313" x="5794375" y="3459163"/>
          <p14:tracePt t="9328" x="5819775" y="3459163"/>
          <p14:tracePt t="9331" x="5819775" y="3433763"/>
          <p14:tracePt t="9340" x="5837238" y="3433763"/>
          <p14:tracePt t="9351" x="5862638" y="3433763"/>
          <p14:tracePt t="9362" x="5880100" y="3433763"/>
          <p14:tracePt t="9364" x="5880100" y="3416300"/>
          <p14:tracePt t="9368" x="5905500" y="3416300"/>
          <p14:tracePt t="9373" x="5921375" y="3416300"/>
          <p14:tracePt t="9380" x="5946775" y="3416300"/>
          <p14:tracePt t="9380" x="5946775" y="3390900"/>
          <p14:tracePt t="9384" x="5964238" y="3390900"/>
          <p14:tracePt t="9388" x="5989638" y="3390900"/>
          <p14:tracePt t="9395" x="6007100" y="3390900"/>
          <p14:tracePt t="9397" x="6032500" y="3390900"/>
          <p14:tracePt t="9399" x="6032500" y="3373438"/>
          <p14:tracePt t="9403" x="6049963" y="3373438"/>
          <p14:tracePt t="9407" x="6075363" y="3373438"/>
          <p14:tracePt t="9412" x="6091238" y="3373438"/>
          <p14:tracePt t="9416" x="6116638" y="3373438"/>
          <p14:tracePt t="9419" x="6116638" y="3348038"/>
          <p14:tracePt t="9421" x="6134100" y="3348038"/>
          <p14:tracePt t="9429" x="6159500" y="3348038"/>
          <p14:tracePt t="9453" x="6176963" y="3348038"/>
          <p14:tracePt t="9457" x="6202363" y="3348038"/>
          <p14:tracePt t="9463" x="6219825" y="3348038"/>
          <p14:tracePt t="9465" x="6245225" y="3348038"/>
          <p14:tracePt t="9466" x="6245225" y="3330575"/>
          <p14:tracePt t="9469" x="6261100" y="3330575"/>
          <p14:tracePt t="9473" x="6286500" y="3330575"/>
          <p14:tracePt t="9478" x="6303963" y="3330575"/>
          <p14:tracePt t="9482" x="6329363" y="3305175"/>
          <p14:tracePt t="9487" x="6346825" y="3305175"/>
          <p14:tracePt t="9496" x="6372225" y="3305175"/>
          <p14:tracePt t="9500" x="6389688" y="3305175"/>
          <p14:tracePt t="9504" x="6389688" y="3289300"/>
          <p14:tracePt t="9509" x="6415088" y="3289300"/>
          <p14:tracePt t="9523" x="6430963" y="3289300"/>
          <p14:tracePt t="9531" x="6430963" y="3263900"/>
          <p14:tracePt t="9535" x="6456363" y="3263900"/>
          <p14:tracePt t="9546" x="6473825" y="3263900"/>
          <p14:tracePt t="9550" x="6473825" y="3246438"/>
          <p14:tracePt t="9553" x="6499225" y="3246438"/>
          <p14:tracePt t="9563" x="6516688" y="3246438"/>
          <p14:tracePt t="9570" x="6516688" y="3221038"/>
          <p14:tracePt t="9572" x="6542088" y="3221038"/>
          <p14:tracePt t="9580" x="6559550" y="3221038"/>
          <p14:tracePt t="9585" x="6584950" y="3221038"/>
          <p14:tracePt t="9589" x="6584950" y="3203575"/>
          <p14:tracePt t="9590" x="6600825" y="3203575"/>
          <p14:tracePt t="9596" x="6626225" y="3203575"/>
          <p14:tracePt t="9600" x="6643688" y="3203575"/>
          <p14:tracePt t="9601" x="6643688" y="3178175"/>
          <p14:tracePt t="9605" x="6669088" y="3178175"/>
          <p14:tracePt t="9609" x="6686550" y="3160713"/>
          <p14:tracePt t="9614" x="6711950" y="3160713"/>
          <p14:tracePt t="9617" x="6711950" y="3135313"/>
          <p14:tracePt t="9618" x="6729413" y="3135313"/>
          <p14:tracePt t="9623" x="6754813" y="3135313"/>
          <p14:tracePt t="9624" x="6754813" y="3119438"/>
          <p14:tracePt t="9629" x="6770688" y="3119438"/>
          <p14:tracePt t="9632" x="6797675" y="3094038"/>
          <p14:tracePt t="9637" x="6813550" y="3094038"/>
          <p14:tracePt t="9642" x="6838950" y="3076575"/>
          <p14:tracePt t="9653" x="6856413" y="3076575"/>
          <p14:tracePt t="9657" x="6856413" y="3051175"/>
          <p14:tracePt t="9662" x="6881813" y="3051175"/>
          <p14:tracePt t="9666" x="6899275" y="3051175"/>
          <p14:tracePt t="9671" x="6899275" y="3033713"/>
          <p14:tracePt t="9675" x="6924675" y="3033713"/>
          <p14:tracePt t="9687" x="6942138" y="3033713"/>
          <p14:tracePt t="9690" x="6942138" y="3008313"/>
          <p14:tracePt t="9704" x="6967538" y="3008313"/>
          <p14:tracePt t="9715" x="6967538" y="2990850"/>
          <p14:tracePt t="9725" x="6983413" y="2990850"/>
          <p14:tracePt t="9774" x="6983413" y="2965450"/>
          <p14:tracePt t="9776" x="7008813" y="2965450"/>
          <p14:tracePt t="9793" x="7026275" y="2965450"/>
          <p14:tracePt t="9803" x="7026275" y="2949575"/>
          <p14:tracePt t="9813" x="7051675" y="2949575"/>
          <p14:tracePt t="9830" x="7069138" y="2922588"/>
          <p14:tracePt t="9850" x="7094538" y="2922588"/>
          <p14:tracePt t="9877" x="7094538" y="2906713"/>
          <p14:tracePt t="9977" x="7112000" y="2906713"/>
          <p14:tracePt t="10011" x="7112000" y="2881313"/>
          <p14:tracePt t="10033" x="7137400" y="2881313"/>
          <p14:tracePt t="10051" x="7137400" y="2863850"/>
          <p14:tracePt t="10064" x="7153275" y="2863850"/>
          <p14:tracePt t="10385" x="7137400" y="2863850"/>
          <p14:tracePt t="10397" x="7137400" y="2881313"/>
          <p14:tracePt t="10398" x="7119938" y="2881313"/>
          <p14:tracePt t="10409" x="7094538" y="2881313"/>
          <p14:tracePt t="10412" x="7094538" y="2897188"/>
          <p14:tracePt t="10419" x="7077075" y="2897188"/>
          <p14:tracePt t="10422" x="7077075" y="2922588"/>
          <p14:tracePt t="10429" x="7051675" y="2922588"/>
          <p14:tracePt t="10433" x="7051675" y="2940050"/>
          <p14:tracePt t="10436" x="7034213" y="2940050"/>
          <p14:tracePt t="10446" x="7008813" y="2965450"/>
          <p14:tracePt t="10456" x="6992938" y="2965450"/>
          <p14:tracePt t="10464" x="6992938" y="2982913"/>
          <p14:tracePt t="10475" x="6967538" y="2982913"/>
          <p14:tracePt t="10487" x="6967538" y="3008313"/>
          <p14:tracePt t="10491" x="6950075" y="3008313"/>
          <p14:tracePt t="10503" x="6950075" y="3025775"/>
          <p14:tracePt t="10504" x="6924675" y="3025775"/>
          <p14:tracePt t="10513" x="6907213" y="3025775"/>
          <p14:tracePt t="10516" x="6907213" y="3051175"/>
          <p14:tracePt t="10520" x="6881813" y="3051175"/>
          <p14:tracePt t="10529" x="6864350" y="3067050"/>
          <p14:tracePt t="10536" x="6838950" y="3067050"/>
          <p14:tracePt t="10540" x="6838950" y="3094038"/>
          <p14:tracePt t="10542" x="6823075" y="3094038"/>
          <p14:tracePt t="10548" x="6797675" y="3094038"/>
          <p14:tracePt t="10549" x="6797675" y="3109913"/>
          <p14:tracePt t="10554" x="6780213" y="3109913"/>
          <p14:tracePt t="10558" x="6780213" y="3135313"/>
          <p14:tracePt t="10561" x="6754813" y="3135313"/>
          <p14:tracePt t="10564" x="6737350" y="3135313"/>
          <p14:tracePt t="10566" x="6737350" y="3152775"/>
          <p14:tracePt t="10568" x="6711950" y="3152775"/>
          <p14:tracePt t="10573" x="6694488" y="3178175"/>
          <p14:tracePt t="10580" x="6669088" y="3178175"/>
          <p14:tracePt t="10581" x="6669088" y="3195638"/>
          <p14:tracePt t="10584" x="6653213" y="3195638"/>
          <p14:tracePt t="10588" x="6626225" y="3221038"/>
          <p14:tracePt t="10597" x="6610350" y="3238500"/>
          <p14:tracePt t="10604" x="6584950" y="3238500"/>
          <p14:tracePt t="10609" x="6584950" y="3263900"/>
          <p14:tracePt t="10619" x="6567488" y="3263900"/>
          <p14:tracePt t="10636" x="6567488" y="3279775"/>
          <p14:tracePt t="10640" x="6542088" y="3279775"/>
          <p14:tracePt t="10652" x="6524625" y="3305175"/>
          <p14:tracePt t="10662" x="6499225" y="3305175"/>
          <p14:tracePt t="10666" x="6499225" y="3322638"/>
          <p14:tracePt t="10669" x="6483350" y="3322638"/>
          <p14:tracePt t="10679" x="6456363" y="3322638"/>
          <p14:tracePt t="10680" x="6456363" y="3348038"/>
          <p14:tracePt t="10682" x="6440488" y="3348038"/>
          <p14:tracePt t="10689" x="6415088" y="3348038"/>
          <p14:tracePt t="10691" x="6415088" y="3365500"/>
          <p14:tracePt t="10695" x="6397625" y="3365500"/>
          <p14:tracePt t="10700" x="6372225" y="3365500"/>
          <p14:tracePt t="10701" x="6372225" y="3390900"/>
          <p14:tracePt t="10705" x="6354763" y="3390900"/>
          <p14:tracePt t="10709" x="6329363" y="3390900"/>
          <p14:tracePt t="10713" x="6329363" y="3408363"/>
          <p14:tracePt t="10714" x="6311900" y="3408363"/>
          <p14:tracePt t="10718" x="6286500" y="3408363"/>
          <p14:tracePt t="10720" x="6286500" y="3433763"/>
          <p14:tracePt t="10723" x="6270625" y="3433763"/>
          <p14:tracePt t="10730" x="6245225" y="3449638"/>
          <p14:tracePt t="10730" x="6227763" y="3449638"/>
          <p14:tracePt t="10734" x="6202363" y="3449638"/>
          <p14:tracePt t="10735" x="6202363" y="3475038"/>
          <p14:tracePt t="10738" x="6184900" y="3475038"/>
          <p14:tracePt t="10742" x="6159500" y="3492500"/>
          <p14:tracePt t="10747" x="6142038" y="3492500"/>
          <p14:tracePt t="10751" x="6116638" y="3492500"/>
          <p14:tracePt t="10752" x="6116638" y="3517900"/>
          <p14:tracePt t="10757" x="6100763" y="3517900"/>
          <p14:tracePt t="10763" x="6075363" y="3517900"/>
          <p14:tracePt t="10768" x="6057900" y="3535363"/>
          <p14:tracePt t="10775" x="6032500" y="3535363"/>
          <p14:tracePt t="10785" x="6015038" y="3535363"/>
          <p14:tracePt t="10797" x="5989638" y="3535363"/>
          <p14:tracePt t="10808" x="5972175" y="3535363"/>
          <p14:tracePt t="10816" x="5972175" y="3560763"/>
          <p14:tracePt t="10818" x="5946775" y="3560763"/>
          <p14:tracePt t="10830" x="5930900" y="3560763"/>
          <p14:tracePt t="10840" x="5905500" y="3560763"/>
          <p14:tracePt t="10853" x="5888038" y="3560763"/>
          <p14:tracePt t="10888" x="5862638" y="3560763"/>
          <p14:tracePt t="11222" x="5880100" y="3560763"/>
          <p14:tracePt t="11230" x="5905500" y="3543300"/>
          <p14:tracePt t="11237" x="5921375" y="3543300"/>
          <p14:tracePt t="11239" x="5921375" y="3517900"/>
          <p14:tracePt t="11247" x="5946775" y="3517900"/>
          <p14:tracePt t="11250" x="5946775" y="3502025"/>
          <p14:tracePt t="11254" x="5964238" y="3502025"/>
          <p14:tracePt t="11261" x="5964238" y="3475038"/>
          <p14:tracePt t="11264" x="5989638" y="3475038"/>
          <p14:tracePt t="11267" x="5989638" y="3459163"/>
          <p14:tracePt t="11273" x="6007100" y="3459163"/>
          <p14:tracePt t="11275" x="6007100" y="3433763"/>
          <p14:tracePt t="11281" x="6032500" y="3433763"/>
          <p14:tracePt t="11282" x="6032500" y="3416300"/>
          <p14:tracePt t="11288" x="6032500" y="3390900"/>
          <p14:tracePt t="11290" x="6049963" y="3390900"/>
          <p14:tracePt t="11295" x="6049963" y="3373438"/>
          <p14:tracePt t="11297" x="6075363" y="3373438"/>
          <p14:tracePt t="11299" x="6075363" y="3348038"/>
          <p14:tracePt t="11305" x="6091238" y="3330575"/>
          <p14:tracePt t="11312" x="6091238" y="3305175"/>
          <p14:tracePt t="11313" x="6116638" y="3305175"/>
          <p14:tracePt t="11317" x="6116638" y="3289300"/>
          <p14:tracePt t="11328" x="6134100" y="3263900"/>
          <p14:tracePt t="11342" x="6134100" y="3246438"/>
          <p14:tracePt t="11347" x="6159500" y="3246438"/>
          <p14:tracePt t="11357" x="6159500" y="3221038"/>
          <p14:tracePt t="11364" x="6176963" y="3221038"/>
          <p14:tracePt t="11369" x="6176963" y="3203575"/>
          <p14:tracePt t="11378" x="6202363" y="3203575"/>
          <p14:tracePt t="11380" x="6202363" y="3178175"/>
          <p14:tracePt t="11387" x="6219825" y="3178175"/>
          <p14:tracePt t="11388" x="6219825" y="3160713"/>
          <p14:tracePt t="11395" x="6245225" y="3135313"/>
          <p14:tracePt t="11399" x="6261100" y="3135313"/>
          <p14:tracePt t="11400" x="6261100" y="3119438"/>
          <p14:tracePt t="11406" x="6286500" y="3119438"/>
          <p14:tracePt t="11407" x="6286500" y="3094038"/>
          <p14:tracePt t="11412" x="6303963" y="3094038"/>
          <p14:tracePt t="11413" x="6303963" y="3076575"/>
          <p14:tracePt t="11416" x="6329363" y="3076575"/>
          <p14:tracePt t="11419" x="6346825" y="3051175"/>
          <p14:tracePt t="11424" x="6372225" y="3033713"/>
          <p14:tracePt t="11430" x="6389688" y="3033713"/>
          <p14:tracePt t="11431" x="6389688" y="3008313"/>
          <p14:tracePt t="11432" x="6415088" y="3008313"/>
          <p14:tracePt t="11436" x="6430963" y="3008313"/>
          <p14:tracePt t="11437" x="6430963" y="2990850"/>
          <p14:tracePt t="11440" x="6456363" y="2990850"/>
          <p14:tracePt t="11442" x="6456363" y="2965450"/>
          <p14:tracePt t="11445" x="6473825" y="2965450"/>
          <p14:tracePt t="11447" x="6499225" y="2965450"/>
          <p14:tracePt t="11448" x="6499225" y="2949575"/>
          <p14:tracePt t="11452" x="6516688" y="2949575"/>
          <p14:tracePt t="11456" x="6542088" y="2922588"/>
          <p14:tracePt t="11462" x="6559550" y="2922588"/>
          <p14:tracePt t="11463" x="6559550" y="2906713"/>
          <p14:tracePt t="11465" x="6584950" y="2906713"/>
          <p14:tracePt t="11470" x="6600825" y="2906713"/>
          <p14:tracePt t="11474" x="6626225" y="2906713"/>
          <p14:tracePt t="11479" x="6626225" y="2881313"/>
          <p14:tracePt t="11480" x="6643688" y="2881313"/>
          <p14:tracePt t="11485" x="6669088" y="2881313"/>
          <p14:tracePt t="11488" x="6669088" y="2863850"/>
          <p14:tracePt t="11489" x="6686550" y="2863850"/>
          <p14:tracePt t="11495" x="6711950" y="2863850"/>
          <p14:tracePt t="11500" x="6729413" y="2863850"/>
          <p14:tracePt t="11505" x="6754813" y="2863850"/>
          <p14:tracePt t="11508" x="6754813" y="2838450"/>
          <p14:tracePt t="11513" x="6770688" y="2838450"/>
          <p14:tracePt t="11517" x="6797675" y="2838450"/>
          <p14:tracePt t="11523" x="6813550" y="2838450"/>
          <p14:tracePt t="11530" x="6838950" y="2838450"/>
          <p14:tracePt t="11533" x="6856413" y="2838450"/>
          <p14:tracePt t="11538" x="6881813" y="2838450"/>
          <p14:tracePt t="11546" x="6899275" y="2820988"/>
          <p14:tracePt t="11547" x="6924675" y="2820988"/>
          <p14:tracePt t="11551" x="6942138" y="2820988"/>
          <p14:tracePt t="11556" x="6967538" y="2820988"/>
          <p14:tracePt t="11562" x="6983413" y="2820988"/>
          <p14:tracePt t="11564" x="7008813" y="2820988"/>
          <p14:tracePt t="11567" x="7026275" y="2820988"/>
          <p14:tracePt t="11570" x="7051675" y="2820988"/>
          <p14:tracePt t="11574" x="7069138" y="2820988"/>
          <p14:tracePt t="11579" x="7094538" y="2820988"/>
          <p14:tracePt t="11580" x="7112000" y="2820988"/>
          <p14:tracePt t="11582" x="7137400" y="2820988"/>
          <p14:tracePt t="11584" x="7153275" y="2820988"/>
          <p14:tracePt t="11587" x="7178675" y="2820988"/>
          <p14:tracePt t="11589" x="7196138" y="2820988"/>
          <p14:tracePt t="11592" x="7221538" y="2820988"/>
          <p14:tracePt t="11596" x="7239000" y="2838450"/>
          <p14:tracePt t="11597" x="7264400" y="2838450"/>
          <p14:tracePt t="11600" x="7281863" y="2838450"/>
          <p14:tracePt t="11602" x="7307263" y="2838450"/>
          <p14:tracePt t="11604" x="7307263" y="2855913"/>
          <p14:tracePt t="11605" x="7323138" y="2855913"/>
          <p14:tracePt t="11607" x="7348538" y="2855913"/>
          <p14:tracePt t="11612" x="7366000" y="2855913"/>
          <p14:tracePt t="11614" x="7391400" y="2881313"/>
          <p14:tracePt t="11615" x="7408863" y="2881313"/>
          <p14:tracePt t="11618" x="7434263" y="2881313"/>
          <p14:tracePt t="11619" x="7434263" y="2897188"/>
          <p14:tracePt t="11620" x="7451725" y="2897188"/>
          <p14:tracePt t="11623" x="7477125" y="2897188"/>
          <p14:tracePt t="11625" x="7493000" y="2922588"/>
          <p14:tracePt t="11630" x="7518400" y="2922588"/>
          <p14:tracePt t="11631" x="7535863" y="2940050"/>
          <p14:tracePt t="11634" x="7561263" y="2940050"/>
          <p14:tracePt t="11636" x="7578725" y="2965450"/>
          <p14:tracePt t="11639" x="7604125" y="2965450"/>
          <p14:tracePt t="11641" x="7604125" y="2982913"/>
          <p14:tracePt t="11642" x="7621588" y="2982913"/>
          <p14:tracePt t="11646" x="7646988" y="3008313"/>
          <p14:tracePt t="11648" x="7662863" y="3008313"/>
          <p14:tracePt t="11651" x="7688263" y="3025775"/>
          <p14:tracePt t="11654" x="7705725" y="3025775"/>
          <p14:tracePt t="11656" x="7705725" y="3051175"/>
          <p14:tracePt t="11658" x="7731125" y="3051175"/>
          <p14:tracePt t="11662" x="7748588" y="3067050"/>
          <p14:tracePt t="11664" x="7773988" y="3067050"/>
          <p14:tracePt t="11665" x="7773988" y="3094038"/>
          <p14:tracePt t="11667" x="7791450" y="3094038"/>
          <p14:tracePt t="11669" x="7791450" y="3109913"/>
          <p14:tracePt t="11670" x="7816850" y="3109913"/>
          <p14:tracePt t="11673" x="7832725" y="3135313"/>
          <p14:tracePt t="11679" x="7859713" y="3152775"/>
          <p14:tracePt t="11680" x="7875588" y="3178175"/>
          <p14:tracePt t="11682" x="7900988" y="3178175"/>
          <p14:tracePt t="11684" x="7918450" y="3178175"/>
          <p14:tracePt t="11685" x="7918450" y="3195638"/>
          <p14:tracePt t="11687" x="7943850" y="3195638"/>
          <p14:tracePt t="11689" x="7943850" y="3221038"/>
          <p14:tracePt t="11690" x="7961313" y="3221038"/>
          <p14:tracePt t="11692" x="7986713" y="3238500"/>
          <p14:tracePt t="11696" x="8029575" y="3263900"/>
          <p14:tracePt t="11697" x="8045450" y="3263900"/>
          <p14:tracePt t="11699" x="8070850" y="3279775"/>
          <p14:tracePt t="11701" x="8088313" y="3279775"/>
          <p14:tracePt t="11703" x="8113713" y="3305175"/>
          <p14:tracePt t="11705" x="8131175" y="3305175"/>
          <p14:tracePt t="11706" x="8156575" y="3322638"/>
          <p14:tracePt t="11707" x="8174038" y="3322638"/>
          <p14:tracePt t="11708" x="8199438" y="3322638"/>
          <p14:tracePt t="11713" x="8283575" y="3348038"/>
          <p14:tracePt t="11717" x="8326438" y="3365500"/>
          <p14:tracePt t="11718" x="8343900" y="3365500"/>
          <p14:tracePt t="11719" x="8369300" y="3365500"/>
          <p14:tracePt t="11720" x="8385175" y="3390900"/>
          <p14:tracePt t="11721" x="8410575" y="3390900"/>
          <p14:tracePt t="11722" x="8428038" y="3390900"/>
          <p14:tracePt t="11724" x="8453438" y="3390900"/>
          <p14:tracePt t="11725" x="8470900" y="3390900"/>
          <p14:tracePt t="11730" x="8555038" y="3408363"/>
          <p14:tracePt t="11730" x="8580438" y="3408363"/>
          <p14:tracePt t="11731" x="8597900" y="3408363"/>
          <p14:tracePt t="11732" x="8623300" y="3408363"/>
          <p14:tracePt t="11733" x="8640763" y="3408363"/>
          <p14:tracePt t="11734" x="8666163" y="3408363"/>
          <p14:tracePt t="11735" x="8683625" y="3433763"/>
          <p14:tracePt t="11736" x="8709025" y="3433763"/>
          <p14:tracePt t="11737" x="8724900" y="3433763"/>
          <p14:tracePt t="11738" x="8750300" y="3433763"/>
          <p14:tracePt t="11739" x="8767763" y="3433763"/>
          <p14:tracePt t="11740" x="8793163" y="3433763"/>
          <p14:tracePt t="11741" x="8810625" y="3433763"/>
          <p14:tracePt t="11742" x="8836025" y="3433763"/>
          <p14:tracePt t="11747" x="8937625" y="3433763"/>
          <p14:tracePt t="11748" x="8963025" y="3433763"/>
          <p14:tracePt t="11750" x="9005888" y="3433763"/>
          <p14:tracePt t="11750" x="9048750" y="3433763"/>
          <p14:tracePt t="11752" x="9064625" y="3433763"/>
          <p14:tracePt t="11752" x="9091613" y="3433763"/>
          <p14:tracePt t="11754" x="9107488" y="3433763"/>
          <p14:tracePt t="11755" x="9132888" y="3433763"/>
          <p14:tracePt t="11756" x="9150350" y="3433763"/>
          <p14:tracePt t="11757" x="9175750" y="3433763"/>
          <p14:tracePt t="11757" x="9218613" y="3433763"/>
          <p14:tracePt t="11762" x="9261475" y="3433763"/>
          <p14:tracePt t="11764" x="9363075" y="3433763"/>
          <p14:tracePt t="11765" x="9388475" y="3416300"/>
          <p14:tracePt t="11766" x="9431338" y="3416300"/>
          <p14:tracePt t="11768" x="9472613" y="3416300"/>
          <p14:tracePt t="11769" x="9515475" y="3416300"/>
          <p14:tracePt t="11770" x="9558338" y="3416300"/>
          <p14:tracePt t="11771" x="9575800" y="3390900"/>
          <p14:tracePt t="11772" x="9601200" y="3390900"/>
          <p14:tracePt t="11773" x="9617075" y="3390900"/>
          <p14:tracePt t="11774" x="9659938" y="3390900"/>
          <p14:tracePt t="11775" x="9685338" y="3390900"/>
          <p14:tracePt t="11780" x="9855200" y="3373438"/>
          <p14:tracePt t="11783" x="9940925" y="3373438"/>
          <p14:tracePt t="11784" x="9983788" y="3348038"/>
          <p14:tracePt t="11785" x="9999663" y="3348038"/>
          <p14:tracePt t="11786" x="10025063" y="3348038"/>
          <p14:tracePt t="11787" x="10042525" y="3348038"/>
          <p14:tracePt t="11788" x="10085388" y="3348038"/>
          <p14:tracePt t="11789" x="10110788" y="3348038"/>
          <p14:tracePt t="11790" x="10126663" y="3348038"/>
          <p14:tracePt t="11791" x="10169525" y="3330575"/>
          <p14:tracePt t="11792" x="10212388" y="3330575"/>
          <p14:tracePt t="11797" x="10364788" y="3330575"/>
          <p14:tracePt t="11798" x="10407650" y="3330575"/>
          <p14:tracePt t="11799" x="10425113" y="3330575"/>
          <p14:tracePt t="11800" x="10450513" y="3330575"/>
          <p14:tracePt t="11801" x="10493375" y="3330575"/>
          <p14:tracePt t="11803" x="10534650" y="3330575"/>
          <p14:tracePt t="11804" x="10552113" y="3330575"/>
          <p14:tracePt t="11805" x="10594975" y="3330575"/>
          <p14:tracePt t="11806" x="10637838" y="3330575"/>
          <p14:tracePt t="11807" x="10663238" y="3330575"/>
          <p14:tracePt t="11808" x="10679113" y="3330575"/>
          <p14:tracePt t="11813" x="10807700" y="3330575"/>
          <p14:tracePt t="11814" x="10848975" y="3330575"/>
          <p14:tracePt t="11815" x="10874375" y="3330575"/>
          <p14:tracePt t="11816" x="10891838" y="3330575"/>
          <p14:tracePt t="11817" x="10917238" y="3330575"/>
          <p14:tracePt t="11818" x="10934700" y="3330575"/>
          <p14:tracePt t="11819" x="10960100" y="3330575"/>
          <p14:tracePt t="11820" x="10977563" y="3330575"/>
          <p14:tracePt t="11821" x="11018838" y="3330575"/>
          <p14:tracePt t="11822" x="11044238" y="3330575"/>
          <p14:tracePt t="11823" x="11061700" y="3330575"/>
          <p14:tracePt t="11824" x="11087100" y="3330575"/>
          <p14:tracePt t="11825" x="11104563" y="3330575"/>
          <p14:tracePt t="11830" x="11188700" y="3330575"/>
          <p14:tracePt t="11830" x="11231563" y="3330575"/>
          <p14:tracePt t="11832" x="11256963" y="3330575"/>
          <p14:tracePt t="11833" x="11274425" y="3330575"/>
          <p14:tracePt t="11834" x="11299825" y="3330575"/>
          <p14:tracePt t="11835" x="11317288" y="3330575"/>
          <p14:tracePt t="11836" x="11342688" y="3330575"/>
          <p14:tracePt t="11837" x="11360150" y="3330575"/>
          <p14:tracePt t="11838" x="11385550" y="3330575"/>
          <p14:tracePt t="11840" x="11401425" y="3330575"/>
          <p14:tracePt t="11841" x="11426825" y="3330575"/>
          <p14:tracePt t="11842" x="11444288" y="3330575"/>
          <p14:tracePt t="11846" x="11469688" y="3330575"/>
          <p14:tracePt t="11847" x="11512550" y="3330575"/>
          <p14:tracePt t="11849" x="11530013" y="3330575"/>
          <p14:tracePt t="11851" x="11555413" y="3330575"/>
          <p14:tracePt t="11852" x="11555413" y="3305175"/>
          <p14:tracePt t="11853" x="11571288" y="3305175"/>
          <p14:tracePt t="11856" x="11596688" y="3305175"/>
          <p14:tracePt t="11858" x="11614150" y="3305175"/>
          <p14:tracePt t="11862" x="11639550" y="3305175"/>
          <p14:tracePt t="11865" x="11657013" y="3305175"/>
          <p14:tracePt t="11870" x="11682413" y="3305175"/>
          <p14:tracePt t="11917" x="11699875" y="3305175"/>
          <p14:tracePt t="11927" x="11699875" y="3322638"/>
          <p14:tracePt t="11931" x="11725275" y="3322638"/>
          <p14:tracePt t="11935" x="11741150" y="3348038"/>
          <p14:tracePt t="11939" x="11766550" y="3348038"/>
          <p14:tracePt t="11942" x="11766550" y="3365500"/>
          <p14:tracePt t="11946" x="11784013" y="3365500"/>
          <p14:tracePt t="11947" x="11809413" y="3365500"/>
          <p14:tracePt t="11949" x="11826875" y="3390900"/>
          <p14:tracePt t="11951" x="11852275" y="3390900"/>
          <p14:tracePt t="11954" x="11869738" y="3390900"/>
          <p14:tracePt t="11955" x="11869738" y="3408363"/>
          <p14:tracePt t="11956" x="11895138" y="3408363"/>
          <p14:tracePt t="11958" x="11911013" y="3408363"/>
          <p14:tracePt t="11962" x="11936413" y="3408363"/>
          <p14:tracePt t="11963" x="11979275" y="3433763"/>
          <p14:tracePt t="11966" x="11996738" y="3433763"/>
          <p14:tracePt t="11968" x="12022138" y="3433763"/>
          <p14:tracePt t="11970" x="12039600" y="3433763"/>
          <p14:tracePt t="11972" x="12065000" y="3449638"/>
          <p14:tracePt t="11973" x="12080875" y="3449638"/>
          <p14:tracePt t="11975" x="12106275" y="3449638"/>
          <p14:tracePt t="11979" x="12123738" y="3449638"/>
          <p14:tracePt t="11980" x="12149138" y="3449638"/>
          <p14:tracePt t="11982" x="12166600" y="34496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31C85F-80F0-4A60-9CB1-5A3C752A8261}"/>
              </a:ext>
            </a:extLst>
          </p:cNvPr>
          <p:cNvSpPr>
            <a:spLocks noGrp="1"/>
          </p:cNvSpPr>
          <p:nvPr>
            <p:ph type="title"/>
          </p:nvPr>
        </p:nvSpPr>
        <p:spPr/>
        <p:txBody>
          <a:bodyPr/>
          <a:lstStyle/>
          <a:p>
            <a:r>
              <a:rPr lang="en-IN" dirty="0">
                <a:latin typeface="Oswald" pitchFamily="2" charset="0"/>
              </a:rPr>
              <a:t>Passing of the baton</a:t>
            </a:r>
          </a:p>
        </p:txBody>
      </p:sp>
      <p:sp>
        <p:nvSpPr>
          <p:cNvPr id="3" name="Content Placeholder 2">
            <a:extLst>
              <a:ext uri="{FF2B5EF4-FFF2-40B4-BE49-F238E27FC236}">
                <a16:creationId xmlns:a16="http://schemas.microsoft.com/office/drawing/2014/main" id="{B68A7143-8B30-4BF3-B90D-96ACEA1E4B9A}"/>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IN" sz="1800" dirty="0">
                <a:latin typeface="Open Sans" panose="020B0606030504020204" pitchFamily="34" charset="0"/>
                <a:ea typeface="Open Sans" panose="020B0606030504020204" pitchFamily="34" charset="0"/>
                <a:cs typeface="Open Sans" panose="020B0606030504020204" pitchFamily="34" charset="0"/>
              </a:rPr>
              <a:t>The baton shall be passed within the takeover zone. </a:t>
            </a:r>
          </a:p>
          <a:p>
            <a:pPr marL="285750" indent="-285750">
              <a:buFont typeface="Arial" panose="020B0604020202020204" pitchFamily="34" charset="0"/>
              <a:buChar char="•"/>
            </a:pPr>
            <a:r>
              <a:rPr lang="en-IN" sz="1800" dirty="0">
                <a:latin typeface="Open Sans" panose="020B0606030504020204" pitchFamily="34" charset="0"/>
                <a:ea typeface="Open Sans" panose="020B0606030504020204" pitchFamily="34" charset="0"/>
                <a:cs typeface="Open Sans" panose="020B0606030504020204" pitchFamily="34" charset="0"/>
              </a:rPr>
              <a:t>The passing of the baton commences when it is first touched by the receiving athlete and;</a:t>
            </a:r>
          </a:p>
          <a:p>
            <a:pPr marL="285750" indent="-285750">
              <a:buFont typeface="Arial" panose="020B0604020202020204" pitchFamily="34" charset="0"/>
              <a:buChar char="•"/>
            </a:pPr>
            <a:r>
              <a:rPr lang="en-IN" sz="1800" dirty="0">
                <a:latin typeface="Open Sans" panose="020B0606030504020204" pitchFamily="34" charset="0"/>
                <a:ea typeface="Open Sans" panose="020B0606030504020204" pitchFamily="34" charset="0"/>
                <a:cs typeface="Open Sans" panose="020B0606030504020204" pitchFamily="34" charset="0"/>
              </a:rPr>
              <a:t>It is completed the moment it is in the hand of only the receiving athlete. </a:t>
            </a:r>
          </a:p>
          <a:p>
            <a:pPr marL="285750" indent="-285750">
              <a:buFont typeface="Arial" panose="020B0604020202020204" pitchFamily="34" charset="0"/>
              <a:buChar char="•"/>
            </a:pPr>
            <a:r>
              <a:rPr lang="en-IN" sz="1800" dirty="0">
                <a:latin typeface="Open Sans" panose="020B0606030504020204" pitchFamily="34" charset="0"/>
                <a:ea typeface="Open Sans" panose="020B0606030504020204" pitchFamily="34" charset="0"/>
                <a:cs typeface="Open Sans" panose="020B0606030504020204" pitchFamily="34" charset="0"/>
              </a:rPr>
              <a:t>In relation to the takeover zone, it is only the position of the baton which is decisive. Passing of the baton outside the takeover zone shall result in disqualification. </a:t>
            </a:r>
          </a:p>
        </p:txBody>
      </p:sp>
      <p:pic>
        <p:nvPicPr>
          <p:cNvPr id="5" name="Picture 4">
            <a:extLst>
              <a:ext uri="{FF2B5EF4-FFF2-40B4-BE49-F238E27FC236}">
                <a16:creationId xmlns:a16="http://schemas.microsoft.com/office/drawing/2014/main" id="{DA2A5B9E-B788-4F77-8934-02C7383B41E6}"/>
              </a:ext>
            </a:extLst>
          </p:cNvPr>
          <p:cNvPicPr>
            <a:picLocks noChangeAspect="1"/>
          </p:cNvPicPr>
          <p:nvPr/>
        </p:nvPicPr>
        <p:blipFill>
          <a:blip r:embed="rId5"/>
          <a:stretch>
            <a:fillRect/>
          </a:stretch>
        </p:blipFill>
        <p:spPr>
          <a:xfrm>
            <a:off x="10440955" y="0"/>
            <a:ext cx="681135" cy="1138335"/>
          </a:xfrm>
          <a:prstGeom prst="rect">
            <a:avLst/>
          </a:prstGeom>
        </p:spPr>
      </p:pic>
      <p:pic>
        <p:nvPicPr>
          <p:cNvPr id="9" name="Picture Placeholder 6">
            <a:extLst>
              <a:ext uri="{FF2B5EF4-FFF2-40B4-BE49-F238E27FC236}">
                <a16:creationId xmlns:a16="http://schemas.microsoft.com/office/drawing/2014/main" id="{729F1A22-8D49-4E51-952A-791BDA0ED097}"/>
              </a:ext>
            </a:extLst>
          </p:cNvPr>
          <p:cNvPicPr>
            <a:picLocks noGrp="1" noChangeAspect="1"/>
          </p:cNvPicPr>
          <p:nvPr>
            <p:ph type="pic" idx="1"/>
          </p:nvPr>
        </p:nvPicPr>
        <p:blipFill rotWithShape="1">
          <a:blip r:embed="rId6"/>
          <a:srcRect l="14421" r="14421"/>
          <a:stretch/>
        </p:blipFill>
        <p:spPr>
          <a:xfrm>
            <a:off x="5183188" y="987425"/>
            <a:ext cx="6172200" cy="4873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Audio 9">
            <a:hlinkClick r:id="" action="ppaction://media"/>
            <a:extLst>
              <a:ext uri="{FF2B5EF4-FFF2-40B4-BE49-F238E27FC236}">
                <a16:creationId xmlns:a16="http://schemas.microsoft.com/office/drawing/2014/main" id="{84277D1B-9664-4E33-8F49-F4C45A8725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96436699"/>
      </p:ext>
    </p:extLst>
  </p:cSld>
  <p:clrMapOvr>
    <a:masterClrMapping/>
  </p:clrMapOvr>
  <mc:AlternateContent xmlns:mc="http://schemas.openxmlformats.org/markup-compatibility/2006" xmlns:p14="http://schemas.microsoft.com/office/powerpoint/2010/main">
    <mc:Choice Requires="p14">
      <p:transition spd="slow" p14:dur="1500" advTm="121950">
        <p:random/>
      </p:transition>
    </mc:Choice>
    <mc:Fallback xmlns="">
      <p:transition spd="slow" advTm="12195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4196" x="12133263" y="3603625"/>
          <p14:tracePt t="4197" x="12090400" y="3603625"/>
          <p14:tracePt t="4198" x="12065000" y="3603625"/>
          <p14:tracePt t="4199" x="12047538" y="3603625"/>
          <p14:tracePt t="4200" x="12022138" y="3603625"/>
          <p14:tracePt t="4202" x="11979275" y="3603625"/>
          <p14:tracePt t="4203" x="11961813" y="3619500"/>
          <p14:tracePt t="4205" x="11920538" y="3619500"/>
          <p14:tracePt t="4206" x="11895138" y="3619500"/>
          <p14:tracePt t="4208" x="11877675" y="3619500"/>
          <p14:tracePt t="4209" x="11852275" y="3619500"/>
          <p14:tracePt t="4215" x="11750675" y="3646488"/>
          <p14:tracePt t="4215" x="11725275" y="3646488"/>
          <p14:tracePt t="4216" x="11707813" y="3646488"/>
          <p14:tracePt t="4218" x="11682413" y="3646488"/>
          <p14:tracePt t="4219" x="11664950" y="3646488"/>
          <p14:tracePt t="4220" x="11639550" y="3646488"/>
          <p14:tracePt t="4221" x="11622088" y="3646488"/>
          <p14:tracePt t="4222" x="11596688" y="3646488"/>
          <p14:tracePt t="4224" x="11580813" y="3662363"/>
          <p14:tracePt t="4225" x="11555413" y="3662363"/>
          <p14:tracePt t="4227" x="11537950" y="3662363"/>
          <p14:tracePt t="4231" x="11452225" y="3662363"/>
          <p14:tracePt t="4232" x="11426825" y="3662363"/>
          <p14:tracePt t="4234" x="11368088" y="3662363"/>
          <p14:tracePt t="4235" x="11342688" y="3687763"/>
          <p14:tracePt t="4237" x="11325225" y="3687763"/>
          <p14:tracePt t="4238" x="11299825" y="3687763"/>
          <p14:tracePt t="4239" x="11282363" y="3687763"/>
          <p14:tracePt t="4240" x="11256963" y="3687763"/>
          <p14:tracePt t="4241" x="11241088" y="3687763"/>
          <p14:tracePt t="4242" x="11215688" y="3687763"/>
          <p14:tracePt t="4248" x="11087100" y="3705225"/>
          <p14:tracePt t="4249" x="11071225" y="3705225"/>
          <p14:tracePt t="4251" x="11028363" y="3705225"/>
          <p14:tracePt t="4253" x="11002963" y="3705225"/>
          <p14:tracePt t="4254" x="10985500" y="3705225"/>
          <p14:tracePt t="4255" x="10960100" y="3705225"/>
          <p14:tracePt t="4256" x="10942638" y="3730625"/>
          <p14:tracePt t="4257" x="10917238" y="3730625"/>
          <p14:tracePt t="4258" x="10901363" y="3730625"/>
          <p14:tracePt t="4259" x="10874375" y="3730625"/>
          <p14:tracePt t="4265" x="10747375" y="3730625"/>
          <p14:tracePt t="4265" x="10729913" y="3730625"/>
          <p14:tracePt t="4266" x="10704513" y="3748088"/>
          <p14:tracePt t="4267" x="10663238" y="3748088"/>
          <p14:tracePt t="4268" x="10645775" y="3748088"/>
          <p14:tracePt t="4269" x="10602913" y="3748088"/>
          <p14:tracePt t="4270" x="10577513" y="3748088"/>
          <p14:tracePt t="4272" x="10560050" y="3748088"/>
          <p14:tracePt t="4273" x="10518775" y="3748088"/>
          <p14:tracePt t="4274" x="10493375" y="3748088"/>
          <p14:tracePt t="4275" x="10450513" y="3748088"/>
          <p14:tracePt t="4277" x="10433050" y="3748088"/>
          <p14:tracePt t="4281" x="10306050" y="3748088"/>
          <p14:tracePt t="4282" x="10280650" y="3773488"/>
          <p14:tracePt t="4283" x="10237788" y="3773488"/>
          <p14:tracePt t="4284" x="10220325" y="3773488"/>
          <p14:tracePt t="4285" x="10179050" y="3773488"/>
          <p14:tracePt t="4286" x="10153650" y="3773488"/>
          <p14:tracePt t="4287" x="10136188" y="3773488"/>
          <p14:tracePt t="4288" x="10093325" y="3773488"/>
          <p14:tracePt t="4289" x="10050463" y="3773488"/>
          <p14:tracePt t="4290" x="10025063" y="3773488"/>
          <p14:tracePt t="4291" x="9983788" y="3773488"/>
          <p14:tracePt t="4292" x="9966325" y="3773488"/>
          <p14:tracePt t="4298" x="9771063" y="3790950"/>
          <p14:tracePt t="4299" x="9753600" y="3790950"/>
          <p14:tracePt t="4300" x="9710738" y="3790950"/>
          <p14:tracePt t="4301" x="9667875" y="3790950"/>
          <p14:tracePt t="4302" x="9642475" y="3790950"/>
          <p14:tracePt t="4303" x="9601200" y="3790950"/>
          <p14:tracePt t="4304" x="9583738" y="3790950"/>
          <p14:tracePt t="4305" x="9558338" y="3790950"/>
          <p14:tracePt t="4306" x="9540875" y="3790950"/>
          <p14:tracePt t="4307" x="9472613" y="3790950"/>
          <p14:tracePt t="4308" x="9456738" y="3816350"/>
          <p14:tracePt t="4309" x="9413875" y="3816350"/>
          <p14:tracePt t="4315" x="9261475" y="3816350"/>
          <p14:tracePt t="4315" x="9218613" y="3816350"/>
          <p14:tracePt t="4316" x="9201150" y="3816350"/>
          <p14:tracePt t="4318" x="9132888" y="3816350"/>
          <p14:tracePt t="4319" x="9117013" y="3816350"/>
          <p14:tracePt t="4320" x="9091613" y="3816350"/>
          <p14:tracePt t="4321" x="9048750" y="3832225"/>
          <p14:tracePt t="4322" x="9005888" y="3832225"/>
          <p14:tracePt t="4323" x="8988425" y="3832225"/>
          <p14:tracePt t="4324" x="8963025" y="3832225"/>
          <p14:tracePt t="4325" x="8921750" y="3832225"/>
          <p14:tracePt t="4327" x="8878888" y="3832225"/>
          <p14:tracePt t="4331" x="8709025" y="3832225"/>
          <p14:tracePt t="4332" x="8691563" y="3832225"/>
          <p14:tracePt t="4333" x="8648700" y="3832225"/>
          <p14:tracePt t="4334" x="8623300" y="3832225"/>
          <p14:tracePt t="4335" x="8605838" y="3832225"/>
          <p14:tracePt t="4336" x="8564563" y="3832225"/>
          <p14:tracePt t="4337" x="8521700" y="3832225"/>
          <p14:tracePt t="4338" x="8478838" y="3832225"/>
          <p14:tracePt t="4339" x="8453438" y="3832225"/>
          <p14:tracePt t="4340" x="8435975" y="3832225"/>
          <p14:tracePt t="4341" x="8369300" y="3832225"/>
          <p14:tracePt t="4342" x="8351838" y="3832225"/>
          <p14:tracePt t="4348" x="8139113" y="3857625"/>
          <p14:tracePt t="4349" x="8113713" y="3857625"/>
          <p14:tracePt t="4350" x="8070850" y="3857625"/>
          <p14:tracePt t="4351" x="8029575" y="3857625"/>
          <p14:tracePt t="4352" x="7986713" y="3857625"/>
          <p14:tracePt t="4353" x="7969250" y="3857625"/>
          <p14:tracePt t="4354" x="7943850" y="3857625"/>
          <p14:tracePt t="4355" x="7900988" y="3857625"/>
          <p14:tracePt t="4356" x="7859713" y="3857625"/>
          <p14:tracePt t="4367" x="7842250" y="3857625"/>
          <p14:tracePt t="4368" x="7799388" y="3857625"/>
          <p14:tracePt t="4369" x="7756525" y="3857625"/>
          <p14:tracePt t="4370" x="7715250" y="3857625"/>
          <p14:tracePt t="4371" x="7672388" y="3857625"/>
          <p14:tracePt t="4372" x="7629525" y="3857625"/>
          <p14:tracePt t="4373" x="7604125" y="3857625"/>
          <p14:tracePt t="4374" x="7586663" y="3857625"/>
          <p14:tracePt t="4375" x="7545388" y="3857625"/>
          <p14:tracePt t="4377" x="7502525" y="3857625"/>
          <p14:tracePt t="4381" x="7332663" y="3857625"/>
          <p14:tracePt t="4382" x="7289800" y="3857625"/>
          <p14:tracePt t="4384" x="7204075" y="3857625"/>
          <p14:tracePt t="4385" x="7162800" y="3857625"/>
          <p14:tracePt t="4386" x="7119938" y="3857625"/>
          <p14:tracePt t="4387" x="7077075" y="3857625"/>
          <p14:tracePt t="4389" x="7034213" y="3857625"/>
          <p14:tracePt t="4390" x="6967538" y="3857625"/>
          <p14:tracePt t="4391" x="6950075" y="3857625"/>
          <p14:tracePt t="4392" x="6881813" y="3857625"/>
          <p14:tracePt t="4398" x="6669088" y="3857625"/>
          <p14:tracePt t="4399" x="6626225" y="3857625"/>
          <p14:tracePt t="4400" x="6584950" y="3857625"/>
          <p14:tracePt t="4401" x="6524625" y="3857625"/>
          <p14:tracePt t="4402" x="6499225" y="3857625"/>
          <p14:tracePt t="4403" x="6440488" y="3857625"/>
          <p14:tracePt t="4404" x="6397625" y="3857625"/>
          <p14:tracePt t="4405" x="6354763" y="3857625"/>
          <p14:tracePt t="4406" x="6311900" y="3857625"/>
          <p14:tracePt t="4407" x="6270625" y="3857625"/>
          <p14:tracePt t="4409" x="6227763" y="3857625"/>
          <p14:tracePt t="4415" x="5989638" y="3857625"/>
          <p14:tracePt t="4415" x="5972175" y="3857625"/>
          <p14:tracePt t="4416" x="5930900" y="3857625"/>
          <p14:tracePt t="4417" x="5905500" y="3857625"/>
          <p14:tracePt t="4418" x="5862638" y="3857625"/>
          <p14:tracePt t="4419" x="5819775" y="3857625"/>
          <p14:tracePt t="4420" x="5776913" y="3857625"/>
          <p14:tracePt t="4421" x="5735638" y="3857625"/>
          <p14:tracePt t="4422" x="5692775" y="3857625"/>
          <p14:tracePt t="4423" x="5675313" y="3857625"/>
          <p14:tracePt t="4424" x="5649913" y="3857625"/>
          <p14:tracePt t="4425" x="5607050" y="3857625"/>
          <p14:tracePt t="4427" x="5565775" y="3857625"/>
          <p14:tracePt t="4431" x="5394325" y="3857625"/>
          <p14:tracePt t="4432" x="5353050" y="3857625"/>
          <p14:tracePt t="4433" x="5310188" y="3857625"/>
          <p14:tracePt t="4435" x="5267325" y="3857625"/>
          <p14:tracePt t="4436" x="5224463" y="3857625"/>
          <p14:tracePt t="4437" x="5183188" y="3857625"/>
          <p14:tracePt t="4438" x="5165725" y="3857625"/>
          <p14:tracePt t="4439" x="5140325" y="3857625"/>
          <p14:tracePt t="4440" x="5097463" y="3857625"/>
          <p14:tracePt t="4441" x="5054600" y="3841750"/>
          <p14:tracePt t="4458" x="5038725" y="3841750"/>
          <p14:tracePt t="4458" x="5013325" y="3841750"/>
          <p14:tracePt t="4460" x="4995863" y="3841750"/>
          <p14:tracePt t="4464" x="4868863" y="3841750"/>
          <p14:tracePt t="4465" x="4826000" y="3841750"/>
          <p14:tracePt t="4466" x="4800600" y="3841750"/>
          <p14:tracePt t="4467" x="4783138" y="3841750"/>
          <p14:tracePt t="4468" x="4740275" y="3841750"/>
          <p14:tracePt t="4469" x="4714875" y="3816350"/>
          <p14:tracePt t="4470" x="4699000" y="3816350"/>
          <p14:tracePt t="4471" x="4673600" y="3816350"/>
          <p14:tracePt t="4472" x="4656138" y="3816350"/>
          <p14:tracePt t="4473" x="4630738" y="3816350"/>
          <p14:tracePt t="4474" x="4613275" y="3816350"/>
          <p14:tracePt t="4475" x="4570413" y="3816350"/>
          <p14:tracePt t="4479" x="4529138" y="3816350"/>
          <p14:tracePt t="4481" x="4443413" y="3816350"/>
          <p14:tracePt t="4482" x="4443413" y="3798888"/>
          <p14:tracePt t="4483" x="4418013" y="3798888"/>
          <p14:tracePt t="4484" x="4400550" y="3798888"/>
          <p14:tracePt t="4485" x="4375150" y="3798888"/>
          <p14:tracePt t="4486" x="4359275" y="3798888"/>
          <p14:tracePt t="4487" x="4332288" y="3798888"/>
          <p14:tracePt t="4488" x="4316413" y="3798888"/>
          <p14:tracePt t="4489" x="4291013" y="3798888"/>
          <p14:tracePt t="4490" x="4273550" y="3798888"/>
          <p14:tracePt t="4491" x="4248150" y="3798888"/>
          <p14:tracePt t="4492" x="4230688" y="3798888"/>
          <p14:tracePt t="4498" x="4103688" y="3773488"/>
          <p14:tracePt t="4500" x="4078288" y="3773488"/>
          <p14:tracePt t="4501" x="4060825" y="3773488"/>
          <p14:tracePt t="4502" x="4035425" y="3773488"/>
          <p14:tracePt t="4504" x="4017963" y="3756025"/>
          <p14:tracePt t="4506" x="3992563" y="3756025"/>
          <p14:tracePt t="4507" x="3976688" y="3756025"/>
          <p14:tracePt t="4510" x="3951288" y="3756025"/>
          <p14:tracePt t="4514" x="3890963" y="3756025"/>
          <p14:tracePt t="4515" x="3865563" y="3756025"/>
          <p14:tracePt t="4516" x="3865563" y="3730625"/>
          <p14:tracePt t="4517" x="3848100" y="3730625"/>
          <p14:tracePt t="4519" x="3822700" y="3730625"/>
          <p14:tracePt t="4521" x="3806825" y="3730625"/>
          <p14:tracePt t="4523" x="3781425" y="3730625"/>
          <p14:tracePt t="4525" x="3763963" y="3730625"/>
          <p14:tracePt t="4530" x="3738563" y="3713163"/>
          <p14:tracePt t="4531" x="3721100" y="3713163"/>
          <p14:tracePt t="4532" x="3695700" y="3713163"/>
          <p14:tracePt t="4535" x="3678238" y="3713163"/>
          <p14:tracePt t="4538" x="3678238" y="3687763"/>
          <p14:tracePt t="4539" x="3652838" y="3687763"/>
          <p14:tracePt t="4547" x="3636963" y="3687763"/>
          <p14:tracePt t="4549" x="3611563" y="3671888"/>
          <p14:tracePt t="4565" x="3594100" y="3671888"/>
          <p14:tracePt t="4693" x="3594100" y="3646488"/>
          <p14:tracePt t="4699" x="3568700" y="3646488"/>
          <p14:tracePt t="4701" x="3568700" y="3629025"/>
          <p14:tracePt t="4704" x="3551238" y="3629025"/>
          <p14:tracePt t="4706" x="3551238" y="3603625"/>
          <p14:tracePt t="4707" x="3525838" y="3603625"/>
          <p14:tracePt t="4713" x="3508375" y="3586163"/>
          <p14:tracePt t="4715" x="3482975" y="3586163"/>
          <p14:tracePt t="4716" x="3482975" y="3560763"/>
          <p14:tracePt t="4718" x="3467100" y="3560763"/>
          <p14:tracePt t="4734" x="3441700" y="3560763"/>
          <p14:tracePt t="4736" x="3424238" y="3560763"/>
          <p14:tracePt t="4737" x="3424238" y="3543300"/>
          <p14:tracePt t="4739" x="3398838" y="3543300"/>
          <p14:tracePt t="4741" x="3381375" y="3543300"/>
          <p14:tracePt t="4742" x="3381375" y="3517900"/>
          <p14:tracePt t="4748" x="3338513" y="3502025"/>
          <p14:tracePt t="4750" x="3313113" y="3502025"/>
          <p14:tracePt t="4752" x="3297238" y="3475038"/>
          <p14:tracePt t="4755" x="3270250" y="3475038"/>
          <p14:tracePt t="4756" x="3270250" y="3459163"/>
          <p14:tracePt t="4757" x="3254375" y="3459163"/>
          <p14:tracePt t="4759" x="3228975" y="3459163"/>
          <p14:tracePt t="4764" x="3186113" y="3433763"/>
          <p14:tracePt t="4765" x="3168650" y="3416300"/>
          <p14:tracePt t="4767" x="3143250" y="3416300"/>
          <p14:tracePt t="4769" x="3127375" y="3390900"/>
          <p14:tracePt t="4771" x="3100388" y="3390900"/>
          <p14:tracePt t="4773" x="3084513" y="3373438"/>
          <p14:tracePt t="4774" x="3059113" y="3373438"/>
          <p14:tracePt t="4777" x="3041650" y="3373438"/>
          <p14:tracePt t="4781" x="2973388" y="3330575"/>
          <p14:tracePt t="4784" x="2955925" y="3330575"/>
          <p14:tracePt t="4785" x="2930525" y="3330575"/>
          <p14:tracePt t="4786" x="2914650" y="3305175"/>
          <p14:tracePt t="4788" x="2889250" y="3305175"/>
          <p14:tracePt t="4789" x="2871788" y="3305175"/>
          <p14:tracePt t="4790" x="2846388" y="3289300"/>
          <p14:tracePt t="4792" x="2828925" y="3289300"/>
          <p14:tracePt t="4797" x="2760663" y="3263900"/>
          <p14:tracePt t="4798" x="2744788" y="3263900"/>
          <p14:tracePt t="4800" x="2719388" y="3263900"/>
          <p14:tracePt t="4801" x="2719388" y="3246438"/>
          <p14:tracePt t="4802" x="2701925" y="3246438"/>
          <p14:tracePt t="4803" x="2676525" y="3246438"/>
          <p14:tracePt t="4804" x="2659063" y="3246438"/>
          <p14:tracePt t="4806" x="2633663" y="3246438"/>
          <p14:tracePt t="4807" x="2633663" y="3221038"/>
          <p14:tracePt t="4808" x="2616200" y="3221038"/>
          <p14:tracePt t="4809" x="2590800" y="3221038"/>
          <p14:tracePt t="4814" x="2549525" y="3203575"/>
          <p14:tracePt t="4816" x="2532063" y="3203575"/>
          <p14:tracePt t="4818" x="2506663" y="3178175"/>
          <p14:tracePt t="4819" x="2489200" y="3178175"/>
          <p14:tracePt t="4822" x="2463800" y="3178175"/>
          <p14:tracePt t="4824" x="2446338" y="3160713"/>
          <p14:tracePt t="4827" x="2420938" y="3160713"/>
          <p14:tracePt t="4831" x="2405063" y="3135313"/>
          <p14:tracePt t="4831" x="2379663" y="3135313"/>
          <p14:tracePt t="4834" x="2362200" y="3135313"/>
          <p14:tracePt t="4835" x="2362200" y="3119438"/>
          <p14:tracePt t="4838" x="2336800" y="3119438"/>
          <p14:tracePt t="4841" x="2319338" y="3119438"/>
          <p14:tracePt t="4842" x="2319338" y="3094038"/>
          <p14:tracePt t="4848" x="2293938" y="3094038"/>
          <p14:tracePt t="4849" x="2293938" y="3076575"/>
          <p14:tracePt t="4851" x="2276475" y="3076575"/>
          <p14:tracePt t="4858" x="2251075" y="3076575"/>
          <p14:tracePt t="4859" x="2251075" y="3051175"/>
          <p14:tracePt t="4865" x="2235200" y="3051175"/>
          <p14:tracePt t="4873" x="2235200" y="3033713"/>
          <p14:tracePt t="4880" x="2208213" y="3033713"/>
          <p14:tracePt t="4886" x="2192338" y="3033713"/>
          <p14:tracePt t="4891" x="2192338" y="3008313"/>
          <p14:tracePt t="4898" x="2166938" y="3008313"/>
          <p14:tracePt t="4963" x="2149475" y="3008313"/>
          <p14:tracePt t="4992" x="2149475" y="2990850"/>
          <p14:tracePt t="4994" x="2124075" y="2990850"/>
          <p14:tracePt t="5003" x="2106613" y="2990850"/>
          <p14:tracePt t="5015" x="2081213" y="2990850"/>
          <p14:tracePt t="5018" x="2081213" y="2965450"/>
          <p14:tracePt t="5021" x="2065338" y="2965450"/>
          <p14:tracePt t="5030" x="2038350" y="2965450"/>
          <p14:tracePt t="5032" x="2022475" y="2965450"/>
          <p14:tracePt t="5035" x="2022475" y="2949575"/>
          <p14:tracePt t="5038" x="1997075" y="2949575"/>
          <p14:tracePt t="5047" x="1979613" y="2949575"/>
          <p14:tracePt t="5048" x="1979613" y="2922588"/>
          <p14:tracePt t="5049" x="1954213" y="2922588"/>
          <p14:tracePt t="5055" x="1936750" y="2922588"/>
          <p14:tracePt t="5064" x="1911350" y="2906713"/>
          <p14:tracePt t="5067" x="1893888" y="2906713"/>
          <p14:tracePt t="5075" x="1868488" y="2906713"/>
          <p14:tracePt t="5076" x="1868488" y="2881313"/>
          <p14:tracePt t="5086" x="1852613" y="2881313"/>
          <p14:tracePt t="5098" x="1852613" y="2863850"/>
          <p14:tracePt t="5100" x="1827213" y="2863850"/>
          <p14:tracePt t="5117" x="1809750" y="2863850"/>
          <p14:tracePt t="5253" x="1827213" y="2863850"/>
          <p14:tracePt t="5264" x="1827213" y="2838450"/>
          <p14:tracePt t="5271" x="1843088" y="2838450"/>
          <p14:tracePt t="5283" x="1868488" y="2838450"/>
          <p14:tracePt t="5293" x="1885950" y="2838450"/>
          <p14:tracePt t="5300" x="1911350" y="2838450"/>
          <p14:tracePt t="5306" x="1928813" y="2838450"/>
          <p14:tracePt t="5313" x="1928813" y="2820988"/>
          <p14:tracePt t="5316" x="1954213" y="2820988"/>
          <p14:tracePt t="5334" x="1971675" y="2820988"/>
          <p14:tracePt t="5353" x="1997075" y="2820988"/>
          <p14:tracePt t="5364" x="2012950" y="2820988"/>
          <p14:tracePt t="5372" x="2038350" y="2820988"/>
          <p14:tracePt t="5382" x="2055813" y="2820988"/>
          <p14:tracePt t="5397" x="2081213" y="2820988"/>
          <p14:tracePt t="5406" x="2098675" y="2820988"/>
          <p14:tracePt t="5417" x="2124075" y="2820988"/>
          <p14:tracePt t="5430" x="2141538" y="2820988"/>
          <p14:tracePt t="5435" x="2166938" y="2820988"/>
          <p14:tracePt t="5442" x="2182813" y="2820988"/>
          <p14:tracePt t="5449" x="2208213" y="2820988"/>
          <p14:tracePt t="5451" x="2208213" y="2795588"/>
          <p14:tracePt t="5455" x="2225675" y="2795588"/>
          <p14:tracePt t="5464" x="2251075" y="2795588"/>
          <p14:tracePt t="5468" x="2268538" y="2795588"/>
          <p14:tracePt t="5474" x="2293938" y="2795588"/>
          <p14:tracePt t="5481" x="2311400" y="2795588"/>
          <p14:tracePt t="5489" x="2336800" y="2795588"/>
          <p14:tracePt t="5498" x="2352675" y="2795588"/>
          <p14:tracePt t="5507" x="2379663" y="2795588"/>
          <p14:tracePt t="5516" x="2395538" y="2795588"/>
          <p14:tracePt t="5517" x="2395538" y="2778125"/>
          <p14:tracePt t="5523" x="2420938" y="2778125"/>
          <p14:tracePt t="5531" x="2438400" y="2778125"/>
          <p14:tracePt t="5537" x="2463800" y="2778125"/>
          <p14:tracePt t="5546" x="2481263" y="2778125"/>
          <p14:tracePt t="5550" x="2506663" y="2778125"/>
          <p14:tracePt t="5558" x="2524125" y="2778125"/>
          <p14:tracePt t="5565" x="2549525" y="2752725"/>
          <p14:tracePt t="5574" x="2565400" y="2752725"/>
          <p14:tracePt t="5583" x="2590800" y="2752725"/>
          <p14:tracePt t="5596" x="2608263" y="2752725"/>
          <p14:tracePt t="5601" x="2633663" y="2752725"/>
          <p14:tracePt t="5604" x="2633663" y="2736850"/>
          <p14:tracePt t="5608" x="2651125" y="2736850"/>
          <p14:tracePt t="5615" x="2676525" y="2736850"/>
          <p14:tracePt t="5621" x="2693988" y="2736850"/>
          <p14:tracePt t="5630" x="2719388" y="2711450"/>
          <p14:tracePt t="5632" x="2735263" y="2711450"/>
          <p14:tracePt t="5638" x="2760663" y="2711450"/>
          <p14:tracePt t="5647" x="2778125" y="2711450"/>
          <p14:tracePt t="5648" x="2803525" y="2711450"/>
          <p14:tracePt t="5650" x="2803525" y="2693988"/>
          <p14:tracePt t="5653" x="2820988" y="2693988"/>
          <p14:tracePt t="5681" x="2846388" y="2693988"/>
          <p14:tracePt t="5687" x="2863850" y="2693988"/>
          <p14:tracePt t="5697" x="2889250" y="2693988"/>
          <p14:tracePt t="5707" x="2905125" y="2693988"/>
          <p14:tracePt t="5716" x="2905125" y="2668588"/>
          <p14:tracePt t="5724" x="2930525" y="2668588"/>
          <p14:tracePt t="5734" x="2947988" y="2668588"/>
          <p14:tracePt t="5746" x="2973388" y="2668588"/>
          <p14:tracePt t="5750" x="2990850" y="2668588"/>
          <p14:tracePt t="5754" x="2990850" y="2651125"/>
          <p14:tracePt t="5756" x="3016250" y="2651125"/>
          <p14:tracePt t="5764" x="3033713" y="2651125"/>
          <p14:tracePt t="5766" x="3059113" y="2651125"/>
          <p14:tracePt t="5770" x="3074988" y="2651125"/>
          <p14:tracePt t="5775" x="3100388" y="2651125"/>
          <p14:tracePt t="5781" x="3117850" y="2651125"/>
          <p14:tracePt t="5782" x="3117850" y="2625725"/>
          <p14:tracePt t="5787" x="3143250" y="2625725"/>
          <p14:tracePt t="5796" x="3160713" y="2625725"/>
          <p14:tracePt t="5800" x="3186113" y="2625725"/>
          <p14:tracePt t="5808" x="3203575" y="2625725"/>
          <p14:tracePt t="5816" x="3228975" y="2625725"/>
          <p14:tracePt t="5830" x="3244850" y="2608263"/>
          <p14:tracePt t="5852" x="3270250" y="2608263"/>
          <p14:tracePt t="5898" x="3287713" y="2608263"/>
          <p14:tracePt t="5916" x="3313113" y="2608263"/>
          <p14:tracePt t="5929" x="3330575" y="2608263"/>
          <p14:tracePt t="5944" x="3355975" y="2608263"/>
          <p14:tracePt t="6294" x="3373438" y="2608263"/>
          <p14:tracePt t="6331" x="3398838" y="2608263"/>
          <p14:tracePt t="6347" x="3414713" y="2608263"/>
          <p14:tracePt t="6364" x="3441700" y="2608263"/>
          <p14:tracePt t="6381" x="3457575" y="2608263"/>
          <p14:tracePt t="6411" x="3482975" y="2608263"/>
          <p14:tracePt t="6437" x="3500438" y="2608263"/>
          <p14:tracePt t="6447" x="3500438" y="2582863"/>
          <p14:tracePt t="6449" x="3525838" y="2582863"/>
          <p14:tracePt t="6462" x="3543300" y="2582863"/>
          <p14:tracePt t="6484" x="3568700" y="2582863"/>
          <p14:tracePt t="6508" x="3586163" y="2582863"/>
          <p14:tracePt t="6606" x="3568700" y="2582863"/>
          <p14:tracePt t="6621" x="3551238" y="2582863"/>
          <p14:tracePt t="6631" x="3525838" y="2582863"/>
          <p14:tracePt t="6638" x="3508375" y="2582863"/>
          <p14:tracePt t="6646" x="3482975" y="2582863"/>
          <p14:tracePt t="6649" x="3467100" y="2582863"/>
          <p14:tracePt t="6653" x="3441700" y="2582863"/>
          <p14:tracePt t="6658" x="3424238" y="2582863"/>
          <p14:tracePt t="6664" x="3398838" y="2582863"/>
          <p14:tracePt t="6666" x="3381375" y="2582863"/>
          <p14:tracePt t="6670" x="3355975" y="2582863"/>
          <p14:tracePt t="6675" x="3338513" y="2582863"/>
          <p14:tracePt t="6680" x="3313113" y="2582863"/>
          <p14:tracePt t="6684" x="3297238" y="2582863"/>
          <p14:tracePt t="6690" x="3270250" y="2582863"/>
          <p14:tracePt t="6696" x="3254375" y="2582863"/>
          <p14:tracePt t="6699" x="3228975" y="2582863"/>
          <p14:tracePt t="6704" x="3211513" y="2582863"/>
          <p14:tracePt t="6710" x="3186113" y="2582863"/>
          <p14:tracePt t="6714" x="3168650" y="2582863"/>
          <p14:tracePt t="6717" x="3143250" y="2582863"/>
          <p14:tracePt t="6720" x="3127375" y="2582863"/>
          <p14:tracePt t="6725" x="3100388" y="2582863"/>
          <p14:tracePt t="6731" x="3084513" y="2582863"/>
          <p14:tracePt t="6732" x="3059113" y="2582863"/>
          <p14:tracePt t="6736" x="3041650" y="2582863"/>
          <p14:tracePt t="6739" x="3016250" y="2582863"/>
          <p14:tracePt t="6742" x="2998788" y="2582863"/>
          <p14:tracePt t="6748" x="2973388" y="2600325"/>
          <p14:tracePt t="6749" x="2955925" y="2600325"/>
          <p14:tracePt t="6752" x="2930525" y="2600325"/>
          <p14:tracePt t="6756" x="2914650" y="2600325"/>
          <p14:tracePt t="6764" x="2889250" y="2600325"/>
          <p14:tracePt t="6765" x="2871788" y="2600325"/>
          <p14:tracePt t="6768" x="2846388" y="2600325"/>
          <p14:tracePt t="6772" x="2828925" y="2600325"/>
          <p14:tracePt t="6780" x="2803525" y="2600325"/>
          <p14:tracePt t="6781" x="2786063" y="2600325"/>
          <p14:tracePt t="6785" x="2760663" y="2600325"/>
          <p14:tracePt t="6791" x="2744788" y="2600325"/>
          <p14:tracePt t="6796" x="2719388" y="2600325"/>
          <p14:tracePt t="6798" x="2701925" y="2600325"/>
          <p14:tracePt t="6803" x="2676525" y="2600325"/>
          <p14:tracePt t="6807" x="2659063" y="2600325"/>
          <p14:tracePt t="6814" x="2633663" y="2600325"/>
          <p14:tracePt t="6818" x="2616200" y="2600325"/>
          <p14:tracePt t="6824" x="2590800" y="2600325"/>
          <p14:tracePt t="6832" x="2574925" y="2600325"/>
          <p14:tracePt t="6843" x="2549525" y="2600325"/>
          <p14:tracePt t="6860" x="2532063" y="2600325"/>
          <p14:tracePt t="6874" x="2506663" y="2600325"/>
          <p14:tracePt t="6887" x="2489200" y="2600325"/>
          <p14:tracePt t="6904" x="2463800" y="2600325"/>
          <p14:tracePt t="6998" x="2446338" y="2600325"/>
          <p14:tracePt t="7183" x="2463800" y="2600325"/>
          <p14:tracePt t="7198" x="2481263" y="2600325"/>
          <p14:tracePt t="7215" x="2506663" y="2600325"/>
          <p14:tracePt t="7228" x="2506663" y="2625725"/>
          <p14:tracePt t="7231" x="2524125" y="2625725"/>
          <p14:tracePt t="7245" x="2549525" y="2625725"/>
          <p14:tracePt t="7256" x="2565400" y="2625725"/>
          <p14:tracePt t="7356" x="2590800" y="2625725"/>
          <p14:tracePt t="7361" x="2608263" y="2625725"/>
          <p14:tracePt t="7365" x="2633663" y="2625725"/>
          <p14:tracePt t="7370" x="2651125" y="2625725"/>
          <p14:tracePt t="7379" x="2676525" y="2625725"/>
          <p14:tracePt t="7383" x="2693988" y="2625725"/>
          <p14:tracePt t="7388" x="2719388" y="2625725"/>
          <p14:tracePt t="7396" x="2735263" y="2625725"/>
          <p14:tracePt t="7399" x="2760663" y="2625725"/>
          <p14:tracePt t="7405" x="2778125" y="2625725"/>
          <p14:tracePt t="7414" x="2803525" y="2625725"/>
          <p14:tracePt t="7415" x="2803525" y="2643188"/>
          <p14:tracePt t="7418" x="2820988" y="2643188"/>
          <p14:tracePt t="7430" x="2846388" y="2643188"/>
          <p14:tracePt t="7437" x="2863850" y="2643188"/>
          <p14:tracePt t="7447" x="2889250" y="2643188"/>
          <p14:tracePt t="7455" x="2905125" y="2643188"/>
          <p14:tracePt t="7465" x="2930525" y="2643188"/>
          <p14:tracePt t="7471" x="2947988" y="2643188"/>
          <p14:tracePt t="7482" x="2973388" y="2643188"/>
          <p14:tracePt t="7493" x="2990850" y="2643188"/>
          <p14:tracePt t="7501" x="3016250" y="2643188"/>
          <p14:tracePt t="7510" x="3033713" y="2643188"/>
          <p14:tracePt t="7518" x="3059113" y="2643188"/>
          <p14:tracePt t="7530" x="3074988" y="2643188"/>
          <p14:tracePt t="7532" x="3100388" y="2643188"/>
          <p14:tracePt t="7538" x="3117850" y="2643188"/>
          <p14:tracePt t="7547" x="3143250" y="2643188"/>
          <p14:tracePt t="7552" x="3160713" y="2668588"/>
          <p14:tracePt t="7558" x="3186113" y="2668588"/>
          <p14:tracePt t="7565" x="3203575" y="2668588"/>
          <p14:tracePt t="7571" x="3228975" y="2668588"/>
          <p14:tracePt t="7581" x="3244850" y="2668588"/>
          <p14:tracePt t="7586" x="3270250" y="2668588"/>
          <p14:tracePt t="7598" x="3287713" y="2668588"/>
          <p14:tracePt t="7607" x="3313113" y="2668588"/>
          <p14:tracePt t="7616" x="3330575" y="2668588"/>
          <p14:tracePt t="7625" x="3355975" y="2686050"/>
          <p14:tracePt t="7633" x="3373438" y="2686050"/>
          <p14:tracePt t="7643" x="3398838" y="2686050"/>
          <p14:tracePt t="7650" x="3414713" y="2686050"/>
          <p14:tracePt t="7660" x="3441700" y="2686050"/>
          <p14:tracePt t="7669" x="3457575" y="2686050"/>
          <p14:tracePt t="7681" x="3482975" y="2686050"/>
          <p14:tracePt t="7682" x="3482975" y="2711450"/>
          <p14:tracePt t="7686" x="3500438" y="2711450"/>
          <p14:tracePt t="7697" x="3525838" y="2711450"/>
          <p14:tracePt t="7702" x="3543300" y="2711450"/>
          <p14:tracePt t="7714" x="3568700" y="2711450"/>
          <p14:tracePt t="7719" x="3586163" y="2711450"/>
          <p14:tracePt t="7724" x="3586163" y="2727325"/>
          <p14:tracePt t="7730" x="3611563" y="2727325"/>
          <p14:tracePt t="7740" x="3627438" y="2727325"/>
          <p14:tracePt t="7763" x="3652838" y="2727325"/>
          <p14:tracePt t="7860" x="3670300" y="2727325"/>
          <p14:tracePt t="24597" x="3695700" y="2727325"/>
          <p14:tracePt t="24601" x="3713163" y="2727325"/>
          <p14:tracePt t="24604" x="3738563" y="2727325"/>
          <p14:tracePt t="24607" x="3756025" y="2727325"/>
          <p14:tracePt t="24609" x="3781425" y="2727325"/>
          <p14:tracePt t="24614" x="3797300" y="2727325"/>
          <p14:tracePt t="24614" x="3822700" y="2727325"/>
          <p14:tracePt t="24616" x="3840163" y="2711450"/>
          <p14:tracePt t="24617" x="3865563" y="2711450"/>
          <p14:tracePt t="24619" x="3883025" y="2711450"/>
          <p14:tracePt t="24621" x="3908425" y="2711450"/>
          <p14:tracePt t="24623" x="3925888" y="2711450"/>
          <p14:tracePt t="24625" x="3951288" y="2711450"/>
          <p14:tracePt t="24626" x="3967163" y="2711450"/>
          <p14:tracePt t="24631" x="4035425" y="2711450"/>
          <p14:tracePt t="24633" x="4052888" y="2711450"/>
          <p14:tracePt t="24635" x="4078288" y="2711450"/>
          <p14:tracePt t="24636" x="4095750" y="2693988"/>
          <p14:tracePt t="24637" x="4121150" y="2693988"/>
          <p14:tracePt t="24638" x="4137025" y="2693988"/>
          <p14:tracePt t="24640" x="4162425" y="2693988"/>
          <p14:tracePt t="24641" x="4179888" y="2693988"/>
          <p14:tracePt t="24642" x="4205288" y="2693988"/>
          <p14:tracePt t="24647" x="4265613" y="2693988"/>
          <p14:tracePt t="24648" x="4291013" y="2693988"/>
          <p14:tracePt t="24649" x="4306888" y="2693988"/>
          <p14:tracePt t="24650" x="4332288" y="2693988"/>
          <p14:tracePt t="24651" x="4349750" y="2693988"/>
          <p14:tracePt t="24652" x="4375150" y="2693988"/>
          <p14:tracePt t="24654" x="4392613" y="2693988"/>
          <p14:tracePt t="24655" x="4418013" y="2693988"/>
          <p14:tracePt t="24657" x="4435475" y="2693988"/>
          <p14:tracePt t="24658" x="4460875" y="2693988"/>
          <p14:tracePt t="24664" x="4519613" y="2693988"/>
          <p14:tracePt t="24665" x="4545013" y="2693988"/>
          <p14:tracePt t="24667" x="4562475" y="2693988"/>
          <p14:tracePt t="24669" x="4587875" y="2693988"/>
          <p14:tracePt t="24671" x="4605338" y="2693988"/>
          <p14:tracePt t="24673" x="4630738" y="2693988"/>
          <p14:tracePt t="24675" x="4646613" y="2668588"/>
          <p14:tracePt t="24680" x="4673600" y="2668588"/>
          <p14:tracePt t="24681" x="4689475" y="2668588"/>
          <p14:tracePt t="24682" x="4714875" y="2668588"/>
          <p14:tracePt t="24685" x="4732338" y="2668588"/>
          <p14:tracePt t="24688" x="4757738" y="2668588"/>
          <p14:tracePt t="24691" x="4775200" y="2668588"/>
          <p14:tracePt t="24696" x="4800600" y="2668588"/>
          <p14:tracePt t="24697" x="4818063" y="2668588"/>
          <p14:tracePt t="24699" x="4843463" y="2668588"/>
          <p14:tracePt t="24702" x="4859338" y="2668588"/>
          <p14:tracePt t="24704" x="4884738" y="2668588"/>
          <p14:tracePt t="24707" x="4902200" y="2668588"/>
          <p14:tracePt t="24709" x="4927600" y="2668588"/>
          <p14:tracePt t="24714" x="4945063" y="2668588"/>
          <p14:tracePt t="24715" x="4970463" y="2668588"/>
          <p14:tracePt t="24717" x="4987925" y="2668588"/>
          <p14:tracePt t="24719" x="5013325" y="2668588"/>
          <p14:tracePt t="24722" x="5029200" y="2668588"/>
          <p14:tracePt t="24724" x="5054600" y="2668588"/>
          <p14:tracePt t="24731" x="5097463" y="2668588"/>
          <p14:tracePt t="24733" x="5114925" y="2668588"/>
          <p14:tracePt t="24735" x="5140325" y="2668588"/>
          <p14:tracePt t="24737" x="5157788" y="2668588"/>
          <p14:tracePt t="24739" x="5183188" y="2668588"/>
          <p14:tracePt t="24743" x="5199063" y="2668588"/>
          <p14:tracePt t="24747" x="5224463" y="2668588"/>
          <p14:tracePt t="24747" x="5241925" y="2668588"/>
          <p14:tracePt t="24750" x="5267325" y="2668588"/>
          <p14:tracePt t="24752" x="5284788" y="2668588"/>
          <p14:tracePt t="24755" x="5310188" y="2668588"/>
          <p14:tracePt t="24759" x="5327650" y="2668588"/>
          <p14:tracePt t="24763" x="5353050" y="2668588"/>
          <p14:tracePt t="24764" x="5368925" y="2668588"/>
          <p14:tracePt t="24766" x="5394325" y="2668588"/>
          <p14:tracePt t="24769" x="5411788" y="2668588"/>
          <p14:tracePt t="24772" x="5437188" y="2668588"/>
          <p14:tracePt t="24775" x="5454650" y="2668588"/>
          <p14:tracePt t="24781" x="5497513" y="2668588"/>
          <p14:tracePt t="24781" x="5522913" y="2668588"/>
          <p14:tracePt t="24783" x="5538788" y="2668588"/>
          <p14:tracePt t="24785" x="5565775" y="2668588"/>
          <p14:tracePt t="24787" x="5581650" y="2668588"/>
          <p14:tracePt t="24788" x="5607050" y="2668588"/>
          <p14:tracePt t="24790" x="5624513" y="2668588"/>
          <p14:tracePt t="24792" x="5649913" y="2668588"/>
          <p14:tracePt t="24797" x="5708650" y="2668588"/>
          <p14:tracePt t="24799" x="5735638" y="2668588"/>
          <p14:tracePt t="24800" x="5751513" y="2668588"/>
          <p14:tracePt t="24802" x="5776913" y="2668588"/>
          <p14:tracePt t="24803" x="5794375" y="2668588"/>
          <p14:tracePt t="24806" x="5819775" y="2668588"/>
          <p14:tracePt t="24806" x="5837238" y="2668588"/>
          <p14:tracePt t="24807" x="5862638" y="2668588"/>
          <p14:tracePt t="24808" x="5880100" y="2668588"/>
          <p14:tracePt t="24814" x="5964238" y="2686050"/>
          <p14:tracePt t="24815" x="5989638" y="2686050"/>
          <p14:tracePt t="24817" x="6007100" y="2686050"/>
          <p14:tracePt t="24818" x="6032500" y="2686050"/>
          <p14:tracePt t="24819" x="6049963" y="2686050"/>
          <p14:tracePt t="24820" x="6075363" y="2711450"/>
          <p14:tracePt t="24821" x="6091238" y="2711450"/>
          <p14:tracePt t="24822" x="6116638" y="2711450"/>
          <p14:tracePt t="24824" x="6159500" y="2711450"/>
          <p14:tracePt t="24831" x="6261100" y="2727325"/>
          <p14:tracePt t="24831" x="6286500" y="2727325"/>
          <p14:tracePt t="24832" x="6303963" y="2727325"/>
          <p14:tracePt t="24833" x="6329363" y="2752725"/>
          <p14:tracePt t="24835" x="6346825" y="2752725"/>
          <p14:tracePt t="24836" x="6372225" y="2752725"/>
          <p14:tracePt t="24837" x="6389688" y="2752725"/>
          <p14:tracePt t="24838" x="6415088" y="2770188"/>
          <p14:tracePt t="24839" x="6430963" y="2770188"/>
          <p14:tracePt t="24840" x="6456363" y="2770188"/>
          <p14:tracePt t="24841" x="6473825" y="2770188"/>
          <p14:tracePt t="24842" x="6499225" y="2795588"/>
          <p14:tracePt t="24847" x="6559550" y="2795588"/>
          <p14:tracePt t="24848" x="6600825" y="2813050"/>
          <p14:tracePt t="24848" x="6626225" y="2813050"/>
          <p14:tracePt t="24849" x="6643688" y="2813050"/>
          <p14:tracePt t="24850" x="6669088" y="2813050"/>
          <p14:tracePt t="24851" x="6686550" y="2838450"/>
          <p14:tracePt t="24852" x="6711950" y="2838450"/>
          <p14:tracePt t="24853" x="6729413" y="2838450"/>
          <p14:tracePt t="24854" x="6754813" y="2838450"/>
          <p14:tracePt t="24855" x="6770688" y="2855913"/>
          <p14:tracePt t="24856" x="6797675" y="2855913"/>
          <p14:tracePt t="24857" x="6813550" y="2855913"/>
          <p14:tracePt t="24858" x="6838950" y="2855913"/>
          <p14:tracePt t="24859" x="6856413" y="2881313"/>
          <p14:tracePt t="24864" x="6967538" y="2897188"/>
          <p14:tracePt t="24864" x="6983413" y="2897188"/>
          <p14:tracePt t="24865" x="7008813" y="2897188"/>
          <p14:tracePt t="24866" x="7026275" y="2922588"/>
          <p14:tracePt t="24868" x="7069138" y="2922588"/>
          <p14:tracePt t="24869" x="7094538" y="2940050"/>
          <p14:tracePt t="24870" x="7112000" y="2940050"/>
          <p14:tracePt t="24871" x="7137400" y="2940050"/>
          <p14:tracePt t="24872" x="7153275" y="2940050"/>
          <p14:tracePt t="24874" x="7178675" y="2965450"/>
          <p14:tracePt t="24875" x="7221538" y="2965450"/>
          <p14:tracePt t="24876" x="7239000" y="2965450"/>
          <p14:tracePt t="24881" x="7323138" y="3008313"/>
          <p14:tracePt t="24881" x="7348538" y="3008313"/>
          <p14:tracePt t="24882" x="7366000" y="3008313"/>
          <p14:tracePt t="24884" x="7408863" y="3025775"/>
          <p14:tracePt t="24885" x="7434263" y="3025775"/>
          <p14:tracePt t="24886" x="7451725" y="3051175"/>
          <p14:tracePt t="24887" x="7477125" y="3051175"/>
          <p14:tracePt t="24888" x="7493000" y="3051175"/>
          <p14:tracePt t="24889" x="7518400" y="3067050"/>
          <p14:tracePt t="24890" x="7535863" y="3067050"/>
          <p14:tracePt t="24891" x="7561263" y="3067050"/>
          <p14:tracePt t="24892" x="7578725" y="3067050"/>
          <p14:tracePt t="24897" x="7662863" y="3109913"/>
          <p14:tracePt t="24898" x="7688263" y="3109913"/>
          <p14:tracePt t="24899" x="7705725" y="3109913"/>
          <p14:tracePt t="24900" x="7731125" y="3135313"/>
          <p14:tracePt t="24901" x="7748588" y="3135313"/>
          <p14:tracePt t="24902" x="7773988" y="3135313"/>
          <p14:tracePt t="24903" x="7791450" y="3152775"/>
          <p14:tracePt t="24904" x="7816850" y="3152775"/>
          <p14:tracePt t="24906" x="7859713" y="3152775"/>
          <p14:tracePt t="24907" x="7875588" y="3178175"/>
          <p14:tracePt t="24908" x="7900988" y="3178175"/>
          <p14:tracePt t="24910" x="7918450" y="3178175"/>
          <p14:tracePt t="24914" x="8029575" y="3221038"/>
          <p14:tracePt t="24915" x="8045450" y="3221038"/>
          <p14:tracePt t="24916" x="8070850" y="3238500"/>
          <p14:tracePt t="24917" x="8113713" y="3238500"/>
          <p14:tracePt t="24918" x="8131175" y="3238500"/>
          <p14:tracePt t="24919" x="8156575" y="3263900"/>
          <p14:tracePt t="24920" x="8174038" y="3263900"/>
          <p14:tracePt t="24921" x="8199438" y="3263900"/>
          <p14:tracePt t="24922" x="8215313" y="3279775"/>
          <p14:tracePt t="24923" x="8240713" y="3279775"/>
          <p14:tracePt t="24924" x="8283575" y="3305175"/>
          <p14:tracePt t="24925" x="8301038" y="3305175"/>
          <p14:tracePt t="24931" x="8428038" y="3348038"/>
          <p14:tracePt t="24931" x="8453438" y="3348038"/>
          <p14:tracePt t="24932" x="8470900" y="3365500"/>
          <p14:tracePt t="24934" x="8539163" y="3365500"/>
          <p14:tracePt t="24935" x="8555038" y="3390900"/>
          <p14:tracePt t="24936" x="8580438" y="3390900"/>
          <p14:tracePt t="24937" x="8623300" y="3408363"/>
          <p14:tracePt t="24938" x="8666163" y="3408363"/>
          <p14:tracePt t="24939" x="8683625" y="3433763"/>
          <p14:tracePt t="24940" x="8709025" y="3433763"/>
          <p14:tracePt t="24941" x="8724900" y="3433763"/>
          <p14:tracePt t="24942" x="8750300" y="3449638"/>
          <p14:tracePt t="24947" x="8921750" y="3492500"/>
          <p14:tracePt t="24948" x="8937625" y="3492500"/>
          <p14:tracePt t="24949" x="8980488" y="3517900"/>
          <p14:tracePt t="24951" x="9023350" y="3535363"/>
          <p14:tracePt t="24952" x="9064625" y="3535363"/>
          <p14:tracePt t="24953" x="9091613" y="3560763"/>
          <p14:tracePt t="24954" x="9132888" y="3560763"/>
          <p14:tracePt t="24955" x="9150350" y="3578225"/>
          <p14:tracePt t="24956" x="9193213" y="3578225"/>
          <p14:tracePt t="24957" x="9218613" y="3578225"/>
          <p14:tracePt t="24958" x="9236075" y="3603625"/>
          <p14:tracePt t="24959" x="9277350" y="3603625"/>
          <p14:tracePt t="24964" x="9447213" y="3662363"/>
          <p14:tracePt t="24965" x="9472613" y="3662363"/>
          <p14:tracePt t="24966" x="9490075" y="3662363"/>
          <p14:tracePt t="24968" x="9558338" y="3687763"/>
          <p14:tracePt t="24969" x="9601200" y="3687763"/>
          <p14:tracePt t="24970" x="9642475" y="3705225"/>
          <p14:tracePt t="24971" x="9659938" y="3730625"/>
          <p14:tracePt t="24972" x="9702800" y="3730625"/>
          <p14:tracePt t="24973" x="9728200" y="3730625"/>
          <p14:tracePt t="24974" x="9745663" y="3748088"/>
          <p14:tracePt t="24975" x="9786938" y="3748088"/>
          <p14:tracePt t="24981" x="9999663" y="3816350"/>
          <p14:tracePt t="24982" x="10042525" y="3816350"/>
          <p14:tracePt t="24984" x="10085388" y="3832225"/>
          <p14:tracePt t="24985" x="10126663" y="3857625"/>
          <p14:tracePt t="24986" x="10169525" y="3857625"/>
          <p14:tracePt t="24987" x="10212388" y="3875088"/>
          <p14:tracePt t="24989" x="10255250" y="3875088"/>
          <p14:tracePt t="24990" x="10298113" y="3900488"/>
          <p14:tracePt t="24991" x="10339388" y="3900488"/>
          <p14:tracePt t="24992" x="10364788" y="3917950"/>
          <p14:tracePt t="24998" x="10467975" y="3943350"/>
          <p14:tracePt t="24998" x="10552113" y="3960813"/>
          <p14:tracePt t="24999" x="10577513" y="3960813"/>
          <p14:tracePt t="25001" x="10620375" y="3986213"/>
          <p14:tracePt t="25002" x="10663238" y="3986213"/>
          <p14:tracePt t="25003" x="10679113" y="4002088"/>
          <p14:tracePt t="25004" x="10704513" y="4002088"/>
          <p14:tracePt t="25005" x="10721975" y="4002088"/>
          <p14:tracePt t="25006" x="10790238" y="4027488"/>
          <p14:tracePt t="25007" x="10807700" y="4027488"/>
          <p14:tracePt t="25008" x="10833100" y="4044950"/>
          <p14:tracePt t="25009" x="10848975" y="4044950"/>
          <p14:tracePt t="25014" x="10977563" y="4070350"/>
          <p14:tracePt t="25015" x="11018838" y="4087813"/>
          <p14:tracePt t="25016" x="11044238" y="4087813"/>
          <p14:tracePt t="25018" x="11087100" y="4087813"/>
          <p14:tracePt t="25019" x="11104563" y="4113213"/>
          <p14:tracePt t="25020" x="11147425" y="4113213"/>
          <p14:tracePt t="25021" x="11172825" y="4113213"/>
          <p14:tracePt t="25022" x="11188700" y="4113213"/>
          <p14:tracePt t="25023" x="11188700" y="4130675"/>
          <p14:tracePt t="25024" x="11215688" y="4130675"/>
          <p14:tracePt t="25025" x="11231563" y="4130675"/>
          <p14:tracePt t="25026" x="11274425" y="4130675"/>
          <p14:tracePt t="25031" x="11360150" y="4156075"/>
          <p14:tracePt t="25031" x="11385550" y="4156075"/>
          <p14:tracePt t="25032" x="11401425" y="4171950"/>
          <p14:tracePt t="25034" x="11444288" y="4171950"/>
          <p14:tracePt t="25035" x="11469688" y="4171950"/>
          <p14:tracePt t="25036" x="11487150" y="4171950"/>
          <p14:tracePt t="25037" x="11530013" y="4197350"/>
          <p14:tracePt t="25038" x="11555413" y="4197350"/>
          <p14:tracePt t="25039" x="11571288" y="4197350"/>
          <p14:tracePt t="25040" x="11596688" y="4197350"/>
          <p14:tracePt t="25041" x="11596688" y="4214813"/>
          <p14:tracePt t="25042" x="11614150" y="4214813"/>
          <p14:tracePt t="25047" x="11699875" y="4240213"/>
          <p14:tracePt t="25048" x="11725275" y="4240213"/>
          <p14:tracePt t="25049" x="11741150" y="4240213"/>
          <p14:tracePt t="25051" x="11766550" y="4240213"/>
          <p14:tracePt t="25052" x="11784013" y="4240213"/>
          <p14:tracePt t="25053" x="11826875" y="4257675"/>
          <p14:tracePt t="25055" x="11852275" y="4257675"/>
          <p14:tracePt t="25056" x="11869738" y="4257675"/>
          <p14:tracePt t="25057" x="11895138" y="4283075"/>
          <p14:tracePt t="25060" x="11911013" y="4283075"/>
          <p14:tracePt t="25064" x="11996738" y="4300538"/>
          <p14:tracePt t="25066" x="12022138" y="4300538"/>
          <p14:tracePt t="25067" x="12039600" y="4300538"/>
          <p14:tracePt t="25069" x="12065000" y="4300538"/>
          <p14:tracePt t="25071" x="12080875" y="4300538"/>
          <p14:tracePt t="25072" x="12106275" y="4300538"/>
          <p14:tracePt t="25073" x="12106275" y="4325938"/>
          <p14:tracePt t="25074" x="12123738" y="4325938"/>
          <p14:tracePt t="25075" x="12149138" y="4325938"/>
          <p14:tracePt t="26831" x="12149138" y="3748088"/>
          <p14:tracePt t="26831" x="12133263" y="3748088"/>
          <p14:tracePt t="26833" x="12106275" y="3748088"/>
          <p14:tracePt t="26834" x="12090400" y="3748088"/>
          <p14:tracePt t="26835" x="12065000" y="3773488"/>
          <p14:tracePt t="26836" x="12022138" y="3773488"/>
          <p14:tracePt t="26838" x="12004675" y="3773488"/>
          <p14:tracePt t="26839" x="11979275" y="3773488"/>
          <p14:tracePt t="26840" x="11961813" y="3773488"/>
          <p14:tracePt t="26841" x="11936413" y="3790950"/>
          <p14:tracePt t="26843" x="11920538" y="3790950"/>
          <p14:tracePt t="26847" x="11809413" y="3816350"/>
          <p14:tracePt t="26848" x="11791950" y="3816350"/>
          <p14:tracePt t="26849" x="11766550" y="3816350"/>
          <p14:tracePt t="26850" x="11750675" y="3816350"/>
          <p14:tracePt t="26851" x="11725275" y="3816350"/>
          <p14:tracePt t="26852" x="11707813" y="3832225"/>
          <p14:tracePt t="26853" x="11682413" y="3832225"/>
          <p14:tracePt t="26854" x="11664950" y="3832225"/>
          <p14:tracePt t="26855" x="11622088" y="3832225"/>
          <p14:tracePt t="26856" x="11596688" y="3832225"/>
          <p14:tracePt t="26857" x="11580813" y="3832225"/>
          <p14:tracePt t="26858" x="11555413" y="3857625"/>
          <p14:tracePt t="26860" x="11537950" y="3857625"/>
          <p14:tracePt t="26864" x="11426825" y="3875088"/>
          <p14:tracePt t="26865" x="11385550" y="3875088"/>
          <p14:tracePt t="26866" x="11368088" y="3875088"/>
          <p14:tracePt t="26867" x="11342688" y="3875088"/>
          <p14:tracePt t="26868" x="11325225" y="3900488"/>
          <p14:tracePt t="26869" x="11299825" y="3900488"/>
          <p14:tracePt t="26870" x="11282363" y="3900488"/>
          <p14:tracePt t="26871" x="11256963" y="3900488"/>
          <p14:tracePt t="26872" x="11241088" y="3900488"/>
          <p14:tracePt t="26873" x="11215688" y="3917950"/>
          <p14:tracePt t="26874" x="11172825" y="3917950"/>
          <p14:tracePt t="26875" x="11155363" y="3917950"/>
          <p14:tracePt t="26881" x="11002963" y="3943350"/>
          <p14:tracePt t="26882" x="10985500" y="3943350"/>
          <p14:tracePt t="26883" x="10960100" y="3943350"/>
          <p14:tracePt t="26884" x="10942638" y="3943350"/>
          <p14:tracePt t="26885" x="10917238" y="3943350"/>
          <p14:tracePt t="26886" x="10858500" y="3960813"/>
          <p14:tracePt t="26887" x="10833100" y="3960813"/>
          <p14:tracePt t="26888" x="10815638" y="3960813"/>
          <p14:tracePt t="26889" x="10790238" y="3960813"/>
          <p14:tracePt t="26890" x="10772775" y="3960813"/>
          <p14:tracePt t="26892" x="10747375" y="3960813"/>
          <p14:tracePt t="26892" x="10729913" y="3986213"/>
          <p14:tracePt t="26897" x="10577513" y="4002088"/>
          <p14:tracePt t="26898" x="10534650" y="4002088"/>
          <p14:tracePt t="26899" x="10518775" y="4002088"/>
          <p14:tracePt t="26901" x="10475913" y="4002088"/>
          <p14:tracePt t="26902" x="10450513" y="4002088"/>
          <p14:tracePt t="26903" x="10407650" y="4027488"/>
          <p14:tracePt t="26904" x="10390188" y="4027488"/>
          <p14:tracePt t="26905" x="10348913" y="4027488"/>
          <p14:tracePt t="26907" x="10306050" y="4027488"/>
          <p14:tracePt t="26908" x="10280650" y="4027488"/>
          <p14:tracePt t="26909" x="10263188" y="4027488"/>
          <p14:tracePt t="26914" x="10110788" y="4044950"/>
          <p14:tracePt t="26914" x="10093325" y="4044950"/>
          <p14:tracePt t="26915" x="10050463" y="4070350"/>
          <p14:tracePt t="26916" x="10025063" y="4070350"/>
          <p14:tracePt t="26917" x="10009188" y="4070350"/>
          <p14:tracePt t="26918" x="9983788" y="4070350"/>
          <p14:tracePt t="26919" x="9966325" y="4070350"/>
          <p14:tracePt t="26920" x="9923463" y="4070350"/>
          <p14:tracePt t="26921" x="9898063" y="4070350"/>
          <p14:tracePt t="26922" x="9855200" y="4070350"/>
          <p14:tracePt t="26923" x="9812338" y="4070350"/>
          <p14:tracePt t="26924" x="9796463" y="4087813"/>
          <p14:tracePt t="26925" x="9771063" y="4087813"/>
          <p14:tracePt t="26931" x="9558338" y="4087813"/>
          <p14:tracePt t="26932" x="9515475" y="4113213"/>
          <p14:tracePt t="26933" x="9472613" y="4113213"/>
          <p14:tracePt t="26934" x="9456738" y="4113213"/>
          <p14:tracePt t="26935" x="9431338" y="4113213"/>
          <p14:tracePt t="26936" x="9413875" y="4113213"/>
          <p14:tracePt t="26937" x="9345613" y="4113213"/>
          <p14:tracePt t="26938" x="9302750" y="4113213"/>
          <p14:tracePt t="26939" x="9286875" y="4113213"/>
          <p14:tracePt t="26940" x="9261475" y="4113213"/>
          <p14:tracePt t="26941" x="9218613" y="4113213"/>
          <p14:tracePt t="26942" x="9175750" y="4113213"/>
          <p14:tracePt t="26948" x="9005888" y="4130675"/>
          <p14:tracePt t="26948" x="8988425" y="4130675"/>
          <p14:tracePt t="26949" x="8963025" y="4130675"/>
          <p14:tracePt t="26950" x="8904288" y="4130675"/>
          <p14:tracePt t="26951" x="8878888" y="4130675"/>
          <p14:tracePt t="26952" x="8836025" y="4130675"/>
          <p14:tracePt t="26954" x="8793163" y="4130675"/>
          <p14:tracePt t="26955" x="8750300" y="4130675"/>
          <p14:tracePt t="26956" x="8709025" y="4130675"/>
          <p14:tracePt t="26957" x="8666163" y="4156075"/>
          <p14:tracePt t="26958" x="8623300" y="4156075"/>
          <p14:tracePt t="26959" x="8580438" y="4156075"/>
          <p14:tracePt t="26964" x="8435975" y="4156075"/>
          <p14:tracePt t="26965" x="8394700" y="4156075"/>
          <p14:tracePt t="26966" x="8369300" y="4156075"/>
          <p14:tracePt t="26967" x="8326438" y="4156075"/>
          <p14:tracePt t="26968" x="8308975" y="4171950"/>
          <p14:tracePt t="26969" x="8283575" y="4171950"/>
          <p14:tracePt t="26970" x="8224838" y="4171950"/>
          <p14:tracePt t="26971" x="8199438" y="4171950"/>
          <p14:tracePt t="26972" x="8156575" y="4171950"/>
          <p14:tracePt t="26973" x="8139113" y="4171950"/>
          <p14:tracePt t="26974" x="8113713" y="4171950"/>
          <p14:tracePt t="26975" x="8054975" y="4171950"/>
          <p14:tracePt t="26976" x="8012113" y="4171950"/>
          <p14:tracePt t="26981" x="7859713" y="4171950"/>
          <p14:tracePt t="26982" x="7816850" y="4197350"/>
          <p14:tracePt t="26984" x="7773988" y="4197350"/>
          <p14:tracePt t="26985" x="7715250" y="4197350"/>
          <p14:tracePt t="26986" x="7688263" y="4197350"/>
          <p14:tracePt t="26987" x="7629525" y="4197350"/>
          <p14:tracePt t="26988" x="7604125" y="4197350"/>
          <p14:tracePt t="26989" x="7561263" y="4197350"/>
          <p14:tracePt t="26991" x="7518400" y="4197350"/>
          <p14:tracePt t="26992" x="7459663" y="4197350"/>
          <p14:tracePt t="26997" x="7307263" y="4214813"/>
          <p14:tracePt t="26998" x="7264400" y="4214813"/>
          <p14:tracePt t="26999" x="7221538" y="4214813"/>
          <p14:tracePt t="27000" x="7178675" y="4214813"/>
          <p14:tracePt t="27001" x="7162800" y="4214813"/>
          <p14:tracePt t="27002" x="7137400" y="4214813"/>
          <p14:tracePt t="27003" x="7094538" y="4214813"/>
          <p14:tracePt t="27004" x="7051675" y="4214813"/>
          <p14:tracePt t="27005" x="7034213" y="4214813"/>
          <p14:tracePt t="27006" x="6992938" y="4214813"/>
          <p14:tracePt t="27007" x="6967538" y="4214813"/>
          <p14:tracePt t="27008" x="6924675" y="4214813"/>
          <p14:tracePt t="27010" x="6881813" y="4240213"/>
          <p14:tracePt t="27014" x="6737350" y="4240213"/>
          <p14:tracePt t="27015" x="6711950" y="4240213"/>
          <p14:tracePt t="27017" x="6626225" y="4240213"/>
          <p14:tracePt t="27018" x="6610350" y="4240213"/>
          <p14:tracePt t="27019" x="6567488" y="4240213"/>
          <p14:tracePt t="27020" x="6542088" y="4240213"/>
          <p14:tracePt t="27021" x="6499225" y="4240213"/>
          <p14:tracePt t="27022" x="6456363" y="4240213"/>
          <p14:tracePt t="27023" x="6440488" y="4240213"/>
          <p14:tracePt t="27024" x="6415088" y="4240213"/>
          <p14:tracePt t="27025" x="6372225" y="4240213"/>
          <p14:tracePt t="27026" x="6329363" y="4240213"/>
          <p14:tracePt t="27031" x="6184900" y="4240213"/>
          <p14:tracePt t="27032" x="6142038" y="4240213"/>
          <p14:tracePt t="27033" x="6116638" y="4240213"/>
          <p14:tracePt t="27034" x="6100763" y="4240213"/>
          <p14:tracePt t="27035" x="6057900" y="4240213"/>
          <p14:tracePt t="27036" x="6015038" y="4240213"/>
          <p14:tracePt t="27037" x="5972175" y="4240213"/>
          <p14:tracePt t="27038" x="5946775" y="4240213"/>
          <p14:tracePt t="27039" x="5930900" y="4240213"/>
          <p14:tracePt t="27040" x="5888038" y="4240213"/>
          <p14:tracePt t="27041" x="5845175" y="4240213"/>
          <p14:tracePt t="27042" x="5819775" y="4240213"/>
          <p14:tracePt t="27048" x="5649913" y="4240213"/>
          <p14:tracePt t="27048" x="5632450" y="4240213"/>
          <p14:tracePt t="27049" x="5607050" y="4240213"/>
          <p14:tracePt t="27050" x="5565775" y="4240213"/>
          <p14:tracePt t="27051" x="5548313" y="4240213"/>
          <p14:tracePt t="27052" x="5522913" y="4240213"/>
          <p14:tracePt t="27053" x="5480050" y="4240213"/>
          <p14:tracePt t="27054" x="5437188" y="4240213"/>
          <p14:tracePt t="27055" x="5421313" y="4240213"/>
          <p14:tracePt t="27056" x="5378450" y="4240213"/>
          <p14:tracePt t="27057" x="5353050" y="4240213"/>
          <p14:tracePt t="27058" x="5335588" y="4240213"/>
          <p14:tracePt t="27059" x="5292725" y="4240213"/>
          <p14:tracePt t="27064" x="5183188" y="4240213"/>
          <p14:tracePt t="27064" x="5140325" y="4240213"/>
          <p14:tracePt t="27065" x="5122863" y="4240213"/>
          <p14:tracePt t="27066" x="5097463" y="4240213"/>
          <p14:tracePt t="27067" x="5038725" y="4240213"/>
          <p14:tracePt t="27068" x="5013325" y="4240213"/>
          <p14:tracePt t="27069" x="4995863" y="4240213"/>
          <p14:tracePt t="27070" x="4970463" y="4240213"/>
          <p14:tracePt t="27071" x="4927600" y="4240213"/>
          <p14:tracePt t="27072" x="4910138" y="4240213"/>
          <p14:tracePt t="27073" x="4884738" y="4240213"/>
          <p14:tracePt t="27074" x="4868863" y="4240213"/>
          <p14:tracePt t="27075" x="4826000" y="4240213"/>
          <p14:tracePt t="27076" x="4800600" y="4240213"/>
          <p14:tracePt t="27081" x="4656138" y="4240213"/>
          <p14:tracePt t="27082" x="4613275" y="4240213"/>
          <p14:tracePt t="27083" x="4587875" y="4240213"/>
          <p14:tracePt t="27084" x="4570413" y="4240213"/>
          <p14:tracePt t="27085" x="4503738" y="4240213"/>
          <p14:tracePt t="27086" x="4486275" y="4240213"/>
          <p14:tracePt t="27087" x="4460875" y="4240213"/>
          <p14:tracePt t="27088" x="4443413" y="4240213"/>
          <p14:tracePt t="27089" x="4418013" y="4240213"/>
          <p14:tracePt t="27090" x="4375150" y="4240213"/>
          <p14:tracePt t="27091" x="4332288" y="4240213"/>
          <p14:tracePt t="27092" x="4316413" y="4240213"/>
          <p14:tracePt t="27098" x="4162425" y="4240213"/>
          <p14:tracePt t="27098" x="4146550" y="4240213"/>
          <p14:tracePt t="27099" x="4103688" y="4240213"/>
          <p14:tracePt t="27100" x="4078288" y="4240213"/>
          <p14:tracePt t="27101" x="4060825" y="4240213"/>
          <p14:tracePt t="27102" x="4035425" y="4240213"/>
          <p14:tracePt t="27103" x="4017963" y="4240213"/>
          <p14:tracePt t="27104" x="3992563" y="4240213"/>
          <p14:tracePt t="27105" x="3951288" y="4240213"/>
          <p14:tracePt t="27106" x="3933825" y="4240213"/>
          <p14:tracePt t="27107" x="3865563" y="4240213"/>
          <p14:tracePt t="27108" x="3848100" y="4240213"/>
          <p14:tracePt t="27109" x="3822700" y="4240213"/>
          <p14:tracePt t="27114" x="3721100" y="4240213"/>
          <p14:tracePt t="27114" x="3695700" y="4240213"/>
          <p14:tracePt t="27115" x="3678238" y="4240213"/>
          <p14:tracePt t="27116" x="3652838" y="4240213"/>
          <p14:tracePt t="27117" x="3636963" y="4240213"/>
          <p14:tracePt t="27118" x="3611563" y="4240213"/>
          <p14:tracePt t="27119" x="3568700" y="4240213"/>
          <p14:tracePt t="27120" x="3551238" y="4240213"/>
          <p14:tracePt t="27121" x="3525838" y="4240213"/>
          <p14:tracePt t="27122" x="3508375" y="4240213"/>
          <p14:tracePt t="27123" x="3482975" y="4240213"/>
          <p14:tracePt t="27124" x="3467100" y="4240213"/>
          <p14:tracePt t="27132" x="3297238" y="4240213"/>
          <p14:tracePt t="27133" x="3270250" y="4240213"/>
          <p14:tracePt t="27134" x="3254375" y="4240213"/>
          <p14:tracePt t="27135" x="3228975" y="4240213"/>
          <p14:tracePt t="27136" x="3186113" y="4240213"/>
          <p14:tracePt t="27137" x="3168650" y="4240213"/>
          <p14:tracePt t="27138" x="3143250" y="4240213"/>
          <p14:tracePt t="27139" x="3127375" y="4240213"/>
          <p14:tracePt t="27140" x="3100388" y="4240213"/>
          <p14:tracePt t="27143" x="3084513" y="4240213"/>
          <p14:tracePt t="27147" x="2973388" y="4240213"/>
          <p14:tracePt t="27148" x="2955925" y="4240213"/>
          <p14:tracePt t="27149" x="2930525" y="4240213"/>
          <p14:tracePt t="27150" x="2914650" y="4240213"/>
          <p14:tracePt t="27151" x="2889250" y="4240213"/>
          <p14:tracePt t="27152" x="2871788" y="4240213"/>
          <p14:tracePt t="27154" x="2846388" y="4240213"/>
          <p14:tracePt t="27155" x="2803525" y="4240213"/>
          <p14:tracePt t="27156" x="2786063" y="4240213"/>
          <p14:tracePt t="27158" x="2760663" y="4240213"/>
          <p14:tracePt t="27159" x="2744788" y="4240213"/>
          <p14:tracePt t="27164" x="2701925" y="4240213"/>
          <p14:tracePt t="27165" x="2659063" y="4240213"/>
          <p14:tracePt t="27166" x="2633663" y="4240213"/>
          <p14:tracePt t="27167" x="2616200" y="4240213"/>
          <p14:tracePt t="27168" x="2590800" y="4240213"/>
          <p14:tracePt t="27170" x="2574925" y="4240213"/>
          <p14:tracePt t="27171" x="2549525" y="4240213"/>
          <p14:tracePt t="27172" x="2532063" y="4240213"/>
          <p14:tracePt t="27174" x="2506663" y="4240213"/>
          <p14:tracePt t="27175" x="2489200" y="4240213"/>
          <p14:tracePt t="27181" x="2420938" y="4224338"/>
          <p14:tracePt t="27182" x="2405063" y="4224338"/>
          <p14:tracePt t="27184" x="2379663" y="4224338"/>
          <p14:tracePt t="27186" x="2362200" y="4224338"/>
          <p14:tracePt t="27187" x="2336800" y="4224338"/>
          <p14:tracePt t="27189" x="2319338" y="4224338"/>
          <p14:tracePt t="27191" x="2293938" y="4224338"/>
          <p14:tracePt t="27198" x="2251075" y="4224338"/>
          <p14:tracePt t="27198" x="2235200" y="4197350"/>
          <p14:tracePt t="27199" x="2208213" y="4197350"/>
          <p14:tracePt t="27201" x="2192338" y="4197350"/>
          <p14:tracePt t="27203" x="2166938" y="4197350"/>
          <p14:tracePt t="27206" x="2149475" y="4197350"/>
          <p14:tracePt t="27208" x="2124075" y="4197350"/>
          <p14:tracePt t="27214" x="2106613" y="4181475"/>
          <p14:tracePt t="27215" x="2081213" y="4181475"/>
          <p14:tracePt t="27220" x="2065338" y="4181475"/>
          <p14:tracePt t="27224" x="2038350" y="4181475"/>
          <p14:tracePt t="27231" x="2022475" y="4181475"/>
          <p14:tracePt t="27238" x="1997075" y="4181475"/>
          <p14:tracePt t="27249" x="1979613" y="4181475"/>
          <p14:tracePt t="27251" x="1979613" y="4156075"/>
          <p14:tracePt t="27258" x="1954213" y="4156075"/>
          <p14:tracePt t="27271" x="1936750" y="4156075"/>
          <p14:tracePt t="27290" x="1911350" y="4156075"/>
          <p14:tracePt t="27308" x="1911350" y="4138613"/>
          <p14:tracePt t="27325" x="1893888" y="4138613"/>
          <p14:tracePt t="27336" x="1893888" y="4113213"/>
          <p14:tracePt t="27341" x="1868488" y="4113213"/>
          <p14:tracePt t="27349" x="1852613" y="4113213"/>
          <p14:tracePt t="27350" x="1852613" y="4095750"/>
          <p14:tracePt t="27358" x="1827213" y="4095750"/>
          <p14:tracePt t="27364" x="1827213" y="4070350"/>
          <p14:tracePt t="27365" x="1809750" y="4070350"/>
          <p14:tracePt t="27370" x="1809750" y="4052888"/>
          <p14:tracePt t="27372" x="1784350" y="4052888"/>
          <p14:tracePt t="27380" x="1766888" y="4027488"/>
          <p14:tracePt t="27383" x="1741488" y="4027488"/>
          <p14:tracePt t="27384" x="1741488" y="4011613"/>
          <p14:tracePt t="27389" x="1724025" y="4011613"/>
          <p14:tracePt t="27391" x="1724025" y="3986213"/>
          <p14:tracePt t="27397" x="1698625" y="3986213"/>
          <p14:tracePt t="27398" x="1698625" y="3968750"/>
          <p14:tracePt t="27399" x="1682750" y="3968750"/>
          <p14:tracePt t="27403" x="1682750" y="3943350"/>
          <p14:tracePt t="27404" x="1657350" y="3943350"/>
          <p14:tracePt t="27410" x="1639888" y="3925888"/>
          <p14:tracePt t="27415" x="1614488" y="3900488"/>
          <p14:tracePt t="27422" x="1614488" y="3883025"/>
          <p14:tracePt t="27422" x="1597025" y="3883025"/>
          <p14:tracePt t="27430" x="1571625" y="3857625"/>
          <p14:tracePt t="27431" x="1571625" y="3841750"/>
          <p14:tracePt t="27435" x="1554163" y="3816350"/>
          <p14:tracePt t="27439" x="1554163" y="3798888"/>
          <p14:tracePt t="27445" x="1554163" y="3773488"/>
          <p14:tracePt t="27448" x="1528763" y="3773488"/>
          <p14:tracePt t="27450" x="1528763" y="3756025"/>
          <p14:tracePt t="27467" x="1528763" y="3730625"/>
          <p14:tracePt t="27471" x="1528763" y="3713163"/>
          <p14:tracePt t="27479" x="1528763" y="3687763"/>
          <p14:tracePt t="27481" x="1528763" y="3671888"/>
          <p14:tracePt t="27485" x="1528763" y="3646488"/>
          <p14:tracePt t="27491" x="1528763" y="3629025"/>
          <p14:tracePt t="27497" x="1528763" y="3603625"/>
          <p14:tracePt t="27498" x="1546225" y="3603625"/>
          <p14:tracePt t="27499" x="1546225" y="3586163"/>
          <p14:tracePt t="27503" x="1546225" y="3560763"/>
          <p14:tracePt t="27508" x="1546225" y="3543300"/>
          <p14:tracePt t="27514" x="1571625" y="3517900"/>
          <p14:tracePt t="27518" x="1571625" y="3502025"/>
          <p14:tracePt t="27522" x="1571625" y="3475038"/>
          <p14:tracePt t="27523" x="1589088" y="3475038"/>
          <p14:tracePt t="27529" x="1589088" y="3459163"/>
          <p14:tracePt t="27532" x="1589088" y="3433763"/>
          <p14:tracePt t="27536" x="1589088" y="3416300"/>
          <p14:tracePt t="27537" x="1614488" y="3416300"/>
          <p14:tracePt t="27541" x="1614488" y="3390900"/>
          <p14:tracePt t="27547" x="1614488" y="3373438"/>
          <p14:tracePt t="27555" x="1614488" y="3348038"/>
          <p14:tracePt t="27563" x="1614488" y="3330575"/>
          <p14:tracePt t="27565" x="1631950" y="3330575"/>
          <p14:tracePt t="27567" x="1631950" y="3305175"/>
          <p14:tracePt t="27575" x="1631950" y="3289300"/>
          <p14:tracePt t="27584" x="1657350" y="3263900"/>
          <p14:tracePt t="27596" x="1657350" y="3246438"/>
          <p14:tracePt t="27606" x="1657350" y="3221038"/>
          <p14:tracePt t="27614" x="1673225" y="3221038"/>
          <p14:tracePt t="27632" x="1673225" y="3203575"/>
          <p14:tracePt t="27692" x="1698625" y="3203575"/>
          <p14:tracePt t="27748" x="1716088" y="3203575"/>
          <p14:tracePt t="27785" x="1741488" y="3203575"/>
          <p14:tracePt t="27812" x="1758950" y="3203575"/>
          <p14:tracePt t="27837" x="1784350" y="3203575"/>
          <p14:tracePt t="27853" x="1801813" y="3203575"/>
          <p14:tracePt t="27866" x="1827213" y="3203575"/>
          <p14:tracePt t="27877" x="1843088" y="3203575"/>
          <p14:tracePt t="27885" x="1868488" y="3203575"/>
          <p14:tracePt t="27893" x="1885950" y="3203575"/>
          <p14:tracePt t="27904" x="1911350" y="3203575"/>
          <p14:tracePt t="27914" x="1928813" y="3203575"/>
          <p14:tracePt t="27921" x="1928813" y="3221038"/>
          <p14:tracePt t="27925" x="1954213" y="3221038"/>
          <p14:tracePt t="27938" x="1971675" y="3221038"/>
          <p14:tracePt t="27954" x="1997075" y="3221038"/>
          <p14:tracePt t="27977" x="2012950" y="3221038"/>
          <p14:tracePt t="27993" x="2038350" y="3221038"/>
          <p14:tracePt t="28002" x="2055813" y="3221038"/>
          <p14:tracePt t="28013" x="2081213" y="3221038"/>
          <p14:tracePt t="28017" x="2098675" y="3221038"/>
          <p14:tracePt t="28025" x="2124075" y="3221038"/>
          <p14:tracePt t="28037" x="2141538" y="3221038"/>
          <p14:tracePt t="28050" x="2166938" y="3221038"/>
          <p14:tracePt t="28064" x="2182813" y="3221038"/>
          <p14:tracePt t="28081" x="2208213" y="3221038"/>
          <p14:tracePt t="28088" x="2225675" y="3221038"/>
          <p14:tracePt t="28101" x="2251075" y="3221038"/>
          <p14:tracePt t="28114" x="2268538" y="3221038"/>
          <p14:tracePt t="28132" x="2293938" y="3221038"/>
          <p14:tracePt t="28150" x="2311400" y="3221038"/>
          <p14:tracePt t="28152" x="2311400" y="3203575"/>
          <p14:tracePt t="28169" x="2336800" y="3203575"/>
          <p14:tracePt t="28190" x="2352675" y="3203575"/>
          <p14:tracePt t="28192" x="2352675" y="3178175"/>
          <p14:tracePt t="28233" x="2379663" y="3178175"/>
          <p14:tracePt t="28302" x="2395538" y="3178175"/>
          <p14:tracePt t="28338" x="2420938" y="3178175"/>
          <p14:tracePt t="28349" x="2438400" y="3178175"/>
          <p14:tracePt t="28359" x="2463800" y="3178175"/>
          <p14:tracePt t="28369" x="2481263" y="3178175"/>
          <p14:tracePt t="28375" x="2481263" y="3160713"/>
          <p14:tracePt t="28381" x="2506663" y="3160713"/>
          <p14:tracePt t="28390" x="2524125" y="3160713"/>
          <p14:tracePt t="28399" x="2549525" y="3160713"/>
          <p14:tracePt t="28409" x="2565400" y="3160713"/>
          <p14:tracePt t="28420" x="2590800" y="3160713"/>
          <p14:tracePt t="28435" x="2608263" y="3160713"/>
          <p14:tracePt t="28453" x="2633663" y="3160713"/>
          <p14:tracePt t="28468" x="2651125" y="3160713"/>
          <p14:tracePt t="28481" x="2676525" y="3160713"/>
          <p14:tracePt t="28491" x="2693988" y="3160713"/>
          <p14:tracePt t="28500" x="2719388" y="3160713"/>
          <p14:tracePt t="28514" x="2735263" y="3160713"/>
          <p14:tracePt t="28521" x="2760663" y="3160713"/>
          <p14:tracePt t="28531" x="2778125" y="3160713"/>
          <p14:tracePt t="28538" x="2803525" y="3160713"/>
          <p14:tracePt t="28547" x="2820988" y="3160713"/>
          <p14:tracePt t="28553" x="2846388" y="3160713"/>
          <p14:tracePt t="28564" x="2863850" y="3160713"/>
          <p14:tracePt t="28569" x="2889250" y="3160713"/>
          <p14:tracePt t="28572" x="2889250" y="3135313"/>
          <p14:tracePt t="28580" x="2905125" y="3135313"/>
          <p14:tracePt t="28590" x="2930525" y="3135313"/>
          <p14:tracePt t="28603" x="2947988" y="3135313"/>
          <p14:tracePt t="28621" x="2973388" y="3135313"/>
          <p14:tracePt t="28639" x="2990850" y="3135313"/>
          <p14:tracePt t="28661" x="3016250" y="3135313"/>
          <p14:tracePt t="28677" x="3033713" y="3135313"/>
          <p14:tracePt t="28693" x="3059113" y="3135313"/>
          <p14:tracePt t="28703" x="3074988" y="3135313"/>
          <p14:tracePt t="28714" x="3100388" y="3135313"/>
          <p14:tracePt t="28718" x="3117850" y="3135313"/>
          <p14:tracePt t="28729" x="3143250" y="3135313"/>
          <p14:tracePt t="28733" x="3160713" y="3135313"/>
          <p14:tracePt t="28739" x="3186113" y="3135313"/>
          <p14:tracePt t="28747" x="3203575" y="3135313"/>
          <p14:tracePt t="28750" x="3228975" y="3135313"/>
          <p14:tracePt t="28757" x="3244850" y="3135313"/>
          <p14:tracePt t="28764" x="3270250" y="3135313"/>
          <p14:tracePt t="28769" x="3287713" y="3135313"/>
          <p14:tracePt t="28774" x="3313113" y="3135313"/>
          <p14:tracePt t="28781" x="3330575" y="3135313"/>
          <p14:tracePt t="28786" x="3355975" y="3135313"/>
          <p14:tracePt t="28796" x="3373438" y="3135313"/>
          <p14:tracePt t="28804" x="3398838" y="3135313"/>
          <p14:tracePt t="28818" x="3414713" y="3135313"/>
          <p14:tracePt t="28847" x="3441700" y="3135313"/>
          <p14:tracePt t="28860" x="3457575" y="3135313"/>
          <p14:tracePt t="28868" x="3482975" y="3135313"/>
          <p14:tracePt t="28876" x="3500438" y="3135313"/>
          <p14:tracePt t="28883" x="3525838" y="3135313"/>
          <p14:tracePt t="28892" x="3543300" y="3135313"/>
          <p14:tracePt t="28898" x="3568700" y="3135313"/>
          <p14:tracePt t="28904" x="3586163" y="3135313"/>
          <p14:tracePt t="28914" x="3611563" y="3135313"/>
          <p14:tracePt t="28920" x="3627438" y="3135313"/>
          <p14:tracePt t="28930" x="3652838" y="3135313"/>
          <p14:tracePt t="28943" x="3670300" y="3135313"/>
          <p14:tracePt t="29018" x="3695700" y="3135313"/>
          <p14:tracePt t="29044" x="3713163" y="3135313"/>
          <p14:tracePt t="29064" x="3738563" y="3135313"/>
          <p14:tracePt t="29077" x="3738563" y="3152775"/>
          <p14:tracePt t="29090" x="3756025" y="3152775"/>
          <p14:tracePt t="29240" x="3756025" y="3178175"/>
          <p14:tracePt t="29244" x="3738563" y="3178175"/>
          <p14:tracePt t="29251" x="3721100" y="3178175"/>
          <p14:tracePt t="29254" x="3721100" y="3195638"/>
          <p14:tracePt t="29258" x="3695700" y="3195638"/>
          <p14:tracePt t="29265" x="3678238" y="3221038"/>
          <p14:tracePt t="29272" x="3652838" y="3221038"/>
          <p14:tracePt t="29280" x="3636963" y="3238500"/>
          <p14:tracePt t="29284" x="3611563" y="3238500"/>
          <p14:tracePt t="29288" x="3611563" y="3263900"/>
          <p14:tracePt t="29291" x="3594100" y="3263900"/>
          <p14:tracePt t="29298" x="3568700" y="3263900"/>
          <p14:tracePt t="29303" x="3568700" y="3279775"/>
          <p14:tracePt t="29304" x="3551238" y="3279775"/>
          <p14:tracePt t="29314" x="3525838" y="3279775"/>
          <p14:tracePt t="29317" x="3525838" y="3305175"/>
          <p14:tracePt t="29320" x="3508375" y="3305175"/>
          <p14:tracePt t="29330" x="3482975" y="3305175"/>
          <p14:tracePt t="29333" x="3467100" y="3305175"/>
          <p14:tracePt t="29336" x="3467100" y="3322638"/>
          <p14:tracePt t="29339" x="3441700" y="3322638"/>
          <p14:tracePt t="29347" x="3424238" y="3322638"/>
          <p14:tracePt t="29349" x="3398838" y="3348038"/>
          <p14:tracePt t="29355" x="3381375" y="3348038"/>
          <p14:tracePt t="29360" x="3355975" y="3348038"/>
          <p14:tracePt t="29367" x="3338513" y="3348038"/>
          <p14:tracePt t="29371" x="3313113" y="3348038"/>
          <p14:tracePt t="29375" x="3297238" y="3348038"/>
          <p14:tracePt t="29380" x="3270250" y="3365500"/>
          <p14:tracePt t="29383" x="3254375" y="3365500"/>
          <p14:tracePt t="29387" x="3228975" y="3365500"/>
          <p14:tracePt t="29392" x="3211513" y="3390900"/>
          <p14:tracePt t="29397" x="3186113" y="3390900"/>
          <p14:tracePt t="29400" x="3168650" y="3390900"/>
          <p14:tracePt t="29404" x="3143250" y="3390900"/>
          <p14:tracePt t="29408" x="3127375" y="3390900"/>
          <p14:tracePt t="29409" x="3127375" y="3408363"/>
          <p14:tracePt t="29414" x="3100388" y="3408363"/>
          <p14:tracePt t="29417" x="3084513" y="3408363"/>
          <p14:tracePt t="29421" x="3059113" y="3408363"/>
          <p14:tracePt t="29430" x="3041650" y="3408363"/>
          <p14:tracePt t="29431" x="3016250" y="3433763"/>
          <p14:tracePt t="29436" x="2998788" y="3433763"/>
          <p14:tracePt t="29448" x="2973388" y="3433763"/>
          <p14:tracePt t="29448" x="2955925" y="3433763"/>
          <p14:tracePt t="29451" x="2955925" y="3449638"/>
          <p14:tracePt t="29453" x="2930525" y="3449638"/>
          <p14:tracePt t="29458" x="2914650" y="3449638"/>
          <p14:tracePt t="29464" x="2889250" y="3449638"/>
          <p14:tracePt t="29466" x="2871788" y="3449638"/>
          <p14:tracePt t="29471" x="2846388" y="3449638"/>
          <p14:tracePt t="29474" x="2846388" y="3475038"/>
          <p14:tracePt t="29475" x="2828925" y="3475038"/>
          <p14:tracePt t="29481" x="2803525" y="3475038"/>
          <p14:tracePt t="29484" x="2786063" y="3475038"/>
          <p14:tracePt t="29489" x="2760663" y="3475038"/>
          <p14:tracePt t="29496" x="2744788" y="3475038"/>
          <p14:tracePt t="29499" x="2719388" y="3475038"/>
          <p14:tracePt t="29505" x="2701925" y="3475038"/>
          <p14:tracePt t="29510" x="2701925" y="3492500"/>
          <p14:tracePt t="29514" x="2676525" y="3492500"/>
          <p14:tracePt t="29516" x="2659063" y="3492500"/>
          <p14:tracePt t="29520" x="2633663" y="3492500"/>
          <p14:tracePt t="29525" x="2616200" y="3492500"/>
          <p14:tracePt t="29531" x="2590800" y="3492500"/>
          <p14:tracePt t="29536" x="2574925" y="3492500"/>
          <p14:tracePt t="29541" x="2549525" y="3492500"/>
          <p14:tracePt t="29547" x="2532063" y="3492500"/>
          <p14:tracePt t="29549" x="2506663" y="3492500"/>
          <p14:tracePt t="29554" x="2489200" y="3492500"/>
          <p14:tracePt t="29558" x="2463800" y="3492500"/>
          <p14:tracePt t="29564" x="2446338" y="3492500"/>
          <p14:tracePt t="29568" x="2420938" y="3492500"/>
          <p14:tracePt t="29574" x="2405063" y="3492500"/>
          <p14:tracePt t="29581" x="2379663" y="3492500"/>
          <p14:tracePt t="29585" x="2362200" y="3492500"/>
          <p14:tracePt t="29590" x="2336800" y="3492500"/>
          <p14:tracePt t="29597" x="2319338" y="3492500"/>
          <p14:tracePt t="29602" x="2293938" y="3492500"/>
          <p14:tracePt t="29610" x="2276475" y="3492500"/>
          <p14:tracePt t="29616" x="2251075" y="3492500"/>
          <p14:tracePt t="29625" x="2235200" y="3492500"/>
          <p14:tracePt t="29641" x="2208213" y="3492500"/>
          <p14:tracePt t="29761" x="2192338" y="3492500"/>
          <p14:tracePt t="29763" x="2192338" y="3475038"/>
          <p14:tracePt t="29777" x="2166938" y="3475038"/>
          <p14:tracePt t="29781" x="2166938" y="3459163"/>
          <p14:tracePt t="29788" x="2149475" y="3459163"/>
          <p14:tracePt t="29796" x="2149475" y="3433763"/>
          <p14:tracePt t="29803" x="2124075" y="3433763"/>
          <p14:tracePt t="29815" x="2124075" y="3416300"/>
          <p14:tracePt t="29823" x="2106613" y="3416300"/>
          <p14:tracePt t="30088" x="2081213" y="3416300"/>
          <p14:tracePt t="30099" x="2065338" y="3416300"/>
          <p14:tracePt t="30111" x="2038350" y="3416300"/>
          <p14:tracePt t="30121" x="2022475" y="3416300"/>
          <p14:tracePt t="30133" x="1997075" y="3416300"/>
          <p14:tracePt t="30148" x="1979613" y="3416300"/>
          <p14:tracePt t="30149" x="1979613" y="3390900"/>
          <p14:tracePt t="30166" x="1954213" y="3390900"/>
          <p14:tracePt t="30228" x="1936750" y="3390900"/>
          <p14:tracePt t="30605" x="1911350" y="3390900"/>
          <p14:tracePt t="30616" x="1893888" y="3390900"/>
          <p14:tracePt t="30631" x="1893888" y="3408363"/>
          <p14:tracePt t="30757" x="1911350" y="3408363"/>
          <p14:tracePt t="30764" x="1928813" y="3408363"/>
          <p14:tracePt t="30766" x="1928813" y="3433763"/>
          <p14:tracePt t="30771" x="1954213" y="3433763"/>
          <p14:tracePt t="30780" x="1971675" y="3433763"/>
          <p14:tracePt t="30784" x="1997075" y="3433763"/>
          <p14:tracePt t="30786" x="1997075" y="3449638"/>
          <p14:tracePt t="30789" x="2012950" y="3449638"/>
          <p14:tracePt t="30797" x="2038350" y="3449638"/>
          <p14:tracePt t="30800" x="2055813" y="3449638"/>
          <p14:tracePt t="30805" x="2081213" y="3449638"/>
          <p14:tracePt t="30806" x="2081213" y="3475038"/>
          <p14:tracePt t="30810" x="2098675" y="3475038"/>
          <p14:tracePt t="30814" x="2124075" y="3475038"/>
          <p14:tracePt t="30844" x="2141538" y="3475038"/>
          <p14:tracePt t="30848" x="2166938" y="3475038"/>
          <p14:tracePt t="30854" x="2182813" y="3475038"/>
          <p14:tracePt t="30862" x="2208213" y="3475038"/>
          <p14:tracePt t="30868" x="2225675" y="3475038"/>
          <p14:tracePt t="30881" x="2251075" y="3475038"/>
          <p14:tracePt t="30903" x="2268538" y="3475038"/>
          <p14:tracePt t="30914" x="2293938" y="3475038"/>
          <p14:tracePt t="30924" x="2311400" y="3475038"/>
          <p14:tracePt t="30935" x="2336800" y="3475038"/>
          <p14:tracePt t="30946" x="2352675" y="3475038"/>
          <p14:tracePt t="30952" x="2379663" y="3475038"/>
          <p14:tracePt t="30964" x="2395538" y="3475038"/>
          <p14:tracePt t="30969" x="2420938" y="3475038"/>
          <p14:tracePt t="30979" x="2438400" y="3475038"/>
          <p14:tracePt t="30981" x="2438400" y="3459163"/>
          <p14:tracePt t="30984" x="2463800" y="3459163"/>
          <p14:tracePt t="30989" x="2481263" y="3459163"/>
          <p14:tracePt t="30997" x="2506663" y="3459163"/>
          <p14:tracePt t="31001" x="2524125" y="3459163"/>
          <p14:tracePt t="31006" x="2549525" y="3459163"/>
          <p14:tracePt t="31013" x="2565400" y="3433763"/>
          <p14:tracePt t="31016" x="2590800" y="3433763"/>
          <p14:tracePt t="31020" x="2608263" y="3433763"/>
          <p14:tracePt t="31025" x="2633663" y="3433763"/>
          <p14:tracePt t="31031" x="2651125" y="3416300"/>
          <p14:tracePt t="31034" x="2676525" y="3416300"/>
          <p14:tracePt t="31039" x="2693988" y="3416300"/>
          <p14:tracePt t="31047" x="2719388" y="3416300"/>
          <p14:tracePt t="31051" x="2735263" y="3416300"/>
          <p14:tracePt t="31057" x="2760663" y="3416300"/>
          <p14:tracePt t="31065" x="2778125" y="3416300"/>
          <p14:tracePt t="31070" x="2803525" y="3416300"/>
          <p14:tracePt t="31072" x="2803525" y="3390900"/>
          <p14:tracePt t="31079" x="2820988" y="3390900"/>
          <p14:tracePt t="31083" x="2846388" y="3390900"/>
          <p14:tracePt t="31089" x="2863850" y="3390900"/>
          <p14:tracePt t="31097" x="2889250" y="3390900"/>
          <p14:tracePt t="31103" x="2905125" y="3390900"/>
          <p14:tracePt t="31109" x="2930525" y="3390900"/>
          <p14:tracePt t="31114" x="2947988" y="3390900"/>
          <p14:tracePt t="31121" x="2973388" y="3390900"/>
          <p14:tracePt t="31132" x="2990850" y="3390900"/>
          <p14:tracePt t="31136" x="3016250" y="3390900"/>
          <p14:tracePt t="31147" x="3033713" y="3373438"/>
          <p14:tracePt t="31150" x="3059113" y="3373438"/>
          <p14:tracePt t="31158" x="3074988" y="3373438"/>
          <p14:tracePt t="31166" x="3100388" y="3373438"/>
          <p14:tracePt t="31173" x="3117850" y="3373438"/>
          <p14:tracePt t="31180" x="3143250" y="3373438"/>
          <p14:tracePt t="31187" x="3160713" y="3373438"/>
          <p14:tracePt t="31196" x="3186113" y="3373438"/>
          <p14:tracePt t="31200" x="3203575" y="3373438"/>
          <p14:tracePt t="31208" x="3228975" y="3373438"/>
          <p14:tracePt t="31215" x="3244850" y="3348038"/>
          <p14:tracePt t="31224" x="3270250" y="3348038"/>
          <p14:tracePt t="31231" x="3287713" y="3348038"/>
          <p14:tracePt t="31243" x="3313113" y="3348038"/>
          <p14:tracePt t="31251" x="3330575" y="3348038"/>
          <p14:tracePt t="31258" x="3355975" y="3348038"/>
          <p14:tracePt t="31265" x="3373438" y="3348038"/>
          <p14:tracePt t="31271" x="3398838" y="3348038"/>
          <p14:tracePt t="31275" x="3414713" y="3348038"/>
          <p14:tracePt t="31281" x="3441700" y="3348038"/>
          <p14:tracePt t="31285" x="3457575" y="3348038"/>
          <p14:tracePt t="31289" x="3482975" y="3348038"/>
          <p14:tracePt t="31296" x="3500438" y="3348038"/>
          <p14:tracePt t="31298" x="3525838" y="3348038"/>
          <p14:tracePt t="31299" x="3525838" y="3365500"/>
          <p14:tracePt t="31302" x="3543300" y="3365500"/>
          <p14:tracePt t="31308" x="3568700" y="3365500"/>
          <p14:tracePt t="31313" x="3586163" y="3365500"/>
          <p14:tracePt t="31315" x="3611563" y="3365500"/>
          <p14:tracePt t="31320" x="3627438" y="3365500"/>
          <p14:tracePt t="31323" x="3652838" y="3365500"/>
          <p14:tracePt t="31329" x="3670300" y="3365500"/>
          <p14:tracePt t="31331" x="3695700" y="3390900"/>
          <p14:tracePt t="31336" x="3713163" y="3390900"/>
          <p14:tracePt t="31340" x="3738563" y="3390900"/>
          <p14:tracePt t="31347" x="3756025" y="3390900"/>
          <p14:tracePt t="31349" x="3781425" y="3390900"/>
          <p14:tracePt t="31354" x="3797300" y="3390900"/>
          <p14:tracePt t="31364" x="3822700" y="3390900"/>
          <p14:tracePt t="31368" x="3840163" y="3390900"/>
          <p14:tracePt t="31379" x="3865563" y="3390900"/>
          <p14:tracePt t="31388" x="3883025" y="3390900"/>
          <p14:tracePt t="31427" x="3908425" y="3390900"/>
          <p14:tracePt t="31432" x="3908425" y="3408363"/>
          <p14:tracePt t="31441" x="3925888" y="3408363"/>
          <p14:tracePt t="31456" x="3951288" y="3408363"/>
          <p14:tracePt t="31470" x="3967163" y="3433763"/>
          <p14:tracePt t="31484" x="3992563" y="3433763"/>
          <p14:tracePt t="31548" x="3992563" y="3449638"/>
          <p14:tracePt t="31553" x="4010025" y="3449638"/>
          <p14:tracePt t="31585" x="4010025" y="3475038"/>
          <p14:tracePt t="31761" x="3992563" y="3475038"/>
          <p14:tracePt t="31764" x="3992563" y="3492500"/>
          <p14:tracePt t="31789" x="3976688" y="3492500"/>
          <p14:tracePt t="31805" x="3951288" y="3517900"/>
          <p14:tracePt t="31817" x="3933825" y="3517900"/>
          <p14:tracePt t="31827" x="3908425" y="3517900"/>
          <p14:tracePt t="31832" x="3890963" y="3517900"/>
          <p14:tracePt t="31837" x="3865563" y="3517900"/>
          <p14:tracePt t="31846" x="3848100" y="3517900"/>
          <p14:tracePt t="31848" x="3822700" y="3517900"/>
          <p14:tracePt t="31853" x="3806825" y="3517900"/>
          <p14:tracePt t="31858" x="3781425" y="3517900"/>
          <p14:tracePt t="31864" x="3763963" y="3517900"/>
          <p14:tracePt t="31868" x="3738563" y="3517900"/>
          <p14:tracePt t="31873" x="3721100" y="3517900"/>
          <p14:tracePt t="31881" x="3695700" y="3517900"/>
          <p14:tracePt t="31884" x="3678238" y="3517900"/>
          <p14:tracePt t="31889" x="3652838" y="3517900"/>
          <p14:tracePt t="31896" x="3636963" y="3517900"/>
          <p14:tracePt t="31900" x="3611563" y="3517900"/>
          <p14:tracePt t="31906" x="3594100" y="3517900"/>
          <p14:tracePt t="31913" x="3568700" y="3517900"/>
          <p14:tracePt t="31917" x="3551238" y="3517900"/>
          <p14:tracePt t="31923" x="3525838" y="3517900"/>
          <p14:tracePt t="31931" x="3508375" y="3517900"/>
          <p14:tracePt t="31935" x="3482975" y="3517900"/>
          <p14:tracePt t="31941" x="3467100" y="3517900"/>
          <p14:tracePt t="31948" x="3441700" y="3517900"/>
          <p14:tracePt t="31956" x="3424238" y="3517900"/>
          <p14:tracePt t="31964" x="3398838" y="3517900"/>
          <p14:tracePt t="31974" x="3381375" y="3517900"/>
          <p14:tracePt t="31985" x="3355975" y="3517900"/>
          <p14:tracePt t="31996" x="3338513" y="3517900"/>
          <p14:tracePt t="32000" x="3313113" y="3517900"/>
          <p14:tracePt t="32006" x="3297238" y="3517900"/>
          <p14:tracePt t="32014" x="3270250" y="3517900"/>
          <p14:tracePt t="32017" x="3254375" y="3517900"/>
          <p14:tracePt t="32023" x="3228975" y="3517900"/>
          <p14:tracePt t="32030" x="3211513" y="3517900"/>
          <p14:tracePt t="32033" x="3186113" y="3517900"/>
          <p14:tracePt t="32038" x="3168650" y="3517900"/>
          <p14:tracePt t="32047" x="3143250" y="3517900"/>
          <p14:tracePt t="32049" x="3127375" y="3517900"/>
          <p14:tracePt t="32054" x="3100388" y="3517900"/>
          <p14:tracePt t="32058" x="3084513" y="3517900"/>
          <p14:tracePt t="32064" x="3059113" y="3517900"/>
          <p14:tracePt t="32068" x="3041650" y="3517900"/>
          <p14:tracePt t="32073" x="3016250" y="3517900"/>
          <p14:tracePt t="32080" x="2998788" y="3517900"/>
          <p14:tracePt t="32082" x="2973388" y="3517900"/>
          <p14:tracePt t="32087" x="2955925" y="3517900"/>
          <p14:tracePt t="32091" x="2955925" y="3535363"/>
          <p14:tracePt t="32092" x="2930525" y="3535363"/>
          <p14:tracePt t="32097" x="2914650" y="3535363"/>
          <p14:tracePt t="32100" x="2889250" y="3535363"/>
          <p14:tracePt t="32106" x="2871788" y="3535363"/>
          <p14:tracePt t="32110" x="2846388" y="3535363"/>
          <p14:tracePt t="32114" x="2828925" y="3535363"/>
          <p14:tracePt t="32118" x="2803525" y="3535363"/>
          <p14:tracePt t="32131" x="2760663" y="3560763"/>
          <p14:tracePt t="32134" x="2744788" y="3560763"/>
          <p14:tracePt t="32140" x="2719388" y="3560763"/>
          <p14:tracePt t="32147" x="2701925" y="3560763"/>
          <p14:tracePt t="32153" x="2676525" y="3560763"/>
          <p14:tracePt t="32157" x="2676525" y="3578225"/>
          <p14:tracePt t="32165" x="2659063" y="3578225"/>
          <p14:tracePt t="32182" x="2633663" y="3578225"/>
          <p14:tracePt t="32197" x="2616200" y="3578225"/>
          <p14:tracePt t="32210" x="2590800" y="3578225"/>
          <p14:tracePt t="32219" x="2574925" y="3578225"/>
          <p14:tracePt t="32223" x="2574925" y="3603625"/>
          <p14:tracePt t="32225" x="2549525" y="3603625"/>
          <p14:tracePt t="32232" x="2532063" y="3603625"/>
          <p14:tracePt t="32238" x="2506663" y="3603625"/>
          <p14:tracePt t="32246" x="2489200" y="3603625"/>
          <p14:tracePt t="32249" x="2463800" y="3603625"/>
          <p14:tracePt t="32254" x="2446338" y="3603625"/>
          <p14:tracePt t="32259" x="2420938" y="3603625"/>
          <p14:tracePt t="32265" x="2405063" y="3603625"/>
          <p14:tracePt t="32271" x="2379663" y="3603625"/>
          <p14:tracePt t="32279" x="2362200" y="3603625"/>
          <p14:tracePt t="32286" x="2336800" y="3603625"/>
          <p14:tracePt t="32463" x="2352675" y="3603625"/>
          <p14:tracePt t="32481" x="2379663" y="3603625"/>
          <p14:tracePt t="32498" x="2395538" y="3603625"/>
          <p14:tracePt t="32514" x="2420938" y="3603625"/>
          <p14:tracePt t="32523" x="2438400" y="3603625"/>
          <p14:tracePt t="32527" x="2438400" y="3619500"/>
          <p14:tracePt t="32531" x="2463800" y="3619500"/>
          <p14:tracePt t="32538" x="2481263" y="3619500"/>
          <p14:tracePt t="32547" x="2506663" y="3619500"/>
          <p14:tracePt t="32550" x="2524125" y="3619500"/>
          <p14:tracePt t="32555" x="2549525" y="3619500"/>
          <p14:tracePt t="32560" x="2565400" y="3619500"/>
          <p14:tracePt t="32564" x="2590800" y="3619500"/>
          <p14:tracePt t="32567" x="2608263" y="3619500"/>
          <p14:tracePt t="32571" x="2633663" y="3619500"/>
          <p14:tracePt t="32575" x="2651125" y="3619500"/>
          <p14:tracePt t="32580" x="2676525" y="3619500"/>
          <p14:tracePt t="32583" x="2693988" y="3619500"/>
          <p14:tracePt t="32587" x="2719388" y="3619500"/>
          <p14:tracePt t="32593" x="2735263" y="3619500"/>
          <p14:tracePt t="32597" x="2760663" y="3619500"/>
          <p14:tracePt t="32622" x="2778125" y="3619500"/>
          <p14:tracePt t="32631" x="2803525" y="3619500"/>
          <p14:tracePt t="32636" x="2820988" y="3619500"/>
          <p14:tracePt t="32641" x="2846388" y="3619500"/>
          <p14:tracePt t="32647" x="2863850" y="3619500"/>
          <p14:tracePt t="32652" x="2889250" y="3619500"/>
          <p14:tracePt t="32659" x="2905125" y="3619500"/>
          <p14:tracePt t="32666" x="2930525" y="3619500"/>
          <p14:tracePt t="32675" x="2947988" y="3619500"/>
          <p14:tracePt t="32686" x="2973388" y="3619500"/>
          <p14:tracePt t="32698" x="2990850" y="3619500"/>
          <p14:tracePt t="32715" x="3016250" y="3619500"/>
          <p14:tracePt t="32730" x="3033713" y="3619500"/>
          <p14:tracePt t="36848" x="3059113" y="3619500"/>
          <p14:tracePt t="36854" x="3074988" y="3619500"/>
          <p14:tracePt t="36857" x="3074988" y="3603625"/>
          <p14:tracePt t="36858" x="3100388" y="3603625"/>
          <p14:tracePt t="36863" x="3117850" y="3603625"/>
          <p14:tracePt t="36866" x="3143250" y="3603625"/>
          <p14:tracePt t="36869" x="3160713" y="3603625"/>
          <p14:tracePt t="36873" x="3186113" y="3603625"/>
          <p14:tracePt t="36874" x="3186113" y="3586163"/>
          <p14:tracePt t="36881" x="3228975" y="3586163"/>
          <p14:tracePt t="36882" x="3244850" y="3586163"/>
          <p14:tracePt t="36885" x="3270250" y="3586163"/>
          <p14:tracePt t="36888" x="3287713" y="3586163"/>
          <p14:tracePt t="36889" x="3287713" y="3560763"/>
          <p14:tracePt t="36891" x="3313113" y="3560763"/>
          <p14:tracePt t="36897" x="3330575" y="3560763"/>
          <p14:tracePt t="36898" x="3355975" y="3560763"/>
          <p14:tracePt t="36901" x="3373438" y="3560763"/>
          <p14:tracePt t="36905" x="3398838" y="3560763"/>
          <p14:tracePt t="36907" x="3398838" y="3543300"/>
          <p14:tracePt t="36909" x="3414713" y="3543300"/>
          <p14:tracePt t="36914" x="3441700" y="3543300"/>
          <p14:tracePt t="36916" x="3457575" y="3543300"/>
          <p14:tracePt t="36919" x="3482975" y="3543300"/>
          <p14:tracePt t="36922" x="3500438" y="3543300"/>
          <p14:tracePt t="36924" x="3525838" y="3543300"/>
          <p14:tracePt t="36930" x="3543300" y="3543300"/>
          <p14:tracePt t="36931" x="3568700" y="3543300"/>
          <p14:tracePt t="36932" x="3586163" y="3543300"/>
          <p14:tracePt t="36935" x="3611563" y="3543300"/>
          <p14:tracePt t="36937" x="3627438" y="3543300"/>
          <p14:tracePt t="36939" x="3652838" y="3543300"/>
          <p14:tracePt t="36941" x="3670300" y="3543300"/>
          <p14:tracePt t="36942" x="3695700" y="3543300"/>
          <p14:tracePt t="36947" x="3738563" y="3543300"/>
          <p14:tracePt t="36947" x="3756025" y="3543300"/>
          <p14:tracePt t="36948" x="3781425" y="3543300"/>
          <p14:tracePt t="36950" x="3797300" y="3560763"/>
          <p14:tracePt t="36951" x="3822700" y="3560763"/>
          <p14:tracePt t="36953" x="3840163" y="3560763"/>
          <p14:tracePt t="36954" x="3865563" y="3560763"/>
          <p14:tracePt t="36956" x="3883025" y="3560763"/>
          <p14:tracePt t="36957" x="3908425" y="3560763"/>
          <p14:tracePt t="36960" x="3925888" y="3560763"/>
          <p14:tracePt t="36964" x="3992563" y="3560763"/>
          <p14:tracePt t="36965" x="4010025" y="3560763"/>
          <p14:tracePt t="36966" x="4035425" y="3560763"/>
          <p14:tracePt t="36967" x="4052888" y="3560763"/>
          <p14:tracePt t="36969" x="4078288" y="3560763"/>
          <p14:tracePt t="36971" x="4095750" y="3560763"/>
          <p14:tracePt t="36973" x="4121150" y="3560763"/>
          <p14:tracePt t="36975" x="4137025" y="3560763"/>
          <p14:tracePt t="36981" x="4179888" y="3560763"/>
          <p14:tracePt t="36981" x="4205288" y="3560763"/>
          <p14:tracePt t="36983" x="4222750" y="3560763"/>
          <p14:tracePt t="36985" x="4248150" y="3560763"/>
          <p14:tracePt t="36987" x="4265613" y="3560763"/>
          <p14:tracePt t="36989" x="4291013" y="3560763"/>
          <p14:tracePt t="36991" x="4306888" y="3560763"/>
          <p14:tracePt t="36997" x="4349750" y="3560763"/>
          <p14:tracePt t="36999" x="4375150" y="3560763"/>
          <p14:tracePt t="37001" x="4392613" y="3560763"/>
          <p14:tracePt t="37003" x="4418013" y="3560763"/>
          <p14:tracePt t="37006" x="4435475" y="3560763"/>
          <p14:tracePt t="37008" x="4460875" y="3560763"/>
          <p14:tracePt t="37014" x="4476750" y="3560763"/>
          <p14:tracePt t="37014" x="4503738" y="3560763"/>
          <p14:tracePt t="37015" x="4519613" y="3560763"/>
          <p14:tracePt t="37017" x="4545013" y="3560763"/>
          <p14:tracePt t="37019" x="4562475" y="3560763"/>
          <p14:tracePt t="37021" x="4587875" y="3560763"/>
          <p14:tracePt t="37023" x="4605338" y="3560763"/>
          <p14:tracePt t="37025" x="4630738" y="3560763"/>
          <p14:tracePt t="37031" x="4673600" y="3560763"/>
          <p14:tracePt t="37031" x="4689475" y="3560763"/>
          <p14:tracePt t="37032" x="4714875" y="3560763"/>
          <p14:tracePt t="37034" x="4732338" y="3560763"/>
          <p14:tracePt t="37036" x="4757738" y="3560763"/>
          <p14:tracePt t="37038" x="4775200" y="3560763"/>
          <p14:tracePt t="37040" x="4800600" y="3560763"/>
          <p14:tracePt t="37043" x="4818063" y="3560763"/>
          <p14:tracePt t="37047" x="4859338" y="3560763"/>
          <p14:tracePt t="37048" x="4884738" y="3560763"/>
          <p14:tracePt t="37049" x="4902200" y="3560763"/>
          <p14:tracePt t="37051" x="4927600" y="3560763"/>
          <p14:tracePt t="37053" x="4945063" y="3560763"/>
          <p14:tracePt t="37055" x="4970463" y="3560763"/>
          <p14:tracePt t="37057" x="4987925" y="3560763"/>
          <p14:tracePt t="37059" x="5013325" y="3560763"/>
          <p14:tracePt t="37064" x="5054600" y="3560763"/>
          <p14:tracePt t="37066" x="5072063" y="3560763"/>
          <p14:tracePt t="37068" x="5097463" y="3560763"/>
          <p14:tracePt t="37070" x="5114925" y="3560763"/>
          <p14:tracePt t="37073" x="5140325" y="3560763"/>
          <p14:tracePt t="37075" x="5157788" y="3560763"/>
          <p14:tracePt t="37080" x="5183188" y="3560763"/>
          <p14:tracePt t="37082" x="5199063" y="3560763"/>
          <p14:tracePt t="37085" x="5224463" y="3560763"/>
          <p14:tracePt t="37087" x="5224463" y="3578225"/>
          <p14:tracePt t="37089" x="5241925" y="3578225"/>
          <p14:tracePt t="37092" x="5267325" y="3578225"/>
          <p14:tracePt t="37097" x="5284788" y="3578225"/>
          <p14:tracePt t="37099" x="5310188" y="3578225"/>
          <p14:tracePt t="37102" x="5327650" y="3578225"/>
          <p14:tracePt t="37105" x="5353050" y="3578225"/>
          <p14:tracePt t="37108" x="5368925" y="3578225"/>
          <p14:tracePt t="37114" x="5411788" y="3603625"/>
          <p14:tracePt t="37116" x="5437188" y="3603625"/>
          <p14:tracePt t="37118" x="5454650" y="3603625"/>
          <p14:tracePt t="37121" x="5480050" y="3603625"/>
          <p14:tracePt t="37123" x="5497513" y="3603625"/>
          <p14:tracePt t="37124" x="5497513" y="3619500"/>
          <p14:tracePt t="37125" x="5522913" y="3619500"/>
          <p14:tracePt t="37131" x="5538788" y="3619500"/>
          <p14:tracePt t="37131" x="5565775" y="3619500"/>
          <p14:tracePt t="37133" x="5581650" y="3619500"/>
          <p14:tracePt t="37134" x="5607050" y="3619500"/>
          <p14:tracePt t="37135" x="5607050" y="3646488"/>
          <p14:tracePt t="37136" x="5624513" y="3646488"/>
          <p14:tracePt t="37138" x="5649913" y="3646488"/>
          <p14:tracePt t="37141" x="5667375" y="3646488"/>
          <p14:tracePt t="37147" x="5708650" y="3646488"/>
          <p14:tracePt t="37148" x="5735638" y="3646488"/>
          <p14:tracePt t="37150" x="5751513" y="3646488"/>
          <p14:tracePt t="37152" x="5776913" y="3646488"/>
          <p14:tracePt t="37154" x="5776913" y="3662363"/>
          <p14:tracePt t="37155" x="5794375" y="3662363"/>
          <p14:tracePt t="37156" x="5819775" y="3662363"/>
          <p14:tracePt t="37160" x="5837238" y="3662363"/>
          <p14:tracePt t="37164" x="5862638" y="3662363"/>
          <p14:tracePt t="37165" x="5880100" y="3662363"/>
          <p14:tracePt t="37166" x="5905500" y="3662363"/>
          <p14:tracePt t="37168" x="5921375" y="3662363"/>
          <p14:tracePt t="37171" x="5946775" y="3662363"/>
          <p14:tracePt t="37173" x="5964238" y="3662363"/>
          <p14:tracePt t="37175" x="5989638" y="3662363"/>
          <p14:tracePt t="37181" x="6032500" y="3662363"/>
          <p14:tracePt t="37182" x="6049963" y="3662363"/>
          <p14:tracePt t="37184" x="6075363" y="3662363"/>
          <p14:tracePt t="37185" x="6091238" y="3662363"/>
          <p14:tracePt t="37187" x="6116638" y="3662363"/>
          <p14:tracePt t="37189" x="6134100" y="3662363"/>
          <p14:tracePt t="37191" x="6159500" y="3662363"/>
          <p14:tracePt t="37195" x="6176963" y="3662363"/>
          <p14:tracePt t="37198" x="6219825" y="3662363"/>
          <p14:tracePt t="37198" x="6245225" y="3662363"/>
          <p14:tracePt t="37200" x="6261100" y="3662363"/>
          <p14:tracePt t="37202" x="6286500" y="3662363"/>
          <p14:tracePt t="37204" x="6303963" y="3662363"/>
          <p14:tracePt t="37206" x="6329363" y="3662363"/>
          <p14:tracePt t="37208" x="6346825" y="3662363"/>
          <p14:tracePt t="37214" x="6415088" y="3662363"/>
          <p14:tracePt t="37215" x="6430963" y="3662363"/>
          <p14:tracePt t="37216" x="6456363" y="3662363"/>
          <p14:tracePt t="37218" x="6473825" y="3662363"/>
          <p14:tracePt t="37220" x="6499225" y="3662363"/>
          <p14:tracePt t="37222" x="6516688" y="3662363"/>
          <p14:tracePt t="37224" x="6542088" y="3662363"/>
          <p14:tracePt t="37225" x="6559550" y="3662363"/>
          <p14:tracePt t="37231" x="6600825" y="3662363"/>
          <p14:tracePt t="37231" x="6626225" y="3662363"/>
          <p14:tracePt t="37232" x="6643688" y="3662363"/>
          <p14:tracePt t="37234" x="6669088" y="3662363"/>
          <p14:tracePt t="37236" x="6686550" y="3662363"/>
          <p14:tracePt t="37237" x="6711950" y="3662363"/>
          <p14:tracePt t="37239" x="6729413" y="3662363"/>
          <p14:tracePt t="37241" x="6754813" y="3662363"/>
          <p14:tracePt t="37247" x="6813550" y="3662363"/>
          <p14:tracePt t="37248" x="6838950" y="3662363"/>
          <p14:tracePt t="37250" x="6856413" y="3662363"/>
          <p14:tracePt t="37251" x="6881813" y="3662363"/>
          <p14:tracePt t="37253" x="6899275" y="3662363"/>
          <p14:tracePt t="37255" x="6924675" y="3662363"/>
          <p14:tracePt t="37256" x="6942138" y="3662363"/>
          <p14:tracePt t="37258" x="6967538" y="3662363"/>
          <p14:tracePt t="37264" x="7026275" y="3662363"/>
          <p14:tracePt t="37265" x="7051675" y="3662363"/>
          <p14:tracePt t="37266" x="7069138" y="3662363"/>
          <p14:tracePt t="37268" x="7094538" y="3662363"/>
          <p14:tracePt t="37270" x="7112000" y="3662363"/>
          <p14:tracePt t="37272" x="7137400" y="3662363"/>
          <p14:tracePt t="37274" x="7153275" y="3662363"/>
          <p14:tracePt t="37281" x="7221538" y="3662363"/>
          <p14:tracePt t="37282" x="7239000" y="3662363"/>
          <p14:tracePt t="37284" x="7264400" y="3662363"/>
          <p14:tracePt t="37286" x="7281863" y="3662363"/>
          <p14:tracePt t="37289" x="7307263" y="3662363"/>
          <p14:tracePt t="37291" x="7323138" y="3662363"/>
          <p14:tracePt t="37296" x="7348538" y="3662363"/>
          <p14:tracePt t="37298" x="7366000" y="3662363"/>
          <p14:tracePt t="37300" x="7391400" y="3662363"/>
          <p14:tracePt t="37303" x="7408863" y="3662363"/>
          <p14:tracePt t="37306" x="7434263" y="3662363"/>
          <p14:tracePt t="37313" x="7451725" y="3662363"/>
          <p14:tracePt t="37314" x="7477125" y="3662363"/>
          <p14:tracePt t="37319" x="7493000" y="3662363"/>
          <p14:tracePt t="37325" x="7518400" y="3662363"/>
          <p14:tracePt t="37333" x="7535863" y="3662363"/>
          <p14:tracePt t="37346" x="7561263" y="3662363"/>
          <p14:tracePt t="37355" x="7578725" y="3662363"/>
          <p14:tracePt t="37381" x="7604125" y="3662363"/>
          <p14:tracePt t="37387" x="7621588" y="3662363"/>
          <p14:tracePt t="37392" x="7646988" y="3662363"/>
          <p14:tracePt t="37397" x="7646988" y="3646488"/>
          <p14:tracePt t="37398" x="7662863" y="3646488"/>
          <p14:tracePt t="37403" x="7688263" y="3646488"/>
          <p14:tracePt t="37408" x="7705725" y="3646488"/>
          <p14:tracePt t="37414" x="7731125" y="3646488"/>
          <p14:tracePt t="37418" x="7748588" y="3646488"/>
          <p14:tracePt t="37424" x="7773988" y="3646488"/>
          <p14:tracePt t="37430" x="7791450" y="3646488"/>
          <p14:tracePt t="37434" x="7816850" y="3646488"/>
          <p14:tracePt t="37436" x="7816850" y="3629025"/>
          <p14:tracePt t="37440" x="7832725" y="3629025"/>
          <p14:tracePt t="37446" x="7859713" y="3629025"/>
          <p14:tracePt t="37449" x="7875588" y="3629025"/>
          <p14:tracePt t="37454" x="7900988" y="3629025"/>
          <p14:tracePt t="37460" x="7918450" y="3629025"/>
          <p14:tracePt t="37465" x="7943850" y="3629025"/>
          <p14:tracePt t="37471" x="7961313" y="3629025"/>
          <p14:tracePt t="37480" x="7986713" y="3629025"/>
          <p14:tracePt t="37490" x="8004175" y="3629025"/>
          <p14:tracePt t="37505" x="8004175" y="3603625"/>
          <p14:tracePt t="37524" x="8029575" y="3603625"/>
          <p14:tracePt t="37532" x="8029575" y="3586163"/>
          <p14:tracePt t="37546" x="8029575" y="3560763"/>
          <p14:tracePt t="37552" x="8029575" y="3543300"/>
          <p14:tracePt t="37563" x="8029575" y="3517900"/>
          <p14:tracePt t="37567" x="8045450" y="3517900"/>
          <p14:tracePt t="37568" x="8045450" y="3502025"/>
          <p14:tracePt t="37580" x="8045450" y="3475038"/>
          <p14:tracePt t="37585" x="8045450" y="3459163"/>
          <p14:tracePt t="37597" x="8045450" y="3433763"/>
          <p14:tracePt t="37614" x="8045450" y="3416300"/>
          <p14:tracePt t="37656" x="8045450" y="3390900"/>
          <p14:tracePt t="37691" x="8029575" y="3390900"/>
          <p14:tracePt t="37692" x="8029575" y="3373438"/>
          <p14:tracePt t="37727" x="8012113" y="3373438"/>
          <p14:tracePt t="37732" x="8012113" y="3348038"/>
          <p14:tracePt t="37747" x="7986713" y="3348038"/>
          <p14:tracePt t="37760" x="7969250" y="3330575"/>
          <p14:tracePt t="37777" x="7943850" y="3330575"/>
          <p14:tracePt t="37796" x="7926388" y="3330575"/>
          <p14:tracePt t="37828" x="7900988" y="3330575"/>
          <p14:tracePt t="37861" x="7885113" y="3330575"/>
          <p14:tracePt t="37877" x="7859713" y="3330575"/>
          <p14:tracePt t="37883" x="7842250" y="3330575"/>
          <p14:tracePt t="37896" x="7816850" y="3330575"/>
          <p14:tracePt t="37900" x="7816850" y="3305175"/>
          <p14:tracePt t="38112" x="7832725" y="3305175"/>
          <p14:tracePt t="38120" x="7832725" y="3289300"/>
          <p14:tracePt t="38127" x="7859713" y="3289300"/>
          <p14:tracePt t="38140" x="7875588" y="3289300"/>
          <p14:tracePt t="38157" x="7900988" y="3289300"/>
          <p14:tracePt t="38158" x="7900988" y="3263900"/>
          <p14:tracePt t="38181" x="7918450" y="3263900"/>
          <p14:tracePt t="38187" x="7943850" y="3263900"/>
          <p14:tracePt t="38196" x="7961313" y="3263900"/>
          <p14:tracePt t="38198" x="7986713" y="3263900"/>
          <p14:tracePt t="38204" x="8004175" y="3263900"/>
          <p14:tracePt t="38210" x="8029575" y="3263900"/>
          <p14:tracePt t="38214" x="8045450" y="3263900"/>
          <p14:tracePt t="38217" x="8070850" y="3263900"/>
          <p14:tracePt t="38221" x="8088313" y="3263900"/>
          <p14:tracePt t="38225" x="8113713" y="3263900"/>
          <p14:tracePt t="38231" x="8131175" y="3263900"/>
          <p14:tracePt t="38235" x="8156575" y="3263900"/>
          <p14:tracePt t="38240" x="8174038" y="3263900"/>
          <p14:tracePt t="38247" x="8199438" y="3263900"/>
          <p14:tracePt t="38252" x="8215313" y="3263900"/>
          <p14:tracePt t="38255" x="8215313" y="3246438"/>
          <p14:tracePt t="38257" x="8240713" y="3246438"/>
          <p14:tracePt t="38264" x="8258175" y="3246438"/>
          <p14:tracePt t="38270" x="8283575" y="3246438"/>
          <p14:tracePt t="38280" x="8301038" y="3246438"/>
          <p14:tracePt t="38284" x="8326438" y="3246438"/>
          <p14:tracePt t="38293" x="8343900" y="3246438"/>
          <p14:tracePt t="38298" x="8369300" y="3246438"/>
          <p14:tracePt t="38306" x="8385175" y="3246438"/>
          <p14:tracePt t="38314" x="8410575" y="3246438"/>
          <p14:tracePt t="38317" x="8428038" y="3246438"/>
          <p14:tracePt t="38324" x="8453438" y="3246438"/>
          <p14:tracePt t="38331" x="8470900" y="3246438"/>
          <p14:tracePt t="38338" x="8496300" y="3246438"/>
          <p14:tracePt t="38348" x="8513763" y="3246438"/>
          <p14:tracePt t="38363" x="8539163" y="3246438"/>
          <p14:tracePt t="38375" x="8555038" y="3246438"/>
          <p14:tracePt t="38390" x="8580438" y="3246438"/>
          <p14:tracePt t="38401" x="8597900" y="3246438"/>
          <p14:tracePt t="38410" x="8623300" y="3246438"/>
          <p14:tracePt t="38418" x="8640763" y="3263900"/>
          <p14:tracePt t="38426" x="8666163" y="3263900"/>
          <p14:tracePt t="38433" x="8683625" y="3263900"/>
          <p14:tracePt t="38440" x="8709025" y="3263900"/>
          <p14:tracePt t="38446" x="8709025" y="3279775"/>
          <p14:tracePt t="38448" x="8724900" y="3279775"/>
          <p14:tracePt t="38451" x="8750300" y="3279775"/>
          <p14:tracePt t="38458" x="8767763" y="3279775"/>
          <p14:tracePt t="38466" x="8793163" y="3279775"/>
          <p14:tracePt t="38613" x="8777288" y="3279775"/>
          <p14:tracePt t="38620" x="8777288" y="3263900"/>
          <p14:tracePt t="38622" x="8750300" y="3263900"/>
          <p14:tracePt t="38629" x="8734425" y="3263900"/>
          <p14:tracePt t="38632" x="8709025" y="3263900"/>
          <p14:tracePt t="38638" x="8691563" y="3263900"/>
          <p14:tracePt t="38647" x="8666163" y="3246438"/>
          <p14:tracePt t="38651" x="8648700" y="3246438"/>
          <p14:tracePt t="38657" x="8623300" y="3246438"/>
          <p14:tracePt t="38664" x="8605838" y="3246438"/>
          <p14:tracePt t="38669" x="8580438" y="3246438"/>
          <p14:tracePt t="38675" x="8564563" y="3246438"/>
          <p14:tracePt t="38681" x="8539163" y="3246438"/>
          <p14:tracePt t="38686" x="8521700" y="3246438"/>
          <p14:tracePt t="38691" x="8496300" y="3246438"/>
          <p14:tracePt t="38696" x="8496300" y="3221038"/>
          <p14:tracePt t="38698" x="8478838" y="3221038"/>
          <p14:tracePt t="38702" x="8453438" y="3221038"/>
          <p14:tracePt t="38707" x="8435975" y="3221038"/>
          <p14:tracePt t="38714" x="8410575" y="3221038"/>
          <p14:tracePt t="38718" x="8394700" y="3221038"/>
          <p14:tracePt t="38724" x="8369300" y="3221038"/>
          <p14:tracePt t="38731" x="8351838" y="3221038"/>
          <p14:tracePt t="38736" x="8326438" y="3221038"/>
          <p14:tracePt t="38743" x="8308975" y="3221038"/>
          <p14:tracePt t="38748" x="8283575" y="3221038"/>
          <p14:tracePt t="38755" x="8266113" y="3221038"/>
          <p14:tracePt t="38763" x="8240713" y="3221038"/>
          <p14:tracePt t="38768" x="8224838" y="3221038"/>
          <p14:tracePt t="38775" x="8199438" y="3221038"/>
          <p14:tracePt t="38781" x="8181975" y="3221038"/>
          <p14:tracePt t="38786" x="8156575" y="3221038"/>
          <p14:tracePt t="38791" x="8139113" y="3221038"/>
          <p14:tracePt t="38797" x="8113713" y="3221038"/>
          <p14:tracePt t="38800" x="8096250" y="3221038"/>
          <p14:tracePt t="38804" x="8070850" y="3221038"/>
          <p14:tracePt t="38808" x="8054975" y="3221038"/>
          <p14:tracePt t="38814" x="8029575" y="3221038"/>
          <p14:tracePt t="38814" x="8012113" y="3221038"/>
          <p14:tracePt t="38818" x="7986713" y="3221038"/>
          <p14:tracePt t="38821" x="7969250" y="3221038"/>
          <p14:tracePt t="38825" x="7943850" y="3221038"/>
          <p14:tracePt t="38830" x="7926388" y="3221038"/>
          <p14:tracePt t="38834" x="7900988" y="3221038"/>
          <p14:tracePt t="38841" x="7885113" y="3221038"/>
          <p14:tracePt t="38847" x="7859713" y="3221038"/>
          <p14:tracePt t="38855" x="7842250" y="3221038"/>
          <p14:tracePt t="38870" x="7816850" y="3221038"/>
          <p14:tracePt t="39022" x="7832725" y="3221038"/>
          <p14:tracePt t="39031" x="7859713" y="3203575"/>
          <p14:tracePt t="39039" x="7875588" y="3203575"/>
          <p14:tracePt t="39048" x="7900988" y="3203575"/>
          <p14:tracePt t="39056" x="7900988" y="3178175"/>
          <p14:tracePt t="39057" x="7918450" y="3178175"/>
          <p14:tracePt t="39066" x="7943850" y="3178175"/>
          <p14:tracePt t="39075" x="7961313" y="3178175"/>
          <p14:tracePt t="39084" x="7986713" y="3178175"/>
          <p14:tracePt t="39087" x="7986713" y="3160713"/>
          <p14:tracePt t="39096" x="8004175" y="3160713"/>
          <p14:tracePt t="39103" x="8029575" y="3160713"/>
          <p14:tracePt t="39114" x="8045450" y="3160713"/>
          <p14:tracePt t="39120" x="8070850" y="3160713"/>
          <p14:tracePt t="39130" x="8088313" y="3135313"/>
          <p14:tracePt t="39137" x="8113713" y="3135313"/>
          <p14:tracePt t="39148" x="8131175" y="3135313"/>
          <p14:tracePt t="39159" x="8156575" y="3135313"/>
          <p14:tracePt t="39167" x="8174038" y="3135313"/>
          <p14:tracePt t="39175" x="8199438" y="3135313"/>
          <p14:tracePt t="39183" x="8215313" y="3135313"/>
          <p14:tracePt t="39191" x="8240713" y="3135313"/>
          <p14:tracePt t="39199" x="8258175" y="3135313"/>
          <p14:tracePt t="39208" x="8283575" y="3135313"/>
          <p14:tracePt t="39219" x="8301038" y="3135313"/>
          <p14:tracePt t="39237" x="8326438" y="3135313"/>
          <p14:tracePt t="39257" x="8343900" y="3135313"/>
          <p14:tracePt t="39268" x="8369300" y="3135313"/>
          <p14:tracePt t="39279" x="8385175" y="3135313"/>
          <p14:tracePt t="39285" x="8410575" y="3135313"/>
          <p14:tracePt t="39291" x="8428038" y="3135313"/>
          <p14:tracePt t="39297" x="8453438" y="3135313"/>
          <p14:tracePt t="39303" x="8470900" y="3135313"/>
          <p14:tracePt t="39310" x="8496300" y="3135313"/>
          <p14:tracePt t="39316" x="8513763" y="3135313"/>
          <p14:tracePt t="39324" x="8539163" y="3135313"/>
          <p14:tracePt t="39335" x="8555038" y="3135313"/>
          <p14:tracePt t="39349" x="8580438" y="3135313"/>
          <p14:tracePt t="41143" x="8564563" y="3135313"/>
          <p14:tracePt t="41155" x="8539163" y="3135313"/>
          <p14:tracePt t="41172" x="8521700" y="3135313"/>
          <p14:tracePt t="41177" x="8521700" y="3152775"/>
          <p14:tracePt t="41190" x="8496300" y="3152775"/>
          <p14:tracePt t="41203" x="8478838" y="3152775"/>
          <p14:tracePt t="41215" x="8453438" y="3178175"/>
          <p14:tracePt t="41225" x="8435975" y="3178175"/>
          <p14:tracePt t="41234" x="8410575" y="3178175"/>
          <p14:tracePt t="41247" x="8394700" y="3195638"/>
          <p14:tracePt t="41253" x="8369300" y="3195638"/>
          <p14:tracePt t="41263" x="8351838" y="3195638"/>
          <p14:tracePt t="41269" x="8326438" y="3195638"/>
          <p14:tracePt t="41281" x="8308975" y="3195638"/>
          <p14:tracePt t="41291" x="8283575" y="3195638"/>
          <p14:tracePt t="41303" x="8266113" y="3195638"/>
          <p14:tracePt t="41314" x="8240713" y="3195638"/>
          <p14:tracePt t="41320" x="8224838" y="3195638"/>
          <p14:tracePt t="41331" x="8199438" y="3221038"/>
          <p14:tracePt t="41336" x="8181975" y="3221038"/>
          <p14:tracePt t="41346" x="8156575" y="3221038"/>
          <p14:tracePt t="41350" x="8139113" y="3221038"/>
          <p14:tracePt t="41363" x="8113713" y="3221038"/>
          <p14:tracePt t="41371" x="8096250" y="3221038"/>
          <p14:tracePt t="41384" x="8070850" y="3221038"/>
          <p14:tracePt t="41397" x="8054975" y="3221038"/>
          <p14:tracePt t="41414" x="8029575" y="3221038"/>
          <p14:tracePt t="41423" x="8012113" y="3221038"/>
          <p14:tracePt t="41432" x="7986713" y="3221038"/>
          <p14:tracePt t="41440" x="7969250" y="3221038"/>
          <p14:tracePt t="41448" x="7943850" y="3221038"/>
          <p14:tracePt t="41458" x="7926388" y="3221038"/>
          <p14:tracePt t="41470" x="7900988" y="3221038"/>
          <p14:tracePt t="41486" x="7885113" y="3221038"/>
          <p14:tracePt t="41492" x="7885113" y="3203575"/>
          <p14:tracePt t="41634" x="7900988" y="3203575"/>
          <p14:tracePt t="41642" x="7918450" y="3203575"/>
          <p14:tracePt t="41648" x="7943850" y="3203575"/>
          <p14:tracePt t="41653" x="7961313" y="3203575"/>
          <p14:tracePt t="41657" x="7986713" y="3203575"/>
          <p14:tracePt t="41664" x="8004175" y="3203575"/>
          <p14:tracePt t="41665" x="8029575" y="3203575"/>
          <p14:tracePt t="41669" x="8045450" y="3203575"/>
          <p14:tracePt t="41671" x="8070850" y="3203575"/>
          <p14:tracePt t="41675" x="8088313" y="3203575"/>
          <p14:tracePt t="41681" x="8113713" y="3203575"/>
          <p14:tracePt t="41684" x="8131175" y="3203575"/>
          <p14:tracePt t="41687" x="8156575" y="3203575"/>
          <p14:tracePt t="41693" x="8174038" y="3203575"/>
          <p14:tracePt t="41697" x="8199438" y="3178175"/>
          <p14:tracePt t="41700" x="8215313" y="3178175"/>
          <p14:tracePt t="41704" x="8240713" y="3178175"/>
          <p14:tracePt t="41709" x="8258175" y="3178175"/>
          <p14:tracePt t="41714" x="8283575" y="3178175"/>
          <p14:tracePt t="41718" x="8301038" y="3178175"/>
          <p14:tracePt t="41724" x="8326438" y="3178175"/>
          <p14:tracePt t="41731" x="8343900" y="3178175"/>
          <p14:tracePt t="41740" x="8369300" y="3178175"/>
          <p14:tracePt t="41747" x="8369300" y="3160713"/>
          <p14:tracePt t="41749" x="8385175" y="3160713"/>
          <p14:tracePt t="41766" x="8410575" y="3160713"/>
          <p14:tracePt t="41794" x="8428038" y="3160713"/>
          <p14:tracePt t="42383" x="8410575" y="3160713"/>
          <p14:tracePt t="42397" x="8394700" y="3160713"/>
          <p14:tracePt t="42420" x="8369300" y="3160713"/>
          <p14:tracePt t="43158" x="8351838" y="3160713"/>
          <p14:tracePt t="43172" x="8326438" y="3160713"/>
          <p14:tracePt t="43185" x="8308975" y="3160713"/>
          <p14:tracePt t="43188" x="8308975" y="3178175"/>
          <p14:tracePt t="43201" x="8283575" y="3178175"/>
          <p14:tracePt t="43214" x="8266113" y="3178175"/>
          <p14:tracePt t="43219" x="8266113" y="3195638"/>
          <p14:tracePt t="43223" x="8240713" y="3195638"/>
          <p14:tracePt t="43231" x="8224838" y="3195638"/>
          <p14:tracePt t="43237" x="8224838" y="3221038"/>
          <p14:tracePt t="43238" x="8199438" y="3221038"/>
          <p14:tracePt t="43247" x="8181975" y="3221038"/>
          <p14:tracePt t="43254" x="8156575" y="3221038"/>
          <p14:tracePt t="43255" x="8156575" y="3238500"/>
          <p14:tracePt t="43263" x="8139113" y="3238500"/>
          <p14:tracePt t="43269" x="8113713" y="3238500"/>
          <p14:tracePt t="43274" x="8113713" y="3263900"/>
          <p14:tracePt t="43275" x="8096250" y="3263900"/>
          <p14:tracePt t="43283" x="8070850" y="3263900"/>
          <p14:tracePt t="43289" x="8054975" y="3263900"/>
          <p14:tracePt t="43297" x="8029575" y="3279775"/>
          <p14:tracePt t="43302" x="8012113" y="3279775"/>
          <p14:tracePt t="43314" x="7986713" y="3279775"/>
          <p14:tracePt t="43318" x="7986713" y="3305175"/>
          <p14:tracePt t="43320" x="7969250" y="3305175"/>
          <p14:tracePt t="43329" x="7943850" y="3305175"/>
          <p14:tracePt t="43333" x="7926388" y="3305175"/>
          <p14:tracePt t="43339" x="7900988" y="3305175"/>
          <p14:tracePt t="43347" x="7885113" y="3305175"/>
          <p14:tracePt t="43348" x="7885113" y="3322638"/>
          <p14:tracePt t="43352" x="7859713" y="3322638"/>
          <p14:tracePt t="43356" x="7842250" y="3322638"/>
          <p14:tracePt t="43364" x="7816850" y="3322638"/>
          <p14:tracePt t="43366" x="7799388" y="3322638"/>
          <p14:tracePt t="43371" x="7773988" y="3322638"/>
          <p14:tracePt t="43374" x="7756525" y="3322638"/>
          <p14:tracePt t="43380" x="7731125" y="3348038"/>
          <p14:tracePt t="43381" x="7715250" y="3348038"/>
          <p14:tracePt t="43384" x="7688263" y="3348038"/>
          <p14:tracePt t="43388" x="7672388" y="3348038"/>
          <p14:tracePt t="43397" x="7629525" y="3365500"/>
          <p14:tracePt t="43400" x="7604125" y="3365500"/>
          <p14:tracePt t="43404" x="7586663" y="3365500"/>
          <p14:tracePt t="43407" x="7561263" y="3365500"/>
          <p14:tracePt t="43413" x="7545388" y="3390900"/>
          <p14:tracePt t="43414" x="7518400" y="3390900"/>
          <p14:tracePt t="43418" x="7502525" y="3390900"/>
          <p14:tracePt t="43421" x="7477125" y="3390900"/>
          <p14:tracePt t="43424" x="7459663" y="3390900"/>
          <p14:tracePt t="43430" x="7434263" y="3408363"/>
          <p14:tracePt t="43431" x="7416800" y="3408363"/>
          <p14:tracePt t="43434" x="7391400" y="3408363"/>
          <p14:tracePt t="43435" x="7373938" y="3408363"/>
          <p14:tracePt t="43438" x="7348538" y="3408363"/>
          <p14:tracePt t="43441" x="7332663" y="3408363"/>
          <p14:tracePt t="43446" x="7307263" y="3433763"/>
          <p14:tracePt t="43448" x="7289800" y="3433763"/>
          <p14:tracePt t="43449" x="7264400" y="3433763"/>
          <p14:tracePt t="43452" x="7246938" y="3433763"/>
          <p14:tracePt t="43455" x="7221538" y="3449638"/>
          <p14:tracePt t="43458" x="7204075" y="3449638"/>
          <p14:tracePt t="43463" x="7178675" y="3449638"/>
          <p14:tracePt t="43464" x="7162800" y="3449638"/>
          <p14:tracePt t="43467" x="7137400" y="3449638"/>
          <p14:tracePt t="43470" x="7119938" y="3449638"/>
          <p14:tracePt t="43474" x="7094538" y="3449638"/>
          <p14:tracePt t="43480" x="7094538" y="3475038"/>
          <p14:tracePt t="43481" x="7077075" y="3475038"/>
          <p14:tracePt t="43486" x="7051675" y="3475038"/>
          <p14:tracePt t="44745" x="7069138" y="3475038"/>
          <p14:tracePt t="44764" x="7094538" y="3475038"/>
          <p14:tracePt t="44780" x="7112000" y="3475038"/>
          <p14:tracePt t="44876" x="7137400" y="3475038"/>
          <p14:tracePt t="44899" x="7153275" y="3475038"/>
          <p14:tracePt t="44932" x="7178675" y="3475038"/>
          <p14:tracePt t="44949" x="7196138" y="3475038"/>
          <p14:tracePt t="44960" x="7221538" y="3475038"/>
          <p14:tracePt t="44969" x="7239000" y="3475038"/>
          <p14:tracePt t="44975" x="7264400" y="3475038"/>
          <p14:tracePt t="44982" x="7281863" y="3475038"/>
          <p14:tracePt t="44989" x="7307263" y="3475038"/>
          <p14:tracePt t="44993" x="7307263" y="3459163"/>
          <p14:tracePt t="44997" x="7323138" y="3459163"/>
          <p14:tracePt t="45005" x="7348538" y="3459163"/>
          <p14:tracePt t="45014" x="7366000" y="3459163"/>
          <p14:tracePt t="45020" x="7391400" y="3459163"/>
          <p14:tracePt t="45029" x="7408863" y="3459163"/>
          <p14:tracePt t="45034" x="7434263" y="3459163"/>
          <p14:tracePt t="45040" x="7451725" y="3459163"/>
          <p14:tracePt t="45048" x="7477125" y="3459163"/>
          <p14:tracePt t="45055" x="7493000" y="3459163"/>
          <p14:tracePt t="45063" x="7518400" y="3459163"/>
          <p14:tracePt t="45068" x="7535863" y="3459163"/>
          <p14:tracePt t="45069" x="7535863" y="3433763"/>
          <p14:tracePt t="45074" x="7561263" y="3433763"/>
          <p14:tracePt t="45081" x="7578725" y="3433763"/>
          <p14:tracePt t="45084" x="7604125" y="3433763"/>
          <p14:tracePt t="45089" x="7621588" y="3433763"/>
          <p14:tracePt t="45096" x="7646988" y="3433763"/>
          <p14:tracePt t="45099" x="7662863" y="3433763"/>
          <p14:tracePt t="45104" x="7688263" y="3433763"/>
          <p14:tracePt t="45108" x="7705725" y="3433763"/>
          <p14:tracePt t="45113" x="7731125" y="3433763"/>
          <p14:tracePt t="45116" x="7748588" y="3433763"/>
          <p14:tracePt t="45120" x="7773988" y="3433763"/>
          <p14:tracePt t="45123" x="7791450" y="3416300"/>
          <p14:tracePt t="45132" x="7859713" y="3416300"/>
          <p14:tracePt t="45134" x="7875588" y="3416300"/>
          <p14:tracePt t="45137" x="7900988" y="3390900"/>
          <p14:tracePt t="45140" x="7918450" y="3390900"/>
          <p14:tracePt t="45146" x="7943850" y="3390900"/>
          <p14:tracePt t="45148" x="7961313" y="3390900"/>
          <p14:tracePt t="45148" x="7986713" y="3390900"/>
          <p14:tracePt t="45151" x="8004175" y="3390900"/>
          <p14:tracePt t="45155" x="8029575" y="3390900"/>
          <p14:tracePt t="45158" x="8045450" y="3390900"/>
          <p14:tracePt t="45163" x="8070850" y="3373438"/>
          <p14:tracePt t="45164" x="8088313" y="3373438"/>
          <p14:tracePt t="45168" x="8113713" y="3373438"/>
          <p14:tracePt t="45173" x="8131175" y="3373438"/>
          <p14:tracePt t="45179" x="8156575" y="3373438"/>
          <p14:tracePt t="45181" x="8174038" y="3373438"/>
          <p14:tracePt t="45186" x="8199438" y="3373438"/>
          <p14:tracePt t="45191" x="8215313" y="3373438"/>
          <p14:tracePt t="45192" x="8215313" y="3348038"/>
          <p14:tracePt t="45196" x="8181975" y="3330575"/>
          <p14:tracePt t="45214" x="8199438" y="3330575"/>
          <p14:tracePt t="45220" x="8199438" y="3305175"/>
          <p14:tracePt t="45226" x="8181975" y="3305175"/>
          <p14:tracePt t="45237" x="8199438" y="3305175"/>
          <p14:tracePt t="45248" x="8215313" y="3305175"/>
          <p14:tracePt t="45252" x="8215313" y="3289300"/>
          <p14:tracePt t="45257" x="8240713" y="3289300"/>
          <p14:tracePt t="45264" x="8258175" y="3289300"/>
          <p14:tracePt t="45268" x="8283575" y="3289300"/>
          <p14:tracePt t="45274" x="8301038" y="3289300"/>
          <p14:tracePt t="45281" x="8326438" y="3289300"/>
          <p14:tracePt t="45285" x="8343900" y="3289300"/>
          <p14:tracePt t="45290" x="8369300" y="3289300"/>
          <p14:tracePt t="45297" x="8385175" y="3289300"/>
          <p14:tracePt t="45302" x="8410575" y="3289300"/>
          <p14:tracePt t="45307" x="8428038" y="3289300"/>
          <p14:tracePt t="45314" x="8453438" y="3289300"/>
          <p14:tracePt t="45315" x="8470900" y="3289300"/>
          <p14:tracePt t="45320" x="8496300" y="3289300"/>
          <p14:tracePt t="45325" x="8513763" y="3289300"/>
          <p14:tracePt t="45330" x="8539163" y="3289300"/>
          <p14:tracePt t="45334" x="8555038" y="3289300"/>
          <p14:tracePt t="45336" x="8555038" y="3305175"/>
          <p14:tracePt t="45338" x="8580438" y="3305175"/>
          <p14:tracePt t="45346" x="8597900" y="3305175"/>
          <p14:tracePt t="45349" x="8623300" y="3305175"/>
          <p14:tracePt t="45352" x="8640763" y="3305175"/>
          <p14:tracePt t="45356" x="8666163" y="3305175"/>
          <p14:tracePt t="45360" x="8666163" y="3322638"/>
          <p14:tracePt t="45364" x="8683625" y="3322638"/>
          <p14:tracePt t="45364" x="8709025" y="3322638"/>
          <p14:tracePt t="45367" x="8724900" y="3322638"/>
          <p14:tracePt t="45370" x="8724900" y="3348038"/>
          <p14:tracePt t="45371" x="8750300" y="3348038"/>
          <p14:tracePt t="45374" x="8767763" y="3348038"/>
          <p14:tracePt t="45380" x="8793163" y="3348038"/>
          <p14:tracePt t="45381" x="8810625" y="3348038"/>
          <p14:tracePt t="45382" x="8836025" y="3348038"/>
          <p14:tracePt t="45383" x="8836025" y="3365500"/>
          <p14:tracePt t="45385" x="8853488" y="3365500"/>
          <p14:tracePt t="45387" x="8878888" y="3365500"/>
          <p14:tracePt t="45390" x="8894763" y="3365500"/>
          <p14:tracePt t="45392" x="8921750" y="3365500"/>
          <p14:tracePt t="45396" x="8937625" y="3365500"/>
          <p14:tracePt t="45398" x="8963025" y="3365500"/>
          <p14:tracePt t="45400" x="8980488" y="3365500"/>
          <p14:tracePt t="45402" x="8980488" y="3390900"/>
          <p14:tracePt t="45403" x="9005888" y="3390900"/>
          <p14:tracePt t="45405" x="9023350" y="3390900"/>
          <p14:tracePt t="45408" x="9048750" y="3390900"/>
          <p14:tracePt t="45414" x="9091613" y="3408363"/>
          <p14:tracePt t="45415" x="9107488" y="3408363"/>
          <p14:tracePt t="45417" x="9132888" y="3408363"/>
          <p14:tracePt t="45418" x="9132888" y="3433763"/>
          <p14:tracePt t="45419" x="9150350" y="3433763"/>
          <p14:tracePt t="45421" x="9175750" y="3433763"/>
          <p14:tracePt t="45422" x="9193213" y="3433763"/>
          <p14:tracePt t="45424" x="9218613" y="3433763"/>
          <p14:tracePt t="45425" x="9218613" y="3449638"/>
          <p14:tracePt t="45431" x="9302750" y="3449638"/>
          <p14:tracePt t="45432" x="9320213" y="3475038"/>
          <p14:tracePt t="45434" x="9345613" y="3475038"/>
          <p14:tracePt t="45435" x="9363075" y="3475038"/>
          <p14:tracePt t="45436" x="9405938" y="3475038"/>
          <p14:tracePt t="45437" x="9405938" y="3492500"/>
          <p14:tracePt t="45438" x="9431338" y="3492500"/>
          <p14:tracePt t="45439" x="9447213" y="3492500"/>
          <p14:tracePt t="45440" x="9472613" y="3492500"/>
          <p14:tracePt t="45441" x="9490075" y="3492500"/>
          <p14:tracePt t="45442" x="9490075" y="3517900"/>
          <p14:tracePt t="45447" x="9558338" y="3517900"/>
          <p14:tracePt t="45447" x="9575800" y="3517900"/>
          <p14:tracePt t="45448" x="9601200" y="3517900"/>
          <p14:tracePt t="45449" x="9617075" y="3517900"/>
          <p14:tracePt t="45450" x="9642475" y="3535363"/>
          <p14:tracePt t="45451" x="9659938" y="3535363"/>
          <p14:tracePt t="45452" x="9685338" y="3535363"/>
          <p14:tracePt t="45454" x="9702800" y="3535363"/>
          <p14:tracePt t="45455" x="9745663" y="3535363"/>
          <p14:tracePt t="45457" x="9771063" y="3560763"/>
          <p14:tracePt t="45458" x="9786938" y="3560763"/>
          <p14:tracePt t="45459" x="9812338" y="3560763"/>
          <p14:tracePt t="45464" x="9915525" y="3560763"/>
          <p14:tracePt t="45465" x="9940925" y="3578225"/>
          <p14:tracePt t="45467" x="9956800" y="3578225"/>
          <p14:tracePt t="45468" x="9983788" y="3578225"/>
          <p14:tracePt t="45469" x="9999663" y="3578225"/>
          <p14:tracePt t="45470" x="10025063" y="3578225"/>
          <p14:tracePt t="45471" x="10042525" y="3578225"/>
          <p14:tracePt t="45472" x="10067925" y="3578225"/>
          <p14:tracePt t="45473" x="10085388" y="3603625"/>
          <p14:tracePt t="45475" x="10110788" y="3603625"/>
          <p14:tracePt t="45476" x="10126663" y="3603625"/>
          <p14:tracePt t="45481" x="10212388" y="3603625"/>
          <p14:tracePt t="45482" x="10237788" y="3603625"/>
          <p14:tracePt t="45484" x="10255250" y="3603625"/>
          <p14:tracePt t="45485" x="10280650" y="3603625"/>
          <p14:tracePt t="45486" x="10280650" y="3619500"/>
          <p14:tracePt t="45487" x="10298113" y="3619500"/>
          <p14:tracePt t="45488" x="10323513" y="3619500"/>
          <p14:tracePt t="45490" x="10339388" y="3619500"/>
          <p14:tracePt t="45491" x="10364788" y="3619500"/>
          <p14:tracePt t="45496" x="10407650" y="3619500"/>
          <p14:tracePt t="45497" x="10425113" y="3619500"/>
          <p14:tracePt t="45498" x="10450513" y="3619500"/>
          <p14:tracePt t="45500" x="10467975" y="3619500"/>
          <p14:tracePt t="45502" x="10493375" y="3619500"/>
          <p14:tracePt t="45504" x="10509250" y="3619500"/>
          <p14:tracePt t="45506" x="10534650" y="3619500"/>
          <p14:tracePt t="45507" x="10552113" y="3619500"/>
          <p14:tracePt t="45509" x="10577513" y="3619500"/>
          <p14:tracePt t="45514" x="10594975" y="3619500"/>
          <p14:tracePt t="45514" x="10620375" y="3619500"/>
          <p14:tracePt t="45517" x="10637838" y="3619500"/>
          <p14:tracePt t="45521" x="10663238" y="3619500"/>
          <p14:tracePt t="45524" x="10679113" y="3619500"/>
          <p14:tracePt t="45531" x="10704513" y="3603625"/>
          <p14:tracePt t="45531" x="10721975" y="3603625"/>
          <p14:tracePt t="45535" x="10747375" y="3603625"/>
          <p14:tracePt t="45539" x="10764838" y="3603625"/>
          <p14:tracePt t="45546" x="10790238" y="3603625"/>
          <p14:tracePt t="45548" x="10807700" y="3586163"/>
          <p14:tracePt t="45552" x="10833100" y="3586163"/>
          <p14:tracePt t="45556" x="10848975" y="3586163"/>
          <p14:tracePt t="45564" x="10891838" y="3560763"/>
          <p14:tracePt t="45565" x="10917238" y="3560763"/>
          <p14:tracePt t="45567" x="10934700" y="3560763"/>
          <p14:tracePt t="45570" x="10960100" y="3560763"/>
          <p14:tracePt t="45571" x="10960100" y="3543300"/>
          <p14:tracePt t="45572" x="10977563" y="3543300"/>
          <p14:tracePt t="45574" x="11002963" y="3543300"/>
          <p14:tracePt t="45580" x="11018838" y="3543300"/>
          <p14:tracePt t="45581" x="11044238" y="3517900"/>
          <p14:tracePt t="45582" x="11061700" y="3517900"/>
          <p14:tracePt t="45585" x="11087100" y="3517900"/>
          <p14:tracePt t="45588" x="11104563" y="3517900"/>
          <p14:tracePt t="45589" x="11129963" y="3517900"/>
          <p14:tracePt t="45591" x="11147425" y="3517900"/>
          <p14:tracePt t="45597" x="11172825" y="3502025"/>
          <p14:tracePt t="45597" x="11188700" y="3502025"/>
          <p14:tracePt t="45598" x="11215688" y="3502025"/>
          <p14:tracePt t="45601" x="11231563" y="3502025"/>
          <p14:tracePt t="45603" x="11256963" y="3502025"/>
          <p14:tracePt t="45605" x="11274425" y="3502025"/>
          <p14:tracePt t="45608" x="11299825" y="3502025"/>
          <p14:tracePt t="45614" x="11342688" y="3502025"/>
          <p14:tracePt t="45615" x="11360150" y="3502025"/>
          <p14:tracePt t="45618" x="11385550" y="3502025"/>
          <p14:tracePt t="45620" x="11401425" y="3502025"/>
          <p14:tracePt t="45622" x="11426825" y="3502025"/>
          <p14:tracePt t="45624" x="11444288" y="3502025"/>
          <p14:tracePt t="45631" x="11487150" y="3502025"/>
          <p14:tracePt t="45631" x="11512550" y="3502025"/>
          <p14:tracePt t="45632" x="11530013" y="3502025"/>
          <p14:tracePt t="45635" x="11555413" y="3502025"/>
          <p14:tracePt t="45637" x="11571288" y="3502025"/>
          <p14:tracePt t="45640" x="11596688" y="3502025"/>
          <p14:tracePt t="45647" x="11614150" y="3502025"/>
          <p14:tracePt t="45648" x="11639550" y="3502025"/>
          <p14:tracePt t="45649" x="11657013" y="3502025"/>
          <p14:tracePt t="45653" x="11682413" y="3502025"/>
          <p14:tracePt t="45658" x="11699875" y="3502025"/>
          <p14:tracePt t="45664" x="11725275" y="3502025"/>
          <p14:tracePt t="45669" x="11741150" y="3502025"/>
          <p14:tracePt t="45674" x="11766550" y="3502025"/>
          <p14:tracePt t="45681" x="11784013" y="3502025"/>
          <p14:tracePt t="45689" x="11809413" y="3502025"/>
          <p14:tracePt t="45697" x="11826875" y="3502025"/>
          <p14:tracePt t="45703" x="11852275" y="3502025"/>
          <p14:tracePt t="45709" x="11869738" y="3502025"/>
          <p14:tracePt t="45714" x="11895138" y="3502025"/>
          <p14:tracePt t="45719" x="11911013" y="3502025"/>
          <p14:tracePt t="45724" x="11936413" y="3502025"/>
          <p14:tracePt t="45730" x="11953875" y="3502025"/>
          <p14:tracePt t="45731" x="11979275" y="3502025"/>
          <p14:tracePt t="45736" x="11996738" y="3502025"/>
          <p14:tracePt t="45740" x="12022138" y="3502025"/>
          <p14:tracePt t="45747" x="12039600" y="3502025"/>
          <p14:tracePt t="45750" x="12065000" y="3502025"/>
          <p14:tracePt t="45755" x="12080875" y="3502025"/>
          <p14:tracePt t="45762" x="12106275" y="3502025"/>
          <p14:tracePt t="45764" x="12123738" y="3502025"/>
          <p14:tracePt t="45767" x="12149138" y="3502025"/>
          <p14:tracePt t="45771" x="12166600" y="3502025"/>
          <p14:tracePt t="47164" x="11877675" y="3619500"/>
          <p14:tracePt t="47165" x="11834813" y="3619500"/>
          <p14:tracePt t="47166" x="11834813" y="3646488"/>
          <p14:tracePt t="47167" x="11809413" y="3646488"/>
          <p14:tracePt t="47168" x="11791950" y="3646488"/>
          <p14:tracePt t="47169" x="11766550" y="3646488"/>
          <p14:tracePt t="47171" x="11750675" y="3646488"/>
          <p14:tracePt t="47172" x="11725275" y="3646488"/>
          <p14:tracePt t="47174" x="11707813" y="3662363"/>
          <p14:tracePt t="47175" x="11682413" y="3662363"/>
          <p14:tracePt t="47181" x="11596688" y="3687763"/>
          <p14:tracePt t="47182" x="11580813" y="3687763"/>
          <p14:tracePt t="47184" x="11537950" y="3687763"/>
          <p14:tracePt t="47186" x="11512550" y="3687763"/>
          <p14:tracePt t="47187" x="11495088" y="3687763"/>
          <p14:tracePt t="47188" x="11469688" y="3705225"/>
          <p14:tracePt t="47189" x="11452225" y="3705225"/>
          <p14:tracePt t="47190" x="11426825" y="3705225"/>
          <p14:tracePt t="47191" x="11410950" y="3705225"/>
          <p14:tracePt t="47198" x="11299825" y="3730625"/>
          <p14:tracePt t="47198" x="11282363" y="3730625"/>
          <p14:tracePt t="47199" x="11256963" y="3730625"/>
          <p14:tracePt t="47200" x="11241088" y="3730625"/>
          <p14:tracePt t="47201" x="11215688" y="3730625"/>
          <p14:tracePt t="47202" x="11198225" y="3748088"/>
          <p14:tracePt t="47203" x="11172825" y="3748088"/>
          <p14:tracePt t="47204" x="11155363" y="3748088"/>
          <p14:tracePt t="47205" x="11129963" y="3748088"/>
          <p14:tracePt t="47206" x="11112500" y="3748088"/>
          <p14:tracePt t="47207" x="11087100" y="3748088"/>
          <p14:tracePt t="47208" x="11071225" y="3748088"/>
          <p14:tracePt t="47209" x="11044238" y="3748088"/>
          <p14:tracePt t="47214" x="10942638" y="3773488"/>
          <p14:tracePt t="47215" x="10917238" y="3773488"/>
          <p14:tracePt t="47217" x="10874375" y="3790950"/>
          <p14:tracePt t="47218" x="10858500" y="3790950"/>
          <p14:tracePt t="47219" x="10815638" y="3790950"/>
          <p14:tracePt t="47220" x="10790238" y="3790950"/>
          <p14:tracePt t="47221" x="10772775" y="3816350"/>
          <p14:tracePt t="47222" x="10747375" y="3816350"/>
          <p14:tracePt t="47223" x="10729913" y="3816350"/>
          <p14:tracePt t="47224" x="10704513" y="3816350"/>
          <p14:tracePt t="47225" x="10688638" y="3816350"/>
          <p14:tracePt t="47231" x="10602913" y="3832225"/>
          <p14:tracePt t="47231" x="10560050" y="3857625"/>
          <p14:tracePt t="47232" x="10534650" y="3857625"/>
          <p14:tracePt t="47234" x="10493375" y="3857625"/>
          <p14:tracePt t="47235" x="10475913" y="3857625"/>
          <p14:tracePt t="47236" x="10475913" y="3875088"/>
          <p14:tracePt t="47237" x="10450513" y="3875088"/>
          <p14:tracePt t="47238" x="10433050" y="3875088"/>
          <p14:tracePt t="47239" x="10407650" y="3875088"/>
          <p14:tracePt t="47240" x="10390188" y="3900488"/>
          <p14:tracePt t="47241" x="10364788" y="3900488"/>
          <p14:tracePt t="47242" x="10348913" y="3900488"/>
          <p14:tracePt t="47247" x="10220325" y="3917950"/>
          <p14:tracePt t="47248" x="10194925" y="3943350"/>
          <p14:tracePt t="47250" x="10153650" y="3943350"/>
          <p14:tracePt t="47251" x="10136188" y="3943350"/>
          <p14:tracePt t="47252" x="10136188" y="3960813"/>
          <p14:tracePt t="47253" x="10110788" y="3960813"/>
          <p14:tracePt t="47254" x="10093325" y="3960813"/>
          <p14:tracePt t="47255" x="10067925" y="3960813"/>
          <p14:tracePt t="47256" x="10050463" y="3986213"/>
          <p14:tracePt t="47258" x="10025063" y="3986213"/>
          <p14:tracePt t="47258" x="10009188" y="3986213"/>
          <p14:tracePt t="47259" x="9966325" y="3986213"/>
          <p14:tracePt t="47264" x="9855200" y="4027488"/>
          <p14:tracePt t="47265" x="9839325" y="4027488"/>
          <p14:tracePt t="47266" x="9812338" y="4027488"/>
          <p14:tracePt t="47267" x="9796463" y="4027488"/>
          <p14:tracePt t="47268" x="9771063" y="4044950"/>
          <p14:tracePt t="47269" x="9753600" y="4044950"/>
          <p14:tracePt t="47270" x="9728200" y="4044950"/>
          <p14:tracePt t="47271" x="9710738" y="4044950"/>
          <p14:tracePt t="47272" x="9685338" y="4044950"/>
          <p14:tracePt t="47273" x="9667875" y="4070350"/>
          <p14:tracePt t="47274" x="9642475" y="4070350"/>
          <p14:tracePt t="47275" x="9626600" y="4070350"/>
          <p14:tracePt t="47281" x="9515475" y="4087813"/>
          <p14:tracePt t="47281" x="9498013" y="4087813"/>
          <p14:tracePt t="47282" x="9456738" y="4087813"/>
          <p14:tracePt t="47284" x="9431338" y="4113213"/>
          <p14:tracePt t="47285" x="9413875" y="4113213"/>
          <p14:tracePt t="47286" x="9388475" y="4113213"/>
          <p14:tracePt t="47287" x="9371013" y="4113213"/>
          <p14:tracePt t="47288" x="9345613" y="4113213"/>
          <p14:tracePt t="47289" x="9302750" y="4130675"/>
          <p14:tracePt t="47291" x="9286875" y="4130675"/>
          <p14:tracePt t="47292" x="9261475" y="4130675"/>
          <p14:tracePt t="47297" x="9175750" y="4156075"/>
          <p14:tracePt t="47298" x="9158288" y="4156075"/>
          <p14:tracePt t="47299" x="9132888" y="4156075"/>
          <p14:tracePt t="47306" x="9117013" y="4156075"/>
          <p14:tracePt t="47307" x="9091613" y="4156075"/>
          <p14:tracePt t="47308" x="9074150" y="4156075"/>
          <p14:tracePt t="47309" x="9048750" y="4156075"/>
          <p14:tracePt t="47314" x="8963025" y="4171950"/>
          <p14:tracePt t="47314" x="8947150" y="4171950"/>
          <p14:tracePt t="47315" x="8921750" y="4171950"/>
          <p14:tracePt t="47316" x="8878888" y="4197350"/>
          <p14:tracePt t="47317" x="8861425" y="4197350"/>
          <p14:tracePt t="47318" x="8836025" y="4197350"/>
          <p14:tracePt t="47319" x="8793163" y="4197350"/>
          <p14:tracePt t="47321" x="8777288" y="4197350"/>
          <p14:tracePt t="47322" x="8734425" y="4214813"/>
          <p14:tracePt t="47323" x="8709025" y="4214813"/>
          <p14:tracePt t="47324" x="8691563" y="4214813"/>
          <p14:tracePt t="47325" x="8648700" y="4214813"/>
          <p14:tracePt t="47331" x="8539163" y="4240213"/>
          <p14:tracePt t="47331" x="8496300" y="4240213"/>
          <p14:tracePt t="47332" x="8478838" y="4240213"/>
          <p14:tracePt t="47334" x="8453438" y="4257675"/>
          <p14:tracePt t="47335" x="8410575" y="4257675"/>
          <p14:tracePt t="47336" x="8394700" y="4257675"/>
          <p14:tracePt t="47337" x="8351838" y="4257675"/>
          <p14:tracePt t="47338" x="8326438" y="4257675"/>
          <p14:tracePt t="47339" x="8308975" y="4283075"/>
          <p14:tracePt t="47340" x="8283575" y="4283075"/>
          <p14:tracePt t="47341" x="8266113" y="4283075"/>
          <p14:tracePt t="47342" x="8240713" y="4283075"/>
          <p14:tracePt t="47347" x="8113713" y="4300538"/>
          <p14:tracePt t="47348" x="8096250" y="4325938"/>
          <p14:tracePt t="47349" x="8070850" y="4325938"/>
          <p14:tracePt t="47350" x="8054975" y="4325938"/>
          <p14:tracePt t="47351" x="8029575" y="4325938"/>
          <p14:tracePt t="47352" x="7986713" y="4325938"/>
          <p14:tracePt t="47353" x="7969250" y="4325938"/>
          <p14:tracePt t="47354" x="7943850" y="4341813"/>
          <p14:tracePt t="47355" x="7926388" y="4341813"/>
          <p14:tracePt t="47356" x="7900988" y="4341813"/>
          <p14:tracePt t="47357" x="7885113" y="4341813"/>
          <p14:tracePt t="47358" x="7859713" y="4341813"/>
          <p14:tracePt t="47359" x="7842250" y="4341813"/>
          <p14:tracePt t="47365" x="7715250" y="4368800"/>
          <p14:tracePt t="47365" x="7688263" y="4384675"/>
          <p14:tracePt t="47366" x="7672388" y="4384675"/>
          <p14:tracePt t="47367" x="7629525" y="4384675"/>
          <p14:tracePt t="47368" x="7604125" y="4384675"/>
          <p14:tracePt t="47369" x="7586663" y="4384675"/>
          <p14:tracePt t="47370" x="7561263" y="4410075"/>
          <p14:tracePt t="47371" x="7545388" y="4410075"/>
          <p14:tracePt t="47372" x="7518400" y="4410075"/>
          <p14:tracePt t="47373" x="7502525" y="4410075"/>
          <p14:tracePt t="47374" x="7477125" y="4410075"/>
          <p14:tracePt t="47381" x="7332663" y="4452938"/>
          <p14:tracePt t="47382" x="7289800" y="4452938"/>
          <p14:tracePt t="47383" x="7264400" y="4452938"/>
          <p14:tracePt t="47384" x="7246938" y="4452938"/>
          <p14:tracePt t="47385" x="7221538" y="4452938"/>
          <p14:tracePt t="47386" x="7204075" y="4452938"/>
          <p14:tracePt t="47387" x="7178675" y="4470400"/>
          <p14:tracePt t="47388" x="7162800" y="4470400"/>
          <p14:tracePt t="47389" x="7119938" y="4470400"/>
          <p14:tracePt t="47390" x="7094538" y="4470400"/>
          <p14:tracePt t="47391" x="7077075" y="4470400"/>
          <p14:tracePt t="47392" x="7051675" y="4495800"/>
          <p14:tracePt t="47397" x="6950075" y="4495800"/>
          <p14:tracePt t="47398" x="6924675" y="4495800"/>
          <p14:tracePt t="47399" x="6907213" y="4513263"/>
          <p14:tracePt t="47400" x="6864350" y="4513263"/>
          <p14:tracePt t="47401" x="6838950" y="4513263"/>
          <p14:tracePt t="47402" x="6823075" y="4513263"/>
          <p14:tracePt t="47403" x="6797675" y="4513263"/>
          <p14:tracePt t="47404" x="6780213" y="4513263"/>
          <p14:tracePt t="47405" x="6754813" y="4538663"/>
          <p14:tracePt t="47406" x="6737350" y="4538663"/>
          <p14:tracePt t="47414" x="6626225" y="4538663"/>
          <p14:tracePt t="47414" x="6584950" y="4538663"/>
          <p14:tracePt t="47415" x="6542088" y="4554538"/>
          <p14:tracePt t="47417" x="6524625" y="4554538"/>
          <p14:tracePt t="47418" x="6499225" y="4554538"/>
          <p14:tracePt t="47419" x="6456363" y="4554538"/>
          <p14:tracePt t="47420" x="6440488" y="4554538"/>
          <p14:tracePt t="47421" x="6415088" y="4579938"/>
          <p14:tracePt t="47422" x="6372225" y="4579938"/>
          <p14:tracePt t="47424" x="6354763" y="4579938"/>
          <p14:tracePt t="47425" x="6329363" y="4579938"/>
          <p14:tracePt t="47431" x="6202363" y="4597400"/>
          <p14:tracePt t="47431" x="6184900" y="4597400"/>
          <p14:tracePt t="47432" x="6159500" y="4597400"/>
          <p14:tracePt t="47434" x="6116638" y="4597400"/>
          <p14:tracePt t="47435" x="6100763" y="4597400"/>
          <p14:tracePt t="47436" x="6057900" y="4622800"/>
          <p14:tracePt t="47437" x="6032500" y="4622800"/>
          <p14:tracePt t="47438" x="6015038" y="4622800"/>
          <p14:tracePt t="47439" x="5989638" y="4622800"/>
          <p14:tracePt t="47440" x="5972175" y="4622800"/>
          <p14:tracePt t="47441" x="5946775" y="4622800"/>
          <p14:tracePt t="47447" x="5845175" y="4640263"/>
          <p14:tracePt t="47448" x="5819775" y="4640263"/>
          <p14:tracePt t="47450" x="5776913" y="4640263"/>
          <p14:tracePt t="47451" x="5761038" y="4640263"/>
          <p14:tracePt t="47452" x="5735638" y="4640263"/>
          <p14:tracePt t="47453" x="5718175" y="4640263"/>
          <p14:tracePt t="47454" x="5692775" y="4665663"/>
          <p14:tracePt t="47455" x="5675313" y="4665663"/>
          <p14:tracePt t="47456" x="5649913" y="4665663"/>
          <p14:tracePt t="47457" x="5632450" y="4665663"/>
          <p14:tracePt t="47458" x="5607050" y="4665663"/>
          <p14:tracePt t="47464" x="5522913" y="4683125"/>
          <p14:tracePt t="47465" x="5505450" y="4683125"/>
          <p14:tracePt t="47466" x="5480050" y="4683125"/>
          <p14:tracePt t="47467" x="5462588" y="4683125"/>
          <p14:tracePt t="47469" x="5437188" y="4683125"/>
          <p14:tracePt t="47470" x="5421313" y="4683125"/>
          <p14:tracePt t="47471" x="5394325" y="4683125"/>
          <p14:tracePt t="47473" x="5378450" y="4708525"/>
          <p14:tracePt t="47474" x="5353050" y="4708525"/>
          <p14:tracePt t="47481" x="5267325" y="4708525"/>
          <p14:tracePt t="47481" x="5249863" y="4708525"/>
          <p14:tracePt t="47483" x="5224463" y="4708525"/>
          <p14:tracePt t="47485" x="5208588" y="4708525"/>
          <p14:tracePt t="47486" x="5183188" y="4708525"/>
          <p14:tracePt t="47488" x="5165725" y="4708525"/>
          <p14:tracePt t="47490" x="5140325" y="4708525"/>
          <p14:tracePt t="47492" x="5122863" y="4708525"/>
          <p14:tracePt t="47496" x="5097463" y="4708525"/>
          <p14:tracePt t="47498" x="5080000" y="4708525"/>
          <p14:tracePt t="47499" x="5054600" y="4708525"/>
          <p14:tracePt t="47502" x="5038725" y="4708525"/>
          <p14:tracePt t="47506" x="5013325" y="4708525"/>
          <p14:tracePt t="47513" x="4995863" y="4708525"/>
          <p14:tracePt t="47516" x="4970463" y="4708525"/>
          <p14:tracePt t="47561" x="4953000" y="4708525"/>
          <p14:tracePt t="47574" x="4927600" y="4708525"/>
          <p14:tracePt t="47584" x="4910138" y="4708525"/>
          <p14:tracePt t="47590" x="4910138" y="4691063"/>
          <p14:tracePt t="47592" x="4884738" y="4691063"/>
          <p14:tracePt t="47600" x="4868863" y="4691063"/>
          <p14:tracePt t="47608" x="4843463" y="4691063"/>
          <p14:tracePt t="47609" x="4843463" y="4665663"/>
          <p14:tracePt t="47615" x="4826000" y="4665663"/>
          <p14:tracePt t="47621" x="4800600" y="4665663"/>
          <p14:tracePt t="47625" x="4800600" y="4648200"/>
          <p14:tracePt t="47630" x="4783138" y="4648200"/>
          <p14:tracePt t="47633" x="4757738" y="4648200"/>
          <p14:tracePt t="47639" x="4740275" y="4648200"/>
          <p14:tracePt t="47643" x="4740275" y="4622800"/>
          <p14:tracePt t="47647" x="4714875" y="4622800"/>
          <p14:tracePt t="47652" x="4699000" y="4622800"/>
          <p14:tracePt t="47664" x="4673600" y="4622800"/>
          <p14:tracePt t="47668" x="4673600" y="4605338"/>
          <p14:tracePt t="47673" x="4656138" y="4605338"/>
          <p14:tracePt t="47683" x="4630738" y="4605338"/>
          <p14:tracePt t="47691" x="4630738" y="4579938"/>
          <p14:tracePt t="47696" x="4613275" y="4579938"/>
          <p14:tracePt t="47702" x="4587875" y="4579938"/>
          <p14:tracePt t="47708" x="4570413" y="4564063"/>
          <p14:tracePt t="47715" x="4545013" y="4564063"/>
          <p14:tracePt t="47719" x="4545013" y="4538663"/>
          <p14:tracePt t="47720" x="4529138" y="4538663"/>
          <p14:tracePt t="47725" x="4503738" y="4538663"/>
          <p14:tracePt t="47730" x="4486275" y="4521200"/>
          <p14:tracePt t="47734" x="4460875" y="4521200"/>
          <p14:tracePt t="47739" x="4443413" y="4521200"/>
          <p14:tracePt t="47740" x="4443413" y="4495800"/>
          <p14:tracePt t="47747" x="4418013" y="4495800"/>
          <p14:tracePt t="47748" x="4400550" y="4495800"/>
          <p14:tracePt t="47749" x="4400550" y="4478338"/>
          <p14:tracePt t="47753" x="4375150" y="4478338"/>
          <p14:tracePt t="47757" x="4359275" y="4478338"/>
          <p14:tracePt t="47764" x="4332288" y="4452938"/>
          <p14:tracePt t="47767" x="4316413" y="4452938"/>
          <p14:tracePt t="47771" x="4291013" y="4452938"/>
          <p14:tracePt t="47772" x="4291013" y="4435475"/>
          <p14:tracePt t="47775" x="4273550" y="4435475"/>
          <p14:tracePt t="47781" x="4248150" y="4435475"/>
          <p14:tracePt t="47785" x="4230688" y="4435475"/>
          <p14:tracePt t="47787" x="4230688" y="4410075"/>
          <p14:tracePt t="47790" x="4205288" y="4410075"/>
          <p14:tracePt t="47797" x="4187825" y="4410075"/>
          <p14:tracePt t="47799" x="4162425" y="4410075"/>
          <p14:tracePt t="47804" x="4146550" y="4394200"/>
          <p14:tracePt t="47814" x="4121150" y="4394200"/>
          <p14:tracePt t="47815" x="4103688" y="4394200"/>
          <p14:tracePt t="47819" x="4078288" y="4394200"/>
          <p14:tracePt t="47824" x="4060825" y="4394200"/>
          <p14:tracePt t="47825" x="4060825" y="4368800"/>
          <p14:tracePt t="47830" x="4035425" y="4368800"/>
          <p14:tracePt t="47833" x="4017963" y="4368800"/>
          <p14:tracePt t="47837" x="3992563" y="4368800"/>
          <p14:tracePt t="47839" x="3992563" y="4351338"/>
          <p14:tracePt t="47841" x="3976688" y="4351338"/>
          <p14:tracePt t="47846" x="3951288" y="4351338"/>
          <p14:tracePt t="47848" x="3933825" y="4351338"/>
          <p14:tracePt t="47850" x="3933825" y="4325938"/>
          <p14:tracePt t="47852" x="3908425" y="4325938"/>
          <p14:tracePt t="47855" x="3890963" y="4325938"/>
          <p14:tracePt t="47864" x="3848100" y="4325938"/>
          <p14:tracePt t="47864" x="3848100" y="4308475"/>
          <p14:tracePt t="47867" x="3822700" y="4308475"/>
          <p14:tracePt t="47871" x="3806825" y="4308475"/>
          <p14:tracePt t="47881" x="3763963" y="4283075"/>
          <p14:tracePt t="47885" x="3738563" y="4283075"/>
          <p14:tracePt t="47890" x="3721100" y="4283075"/>
          <p14:tracePt t="47897" x="3695700" y="4265613"/>
          <p14:tracePt t="47902" x="3678238" y="4265613"/>
          <p14:tracePt t="47914" x="3652838" y="4240213"/>
          <p14:tracePt t="47918" x="3636963" y="4240213"/>
          <p14:tracePt t="47931" x="3611563" y="4240213"/>
          <p14:tracePt t="47948" x="3594100" y="4224338"/>
          <p14:tracePt t="47964" x="3568700" y="4224338"/>
          <p14:tracePt t="47975" x="3551238" y="4224338"/>
          <p14:tracePt t="47986" x="3525838" y="4224338"/>
          <p14:tracePt t="47988" x="3525838" y="4197350"/>
          <p14:tracePt t="47997" x="3508375" y="4197350"/>
          <p14:tracePt t="48002" x="3482975" y="4197350"/>
          <p14:tracePt t="48014" x="3467100" y="4197350"/>
          <p14:tracePt t="48016" x="3441700" y="4197350"/>
          <p14:tracePt t="48018" x="3441700" y="4181475"/>
          <p14:tracePt t="48023" x="3424238" y="4181475"/>
          <p14:tracePt t="48031" x="3398838" y="4181475"/>
          <p14:tracePt t="48035" x="3381375" y="4181475"/>
          <p14:tracePt t="48036" x="3381375" y="4156075"/>
          <p14:tracePt t="48040" x="3355975" y="4156075"/>
          <p14:tracePt t="48047" x="3338513" y="4156075"/>
          <p14:tracePt t="48049" x="3313113" y="4138613"/>
          <p14:tracePt t="48055" x="3297238" y="4138613"/>
          <p14:tracePt t="48063" x="3270250" y="4138613"/>
          <p14:tracePt t="48066" x="3270250" y="4113213"/>
          <p14:tracePt t="48067" x="3254375" y="4113213"/>
          <p14:tracePt t="48080" x="3228975" y="4113213"/>
          <p14:tracePt t="48090" x="3211513" y="4113213"/>
          <p14:tracePt t="48096" x="3211513" y="4095750"/>
          <p14:tracePt t="48106" x="3186113" y="4095750"/>
          <p14:tracePt t="48287" x="3168650" y="4095750"/>
          <p14:tracePt t="48292" x="3168650" y="4070350"/>
          <p14:tracePt t="48296" x="3143250" y="4070350"/>
          <p14:tracePt t="48299" x="3127375" y="4070350"/>
          <p14:tracePt t="48303" x="3100388" y="4070350"/>
          <p14:tracePt t="48305" x="3100388" y="4052888"/>
          <p14:tracePt t="48307" x="3084513" y="4052888"/>
          <p14:tracePt t="48313" x="3059113" y="4052888"/>
          <p14:tracePt t="48314" x="3041650" y="4052888"/>
          <p14:tracePt t="48317" x="3041650" y="4027488"/>
          <p14:tracePt t="48319" x="3016250" y="4027488"/>
          <p14:tracePt t="48323" x="2998788" y="4027488"/>
          <p14:tracePt t="48330" x="2973388" y="4027488"/>
          <p14:tracePt t="48332" x="2955925" y="4011613"/>
          <p14:tracePt t="48338" x="2930525" y="4011613"/>
          <p14:tracePt t="48347" x="2914650" y="4011613"/>
          <p14:tracePt t="48350" x="2889250" y="4011613"/>
          <p14:tracePt t="48357" x="2889250" y="3986213"/>
          <p14:tracePt t="48363" x="2871788" y="3986213"/>
          <p14:tracePt t="48374" x="2846388" y="3986213"/>
          <p14:tracePt t="48415" x="2828925" y="3986213"/>
          <p14:tracePt t="48705" x="2846388" y="3986213"/>
          <p14:tracePt t="48716" x="2863850" y="3986213"/>
          <p14:tracePt t="48725" x="2889250" y="3986213"/>
          <p14:tracePt t="48733" x="2905125" y="3986213"/>
          <p14:tracePt t="48740" x="2930525" y="3986213"/>
          <p14:tracePt t="48748" x="2947988" y="3986213"/>
          <p14:tracePt t="48754" x="2973388" y="3986213"/>
          <p14:tracePt t="48764" x="2990850" y="3986213"/>
          <p14:tracePt t="48771" x="3016250" y="3986213"/>
          <p14:tracePt t="48783" x="3033713" y="3986213"/>
          <p14:tracePt t="48784" x="3033713" y="4002088"/>
          <p14:tracePt t="48799" x="3059113" y="4002088"/>
          <p14:tracePt t="48825" x="3074988" y="4002088"/>
          <p14:tracePt t="48840" x="3100388" y="4002088"/>
          <p14:tracePt t="48853" x="3117850" y="4002088"/>
          <p14:tracePt t="48865" x="3143250" y="4002088"/>
          <p14:tracePt t="48875" x="3160713" y="4002088"/>
          <p14:tracePt t="48884" x="3186113" y="4002088"/>
          <p14:tracePt t="48891" x="3203575" y="4002088"/>
          <p14:tracePt t="48900" x="3228975" y="3986213"/>
          <p14:tracePt t="48912" x="3244850" y="3986213"/>
          <p14:tracePt t="48916" x="3270250" y="3986213"/>
          <p14:tracePt t="48929" x="3287713" y="3986213"/>
          <p14:tracePt t="48935" x="3313113" y="3986213"/>
          <p14:tracePt t="48937" x="3313113" y="3968750"/>
          <p14:tracePt t="48946" x="3330575" y="3968750"/>
          <p14:tracePt t="48952" x="3355975" y="3968750"/>
          <p14:tracePt t="48964" x="3373438" y="3968750"/>
          <p14:tracePt t="48969" x="3398838" y="3968750"/>
          <p14:tracePt t="48980" x="3414713" y="3968750"/>
          <p14:tracePt t="48984" x="3441700" y="3968750"/>
          <p14:tracePt t="48991" x="3457575" y="3968750"/>
          <p14:tracePt t="48997" x="3482975" y="3968750"/>
          <p14:tracePt t="49003" x="3500438" y="3968750"/>
          <p14:tracePt t="49013" x="3525838" y="3968750"/>
          <p14:tracePt t="49016" x="3543300" y="3968750"/>
          <p14:tracePt t="49020" x="3568700" y="3968750"/>
          <p14:tracePt t="49025" x="3586163" y="3968750"/>
          <p14:tracePt t="49031" x="3611563" y="3968750"/>
          <p14:tracePt t="49035" x="3627438" y="3968750"/>
          <p14:tracePt t="49040" x="3652838" y="3968750"/>
          <p14:tracePt t="49047" x="3670300" y="3968750"/>
          <p14:tracePt t="49049" x="3695700" y="3968750"/>
          <p14:tracePt t="49054" x="3713163" y="3968750"/>
          <p14:tracePt t="49058" x="3738563" y="3968750"/>
          <p14:tracePt t="49064" x="3756025" y="3968750"/>
          <p14:tracePt t="49066" x="3781425" y="3968750"/>
          <p14:tracePt t="49070" x="3797300" y="3968750"/>
          <p14:tracePt t="49074" x="3822700" y="3968750"/>
          <p14:tracePt t="49080" x="3840163" y="3968750"/>
          <p14:tracePt t="49082" x="3865563" y="3968750"/>
          <p14:tracePt t="49086" x="3883025" y="3968750"/>
          <p14:tracePt t="49091" x="3908425" y="3968750"/>
          <p14:tracePt t="49098" x="3925888" y="3968750"/>
          <p14:tracePt t="49105" x="3951288" y="3968750"/>
          <p14:tracePt t="49114" x="3967163" y="3968750"/>
          <p14:tracePt t="49123" x="3992563" y="3968750"/>
          <p14:tracePt t="49132" x="4010025" y="3968750"/>
          <p14:tracePt t="49148" x="4052888" y="3968750"/>
          <p14:tracePt t="49155" x="4078288" y="3968750"/>
          <p14:tracePt t="49164" x="4095750" y="3968750"/>
          <p14:tracePt t="49174" x="4121150" y="3968750"/>
          <p14:tracePt t="49187" x="4137025" y="3968750"/>
          <p14:tracePt t="49231" x="4162425" y="3968750"/>
          <p14:tracePt t="49251" x="4179888" y="3968750"/>
          <p14:tracePt t="49265" x="4205288" y="3968750"/>
          <p14:tracePt t="49275" x="4222750" y="3968750"/>
          <p14:tracePt t="49286" x="4248150" y="3968750"/>
          <p14:tracePt t="49299" x="4265613" y="3968750"/>
          <p14:tracePt t="49354" x="4291013" y="3968750"/>
          <p14:tracePt t="49371" x="4306888" y="3968750"/>
          <p14:tracePt t="49380" x="4306888" y="3943350"/>
          <p14:tracePt t="49385" x="4332288" y="3943350"/>
          <p14:tracePt t="49405" x="4349750" y="3943350"/>
          <p14:tracePt t="49431" x="4375150" y="3943350"/>
          <p14:tracePt t="49477" x="4375150" y="3925888"/>
          <p14:tracePt t="49555" x="4392613" y="3925888"/>
          <p14:tracePt t="49673" x="4375150" y="3925888"/>
          <p14:tracePt t="49680" x="4359275" y="3925888"/>
          <p14:tracePt t="49687" x="4332288" y="3925888"/>
          <p14:tracePt t="49692" x="4316413" y="3925888"/>
          <p14:tracePt t="49697" x="4291013" y="3925888"/>
          <p14:tracePt t="49703" x="4273550" y="3925888"/>
          <p14:tracePt t="49708" x="4248150" y="3925888"/>
          <p14:tracePt t="49714" x="4230688" y="3925888"/>
          <p14:tracePt t="49717" x="4205288" y="3925888"/>
          <p14:tracePt t="49721" x="4187825" y="3925888"/>
          <p14:tracePt t="49725" x="4162425" y="3925888"/>
          <p14:tracePt t="49730" x="4146550" y="3925888"/>
          <p14:tracePt t="49733" x="4121150" y="3925888"/>
          <p14:tracePt t="49736" x="4103688" y="3925888"/>
          <p14:tracePt t="49740" x="4078288" y="3925888"/>
          <p14:tracePt t="49747" x="4060825" y="3925888"/>
          <p14:tracePt t="49747" x="4035425" y="3925888"/>
          <p14:tracePt t="49751" x="4017963" y="3925888"/>
          <p14:tracePt t="49753" x="3992563" y="3925888"/>
          <p14:tracePt t="49757" x="3976688" y="3925888"/>
          <p14:tracePt t="49758" x="3976688" y="3943350"/>
          <p14:tracePt t="49759" x="3951288" y="3943350"/>
          <p14:tracePt t="49763" x="3933825" y="3943350"/>
          <p14:tracePt t="49766" x="3908425" y="3943350"/>
          <p14:tracePt t="49768" x="3890963" y="3943350"/>
          <p14:tracePt t="49771" x="3865563" y="3943350"/>
          <p14:tracePt t="49774" x="3848100" y="3943350"/>
          <p14:tracePt t="49779" x="3822700" y="3943350"/>
          <p14:tracePt t="49781" x="3806825" y="3943350"/>
          <p14:tracePt t="49783" x="3781425" y="3943350"/>
          <p14:tracePt t="49785" x="3763963" y="3943350"/>
          <p14:tracePt t="49788" x="3738563" y="3943350"/>
          <p14:tracePt t="49791" x="3721100" y="3943350"/>
          <p14:tracePt t="49796" x="3695700" y="3943350"/>
          <p14:tracePt t="49798" x="3678238" y="3943350"/>
          <p14:tracePt t="49800" x="3652838" y="3943350"/>
          <p14:tracePt t="49803" x="3636963" y="3943350"/>
          <p14:tracePt t="49806" x="3611563" y="3943350"/>
          <p14:tracePt t="49813" x="3568700" y="3943350"/>
          <p14:tracePt t="49815" x="3551238" y="3960813"/>
          <p14:tracePt t="49819" x="3525838" y="3960813"/>
          <p14:tracePt t="49822" x="3508375" y="3960813"/>
          <p14:tracePt t="49825" x="3482975" y="3960813"/>
          <p14:tracePt t="49830" x="3467100" y="3960813"/>
          <p14:tracePt t="49832" x="3441700" y="3960813"/>
          <p14:tracePt t="49835" x="3424238" y="3960813"/>
          <p14:tracePt t="49839" x="3398838" y="3986213"/>
          <p14:tracePt t="49842" x="3381375" y="3986213"/>
          <p14:tracePt t="49847" x="3355975" y="3986213"/>
          <p14:tracePt t="49850" x="3338513" y="3986213"/>
          <p14:tracePt t="49853" x="3313113" y="3986213"/>
          <p14:tracePt t="49857" x="3297238" y="3986213"/>
          <p14:tracePt t="49864" x="3270250" y="3986213"/>
          <p14:tracePt t="49864" x="3270250" y="4002088"/>
          <p14:tracePt t="49865" x="3254375" y="4002088"/>
          <p14:tracePt t="49869" x="3228975" y="4002088"/>
          <p14:tracePt t="49873" x="3211513" y="4002088"/>
          <p14:tracePt t="49879" x="3186113" y="4002088"/>
          <p14:tracePt t="49881" x="3168650" y="4002088"/>
          <p14:tracePt t="49884" x="3143250" y="4002088"/>
          <p14:tracePt t="49887" x="3127375" y="4002088"/>
          <p14:tracePt t="49890" x="3100388" y="4027488"/>
          <p14:tracePt t="49896" x="3084513" y="4027488"/>
          <p14:tracePt t="49897" x="3059113" y="4027488"/>
          <p14:tracePt t="49899" x="3041650" y="4027488"/>
          <p14:tracePt t="49902" x="3016250" y="4027488"/>
          <p14:tracePt t="49905" x="2998788" y="4027488"/>
          <p14:tracePt t="49907" x="2973388" y="4027488"/>
          <p14:tracePt t="49913" x="2955925" y="4027488"/>
          <p14:tracePt t="49914" x="2930525" y="4027488"/>
          <p14:tracePt t="49916" x="2914650" y="4044950"/>
          <p14:tracePt t="49919" x="2889250" y="4044950"/>
          <p14:tracePt t="49922" x="2871788" y="4044950"/>
          <p14:tracePt t="49925" x="2846388" y="4044950"/>
          <p14:tracePt t="49930" x="2828925" y="4044950"/>
          <p14:tracePt t="49931" x="2803525" y="4044950"/>
          <p14:tracePt t="49934" x="2786063" y="4044950"/>
          <p14:tracePt t="49935" x="2786063" y="4070350"/>
          <p14:tracePt t="49937" x="2760663" y="4070350"/>
          <p14:tracePt t="49940" x="2744788" y="4070350"/>
          <p14:tracePt t="49946" x="2719388" y="4070350"/>
          <p14:tracePt t="49947" x="2701925" y="4087813"/>
          <p14:tracePt t="49952" x="2676525" y="4087813"/>
          <p14:tracePt t="49955" x="2659063" y="4087813"/>
          <p14:tracePt t="49958" x="2633663" y="4087813"/>
          <p14:tracePt t="49964" x="2616200" y="4113213"/>
          <p14:tracePt t="49967" x="2590800" y="4113213"/>
          <p14:tracePt t="49971" x="2574925" y="4113213"/>
          <p14:tracePt t="49975" x="2549525" y="4113213"/>
          <p14:tracePt t="49980" x="2532063" y="4130675"/>
          <p14:tracePt t="49983" x="2506663" y="4130675"/>
          <p14:tracePt t="49988" x="2489200" y="4130675"/>
          <p14:tracePt t="49993" x="2463800" y="4130675"/>
          <p14:tracePt t="49997" x="2463800" y="4156075"/>
          <p14:tracePt t="49997" x="2446338" y="4156075"/>
          <p14:tracePt t="50001" x="2420938" y="4156075"/>
          <p14:tracePt t="50005" x="2405063" y="4156075"/>
          <p14:tracePt t="50007" x="2405063" y="4171950"/>
          <p14:tracePt t="50009" x="2379663" y="4171950"/>
          <p14:tracePt t="50014" x="2362200" y="4171950"/>
          <p14:tracePt t="50017" x="2336800" y="4171950"/>
          <p14:tracePt t="50021" x="2319338" y="4171950"/>
          <p14:tracePt t="50023" x="2319338" y="4197350"/>
          <p14:tracePt t="50025" x="2293938" y="4197350"/>
          <p14:tracePt t="50031" x="2276475" y="4197350"/>
          <p14:tracePt t="50034" x="2251075" y="4197350"/>
          <p14:tracePt t="50039" x="2235200" y="4197350"/>
          <p14:tracePt t="50047" x="2208213" y="4197350"/>
          <p14:tracePt t="50047" x="2208213" y="4214813"/>
          <p14:tracePt t="50050" x="2192338" y="4214813"/>
          <p14:tracePt t="50057" x="2166938" y="4214813"/>
          <p14:tracePt t="50064" x="2149475" y="4214813"/>
          <p14:tracePt t="50068" x="2124075" y="4240213"/>
          <p14:tracePt t="50074" x="2106613" y="4240213"/>
          <p14:tracePt t="50080" x="2081213" y="4240213"/>
          <p14:tracePt t="50083" x="2065338" y="4240213"/>
          <p14:tracePt t="50089" x="2038350" y="4240213"/>
          <p14:tracePt t="50091" x="2038350" y="4257675"/>
          <p14:tracePt t="50099" x="2022475" y="4257675"/>
          <p14:tracePt t="50115" x="1997075" y="4257675"/>
          <p14:tracePt t="50155" x="1979613" y="4257675"/>
          <p14:tracePt t="50172" x="1954213" y="4257675"/>
          <p14:tracePt t="50187" x="1936750" y="4257675"/>
          <p14:tracePt t="50338" x="1954213" y="4257675"/>
          <p14:tracePt t="50356" x="1971675" y="4257675"/>
          <p14:tracePt t="50380" x="1997075" y="4240213"/>
          <p14:tracePt t="50392" x="2012950" y="4240213"/>
          <p14:tracePt t="50404" x="2038350" y="4240213"/>
          <p14:tracePt t="50414" x="2055813" y="4240213"/>
          <p14:tracePt t="50421" x="2081213" y="4240213"/>
          <p14:tracePt t="50425" x="2081213" y="4224338"/>
          <p14:tracePt t="50429" x="2098675" y="4224338"/>
          <p14:tracePt t="50433" x="2124075" y="4224338"/>
          <p14:tracePt t="50441" x="2141538" y="4224338"/>
          <p14:tracePt t="50448" x="2166938" y="4224338"/>
          <p14:tracePt t="50455" x="2182813" y="4224338"/>
          <p14:tracePt t="50463" x="2208213" y="4224338"/>
          <p14:tracePt t="50468" x="2225675" y="4224338"/>
          <p14:tracePt t="50475" x="2251075" y="4224338"/>
          <p14:tracePt t="50483" x="2268538" y="4224338"/>
          <p14:tracePt t="50491" x="2293938" y="4224338"/>
          <p14:tracePt t="50499" x="2311400" y="4224338"/>
          <p14:tracePt t="50506" x="2336800" y="4224338"/>
          <p14:tracePt t="50514" x="2352675" y="4224338"/>
          <p14:tracePt t="50519" x="2379663" y="4224338"/>
          <p14:tracePt t="50525" x="2395538" y="4224338"/>
          <p14:tracePt t="50531" x="2420938" y="4224338"/>
          <p14:tracePt t="50535" x="2438400" y="4224338"/>
          <p14:tracePt t="50539" x="2463800" y="4224338"/>
          <p14:tracePt t="50546" x="2481263" y="4224338"/>
          <p14:tracePt t="50547" x="2506663" y="4224338"/>
          <p14:tracePt t="50550" x="2524125" y="4224338"/>
          <p14:tracePt t="50553" x="2549525" y="4224338"/>
          <p14:tracePt t="50557" x="2565400" y="4224338"/>
          <p14:tracePt t="50563" x="2590800" y="4224338"/>
          <p14:tracePt t="50564" x="2608263" y="4224338"/>
          <p14:tracePt t="50568" x="2633663" y="4224338"/>
          <p14:tracePt t="50573" x="2651125" y="4224338"/>
          <p14:tracePt t="50579" x="2676525" y="4224338"/>
          <p14:tracePt t="50581" x="2693988" y="4224338"/>
          <p14:tracePt t="50587" x="2719388" y="4224338"/>
          <p14:tracePt t="50593" x="2735263" y="4224338"/>
          <p14:tracePt t="50597" x="2760663" y="4224338"/>
          <p14:tracePt t="50602" x="2778125" y="4224338"/>
          <p14:tracePt t="50607" x="2803525" y="4224338"/>
          <p14:tracePt t="50614" x="2820988" y="4224338"/>
          <p14:tracePt t="50618" x="2846388" y="4224338"/>
          <p14:tracePt t="50624" x="2863850" y="4224338"/>
          <p14:tracePt t="50631" x="2889250" y="4224338"/>
          <p14:tracePt t="50655" x="2905125" y="4224338"/>
          <p14:tracePt t="50663" x="2930525" y="4224338"/>
          <p14:tracePt t="50665" x="2947988" y="4224338"/>
          <p14:tracePt t="50670" x="2973388" y="4224338"/>
          <p14:tracePt t="50679" x="2990850" y="4224338"/>
          <p14:tracePt t="50683" x="3016250" y="4224338"/>
          <p14:tracePt t="50691" x="3033713" y="4224338"/>
          <p14:tracePt t="50708" x="3059113" y="4224338"/>
          <p14:tracePt t="50724" x="3074988" y="4224338"/>
          <p14:tracePt t="50735" x="3100388" y="4224338"/>
          <p14:tracePt t="50746" x="3117850" y="4224338"/>
          <p14:tracePt t="50747" x="3117850" y="4197350"/>
          <p14:tracePt t="50750" x="3143250" y="4197350"/>
          <p14:tracePt t="50757" x="3160713" y="4197350"/>
          <p14:tracePt t="50764" x="3186113" y="4197350"/>
          <p14:tracePt t="50771" x="3203575" y="4197350"/>
          <p14:tracePt t="50780" x="3228975" y="4197350"/>
          <p14:tracePt t="50788" x="3244850" y="4197350"/>
          <p14:tracePt t="50808" x="3244850" y="4181475"/>
          <p14:tracePt t="50813" x="3270250" y="4181475"/>
          <p14:tracePt t="50836" x="3287713" y="4181475"/>
          <p14:tracePt t="50860" x="3313113" y="4181475"/>
          <p14:tracePt t="50875" x="3330575" y="4181475"/>
          <p14:tracePt t="50891" x="3355975" y="4181475"/>
          <p14:tracePt t="50906" x="3373438" y="4181475"/>
          <p14:tracePt t="50924" x="3398838" y="4181475"/>
          <p14:tracePt t="50943" x="3414713" y="4181475"/>
          <p14:tracePt t="50953" x="3441700" y="4181475"/>
          <p14:tracePt t="50967" x="3457575" y="4181475"/>
          <p14:tracePt t="50980" x="3482975" y="4181475"/>
          <p14:tracePt t="50988" x="3500438" y="4181475"/>
          <p14:tracePt t="50999" x="3525838" y="4181475"/>
          <p14:tracePt t="51012" x="3543300" y="4181475"/>
          <p14:tracePt t="51016" x="3568700" y="4181475"/>
          <p14:tracePt t="51025" x="3586163" y="4181475"/>
          <p14:tracePt t="51031" x="3611563" y="4181475"/>
          <p14:tracePt t="51038" x="3627438" y="4181475"/>
          <p14:tracePt t="51046" x="3652838" y="4181475"/>
          <p14:tracePt t="51050" x="3670300" y="4181475"/>
          <p14:tracePt t="51055" x="3695700" y="4181475"/>
          <p14:tracePt t="51063" x="3713163" y="4181475"/>
          <p14:tracePt t="51065" x="3738563" y="4181475"/>
          <p14:tracePt t="51070" x="3756025" y="4181475"/>
          <p14:tracePt t="51076" x="3781425" y="4181475"/>
          <p14:tracePt t="51081" x="3797300" y="4181475"/>
          <p14:tracePt t="51085" x="3822700" y="4181475"/>
          <p14:tracePt t="51091" x="3840163" y="4181475"/>
          <p14:tracePt t="51097" x="3865563" y="4181475"/>
          <p14:tracePt t="51104" x="3883025" y="4181475"/>
          <p14:tracePt t="51114" x="3908425" y="4181475"/>
          <p14:tracePt t="51121" x="3925888" y="4181475"/>
          <p14:tracePt t="51143" x="3951288" y="4181475"/>
          <p14:tracePt t="51165" x="3967163" y="4181475"/>
          <p14:tracePt t="51176" x="3992563" y="4181475"/>
          <p14:tracePt t="51182" x="4010025" y="4181475"/>
          <p14:tracePt t="51189" x="4035425" y="4181475"/>
          <p14:tracePt t="51197" x="4052888" y="4181475"/>
          <p14:tracePt t="51202" x="4078288" y="4181475"/>
          <p14:tracePt t="51212" x="4095750" y="4181475"/>
          <p14:tracePt t="51216" x="4121150" y="4181475"/>
          <p14:tracePt t="51230" x="4137025" y="4181475"/>
          <p14:tracePt t="51243" x="4162425" y="4181475"/>
          <p14:tracePt t="51274" x="4179888" y="4181475"/>
          <p14:tracePt t="51302" x="4205288" y="4181475"/>
          <p14:tracePt t="51363" x="4222750" y="4181475"/>
          <p14:tracePt t="51457" x="4248150" y="4181475"/>
          <p14:tracePt t="51505" x="4265613" y="4181475"/>
          <p14:tracePt t="51527" x="4265613" y="4197350"/>
          <p14:tracePt t="51676" x="4291013" y="4197350"/>
          <p14:tracePt t="51834" x="4306888" y="4197350"/>
          <p14:tracePt t="51843" x="4332288" y="4197350"/>
          <p14:tracePt t="51850" x="4349750" y="4197350"/>
          <p14:tracePt t="51855" x="4375150" y="4197350"/>
          <p14:tracePt t="51863" x="4392613" y="4197350"/>
          <p14:tracePt t="51866" x="4418013" y="4197350"/>
          <p14:tracePt t="51871" x="4435475" y="4197350"/>
          <p14:tracePt t="51879" x="4460875" y="4197350"/>
          <p14:tracePt t="51882" x="4476750" y="4197350"/>
          <p14:tracePt t="51887" x="4503738" y="4197350"/>
          <p14:tracePt t="51891" x="4503738" y="4181475"/>
          <p14:tracePt t="51892" x="4519613" y="4181475"/>
          <p14:tracePt t="51899" x="4545013" y="4181475"/>
          <p14:tracePt t="51903" x="4562475" y="4181475"/>
          <p14:tracePt t="51908" x="4587875" y="4181475"/>
          <p14:tracePt t="51914" x="4605338" y="4181475"/>
          <p14:tracePt t="51920" x="4630738" y="4181475"/>
          <p14:tracePt t="51929" x="4646613" y="4181475"/>
          <p14:tracePt t="51934" x="4673600" y="4181475"/>
          <p14:tracePt t="51947" x="4689475" y="4181475"/>
          <p14:tracePt t="51951" x="4714875" y="4181475"/>
          <p14:tracePt t="51963" x="4732338" y="4181475"/>
          <p14:tracePt t="51966" x="4757738" y="4181475"/>
          <p14:tracePt t="51968" x="4757738" y="4197350"/>
          <p14:tracePt t="51972" x="4775200" y="4197350"/>
          <p14:tracePt t="51981" x="4800600" y="4197350"/>
          <p14:tracePt t="51986" x="4818063" y="4197350"/>
          <p14:tracePt t="51993" x="4843463" y="4197350"/>
          <p14:tracePt t="51997" x="4859338" y="4197350"/>
          <p14:tracePt t="52003" x="4884738" y="4197350"/>
          <p14:tracePt t="52007" x="4884738" y="4214813"/>
          <p14:tracePt t="52013" x="4902200" y="4214813"/>
          <p14:tracePt t="52015" x="4927600" y="4214813"/>
          <p14:tracePt t="52020" x="4945063" y="4214813"/>
          <p14:tracePt t="52030" x="4970463" y="4214813"/>
          <p14:tracePt t="52031" x="4987925" y="4214813"/>
          <p14:tracePt t="52036" x="4987925" y="4240213"/>
          <p14:tracePt t="52037" x="5013325" y="4240213"/>
          <p14:tracePt t="52041" x="5029200" y="4240213"/>
          <p14:tracePt t="52047" x="5054600" y="4240213"/>
          <p14:tracePt t="52049" x="5072063" y="4240213"/>
          <p14:tracePt t="52054" x="5097463" y="4240213"/>
          <p14:tracePt t="52056" x="5097463" y="4257675"/>
          <p14:tracePt t="52058" x="5114925" y="4257675"/>
          <p14:tracePt t="52064" x="5140325" y="4257675"/>
          <p14:tracePt t="52066" x="5157788" y="4257675"/>
          <p14:tracePt t="52071" x="5183188" y="4257675"/>
          <p14:tracePt t="52076" x="5199063" y="4283075"/>
          <p14:tracePt t="52081" x="5224463" y="4283075"/>
          <p14:tracePt t="52085" x="5241925" y="4283075"/>
          <p14:tracePt t="52090" x="5267325" y="4283075"/>
          <p14:tracePt t="52097" x="5284788" y="4283075"/>
          <p14:tracePt t="52099" x="5310188" y="4300538"/>
          <p14:tracePt t="52103" x="5327650" y="4300538"/>
          <p14:tracePt t="52107" x="5353050" y="4300538"/>
          <p14:tracePt t="52113" x="5368925" y="4325938"/>
          <p14:tracePt t="52114" x="5394325" y="4325938"/>
          <p14:tracePt t="52117" x="5411788" y="4325938"/>
          <p14:tracePt t="52121" x="5411788" y="4341813"/>
          <p14:tracePt t="52122" x="5437188" y="4341813"/>
          <p14:tracePt t="52125" x="5454650" y="4341813"/>
          <p14:tracePt t="52130" x="5480050" y="4341813"/>
          <p14:tracePt t="52132" x="5497513" y="4341813"/>
          <p14:tracePt t="52133" x="5497513" y="4368800"/>
          <p14:tracePt t="52134" x="5522913" y="4368800"/>
          <p14:tracePt t="52137" x="5538788" y="4368800"/>
          <p14:tracePt t="52141" x="5565775" y="4368800"/>
          <p14:tracePt t="52147" x="5607050" y="4368800"/>
          <p14:tracePt t="52148" x="5607050" y="4384675"/>
          <p14:tracePt t="52150" x="5624513" y="4384675"/>
          <p14:tracePt t="52152" x="5649913" y="4384675"/>
          <p14:tracePt t="52155" x="5667375" y="4384675"/>
          <p14:tracePt t="52158" x="5692775" y="4384675"/>
          <p14:tracePt t="52164" x="5708650" y="4410075"/>
          <p14:tracePt t="52165" x="5735638" y="4410075"/>
          <p14:tracePt t="52168" x="5751513" y="4410075"/>
          <p14:tracePt t="52171" x="5776913" y="4410075"/>
          <p14:tracePt t="52174" x="5794375" y="4410075"/>
          <p14:tracePt t="52179" x="5819775" y="4410075"/>
          <p14:tracePt t="52181" x="5837238" y="4410075"/>
          <p14:tracePt t="52184" x="5862638" y="4410075"/>
          <p14:tracePt t="52187" x="5880100" y="4410075"/>
          <p14:tracePt t="52190" x="5905500" y="4410075"/>
          <p14:tracePt t="52196" x="5921375" y="4410075"/>
          <p14:tracePt t="52198" x="5946775" y="4410075"/>
          <p14:tracePt t="52200" x="5964238" y="4410075"/>
          <p14:tracePt t="52203" x="5989638" y="4410075"/>
          <p14:tracePt t="52206" x="6007100" y="4410075"/>
          <p14:tracePt t="52209" x="6032500" y="4410075"/>
          <p14:tracePt t="52213" x="6049963" y="4410075"/>
          <p14:tracePt t="52215" x="6075363" y="4410075"/>
          <p14:tracePt t="52218" x="6091238" y="4410075"/>
          <p14:tracePt t="52220" x="6116638" y="4410075"/>
          <p14:tracePt t="52223" x="6134100" y="4410075"/>
          <p14:tracePt t="52229" x="6159500" y="4410075"/>
          <p14:tracePt t="52231" x="6176963" y="4410075"/>
          <p14:tracePt t="52233" x="6202363" y="4410075"/>
          <p14:tracePt t="52237" x="6219825" y="4410075"/>
          <p14:tracePt t="52241" x="6245225" y="4410075"/>
          <p14:tracePt t="52247" x="6261100" y="4410075"/>
          <p14:tracePt t="52251" x="6286500" y="4410075"/>
          <p14:tracePt t="52258" x="6303963" y="4410075"/>
          <p14:tracePt t="52264" x="6329363" y="4410075"/>
          <p14:tracePt t="52271" x="6346825" y="4410075"/>
          <p14:tracePt t="52280" x="6372225" y="4410075"/>
          <p14:tracePt t="52288" x="6389688" y="4410075"/>
          <p14:tracePt t="52296" x="6415088" y="4410075"/>
          <p14:tracePt t="52298" x="6430963" y="4410075"/>
          <p14:tracePt t="52304" x="6456363" y="4394200"/>
          <p14:tracePt t="52313" x="6473825" y="4394200"/>
          <p14:tracePt t="52317" x="6499225" y="4394200"/>
          <p14:tracePt t="52324" x="6516688" y="4394200"/>
          <p14:tracePt t="52331" x="6542088" y="4394200"/>
          <p14:tracePt t="52336" x="6559550" y="4394200"/>
          <p14:tracePt t="52343" x="6584950" y="4394200"/>
          <p14:tracePt t="52346" x="6584950" y="4368800"/>
          <p14:tracePt t="52348" x="6600825" y="4368800"/>
          <p14:tracePt t="52356" x="6626225" y="4368800"/>
          <p14:tracePt t="52364" x="6643688" y="4368800"/>
          <p14:tracePt t="52473" x="6626225" y="4368800"/>
          <p14:tracePt t="52480" x="6626225" y="4351338"/>
          <p14:tracePt t="52483" x="6610350" y="4351338"/>
          <p14:tracePt t="52497" x="6610350" y="4325938"/>
          <p14:tracePt t="52739" x="6610350" y="4308475"/>
          <p14:tracePt t="52745" x="6626225" y="4308475"/>
          <p14:tracePt t="52749" x="6643688" y="4308475"/>
          <p14:tracePt t="52751" x="6643688" y="4283075"/>
          <p14:tracePt t="52753" x="6669088" y="4283075"/>
          <p14:tracePt t="52766" x="6686550" y="4283075"/>
          <p14:tracePt t="52769" x="6711950" y="4283075"/>
          <p14:tracePt t="52773" x="6729413" y="4265613"/>
          <p14:tracePt t="52780" x="6754813" y="4265613"/>
          <p14:tracePt t="52781" x="6770688" y="4265613"/>
          <p14:tracePt t="52782" x="6797675" y="4240213"/>
          <p14:tracePt t="52786" x="6813550" y="4240213"/>
          <p14:tracePt t="52788" x="6838950" y="4240213"/>
          <p14:tracePt t="52789" x="6838950" y="4224338"/>
          <p14:tracePt t="52792" x="6856413" y="4224338"/>
          <p14:tracePt t="52797" x="6881813" y="4224338"/>
          <p14:tracePt t="52798" x="6881813" y="4197350"/>
          <p14:tracePt t="52799" x="6899275" y="4197350"/>
          <p14:tracePt t="52803" x="6924675" y="4197350"/>
          <p14:tracePt t="52806" x="6924675" y="4181475"/>
          <p14:tracePt t="52807" x="6942138" y="4181475"/>
          <p14:tracePt t="52814" x="6967538" y="4181475"/>
          <p14:tracePt t="52815" x="6967538" y="4156075"/>
          <p14:tracePt t="52816" x="6983413" y="4156075"/>
          <p14:tracePt t="52822" x="7008813" y="4156075"/>
          <p14:tracePt t="52825" x="7008813" y="4138613"/>
          <p14:tracePt t="52830" x="7026275" y="4138613"/>
          <p14:tracePt t="52835" x="7051675" y="4113213"/>
          <p14:tracePt t="52840" x="7069138" y="4113213"/>
          <p14:tracePt t="52847" x="7094538" y="4095750"/>
          <p14:tracePt t="52852" x="7112000" y="4095750"/>
          <p14:tracePt t="52853" x="7112000" y="4070350"/>
          <p14:tracePt t="52863" x="7137400" y="4052888"/>
          <p14:tracePt t="52867" x="7153275" y="4052888"/>
          <p14:tracePt t="52871" x="7153275" y="4027488"/>
          <p14:tracePt t="52881" x="7178675" y="4011613"/>
          <p14:tracePt t="52888" x="7178675" y="3986213"/>
          <p14:tracePt t="52898" x="7178675" y="3968750"/>
          <p14:tracePt t="52900" x="7196138" y="3968750"/>
          <p14:tracePt t="52913" x="7196138" y="3943350"/>
          <p14:tracePt t="52924" x="7196138" y="3925888"/>
          <p14:tracePt t="52943" x="7196138" y="3900488"/>
          <p14:tracePt t="52981" x="7196138" y="3883025"/>
          <p14:tracePt t="53167" x="7196138" y="3900488"/>
          <p14:tracePt t="53189" x="7196138" y="3917950"/>
          <p14:tracePt t="53319" x="7196138" y="3900488"/>
          <p14:tracePt t="53327" x="7178675" y="3900488"/>
          <p14:tracePt t="53331" x="7178675" y="3883025"/>
          <p14:tracePt t="53336" x="7178675" y="3857625"/>
          <p14:tracePt t="53347" x="7178675" y="3841750"/>
          <p14:tracePt t="53348" x="7162800" y="3841750"/>
          <p14:tracePt t="53354" x="7162800" y="3816350"/>
          <p14:tracePt t="53365" x="7162800" y="3798888"/>
          <p14:tracePt t="53381" x="7137400" y="3773488"/>
          <p14:tracePt t="53390" x="7137400" y="3756025"/>
          <p14:tracePt t="53400" x="7137400" y="3730625"/>
          <p14:tracePt t="53413" x="7119938" y="3713163"/>
          <p14:tracePt t="53416" x="7119938" y="3687763"/>
          <p14:tracePt t="53423" x="7119938" y="3671888"/>
          <p14:tracePt t="53432" x="7119938" y="3646488"/>
          <p14:tracePt t="53436" x="7094538" y="3646488"/>
          <p14:tracePt t="53446" x="7094538" y="3629025"/>
          <p14:tracePt t="53463" x="7094538" y="3603625"/>
          <p14:tracePt t="53498" x="7094538" y="3586163"/>
          <p14:tracePt t="53524" x="7094538" y="3560763"/>
          <p14:tracePt t="53547" x="7094538" y="3543300"/>
          <p14:tracePt t="53564" x="7094538" y="3517900"/>
          <p14:tracePt t="53598" x="7094538" y="3502025"/>
          <p14:tracePt t="53690" x="7077075" y="3502025"/>
          <p14:tracePt t="53695" x="7077075" y="3517900"/>
          <p14:tracePt t="53704" x="7077075" y="3535363"/>
          <p14:tracePt t="53713" x="7077075" y="3560763"/>
          <p14:tracePt t="53714" x="7077075" y="3578225"/>
          <p14:tracePt t="53717" x="7077075" y="3603625"/>
          <p14:tracePt t="53722" x="7077075" y="3619500"/>
          <p14:tracePt t="53730" x="7077075" y="3646488"/>
          <p14:tracePt t="53731" x="7094538" y="3662363"/>
          <p14:tracePt t="53732" x="7094538" y="3687763"/>
          <p14:tracePt t="53736" x="7094538" y="3705225"/>
          <p14:tracePt t="53737" x="7112000" y="3705225"/>
          <p14:tracePt t="53740" x="7112000" y="3730625"/>
          <p14:tracePt t="53747" x="7137400" y="3748088"/>
          <p14:tracePt t="53749" x="7137400" y="3773488"/>
          <p14:tracePt t="53751" x="7153275" y="3773488"/>
          <p14:tracePt t="53752" x="7153275" y="3790950"/>
          <p14:tracePt t="53756" x="7153275" y="3816350"/>
          <p14:tracePt t="53757" x="7178675" y="3816350"/>
          <p14:tracePt t="53763" x="7178675" y="3832225"/>
          <p14:tracePt t="53764" x="7196138" y="3832225"/>
          <p14:tracePt t="53766" x="7196138" y="3857625"/>
          <p14:tracePt t="53770" x="7221538" y="3857625"/>
          <p14:tracePt t="53772" x="7221538" y="3875088"/>
          <p14:tracePt t="53780" x="7239000" y="3900488"/>
          <p14:tracePt t="53786" x="7264400" y="3900488"/>
          <p14:tracePt t="53789" x="7264400" y="3917950"/>
          <p14:tracePt t="53831" x="7281863" y="3917950"/>
          <p14:tracePt t="53863" x="7307263" y="3917950"/>
          <p14:tracePt t="53877" x="7323138" y="3917950"/>
          <p14:tracePt t="53887" x="7348538" y="3917950"/>
          <p14:tracePt t="53901" x="7366000" y="3917950"/>
          <p14:tracePt t="53913" x="7366000" y="3900488"/>
          <p14:tracePt t="53917" x="7391400" y="3900488"/>
          <p14:tracePt t="53925" x="7391400" y="3883025"/>
          <p14:tracePt t="53938" x="7408863" y="3883025"/>
          <p14:tracePt t="53938" x="7408863" y="3857625"/>
          <p14:tracePt t="53949" x="7408863" y="3841750"/>
          <p14:tracePt t="53957" x="7408863" y="3816350"/>
          <p14:tracePt t="53964" x="7434263" y="3816350"/>
          <p14:tracePt t="53966" x="7434263" y="3798888"/>
          <p14:tracePt t="53975" x="7434263" y="3773488"/>
          <p14:tracePt t="53985" x="7434263" y="3756025"/>
          <p14:tracePt t="53997" x="7434263" y="3730625"/>
          <p14:tracePt t="54008" x="7434263" y="3713163"/>
          <p14:tracePt t="54018" x="7434263" y="3687763"/>
          <p14:tracePt t="54030" x="7434263" y="3671888"/>
          <p14:tracePt t="54039" x="7434263" y="3646488"/>
          <p14:tracePt t="54052" x="7434263" y="3629025"/>
          <p14:tracePt t="54064" x="7416800" y="3629025"/>
          <p14:tracePt t="54122" x="7416800" y="3603625"/>
          <p14:tracePt t="54125" x="7391400" y="3603625"/>
          <p14:tracePt t="54133" x="7391400" y="3586163"/>
          <p14:tracePt t="54135" x="7373938" y="3586163"/>
          <p14:tracePt t="54147" x="7348538" y="3560763"/>
          <p14:tracePt t="54156" x="7332663" y="3560763"/>
          <p14:tracePt t="54157" x="7332663" y="3543300"/>
          <p14:tracePt t="54164" x="7307263" y="3543300"/>
          <p14:tracePt t="54165" x="7307263" y="3517900"/>
          <p14:tracePt t="54169" x="7289800" y="3517900"/>
          <p14:tracePt t="54180" x="7264400" y="3502025"/>
          <p14:tracePt t="54184" x="7246938" y="3502025"/>
          <p14:tracePt t="54192" x="7221538" y="3475038"/>
          <p14:tracePt t="54206" x="7204075" y="3475038"/>
          <p14:tracePt t="54295" x="7178675" y="3475038"/>
          <p14:tracePt t="54327" x="7162800" y="3475038"/>
          <p14:tracePt t="54335" x="7162800" y="3492500"/>
          <p14:tracePt t="54350" x="7162800" y="3517900"/>
          <p14:tracePt t="54366" x="7162800" y="3535363"/>
          <p14:tracePt t="54382" x="7162800" y="3560763"/>
          <p14:tracePt t="54420" x="7162800" y="3578225"/>
          <p14:tracePt t="54425" x="7178675" y="3578225"/>
          <p14:tracePt t="54624" x="7178675" y="3603625"/>
          <p14:tracePt t="54686" x="7162800" y="3603625"/>
          <p14:tracePt t="54691" x="7162800" y="3619500"/>
          <p14:tracePt t="54710" x="7137400" y="3619500"/>
          <p14:tracePt t="54731" x="7119938" y="3619500"/>
          <p14:tracePt t="54751" x="7094538" y="3619500"/>
          <p14:tracePt t="54764" x="7094538" y="3603625"/>
          <p14:tracePt t="54769" x="7077075" y="3603625"/>
          <p14:tracePt t="54781" x="7077075" y="3586163"/>
          <p14:tracePt t="54829" x="7077075" y="3560763"/>
          <p14:tracePt t="54838" x="7051675" y="3560763"/>
          <p14:tracePt t="54843" x="7051675" y="3543300"/>
          <p14:tracePt t="54854" x="7051675" y="3517900"/>
          <p14:tracePt t="54864" x="7051675" y="3502025"/>
          <p14:tracePt t="54868" x="7034213" y="3502025"/>
          <p14:tracePt t="54881" x="7034213" y="3475038"/>
          <p14:tracePt t="54889" x="7034213" y="3459163"/>
          <p14:tracePt t="54897" x="7008813" y="3459163"/>
          <p14:tracePt t="54899" x="7008813" y="3433763"/>
          <p14:tracePt t="54914" x="7008813" y="3416300"/>
          <p14:tracePt t="54947" x="7008813" y="3390900"/>
          <p14:tracePt t="54969" x="7008813" y="3373438"/>
          <p14:tracePt t="54984" x="7008813" y="3348038"/>
          <p14:tracePt t="54986" x="6992938" y="3348038"/>
          <p14:tracePt t="54997" x="6992938" y="3330575"/>
          <p14:tracePt t="55007" x="6992938" y="3305175"/>
          <p14:tracePt t="55021" x="6992938" y="3289300"/>
          <p14:tracePt t="55032" x="6992938" y="3263900"/>
          <p14:tracePt t="55043" x="6992938" y="3246438"/>
          <p14:tracePt t="55052" x="6992938" y="3221038"/>
          <p14:tracePt t="55063" x="6992938" y="3203575"/>
          <p14:tracePt t="55080" x="6992938" y="3178175"/>
          <p14:tracePt t="55084" x="6967538" y="3178175"/>
          <p14:tracePt t="55106" x="6967538" y="3160713"/>
          <p14:tracePt t="55285" x="6967538" y="3135313"/>
          <p14:tracePt t="55299" x="6983413" y="3135313"/>
          <p14:tracePt t="55310" x="6983413" y="3119438"/>
          <p14:tracePt t="55327" x="7008813" y="3119438"/>
          <p14:tracePt t="55332" x="7008813" y="3094038"/>
          <p14:tracePt t="55352" x="7026275" y="3076575"/>
          <p14:tracePt t="55375" x="7026275" y="3051175"/>
          <p14:tracePt t="55386" x="7051675" y="3051175"/>
          <p14:tracePt t="55407" x="7051675" y="3033713"/>
          <p14:tracePt t="55451" x="7051675" y="3008313"/>
          <p14:tracePt t="55487" x="7051675" y="2990850"/>
          <p14:tracePt t="55535" x="7051675" y="2965450"/>
          <p14:tracePt t="55604" x="7051675" y="2949575"/>
          <p14:tracePt t="55627" x="7069138" y="2949575"/>
          <p14:tracePt t="55718" x="7069138" y="2922588"/>
          <p14:tracePt t="55854" x="7094538" y="2922588"/>
          <p14:tracePt t="55904" x="7094538" y="2906713"/>
          <p14:tracePt t="56040" x="7112000" y="2906713"/>
          <p14:tracePt t="56064" x="7137400" y="2906713"/>
          <p14:tracePt t="56080" x="7153275" y="2906713"/>
          <p14:tracePt t="56094" x="7178675" y="2906713"/>
          <p14:tracePt t="56124" x="7196138" y="2906713"/>
          <p14:tracePt t="56143" x="7196138" y="2922588"/>
          <p14:tracePt t="56155" x="7221538" y="2922588"/>
          <p14:tracePt t="56158" x="7221538" y="2940050"/>
          <p14:tracePt t="56174" x="7221538" y="2965450"/>
          <p14:tracePt t="56203" x="7221538" y="2982913"/>
          <p14:tracePt t="56265" x="7221538" y="3008313"/>
          <p14:tracePt t="56322" x="7204075" y="3008313"/>
          <p14:tracePt t="56335" x="7178675" y="3008313"/>
          <p14:tracePt t="56408" x="7178675" y="3025775"/>
          <p14:tracePt t="56433" x="7162800" y="3025775"/>
          <p14:tracePt t="56503" x="7162800" y="3008313"/>
          <p14:tracePt t="56518" x="7162800" y="2990850"/>
          <p14:tracePt t="56520" x="7137400" y="2990850"/>
          <p14:tracePt t="56531" x="7137400" y="2965450"/>
          <p14:tracePt t="56552" x="7137400" y="2949575"/>
          <p14:tracePt t="56574" x="7137400" y="2922588"/>
          <p14:tracePt t="56590" x="7137400" y="2906713"/>
          <p14:tracePt t="56603" x="7137400" y="2881313"/>
          <p14:tracePt t="56614" x="7137400" y="2863850"/>
          <p14:tracePt t="56624" x="7137400" y="2838450"/>
          <p14:tracePt t="56630" x="7119938" y="2838450"/>
          <p14:tracePt t="56634" x="7119938" y="2820988"/>
          <p14:tracePt t="56643" x="7119938" y="2795588"/>
          <p14:tracePt t="56650" x="7119938" y="2778125"/>
          <p14:tracePt t="56657" x="7119938" y="2752725"/>
          <p14:tracePt t="56664" x="7119938" y="2736850"/>
          <p14:tracePt t="56671" x="7119938" y="2711450"/>
          <p14:tracePt t="56680" x="7119938" y="2693988"/>
          <p14:tracePt t="56685" x="7119938" y="2668588"/>
          <p14:tracePt t="56696" x="7119938" y="2651125"/>
          <p14:tracePt t="56702" x="7119938" y="2625725"/>
          <p14:tracePt t="56714" x="7119938" y="2608263"/>
          <p14:tracePt t="56724" x="7119938" y="2582863"/>
          <p14:tracePt t="56741" x="7119938" y="2566988"/>
          <p14:tracePt t="56985" x="7119938" y="2582863"/>
          <p14:tracePt t="56997" x="7119938" y="2600325"/>
          <p14:tracePt t="57006" x="7119938" y="2625725"/>
          <p14:tracePt t="57015" x="7119938" y="2643188"/>
          <p14:tracePt t="57025" x="7119938" y="2668588"/>
          <p14:tracePt t="57034" x="7119938" y="2686050"/>
          <p14:tracePt t="57046" x="7119938" y="2711450"/>
          <p14:tracePt t="57055" x="7119938" y="2727325"/>
          <p14:tracePt t="57065" x="7119938" y="2752725"/>
          <p14:tracePt t="57080" x="7119938" y="2770188"/>
          <p14:tracePt t="57091" x="7119938" y="2795588"/>
          <p14:tracePt t="57114" x="7119938" y="2813050"/>
          <p14:tracePt t="57136" x="7119938" y="2838450"/>
          <p14:tracePt t="57164" x="7119938" y="2855913"/>
          <p14:tracePt t="57181" x="7094538" y="2855913"/>
          <p14:tracePt t="57369" x="7094538" y="2838450"/>
          <p14:tracePt t="57386" x="7112000" y="2820988"/>
          <p14:tracePt t="57400" x="7112000" y="2795588"/>
          <p14:tracePt t="57450" x="7112000" y="2778125"/>
          <p14:tracePt t="57463" x="7112000" y="2752725"/>
          <p14:tracePt t="57480" x="7112000" y="2736850"/>
          <p14:tracePt t="57498" x="7112000" y="2711450"/>
          <p14:tracePt t="57537" x="7112000" y="2693988"/>
          <p14:tracePt t="57554" x="7112000" y="2668588"/>
          <p14:tracePt t="57569" x="7112000" y="2651125"/>
          <p14:tracePt t="57580" x="7112000" y="2625725"/>
          <p14:tracePt t="57591" x="7112000" y="2608263"/>
          <p14:tracePt t="57607" x="7112000" y="2582863"/>
          <p14:tracePt t="57624" x="7112000" y="2566988"/>
          <p14:tracePt t="57643" x="7112000" y="2541588"/>
          <p14:tracePt t="58310" x="7112000" y="2557463"/>
          <p14:tracePt t="58330" x="7112000" y="2582863"/>
          <p14:tracePt t="58348" x="7137400" y="2600325"/>
          <p14:tracePt t="58367" x="7137400" y="2625725"/>
          <p14:tracePt t="58385" x="7137400" y="2643188"/>
          <p14:tracePt t="58397" x="7137400" y="2668588"/>
          <p14:tracePt t="58404" x="7153275" y="2668588"/>
          <p14:tracePt t="58406" x="7153275" y="2686050"/>
          <p14:tracePt t="58414" x="7153275" y="2711450"/>
          <p14:tracePt t="58422" x="7153275" y="2727325"/>
          <p14:tracePt t="58429" x="7153275" y="2752725"/>
          <p14:tracePt t="58433" x="7153275" y="2770188"/>
          <p14:tracePt t="58434" x="7178675" y="2770188"/>
          <p14:tracePt t="58439" x="7178675" y="2795588"/>
          <p14:tracePt t="58446" x="7178675" y="2813050"/>
          <p14:tracePt t="58449" x="7178675" y="2838450"/>
          <p14:tracePt t="58454" x="7196138" y="2855913"/>
          <p14:tracePt t="58458" x="7196138" y="2881313"/>
          <p14:tracePt t="58464" x="7196138" y="2897188"/>
          <p14:tracePt t="58467" x="7196138" y="2922588"/>
          <p14:tracePt t="58469" x="7221538" y="2922588"/>
          <p14:tracePt t="58471" x="7221538" y="2940050"/>
          <p14:tracePt t="58479" x="7221538" y="2965450"/>
          <p14:tracePt t="58481" x="7221538" y="2982913"/>
          <p14:tracePt t="58486" x="7221538" y="3008313"/>
          <p14:tracePt t="58487" x="7239000" y="3008313"/>
          <p14:tracePt t="58491" x="7239000" y="3025775"/>
          <p14:tracePt t="58497" x="7239000" y="3051175"/>
          <p14:tracePt t="58503" x="7239000" y="3067050"/>
          <p14:tracePt t="58512" x="7264400" y="3094038"/>
          <p14:tracePt t="58518" x="7264400" y="3109913"/>
          <p14:tracePt t="58529" x="7264400" y="3135313"/>
          <p14:tracePt t="58531" x="7281863" y="3135313"/>
          <p14:tracePt t="58535" x="7281863" y="3152775"/>
          <p14:tracePt t="58546" x="7281863" y="3178175"/>
          <p14:tracePt t="58549" x="7307263" y="3178175"/>
          <p14:tracePt t="58553" x="7307263" y="3195638"/>
          <p14:tracePt t="58563" x="7307263" y="3221038"/>
          <p14:tracePt t="58569" x="7323138" y="3238500"/>
          <p14:tracePt t="58576" x="7323138" y="3263900"/>
          <p14:tracePt t="58580" x="7348538" y="3263900"/>
          <p14:tracePt t="58581" x="7348538" y="3279775"/>
          <p14:tracePt t="58588" x="7348538" y="3305175"/>
          <p14:tracePt t="58592" x="7366000" y="3305175"/>
          <p14:tracePt t="58596" x="7366000" y="3322638"/>
          <p14:tracePt t="58603" x="7366000" y="3348038"/>
          <p14:tracePt t="58606" x="7391400" y="3348038"/>
          <p14:tracePt t="58614" x="7391400" y="3365500"/>
          <p14:tracePt t="58685" x="7391400" y="3390900"/>
          <p14:tracePt t="58708" x="7408863" y="3390900"/>
          <p14:tracePt t="58854" x="7391400" y="3390900"/>
          <p14:tracePt t="58896" x="7391400" y="3373438"/>
          <p14:tracePt t="58902" x="7373938" y="3373438"/>
          <p14:tracePt t="59073" x="7348538" y="3373438"/>
          <p14:tracePt t="59091" x="7332663" y="3373438"/>
          <p14:tracePt t="59108" x="7307263" y="3373438"/>
          <p14:tracePt t="59271" x="7289800" y="3373438"/>
          <p14:tracePt t="59492" x="7307263" y="3373438"/>
          <p14:tracePt t="59505" x="7307263" y="3348038"/>
          <p14:tracePt t="59510" x="7323138" y="3348038"/>
          <p14:tracePt t="59525" x="7348538" y="3348038"/>
          <p14:tracePt t="59539" x="7366000" y="3348038"/>
          <p14:tracePt t="59541" x="7366000" y="3330575"/>
          <p14:tracePt t="59554" x="7391400" y="3330575"/>
          <p14:tracePt t="59569" x="7408863" y="3330575"/>
          <p14:tracePt t="59582" x="7434263" y="3330575"/>
          <p14:tracePt t="59596" x="7451725" y="3330575"/>
          <p14:tracePt t="59597" x="7451725" y="3305175"/>
          <p14:tracePt t="59603" x="7477125" y="3305175"/>
          <p14:tracePt t="59617" x="7493000" y="3305175"/>
          <p14:tracePt t="59631" x="7518400" y="3305175"/>
          <p14:tracePt t="59646" x="7535863" y="3305175"/>
          <p14:tracePt t="59664" x="7561263" y="3305175"/>
          <p14:tracePt t="59672" x="7578725" y="3305175"/>
          <p14:tracePt t="59679" x="7578725" y="3289300"/>
          <p14:tracePt t="59685" x="7604125" y="3289300"/>
          <p14:tracePt t="59701" x="7621588" y="3289300"/>
          <p14:tracePt t="59707" x="7621588" y="3263900"/>
          <p14:tracePt t="59730" x="7646988" y="3263900"/>
          <p14:tracePt t="60095" x="7629525" y="3263900"/>
          <p14:tracePt t="60314" x="7604125" y="3263900"/>
          <p14:tracePt t="60643" x="7586663" y="3263900"/>
          <p14:tracePt t="60738" x="7561263" y="3263900"/>
          <p14:tracePt t="60762" x="7561263" y="3279775"/>
          <p14:tracePt t="60780" x="7545388" y="3279775"/>
          <p14:tracePt t="60790" x="7545388" y="3305175"/>
          <p14:tracePt t="60960" x="7518400" y="3305175"/>
          <p14:tracePt t="60988" x="7502525" y="3305175"/>
          <p14:tracePt t="61076" x="7502525" y="3289300"/>
          <p14:tracePt t="61094" x="7518400" y="3289300"/>
          <p14:tracePt t="61098" x="7518400" y="3263900"/>
          <p14:tracePt t="61103" x="7535863" y="3263900"/>
          <p14:tracePt t="61112" x="7561263" y="3246438"/>
          <p14:tracePt t="61115" x="7578725" y="3246438"/>
          <p14:tracePt t="61131" x="7646988" y="3221038"/>
          <p14:tracePt t="61135" x="7662863" y="3221038"/>
          <p14:tracePt t="61140" x="7688263" y="3221038"/>
          <p14:tracePt t="61141" x="7688263" y="3203575"/>
          <p14:tracePt t="61147" x="7705725" y="3203575"/>
          <p14:tracePt t="61149" x="7731125" y="3203575"/>
          <p14:tracePt t="61154" x="7748588" y="3203575"/>
          <p14:tracePt t="61163" x="7773988" y="3203575"/>
          <p14:tracePt t="61165" x="7773988" y="3178175"/>
          <p14:tracePt t="61167" x="7791450" y="3178175"/>
          <p14:tracePt t="61181" x="7816850" y="3178175"/>
          <p14:tracePt t="61215" x="7832725" y="3178175"/>
          <p14:tracePt t="61232" x="7832725" y="3160713"/>
          <p14:tracePt t="61249" x="7859713" y="3160713"/>
          <p14:tracePt t="61265" x="7875588" y="3160713"/>
          <p14:tracePt t="61277" x="7900988" y="3160713"/>
          <p14:tracePt t="61291" x="7918450" y="3160713"/>
          <p14:tracePt t="61443" x="7918450" y="3178175"/>
          <p14:tracePt t="61464" x="7918450" y="3195638"/>
          <p14:tracePt t="61471" x="7900988" y="3195638"/>
          <p14:tracePt t="61497" x="7900988" y="3221038"/>
          <p14:tracePt t="61506" x="7885113" y="3221038"/>
          <p14:tracePt t="61542" x="7859713" y="3221038"/>
          <p14:tracePt t="61551" x="7859713" y="3238500"/>
          <p14:tracePt t="61560" x="7842250" y="3238500"/>
          <p14:tracePt t="61580" x="7816850" y="3238500"/>
          <p14:tracePt t="61614" x="7799388" y="3238500"/>
          <p14:tracePt t="61632" x="7799388" y="3263900"/>
          <p14:tracePt t="61637" x="7773988" y="3263900"/>
          <p14:tracePt t="61673" x="7756525" y="3263900"/>
          <p14:tracePt t="61718" x="7731125" y="3263900"/>
          <p14:tracePt t="66035" x="7748588" y="3263900"/>
          <p14:tracePt t="66041" x="7773988" y="3263900"/>
          <p14:tracePt t="66046" x="7791450" y="3263900"/>
          <p14:tracePt t="66049" x="7816850" y="3263900"/>
          <p14:tracePt t="66053" x="7832725" y="3263900"/>
          <p14:tracePt t="66057" x="7859713" y="3263900"/>
          <p14:tracePt t="66062" x="7875588" y="3279775"/>
          <p14:tracePt t="66064" x="7900988" y="3279775"/>
          <p14:tracePt t="66069" x="7918450" y="3279775"/>
          <p14:tracePt t="66073" x="7943850" y="3279775"/>
          <p14:tracePt t="66080" x="7961313" y="3279775"/>
          <p14:tracePt t="66082" x="7986713" y="3305175"/>
          <p14:tracePt t="66086" x="8004175" y="3305175"/>
          <p14:tracePt t="66093" x="8029575" y="3305175"/>
          <p14:tracePt t="66097" x="8045450" y="3322638"/>
          <p14:tracePt t="66104" x="8070850" y="3322638"/>
          <p14:tracePt t="66114" x="8070850" y="3348038"/>
          <p14:tracePt t="66114" x="8088313" y="3348038"/>
          <p14:tracePt t="66131" x="8113713" y="3348038"/>
          <p14:tracePt t="66132" x="8113713" y="3365500"/>
          <p14:tracePt t="66152" x="8131175" y="3365500"/>
          <p14:tracePt t="66153" x="8131175" y="3390900"/>
          <p14:tracePt t="66169" x="8131175" y="3408363"/>
          <p14:tracePt t="66170" x="8156575" y="3408363"/>
          <p14:tracePt t="66193" x="8174038" y="3408363"/>
          <p14:tracePt t="66220" x="8174038" y="3433763"/>
          <p14:tracePt t="66222" x="8199438" y="3433763"/>
          <p14:tracePt t="66231" x="8215313" y="3433763"/>
          <p14:tracePt t="66239" x="8215313" y="3449638"/>
          <p14:tracePt t="66241" x="8240713" y="3449638"/>
          <p14:tracePt t="66250" x="8258175" y="3449638"/>
          <p14:tracePt t="66252" x="8258175" y="3475038"/>
          <p14:tracePt t="66256" x="8283575" y="3475038"/>
          <p14:tracePt t="66263" x="8301038" y="3492500"/>
          <p14:tracePt t="66266" x="8326438" y="3492500"/>
          <p14:tracePt t="66271" x="8343900" y="3517900"/>
          <p14:tracePt t="66274" x="8369300" y="3517900"/>
          <p14:tracePt t="66280" x="8385175" y="3535363"/>
          <p14:tracePt t="66281" x="8410575" y="3535363"/>
          <p14:tracePt t="66283" x="8428038" y="3535363"/>
          <p14:tracePt t="66284" x="8428038" y="3560763"/>
          <p14:tracePt t="66286" x="8453438" y="3560763"/>
          <p14:tracePt t="66289" x="8470900" y="3560763"/>
          <p14:tracePt t="66293" x="8496300" y="3578225"/>
          <p14:tracePt t="66297" x="8513763" y="3578225"/>
          <p14:tracePt t="66299" x="8539163" y="3578225"/>
          <p14:tracePt t="66302" x="8555038" y="3578225"/>
          <p14:tracePt t="66305" x="8580438" y="3578225"/>
          <p14:tracePt t="66308" x="8597900" y="3578225"/>
          <p14:tracePt t="66313" x="8623300" y="3578225"/>
          <p14:tracePt t="66314" x="8640763" y="3578225"/>
          <p14:tracePt t="66315" x="8666163" y="3578225"/>
          <p14:tracePt t="66318" x="8683625" y="3578225"/>
          <p14:tracePt t="66320" x="8709025" y="3578225"/>
          <p14:tracePt t="66322" x="8724900" y="3578225"/>
          <p14:tracePt t="66324" x="8750300" y="3578225"/>
          <p14:tracePt t="66330" x="8793163" y="3578225"/>
          <p14:tracePt t="66331" x="8810625" y="3578225"/>
          <p14:tracePt t="66332" x="8836025" y="3578225"/>
          <p14:tracePt t="66334" x="8853488" y="3578225"/>
          <p14:tracePt t="66336" x="8878888" y="3578225"/>
          <p14:tracePt t="66338" x="8894763" y="3578225"/>
          <p14:tracePt t="66340" x="8921750" y="3578225"/>
          <p14:tracePt t="66342" x="8937625" y="3578225"/>
          <p14:tracePt t="66347" x="8980488" y="3603625"/>
          <p14:tracePt t="66348" x="9005888" y="3603625"/>
          <p14:tracePt t="66350" x="9023350" y="3603625"/>
          <p14:tracePt t="66351" x="9048750" y="3603625"/>
          <p14:tracePt t="66353" x="9064625" y="3603625"/>
          <p14:tracePt t="66355" x="9091613" y="3603625"/>
          <p14:tracePt t="66357" x="9107488" y="3603625"/>
          <p14:tracePt t="66362" x="9150350" y="3603625"/>
          <p14:tracePt t="66364" x="9175750" y="3603625"/>
          <p14:tracePt t="66364" x="9193213" y="3619500"/>
          <p14:tracePt t="66365" x="9218613" y="3619500"/>
          <p14:tracePt t="66367" x="9236075" y="3619500"/>
          <p14:tracePt t="66368" x="9261475" y="3619500"/>
          <p14:tracePt t="66369" x="9277350" y="3619500"/>
          <p14:tracePt t="66370" x="9302750" y="3619500"/>
          <p14:tracePt t="66372" x="9320213" y="3619500"/>
          <p14:tracePt t="66373" x="9345613" y="3619500"/>
          <p14:tracePt t="66375" x="9363075" y="3619500"/>
          <p14:tracePt t="66380" x="9431338" y="3646488"/>
          <p14:tracePt t="66381" x="9447213" y="3646488"/>
          <p14:tracePt t="66381" x="9472613" y="3646488"/>
          <p14:tracePt t="66383" x="9490075" y="3646488"/>
          <p14:tracePt t="66384" x="9515475" y="3646488"/>
          <p14:tracePt t="66385" x="9532938" y="3646488"/>
          <p14:tracePt t="66386" x="9558338" y="3646488"/>
          <p14:tracePt t="66387" x="9558338" y="3662363"/>
          <p14:tracePt t="66388" x="9601200" y="3662363"/>
          <p14:tracePt t="66389" x="9617075" y="3662363"/>
          <p14:tracePt t="66390" x="9642475" y="3662363"/>
          <p14:tracePt t="66391" x="9659938" y="3662363"/>
          <p14:tracePt t="66397" x="9771063" y="3687763"/>
          <p14:tracePt t="66398" x="9786938" y="3687763"/>
          <p14:tracePt t="66399" x="9812338" y="3687763"/>
          <p14:tracePt t="66400" x="9829800" y="3687763"/>
          <p14:tracePt t="66401" x="9855200" y="3687763"/>
          <p14:tracePt t="66402" x="9872663" y="3687763"/>
          <p14:tracePt t="66403" x="9898063" y="3687763"/>
          <p14:tracePt t="66404" x="9915525" y="3687763"/>
          <p14:tracePt t="66405" x="9940925" y="3687763"/>
          <p14:tracePt t="66406" x="9956800" y="3687763"/>
          <p14:tracePt t="66407" x="9983788" y="3687763"/>
          <p14:tracePt t="66408" x="9999663" y="3687763"/>
          <p14:tracePt t="66414" x="10110788" y="3705225"/>
          <p14:tracePt t="66414" x="10126663" y="3705225"/>
          <p14:tracePt t="66415" x="10153650" y="3705225"/>
          <p14:tracePt t="66416" x="10169525" y="3705225"/>
          <p14:tracePt t="66417" x="10194925" y="3705225"/>
          <p14:tracePt t="66418" x="10212388" y="3730625"/>
          <p14:tracePt t="66419" x="10237788" y="3730625"/>
          <p14:tracePt t="66420" x="10255250" y="3730625"/>
          <p14:tracePt t="66421" x="10280650" y="3730625"/>
          <p14:tracePt t="66422" x="10298113" y="3730625"/>
          <p14:tracePt t="66423" x="10323513" y="3730625"/>
          <p14:tracePt t="66424" x="10339388" y="3730625"/>
          <p14:tracePt t="66425" x="10364788" y="3730625"/>
          <p14:tracePt t="66430" x="10450513" y="3748088"/>
          <p14:tracePt t="66431" x="10467975" y="3748088"/>
          <p14:tracePt t="66432" x="10493375" y="3748088"/>
          <p14:tracePt t="66433" x="10509250" y="3748088"/>
          <p14:tracePt t="66434" x="10534650" y="3748088"/>
          <p14:tracePt t="66436" x="10552113" y="3748088"/>
          <p14:tracePt t="66437" x="10577513" y="3748088"/>
          <p14:tracePt t="66438" x="10594975" y="3748088"/>
          <p14:tracePt t="66439" x="10620375" y="3748088"/>
          <p14:tracePt t="66440" x="10637838" y="3748088"/>
          <p14:tracePt t="66441" x="10637838" y="3773488"/>
          <p14:tracePt t="66442" x="10663238" y="3773488"/>
          <p14:tracePt t="66447" x="10764838" y="3773488"/>
          <p14:tracePt t="66449" x="10790238" y="3773488"/>
          <p14:tracePt t="66450" x="10807700" y="3773488"/>
          <p14:tracePt t="66451" x="10807700" y="3790950"/>
          <p14:tracePt t="66452" x="10833100" y="3790950"/>
          <p14:tracePt t="66453" x="10848975" y="3790950"/>
          <p14:tracePt t="66454" x="10874375" y="3790950"/>
          <p14:tracePt t="66455" x="10891838" y="3790950"/>
          <p14:tracePt t="66456" x="10917238" y="3790950"/>
          <p14:tracePt t="66457" x="10934700" y="3790950"/>
          <p14:tracePt t="66463" x="11002963" y="3816350"/>
          <p14:tracePt t="66464" x="11044238" y="3816350"/>
          <p14:tracePt t="66466" x="11061700" y="3816350"/>
          <p14:tracePt t="66467" x="11087100" y="3816350"/>
          <p14:tracePt t="66469" x="11104563" y="3832225"/>
          <p14:tracePt t="66470" x="11129963" y="3832225"/>
          <p14:tracePt t="66471" x="11147425" y="3832225"/>
          <p14:tracePt t="66473" x="11172825" y="3832225"/>
          <p14:tracePt t="66474" x="11188700" y="3832225"/>
          <p14:tracePt t="66480" x="11231563" y="3857625"/>
          <p14:tracePt t="66481" x="11299825" y="3857625"/>
          <p14:tracePt t="66483" x="11317288" y="3857625"/>
          <p14:tracePt t="66484" x="11342688" y="3875088"/>
          <p14:tracePt t="66486" x="11360150" y="3875088"/>
          <p14:tracePt t="66488" x="11385550" y="3875088"/>
          <p14:tracePt t="66489" x="11401425" y="3875088"/>
          <p14:tracePt t="66490" x="11401425" y="3900488"/>
          <p14:tracePt t="66491" x="11426825" y="3900488"/>
          <p14:tracePt t="66492" x="11444288" y="3900488"/>
          <p14:tracePt t="66497" x="11487150" y="3900488"/>
          <p14:tracePt t="66498" x="11512550" y="3917950"/>
          <p14:tracePt t="66500" x="11530013" y="3917950"/>
          <p14:tracePt t="66502" x="11555413" y="3917950"/>
          <p14:tracePt t="66504" x="11571288" y="3917950"/>
          <p14:tracePt t="66506" x="11596688" y="3917950"/>
          <p14:tracePt t="66513" x="11639550" y="3917950"/>
          <p14:tracePt t="66514" x="11657013" y="3917950"/>
          <p14:tracePt t="66516" x="11682413" y="3917950"/>
          <p14:tracePt t="66520" x="11699875" y="3917950"/>
          <p14:tracePt t="66523" x="11725275" y="3943350"/>
          <p14:tracePt t="66529" x="11741150" y="3943350"/>
          <p14:tracePt t="66531" x="11766550" y="3943350"/>
          <p14:tracePt t="66532" x="11784013" y="3943350"/>
          <p14:tracePt t="66537" x="11809413" y="3943350"/>
          <p14:tracePt t="66540" x="11826875" y="3943350"/>
          <p14:tracePt t="66543" x="11852275" y="3943350"/>
          <p14:tracePt t="66547" x="11869738" y="3943350"/>
          <p14:tracePt t="66547" x="11895138" y="3943350"/>
          <p14:tracePt t="66550" x="11911013" y="3943350"/>
          <p14:tracePt t="66552" x="11936413" y="3943350"/>
          <p14:tracePt t="66555" x="11953875" y="3943350"/>
          <p14:tracePt t="66556" x="11979275" y="3943350"/>
          <p14:tracePt t="66557" x="11979275" y="3960813"/>
          <p14:tracePt t="66558" x="11996738" y="3960813"/>
          <p14:tracePt t="66563" x="12022138" y="3960813"/>
          <p14:tracePt t="66564" x="12039600" y="3960813"/>
          <p14:tracePt t="66565" x="12065000" y="3960813"/>
          <p14:tracePt t="66567" x="12080875" y="3960813"/>
          <p14:tracePt t="66569" x="12106275" y="3960813"/>
          <p14:tracePt t="66571" x="12123738" y="3960813"/>
          <p14:tracePt t="66573" x="12149138" y="3960813"/>
          <p14:tracePt t="68219" x="12090400" y="3662363"/>
          <p14:tracePt t="68220" x="12065000" y="3662363"/>
          <p14:tracePt t="68222" x="12004675" y="3687763"/>
          <p14:tracePt t="68223" x="11979275" y="3687763"/>
          <p14:tracePt t="68224" x="11961813" y="3687763"/>
          <p14:tracePt t="68226" x="11936413" y="3687763"/>
          <p14:tracePt t="68227" x="11877675" y="3705225"/>
          <p14:tracePt t="68230" x="11791950" y="3705225"/>
          <p14:tracePt t="68231" x="11766550" y="3705225"/>
          <p14:tracePt t="68232" x="11725275" y="3730625"/>
          <p14:tracePt t="68234" x="11682413" y="3730625"/>
          <p14:tracePt t="68235" x="11664950" y="3730625"/>
          <p14:tracePt t="68236" x="11639550" y="3730625"/>
          <p14:tracePt t="68237" x="11622088" y="3748088"/>
          <p14:tracePt t="68238" x="11580813" y="3748088"/>
          <p14:tracePt t="68239" x="11555413" y="3748088"/>
          <p14:tracePt t="68240" x="11537950" y="3748088"/>
          <p14:tracePt t="68241" x="11512550" y="3748088"/>
          <p14:tracePt t="68242" x="11495088" y="3748088"/>
          <p14:tracePt t="68247" x="11368088" y="3773488"/>
          <p14:tracePt t="68248" x="11299825" y="3790950"/>
          <p14:tracePt t="68249" x="11282363" y="3790950"/>
          <p14:tracePt t="68250" x="11256963" y="3790950"/>
          <p14:tracePt t="68251" x="11256963" y="3816350"/>
          <p14:tracePt t="68252" x="11215688" y="3816350"/>
          <p14:tracePt t="68253" x="11198225" y="3816350"/>
          <p14:tracePt t="68254" x="11172825" y="3816350"/>
          <p14:tracePt t="68255" x="11155363" y="3832225"/>
          <p14:tracePt t="68256" x="11129963" y="3832225"/>
          <p14:tracePt t="68257" x="11112500" y="3832225"/>
          <p14:tracePt t="68258" x="11087100" y="3832225"/>
          <p14:tracePt t="68264" x="10960100" y="3875088"/>
          <p14:tracePt t="68264" x="10942638" y="3875088"/>
          <p14:tracePt t="68265" x="10917238" y="3900488"/>
          <p14:tracePt t="68267" x="10874375" y="3900488"/>
          <p14:tracePt t="68268" x="10858500" y="3917950"/>
          <p14:tracePt t="68269" x="10833100" y="3917950"/>
          <p14:tracePt t="68270" x="10815638" y="3917950"/>
          <p14:tracePt t="68271" x="10790238" y="3943350"/>
          <p14:tracePt t="68272" x="10772775" y="3943350"/>
          <p14:tracePt t="68273" x="10747375" y="3943350"/>
          <p14:tracePt t="68280" x="10729913" y="3943350"/>
          <p14:tracePt t="68281" x="10663238" y="3960813"/>
          <p14:tracePt t="68282" x="10645775" y="3986213"/>
          <p14:tracePt t="68284" x="10602913" y="3986213"/>
          <p14:tracePt t="68285" x="10577513" y="4002088"/>
          <p14:tracePt t="68286" x="10560050" y="4002088"/>
          <p14:tracePt t="68287" x="10518775" y="4002088"/>
          <p14:tracePt t="68288" x="10493375" y="4027488"/>
          <p14:tracePt t="68289" x="10475913" y="4027488"/>
          <p14:tracePt t="68290" x="10450513" y="4027488"/>
          <p14:tracePt t="68291" x="10433050" y="4044950"/>
          <p14:tracePt t="68292" x="10390188" y="4044950"/>
          <p14:tracePt t="68297" x="10263188" y="4087813"/>
          <p14:tracePt t="68298" x="10237788" y="4113213"/>
          <p14:tracePt t="68299" x="10220325" y="4113213"/>
          <p14:tracePt t="68300" x="10194925" y="4113213"/>
          <p14:tracePt t="68301" x="10179050" y="4130675"/>
          <p14:tracePt t="68302" x="10110788" y="4130675"/>
          <p14:tracePt t="68303" x="10110788" y="4156075"/>
          <p14:tracePt t="68304" x="10067925" y="4156075"/>
          <p14:tracePt t="68305" x="10050463" y="4156075"/>
          <p14:tracePt t="68306" x="10025063" y="4171950"/>
          <p14:tracePt t="68307" x="9983788" y="4171950"/>
          <p14:tracePt t="68308" x="9940925" y="4197350"/>
          <p14:tracePt t="68314" x="9771063" y="4240213"/>
          <p14:tracePt t="68315" x="9753600" y="4240213"/>
          <p14:tracePt t="68316" x="9685338" y="4257675"/>
          <p14:tracePt t="68317" x="9667875" y="4283075"/>
          <p14:tracePt t="68318" x="9626600" y="4283075"/>
          <p14:tracePt t="68320" x="9583738" y="4283075"/>
          <p14:tracePt t="68321" x="9540875" y="4300538"/>
          <p14:tracePt t="68322" x="9498013" y="4300538"/>
          <p14:tracePt t="68323" x="9456738" y="4325938"/>
          <p14:tracePt t="68324" x="9413875" y="4325938"/>
          <p14:tracePt t="68325" x="9388475" y="4341813"/>
          <p14:tracePt t="68331" x="9201150" y="4384675"/>
          <p14:tracePt t="68332" x="9158288" y="4384675"/>
          <p14:tracePt t="68334" x="9091613" y="4410075"/>
          <p14:tracePt t="68335" x="9074150" y="4410075"/>
          <p14:tracePt t="68336" x="9031288" y="4427538"/>
          <p14:tracePt t="68337" x="8963025" y="4452938"/>
          <p14:tracePt t="68338" x="8947150" y="4452938"/>
          <p14:tracePt t="68339" x="8904288" y="4452938"/>
          <p14:tracePt t="68340" x="8878888" y="4470400"/>
          <p14:tracePt t="68341" x="8836025" y="4470400"/>
          <p14:tracePt t="68342" x="8818563" y="4470400"/>
          <p14:tracePt t="68347" x="8623300" y="4538663"/>
          <p14:tracePt t="68349" x="8580438" y="4538663"/>
          <p14:tracePt t="68351" x="8496300" y="4554538"/>
          <p14:tracePt t="68352" x="8478838" y="4579938"/>
          <p14:tracePt t="68353" x="8435975" y="4579938"/>
          <p14:tracePt t="68354" x="8394700" y="4597400"/>
          <p14:tracePt t="68355" x="8369300" y="4597400"/>
          <p14:tracePt t="68356" x="8351838" y="4622800"/>
          <p14:tracePt t="68357" x="8283575" y="4622800"/>
          <p14:tracePt t="68358" x="8266113" y="4640263"/>
          <p14:tracePt t="68359" x="8224838" y="4640263"/>
          <p14:tracePt t="68364" x="8070850" y="4683125"/>
          <p14:tracePt t="68365" x="8012113" y="4708525"/>
          <p14:tracePt t="68366" x="7969250" y="4708525"/>
          <p14:tracePt t="68368" x="7943850" y="4724400"/>
          <p14:tracePt t="68369" x="7885113" y="4724400"/>
          <p14:tracePt t="68370" x="7842250" y="4749800"/>
          <p14:tracePt t="68371" x="7799388" y="4749800"/>
          <p14:tracePt t="68372" x="7773988" y="4767263"/>
          <p14:tracePt t="68373" x="7731125" y="4767263"/>
          <p14:tracePt t="68374" x="7715250" y="4792663"/>
          <p14:tracePt t="68375" x="7688263" y="4792663"/>
          <p14:tracePt t="68381" x="7502525" y="4852988"/>
          <p14:tracePt t="68382" x="7459663" y="4852988"/>
          <p14:tracePt t="68383" x="7416800" y="4878388"/>
          <p14:tracePt t="68384" x="7373938" y="4878388"/>
          <p14:tracePt t="68385" x="7348538" y="4894263"/>
          <p14:tracePt t="68386" x="7332663" y="4894263"/>
          <p14:tracePt t="68387" x="7307263" y="4894263"/>
          <p14:tracePt t="68388" x="7246938" y="4919663"/>
          <p14:tracePt t="68389" x="7204075" y="4919663"/>
          <p14:tracePt t="68390" x="7162800" y="4937125"/>
          <p14:tracePt t="68391" x="7137400" y="4937125"/>
          <p14:tracePt t="68392" x="7094538" y="4962525"/>
          <p14:tracePt t="68397" x="6950075" y="5005388"/>
          <p14:tracePt t="68398" x="6924675" y="5005388"/>
          <p14:tracePt t="68399" x="6907213" y="5005388"/>
          <p14:tracePt t="68401" x="6823075" y="5022850"/>
          <p14:tracePt t="68402" x="6780213" y="5048250"/>
          <p14:tracePt t="68403" x="6754813" y="5048250"/>
          <p14:tracePt t="68404" x="6737350" y="5064125"/>
          <p14:tracePt t="68405" x="6711950" y="5064125"/>
          <p14:tracePt t="68406" x="6669088" y="5064125"/>
          <p14:tracePt t="68407" x="6653213" y="5091113"/>
          <p14:tracePt t="68408" x="6626225" y="5091113"/>
          <p14:tracePt t="68414" x="6415088" y="5149850"/>
          <p14:tracePt t="68415" x="6397625" y="5149850"/>
          <p14:tracePt t="68416" x="6372225" y="5175250"/>
          <p14:tracePt t="68418" x="6311900" y="5175250"/>
          <p14:tracePt t="68419" x="6286500" y="5192713"/>
          <p14:tracePt t="68420" x="6270625" y="5192713"/>
          <p14:tracePt t="68421" x="6245225" y="5192713"/>
          <p14:tracePt t="68422" x="6202363" y="5218113"/>
          <p14:tracePt t="68423" x="6159500" y="5218113"/>
          <p14:tracePt t="68424" x="6142038" y="5235575"/>
          <p14:tracePt t="68425" x="6100763" y="5235575"/>
          <p14:tracePt t="68431" x="5946775" y="5276850"/>
          <p14:tracePt t="68432" x="5930900" y="5276850"/>
          <p14:tracePt t="68434" x="5862638" y="5302250"/>
          <p14:tracePt t="68435" x="5845175" y="5302250"/>
          <p14:tracePt t="68436" x="5802313" y="5319713"/>
          <p14:tracePt t="68437" x="5776913" y="5319713"/>
          <p14:tracePt t="68438" x="5735638" y="5345113"/>
          <p14:tracePt t="68439" x="5718175" y="5345113"/>
          <p14:tracePt t="68440" x="5692775" y="5345113"/>
          <p14:tracePt t="68441" x="5675313" y="5362575"/>
          <p14:tracePt t="68442" x="5649913" y="5362575"/>
          <p14:tracePt t="68447" x="5505450" y="5405438"/>
          <p14:tracePt t="68448" x="5480050" y="5405438"/>
          <p14:tracePt t="68449" x="5462588" y="5405438"/>
          <p14:tracePt t="68450" x="5437188" y="5405438"/>
          <p14:tracePt t="68451" x="5421313" y="5430838"/>
          <p14:tracePt t="68452" x="5378450" y="5430838"/>
          <p14:tracePt t="68453" x="5353050" y="5430838"/>
          <p14:tracePt t="68454" x="5335588" y="5446713"/>
          <p14:tracePt t="68455" x="5310188" y="5446713"/>
          <p14:tracePt t="68456" x="5292725" y="5446713"/>
          <p14:tracePt t="68457" x="5267325" y="5446713"/>
          <p14:tracePt t="68458" x="5249863" y="5472113"/>
          <p14:tracePt t="68459" x="5208588" y="5472113"/>
          <p14:tracePt t="68464" x="5097463" y="5489575"/>
          <p14:tracePt t="68465" x="5080000" y="5514975"/>
          <p14:tracePt t="68466" x="5054600" y="5514975"/>
          <p14:tracePt t="68467" x="5038725" y="5514975"/>
          <p14:tracePt t="68468" x="5013325" y="5514975"/>
          <p14:tracePt t="68469" x="4995863" y="5532438"/>
          <p14:tracePt t="68470" x="4970463" y="5532438"/>
          <p14:tracePt t="68471" x="4953000" y="5532438"/>
          <p14:tracePt t="68472" x="4927600" y="5532438"/>
          <p14:tracePt t="68473" x="4910138" y="5557838"/>
          <p14:tracePt t="68474" x="4884738" y="5557838"/>
          <p14:tracePt t="68475" x="4868863" y="5557838"/>
          <p14:tracePt t="68481" x="4757738" y="5575300"/>
          <p14:tracePt t="68481" x="4740275" y="5600700"/>
          <p14:tracePt t="68482" x="4714875" y="5600700"/>
          <p14:tracePt t="68484" x="4699000" y="5600700"/>
          <p14:tracePt t="68485" x="4673600" y="5600700"/>
          <p14:tracePt t="68486" x="4656138" y="5600700"/>
          <p14:tracePt t="68487" x="4630738" y="5616575"/>
          <p14:tracePt t="68488" x="4613275" y="5616575"/>
          <p14:tracePt t="68489" x="4587875" y="5616575"/>
          <p14:tracePt t="68491" x="4570413" y="5616575"/>
          <p14:tracePt t="68492" x="4545013" y="5641975"/>
          <p14:tracePt t="68497" x="4460875" y="5659438"/>
          <p14:tracePt t="68498" x="4443413" y="5659438"/>
          <p14:tracePt t="68500" x="4418013" y="5659438"/>
          <p14:tracePt t="68502" x="4400550" y="5659438"/>
          <p14:tracePt t="68503" x="4375150" y="5659438"/>
          <p14:tracePt t="68504" x="4375150" y="5684838"/>
          <p14:tracePt t="68505" x="4359275" y="5684838"/>
          <p14:tracePt t="68506" x="4316413" y="5684838"/>
          <p14:tracePt t="68508" x="4291013" y="5684838"/>
          <p14:tracePt t="68509" x="4273550" y="5684838"/>
          <p14:tracePt t="68514" x="4230688" y="5702300"/>
          <p14:tracePt t="68514" x="4205288" y="5702300"/>
          <p14:tracePt t="68516" x="4187825" y="5702300"/>
          <p14:tracePt t="68517" x="4162425" y="5702300"/>
          <p14:tracePt t="68519" x="4146550" y="5702300"/>
          <p14:tracePt t="68521" x="4121150" y="5702300"/>
          <p14:tracePt t="68522" x="4121150" y="5727700"/>
          <p14:tracePt t="68523" x="4103688" y="5727700"/>
          <p14:tracePt t="68524" x="4078288" y="5727700"/>
          <p14:tracePt t="68525" x="4060825" y="5727700"/>
          <p14:tracePt t="68530" x="4017963" y="5727700"/>
          <p14:tracePt t="68531" x="3992563" y="5727700"/>
          <p14:tracePt t="68533" x="3976688" y="5727700"/>
          <p14:tracePt t="68535" x="3951288" y="5727700"/>
          <p14:tracePt t="68537" x="3933825" y="5727700"/>
          <p14:tracePt t="68540" x="3908425" y="5727700"/>
          <p14:tracePt t="68541" x="3890963" y="5727700"/>
          <p14:tracePt t="68547" x="3865563" y="5745163"/>
          <p14:tracePt t="68547" x="3848100" y="5745163"/>
          <p14:tracePt t="68550" x="3822700" y="5745163"/>
          <p14:tracePt t="68553" x="3806825" y="5745163"/>
          <p14:tracePt t="68556" x="3781425" y="5745163"/>
          <p14:tracePt t="68563" x="3763963" y="5745163"/>
          <p14:tracePt t="68564" x="3738563" y="5745163"/>
          <p14:tracePt t="68569" x="3721100" y="5745163"/>
          <p14:tracePt t="68579" x="3695700" y="5745163"/>
          <p14:tracePt t="68632" x="3678238" y="5745163"/>
          <p14:tracePt t="68636" x="3678238" y="5727700"/>
          <p14:tracePt t="68643" x="3678238" y="5710238"/>
          <p14:tracePt t="68649" x="3678238" y="5684838"/>
          <p14:tracePt t="68651" x="3652838" y="5684838"/>
          <p14:tracePt t="68654" x="3652838" y="5668963"/>
          <p14:tracePt t="68663" x="3652838" y="5641975"/>
          <p14:tracePt t="68666" x="3652838" y="5626100"/>
          <p14:tracePt t="68686" x="3652838" y="5600700"/>
          <p14:tracePt t="68692" x="3652838" y="5583238"/>
          <p14:tracePt t="68697" x="3636963" y="5583238"/>
          <p14:tracePt t="68697" x="3636963" y="5557838"/>
          <p14:tracePt t="68704" x="3636963" y="5540375"/>
          <p14:tracePt t="68714" x="3611563" y="5514975"/>
          <p14:tracePt t="68721" x="3611563" y="5497513"/>
          <p14:tracePt t="68730" x="3611563" y="5472113"/>
          <p14:tracePt t="68769" x="3594100" y="5472113"/>
          <p14:tracePt t="68771" x="3594100" y="5456238"/>
          <p14:tracePt t="68782" x="3568700" y="5430838"/>
          <p14:tracePt t="68789" x="3551238" y="5430838"/>
          <p14:tracePt t="68790" x="3551238" y="5413375"/>
          <p14:tracePt t="68797" x="3525838" y="5413375"/>
          <p14:tracePt t="68800" x="3525838" y="5387975"/>
          <p14:tracePt t="68801" x="3508375" y="5387975"/>
          <p14:tracePt t="68807" x="3482975" y="5387975"/>
          <p14:tracePt t="68813" x="3482975" y="5370513"/>
          <p14:tracePt t="68814" x="3467100" y="5370513"/>
          <p14:tracePt t="68818" x="3441700" y="5345113"/>
          <p14:tracePt t="68823" x="3424238" y="5345113"/>
          <p14:tracePt t="68830" x="3398838" y="5345113"/>
          <p14:tracePt t="68831" x="3398838" y="5327650"/>
          <p14:tracePt t="68833" x="3381375" y="5327650"/>
          <p14:tracePt t="68837" x="3355975" y="5327650"/>
          <p14:tracePt t="68841" x="3338513" y="5327650"/>
          <p14:tracePt t="68842" x="3338513" y="5302250"/>
          <p14:tracePt t="68846" x="3313113" y="5302250"/>
          <p14:tracePt t="68849" x="3297238" y="5302250"/>
          <p14:tracePt t="68853" x="3270250" y="5286375"/>
          <p14:tracePt t="68857" x="3254375" y="5286375"/>
          <p14:tracePt t="68863" x="3228975" y="5286375"/>
          <p14:tracePt t="68864" x="3211513" y="5286375"/>
          <p14:tracePt t="68867" x="3186113" y="5260975"/>
          <p14:tracePt t="68871" x="3168650" y="5260975"/>
          <p14:tracePt t="68874" x="3143250" y="5260975"/>
          <p14:tracePt t="68880" x="3127375" y="5260975"/>
          <p14:tracePt t="68881" x="3100388" y="5243513"/>
          <p14:tracePt t="68883" x="3084513" y="5243513"/>
          <p14:tracePt t="68886" x="3059113" y="5243513"/>
          <p14:tracePt t="68889" x="3059113" y="5218113"/>
          <p14:tracePt t="68890" x="3041650" y="5218113"/>
          <p14:tracePt t="68897" x="2998788" y="5218113"/>
          <p14:tracePt t="68899" x="2973388" y="5218113"/>
          <p14:tracePt t="68900" x="2973388" y="5200650"/>
          <p14:tracePt t="68902" x="2955925" y="5200650"/>
          <p14:tracePt t="68905" x="2930525" y="5200650"/>
          <p14:tracePt t="68908" x="2914650" y="5200650"/>
          <p14:tracePt t="68914" x="2889250" y="5175250"/>
          <p14:tracePt t="68914" x="2871788" y="5175250"/>
          <p14:tracePt t="68918" x="2846388" y="5175250"/>
          <p14:tracePt t="68921" x="2828925" y="5175250"/>
          <p14:tracePt t="68922" x="2828925" y="5157788"/>
          <p14:tracePt t="68923" x="2803525" y="5157788"/>
          <p14:tracePt t="68930" x="2760663" y="5157788"/>
          <p14:tracePt t="68931" x="2744788" y="5132388"/>
          <p14:tracePt t="68934" x="2719388" y="5132388"/>
          <p14:tracePt t="68937" x="2701925" y="5116513"/>
          <p14:tracePt t="68939" x="2676525" y="5116513"/>
          <p14:tracePt t="68943" x="2659063" y="5116513"/>
          <p14:tracePt t="68947" x="2616200" y="5091113"/>
          <p14:tracePt t="68949" x="2590800" y="5073650"/>
          <p14:tracePt t="68951" x="2574925" y="5073650"/>
          <p14:tracePt t="68953" x="2549525" y="5073650"/>
          <p14:tracePt t="68956" x="2532063" y="5048250"/>
          <p14:tracePt t="68957" x="2506663" y="5048250"/>
          <p14:tracePt t="68964" x="2463800" y="5030788"/>
          <p14:tracePt t="68965" x="2446338" y="5030788"/>
          <p14:tracePt t="68967" x="2420938" y="5005388"/>
          <p14:tracePt t="68970" x="2405063" y="5005388"/>
          <p14:tracePt t="68972" x="2379663" y="5005388"/>
          <p14:tracePt t="68974" x="2379663" y="4987925"/>
          <p14:tracePt t="68975" x="2362200" y="4987925"/>
          <p14:tracePt t="68980" x="2336800" y="4987925"/>
          <p14:tracePt t="68981" x="2336800" y="4962525"/>
          <p14:tracePt t="68982" x="2319338" y="4962525"/>
          <p14:tracePt t="68986" x="2293938" y="4962525"/>
          <p14:tracePt t="68991" x="2276475" y="4946650"/>
          <p14:tracePt t="69003" x="2251075" y="4946650"/>
          <p14:tracePt t="69040" x="2235200" y="4946650"/>
          <p14:tracePt t="69041" x="2235200" y="4919663"/>
          <p14:tracePt t="69064" x="2208213" y="4903788"/>
          <p14:tracePt t="69311" x="2225675" y="4903788"/>
          <p14:tracePt t="69318" x="2251075" y="4903788"/>
          <p14:tracePt t="69325" x="2268538" y="4903788"/>
          <p14:tracePt t="69329" x="2268538" y="4878388"/>
          <p14:tracePt t="69330" x="2293938" y="4878388"/>
          <p14:tracePt t="69336" x="2311400" y="4878388"/>
          <p14:tracePt t="69343" x="2336800" y="4878388"/>
          <p14:tracePt t="69349" x="2352675" y="4878388"/>
          <p14:tracePt t="69353" x="2379663" y="4878388"/>
          <p14:tracePt t="69362" x="2395538" y="4878388"/>
          <p14:tracePt t="69366" x="2420938" y="4878388"/>
          <p14:tracePt t="69371" x="2438400" y="4878388"/>
          <p14:tracePt t="69380" x="2463800" y="4878388"/>
          <p14:tracePt t="69384" x="2481263" y="4878388"/>
          <p14:tracePt t="69393" x="2506663" y="4878388"/>
          <p14:tracePt t="69399" x="2524125" y="4878388"/>
          <p14:tracePt t="69407" x="2549525" y="4878388"/>
          <p14:tracePt t="69414" x="2565400" y="4878388"/>
          <p14:tracePt t="69420" x="2590800" y="4878388"/>
          <p14:tracePt t="69429" x="2608263" y="4878388"/>
          <p14:tracePt t="69431" x="2633663" y="4878388"/>
          <p14:tracePt t="69437" x="2651125" y="4878388"/>
          <p14:tracePt t="69441" x="2676525" y="4878388"/>
          <p14:tracePt t="69448" x="2693988" y="4878388"/>
          <p14:tracePt t="69454" x="2719388" y="4878388"/>
          <p14:tracePt t="69464" x="2735263" y="4878388"/>
          <p14:tracePt t="69473" x="2760663" y="4878388"/>
          <p14:tracePt t="69489" x="2778125" y="4878388"/>
          <p14:tracePt t="69508" x="2803525" y="4878388"/>
          <p14:tracePt t="69519" x="2820988" y="4878388"/>
          <p14:tracePt t="69530" x="2846388" y="4878388"/>
          <p14:tracePt t="69536" x="2863850" y="4878388"/>
          <p14:tracePt t="69546" x="2889250" y="4878388"/>
          <p14:tracePt t="69549" x="2905125" y="4878388"/>
          <p14:tracePt t="69554" x="2930525" y="4878388"/>
          <p14:tracePt t="69563" x="2947988" y="4878388"/>
          <p14:tracePt t="69565" x="2973388" y="4878388"/>
          <p14:tracePt t="69571" x="2990850" y="4878388"/>
          <p14:tracePt t="69575" x="3016250" y="4878388"/>
          <p14:tracePt t="69581" x="3033713" y="4878388"/>
          <p14:tracePt t="69585" x="3059113" y="4878388"/>
          <p14:tracePt t="69589" x="3074988" y="4878388"/>
          <p14:tracePt t="69597" x="3100388" y="4878388"/>
          <p14:tracePt t="69599" x="3117850" y="4878388"/>
          <p14:tracePt t="69603" x="3143250" y="4878388"/>
          <p14:tracePt t="69607" x="3160713" y="4878388"/>
          <p14:tracePt t="69614" x="3186113" y="4878388"/>
          <p14:tracePt t="69617" x="3203575" y="4878388"/>
          <p14:tracePt t="69621" x="3228975" y="4878388"/>
          <p14:tracePt t="69625" x="3244850" y="4878388"/>
          <p14:tracePt t="69630" x="3270250" y="4878388"/>
          <p14:tracePt t="69634" x="3270250" y="4860925"/>
          <p14:tracePt t="69635" x="3287713" y="4860925"/>
          <p14:tracePt t="69640" x="3313113" y="4860925"/>
          <p14:tracePt t="69646" x="3330575" y="4860925"/>
          <p14:tracePt t="69649" x="3355975" y="4860925"/>
          <p14:tracePt t="69653" x="3373438" y="4860925"/>
          <p14:tracePt t="69657" x="3398838" y="4860925"/>
          <p14:tracePt t="69663" x="3414713" y="4860925"/>
          <p14:tracePt t="69666" x="3441700" y="4860925"/>
          <p14:tracePt t="69670" x="3457575" y="4860925"/>
          <p14:tracePt t="69680" x="3482975" y="4835525"/>
          <p14:tracePt t="69683" x="3500438" y="4835525"/>
          <p14:tracePt t="69689" x="3525838" y="4835525"/>
          <p14:tracePt t="69697" x="3543300" y="4835525"/>
          <p14:tracePt t="69704" x="3568700" y="4835525"/>
          <p14:tracePt t="69714" x="3586163" y="4835525"/>
          <p14:tracePt t="69721" x="3611563" y="4835525"/>
          <p14:tracePt t="69730" x="3627438" y="4835525"/>
          <p14:tracePt t="69731" x="3627438" y="4818063"/>
          <p14:tracePt t="69736" x="3652838" y="4818063"/>
          <p14:tracePt t="69746" x="3670300" y="4818063"/>
          <p14:tracePt t="69752" x="3695700" y="4818063"/>
          <p14:tracePt t="69762" x="3713163" y="4818063"/>
          <p14:tracePt t="69767" x="3738563" y="4818063"/>
          <p14:tracePt t="69769" x="3738563" y="4792663"/>
          <p14:tracePt t="69775" x="3756025" y="4792663"/>
          <p14:tracePt t="69782" x="3781425" y="4792663"/>
          <p14:tracePt t="69790" x="3797300" y="4792663"/>
          <p14:tracePt t="69798" x="3822700" y="4792663"/>
          <p14:tracePt t="69806" x="3840163" y="4792663"/>
          <p14:tracePt t="69814" x="3865563" y="4775200"/>
          <p14:tracePt t="69823" x="3883025" y="4775200"/>
          <p14:tracePt t="69831" x="3908425" y="4775200"/>
          <p14:tracePt t="69839" x="3925888" y="4775200"/>
          <p14:tracePt t="69847" x="3951288" y="4775200"/>
          <p14:tracePt t="69854" x="3967163" y="4775200"/>
          <p14:tracePt t="69855" x="3967163" y="4749800"/>
          <p14:tracePt t="69863" x="3992563" y="4749800"/>
          <p14:tracePt t="69870" x="4010025" y="4749800"/>
          <p14:tracePt t="69881" x="4035425" y="4749800"/>
          <p14:tracePt t="69889" x="4052888" y="4749800"/>
          <p14:tracePt t="69899" x="4078288" y="4749800"/>
          <p14:tracePt t="69908" x="4095750" y="4749800"/>
          <p14:tracePt t="69917" x="4121150" y="4749800"/>
          <p14:tracePt t="69926" x="4121150" y="4733925"/>
          <p14:tracePt t="69930" x="4137025" y="4733925"/>
          <p14:tracePt t="69936" x="4162425" y="4733925"/>
          <p14:tracePt t="69953" x="4179888" y="4733925"/>
          <p14:tracePt t="69986" x="4205288" y="4733925"/>
          <p14:tracePt t="70014" x="4222750" y="4733925"/>
          <p14:tracePt t="70020" x="4222750" y="4708525"/>
          <p14:tracePt t="70066" x="4248150" y="4708525"/>
          <p14:tracePt t="70332" x="4230688" y="4708525"/>
          <p14:tracePt t="70348" x="4205288" y="4708525"/>
          <p14:tracePt t="70357" x="4205288" y="4724400"/>
          <p14:tracePt t="70363" x="4187825" y="4724400"/>
          <p14:tracePt t="70373" x="4162425" y="4724400"/>
          <p14:tracePt t="70381" x="4146550" y="4724400"/>
          <p14:tracePt t="70383" x="4146550" y="4749800"/>
          <p14:tracePt t="70387" x="4121150" y="4749800"/>
          <p14:tracePt t="70393" x="4103688" y="4749800"/>
          <p14:tracePt t="70397" x="4078288" y="4749800"/>
          <p14:tracePt t="70400" x="4078288" y="4767263"/>
          <p14:tracePt t="70404" x="4060825" y="4767263"/>
          <p14:tracePt t="70413" x="4035425" y="4767263"/>
          <p14:tracePt t="70415" x="4017963" y="4767263"/>
          <p14:tracePt t="70421" x="3992563" y="4767263"/>
          <p14:tracePt t="70424" x="3992563" y="4792663"/>
          <p14:tracePt t="70429" x="3976688" y="4792663"/>
          <p14:tracePt t="70431" x="3951288" y="4792663"/>
          <p14:tracePt t="70436" x="3933825" y="4792663"/>
          <p14:tracePt t="70443" x="3908425" y="4792663"/>
          <p14:tracePt t="70447" x="3890963" y="4792663"/>
          <p14:tracePt t="70448" x="3890963" y="4810125"/>
          <p14:tracePt t="70453" x="3865563" y="4810125"/>
          <p14:tracePt t="70463" x="3848100" y="4810125"/>
          <p14:tracePt t="70465" x="3822700" y="4810125"/>
          <p14:tracePt t="70471" x="3806825" y="4810125"/>
          <p14:tracePt t="70480" x="3781425" y="4810125"/>
          <p14:tracePt t="70481" x="3781425" y="4835525"/>
          <p14:tracePt t="70484" x="3763963" y="4835525"/>
          <p14:tracePt t="70489" x="3738563" y="4835525"/>
          <p14:tracePt t="70496" x="3721100" y="4835525"/>
          <p14:tracePt t="70499" x="3695700" y="4835525"/>
          <p14:tracePt t="70504" x="3678238" y="4835525"/>
          <p14:tracePt t="70508" x="3652838" y="4835525"/>
          <p14:tracePt t="70513" x="3636963" y="4852988"/>
          <p14:tracePt t="70515" x="3611563" y="4852988"/>
          <p14:tracePt t="70519" x="3594100" y="4852988"/>
          <p14:tracePt t="70525" x="3568700" y="4852988"/>
          <p14:tracePt t="70530" x="3551238" y="4852988"/>
          <p14:tracePt t="70532" x="3525838" y="4852988"/>
          <p14:tracePt t="70536" x="3508375" y="4852988"/>
          <p14:tracePt t="70540" x="3482975" y="4852988"/>
          <p14:tracePt t="70546" x="3467100" y="4852988"/>
          <p14:tracePt t="70548" x="3441700" y="4852988"/>
          <p14:tracePt t="70552" x="3424238" y="4852988"/>
          <p14:tracePt t="70557" x="3398838" y="4852988"/>
          <p14:tracePt t="70564" x="3381375" y="4852988"/>
          <p14:tracePt t="70567" x="3355975" y="4852988"/>
          <p14:tracePt t="70571" x="3338513" y="4852988"/>
          <p14:tracePt t="70579" x="3313113" y="4852988"/>
          <p14:tracePt t="70581" x="3297238" y="4852988"/>
          <p14:tracePt t="70586" x="3270250" y="4852988"/>
          <p14:tracePt t="70591" x="3254375" y="4852988"/>
          <p14:tracePt t="70597" x="3228975" y="4852988"/>
          <p14:tracePt t="70601" x="3211513" y="4852988"/>
          <p14:tracePt t="70607" x="3186113" y="4852988"/>
          <p14:tracePt t="70614" x="3168650" y="4852988"/>
          <p14:tracePt t="70618" x="3143250" y="4852988"/>
          <p14:tracePt t="70625" x="3127375" y="4852988"/>
          <p14:tracePt t="70631" x="3100388" y="4852988"/>
          <p14:tracePt t="70637" x="3084513" y="4852988"/>
          <p14:tracePt t="70646" x="3059113" y="4852988"/>
          <p14:tracePt t="70650" x="3041650" y="4852988"/>
          <p14:tracePt t="70656" x="3016250" y="4852988"/>
          <p14:tracePt t="70663" x="2998788" y="4852988"/>
          <p14:tracePt t="70668" x="2973388" y="4852988"/>
          <p14:tracePt t="70675" x="2955925" y="4852988"/>
          <p14:tracePt t="70681" x="2930525" y="4852988"/>
          <p14:tracePt t="70687" x="2914650" y="4852988"/>
          <p14:tracePt t="70697" x="2889250" y="4852988"/>
          <p14:tracePt t="70703" x="2871788" y="4852988"/>
          <p14:tracePt t="70714" x="2846388" y="4852988"/>
          <p14:tracePt t="70721" x="2846388" y="4835525"/>
          <p14:tracePt t="70725" x="2828925" y="4835525"/>
          <p14:tracePt t="70733" x="2803525" y="4835525"/>
          <p14:tracePt t="70741" x="2786063" y="4835525"/>
          <p14:tracePt t="70747" x="2760663" y="4835525"/>
          <p14:tracePt t="70755" x="2744788" y="4835525"/>
          <p14:tracePt t="70764" x="2719388" y="4835525"/>
          <p14:tracePt t="70774" x="2701925" y="4835525"/>
          <p14:tracePt t="70787" x="2676525" y="4835525"/>
          <p14:tracePt t="70802" x="2659063" y="4835525"/>
          <p14:tracePt t="70820" x="2633663" y="4835525"/>
          <p14:tracePt t="70837" x="2616200" y="4835525"/>
          <p14:tracePt t="70857" x="2590800" y="4835525"/>
          <p14:tracePt t="70875" x="2574925" y="4835525"/>
          <p14:tracePt t="70893" x="2549525" y="4835525"/>
          <p14:tracePt t="71088" x="2565400" y="4835525"/>
          <p14:tracePt t="71103" x="2590800" y="4835525"/>
          <p14:tracePt t="71114" x="2608263" y="4835525"/>
          <p14:tracePt t="71122" x="2633663" y="4835525"/>
          <p14:tracePt t="71131" x="2651125" y="4835525"/>
          <p14:tracePt t="71139" x="2676525" y="4835525"/>
          <p14:tracePt t="71147" x="2693988" y="4835525"/>
          <p14:tracePt t="71156" x="2719388" y="4835525"/>
          <p14:tracePt t="71164" x="2735263" y="4835525"/>
          <p14:tracePt t="71171" x="2760663" y="4835525"/>
          <p14:tracePt t="71180" x="2778125" y="4835525"/>
          <p14:tracePt t="71185" x="2803525" y="4835525"/>
          <p14:tracePt t="71193" x="2820988" y="4835525"/>
          <p14:tracePt t="71199" x="2846388" y="4835525"/>
          <p14:tracePt t="71205" x="2863850" y="4835525"/>
          <p14:tracePt t="71214" x="2889250" y="4835525"/>
          <p14:tracePt t="71217" x="2905125" y="4835525"/>
          <p14:tracePt t="71223" x="2930525" y="4835525"/>
          <p14:tracePt t="71230" x="2947988" y="4835525"/>
          <p14:tracePt t="71234" x="2973388" y="4835525"/>
          <p14:tracePt t="71239" x="2990850" y="4835525"/>
          <p14:tracePt t="71247" x="3016250" y="4835525"/>
          <p14:tracePt t="71250" x="3033713" y="4835525"/>
          <p14:tracePt t="71255" x="3059113" y="4835525"/>
          <p14:tracePt t="71263" x="3074988" y="4835525"/>
          <p14:tracePt t="71266" x="3100388" y="4835525"/>
          <p14:tracePt t="71271" x="3117850" y="4835525"/>
          <p14:tracePt t="71279" x="3143250" y="4835525"/>
          <p14:tracePt t="71282" x="3160713" y="4835525"/>
          <p14:tracePt t="71289" x="3186113" y="4835525"/>
          <p14:tracePt t="71297" x="3203575" y="4835525"/>
          <p14:tracePt t="71304" x="3228975" y="4835525"/>
          <p14:tracePt t="71313" x="3244850" y="4835525"/>
          <p14:tracePt t="71318" x="3270250" y="4835525"/>
          <p14:tracePt t="71326" x="3287713" y="4835525"/>
          <p14:tracePt t="71331" x="3313113" y="4835525"/>
          <p14:tracePt t="71337" x="3330575" y="4835525"/>
          <p14:tracePt t="71343" x="3355975" y="4835525"/>
          <p14:tracePt t="71347" x="3373438" y="4835525"/>
          <p14:tracePt t="71353" x="3398838" y="4835525"/>
          <p14:tracePt t="71358" x="3414713" y="4835525"/>
          <p14:tracePt t="71364" x="3441700" y="4835525"/>
          <p14:tracePt t="71371" x="3457575" y="4835525"/>
          <p14:tracePt t="71379" x="3482975" y="4835525"/>
          <p14:tracePt t="71384" x="3500438" y="4835525"/>
          <p14:tracePt t="71390" x="3525838" y="4835525"/>
          <p14:tracePt t="71396" x="3543300" y="4835525"/>
          <p14:tracePt t="71401" x="3568700" y="4835525"/>
          <p14:tracePt t="71408" x="3586163" y="4835525"/>
          <p14:tracePt t="71414" x="3611563" y="4835525"/>
          <p14:tracePt t="71421" x="3627438" y="4835525"/>
          <p14:tracePt t="71430" x="3652838" y="4835525"/>
          <p14:tracePt t="71437" x="3670300" y="4835525"/>
          <p14:tracePt t="71448" x="3695700" y="4835525"/>
          <p14:tracePt t="71469" x="3713163" y="4835525"/>
          <p14:tracePt t="71566" x="3738563" y="4835525"/>
          <p14:tracePt t="71701" x="3756025" y="4835525"/>
          <p14:tracePt t="71742" x="3756025" y="4852988"/>
          <p14:tracePt t="71744" x="3781425" y="4852988"/>
          <p14:tracePt t="71767" x="3797300" y="4852988"/>
          <p14:tracePt t="72126" x="3781425" y="4852988"/>
          <p14:tracePt t="72137" x="3763963" y="4852988"/>
          <p14:tracePt t="72140" x="3763963" y="4878388"/>
          <p14:tracePt t="72197" x="3738563" y="4878388"/>
          <p14:tracePt t="72202" x="3721100" y="4878388"/>
          <p14:tracePt t="72207" x="3695700" y="4878388"/>
          <p14:tracePt t="72214" x="3678238" y="4878388"/>
          <p14:tracePt t="72217" x="3652838" y="4878388"/>
          <p14:tracePt t="72223" x="3636963" y="4878388"/>
          <p14:tracePt t="72229" x="3611563" y="4878388"/>
          <p14:tracePt t="72231" x="3594100" y="4878388"/>
          <p14:tracePt t="72235" x="3568700" y="4878388"/>
          <p14:tracePt t="72238" x="3568700" y="4894263"/>
          <p14:tracePt t="72239" x="3551238" y="4894263"/>
          <p14:tracePt t="72246" x="3525838" y="4894263"/>
          <p14:tracePt t="72249" x="3508375" y="4894263"/>
          <p14:tracePt t="72253" x="3482975" y="4894263"/>
          <p14:tracePt t="72257" x="3467100" y="4894263"/>
          <p14:tracePt t="72264" x="3441700" y="4894263"/>
          <p14:tracePt t="72267" x="3424238" y="4894263"/>
          <p14:tracePt t="72271" x="3398838" y="4894263"/>
          <p14:tracePt t="72279" x="3381375" y="4894263"/>
          <p14:tracePt t="72281" x="3355975" y="4894263"/>
          <p14:tracePt t="72286" x="3338513" y="4894263"/>
          <p14:tracePt t="72293" x="3313113" y="4894263"/>
          <p14:tracePt t="72297" x="3297238" y="4919663"/>
          <p14:tracePt t="72303" x="3270250" y="4919663"/>
          <p14:tracePt t="72308" x="3254375" y="4919663"/>
          <p14:tracePt t="72314" x="3228975" y="4919663"/>
          <p14:tracePt t="72317" x="3211513" y="4919663"/>
          <p14:tracePt t="72323" x="3186113" y="4919663"/>
          <p14:tracePt t="72330" x="3168650" y="4919663"/>
          <p14:tracePt t="72331" x="3168650" y="4937125"/>
          <p14:tracePt t="72335" x="3143250" y="4937125"/>
          <p14:tracePt t="72342" x="3127375" y="4937125"/>
          <p14:tracePt t="72349" x="3100388" y="4937125"/>
          <p14:tracePt t="72356" x="3084513" y="4937125"/>
          <p14:tracePt t="72364" x="3059113" y="4937125"/>
          <p14:tracePt t="72367" x="3059113" y="4962525"/>
          <p14:tracePt t="72369" x="3041650" y="4962525"/>
          <p14:tracePt t="72379" x="3016250" y="4962525"/>
          <p14:tracePt t="72382" x="2998788" y="4962525"/>
          <p14:tracePt t="72388" x="2973388" y="4962525"/>
          <p14:tracePt t="72396" x="2955925" y="4962525"/>
          <p14:tracePt t="72403" x="2930525" y="4962525"/>
          <p14:tracePt t="72413" x="2914650" y="4962525"/>
          <p14:tracePt t="72418" x="2889250" y="4962525"/>
          <p14:tracePt t="72425" x="2871788" y="4962525"/>
          <p14:tracePt t="72431" x="2846388" y="4962525"/>
          <p14:tracePt t="72438" x="2828925" y="4962525"/>
          <p14:tracePt t="72441" x="2828925" y="4979988"/>
          <p14:tracePt t="72447" x="2803525" y="4979988"/>
          <p14:tracePt t="72453" x="2786063" y="4979988"/>
          <p14:tracePt t="72463" x="2760663" y="4979988"/>
          <p14:tracePt t="72472" x="2744788" y="4979988"/>
          <p14:tracePt t="72493" x="2719388" y="4979988"/>
          <p14:tracePt t="72693" x="2735263" y="4979988"/>
          <p14:tracePt t="72707" x="2760663" y="4979988"/>
          <p14:tracePt t="72716" x="2760663" y="5005388"/>
          <p14:tracePt t="72719" x="2778125" y="5005388"/>
          <p14:tracePt t="72730" x="2803525" y="5005388"/>
          <p14:tracePt t="72740" x="2820988" y="5005388"/>
          <p14:tracePt t="72748" x="2846388" y="5005388"/>
          <p14:tracePt t="72756" x="2863850" y="5005388"/>
          <p14:tracePt t="72764" x="2889250" y="5005388"/>
          <p14:tracePt t="72770" x="2905125" y="5005388"/>
          <p14:tracePt t="72779" x="2930525" y="5005388"/>
          <p14:tracePt t="72783" x="2947988" y="5005388"/>
          <p14:tracePt t="72788" x="2973388" y="5005388"/>
          <p14:tracePt t="72796" x="2990850" y="5005388"/>
          <p14:tracePt t="72798" x="3016250" y="5005388"/>
          <p14:tracePt t="72802" x="3033713" y="5005388"/>
          <p14:tracePt t="72807" x="3059113" y="5005388"/>
          <p14:tracePt t="72813" x="3074988" y="5005388"/>
          <p14:tracePt t="72815" x="3100388" y="5005388"/>
          <p14:tracePt t="72820" x="3117850" y="5005388"/>
          <p14:tracePt t="72825" x="3143250" y="5005388"/>
          <p14:tracePt t="72830" x="3160713" y="5005388"/>
          <p14:tracePt t="72834" x="3186113" y="5005388"/>
          <p14:tracePt t="72839" x="3186113" y="5022850"/>
          <p14:tracePt t="72841" x="3203575" y="5022850"/>
          <p14:tracePt t="72847" x="3228975" y="5022850"/>
          <p14:tracePt t="72854" x="3244850" y="5022850"/>
          <p14:tracePt t="72863" x="3270250" y="5022850"/>
          <p14:tracePt t="72869" x="3287713" y="5022850"/>
          <p14:tracePt t="72879" x="3313113" y="5022850"/>
          <p14:tracePt t="72886" x="3330575" y="5022850"/>
          <p14:tracePt t="72897" x="3355975" y="5022850"/>
          <p14:tracePt t="72908" x="3373438" y="5022850"/>
          <p14:tracePt t="72934" x="3398838" y="5022850"/>
          <p14:tracePt t="72963" x="3414713" y="5022850"/>
          <p14:tracePt t="72972" x="3441700" y="5022850"/>
          <p14:tracePt t="72984" x="3441700" y="5048250"/>
          <p14:tracePt t="72986" x="3457575" y="5048250"/>
          <p14:tracePt t="72997" x="3482975" y="5048250"/>
          <p14:tracePt t="73006" x="3500438" y="5048250"/>
          <p14:tracePt t="73016" x="3525838" y="5048250"/>
          <p14:tracePt t="73024" x="3543300" y="5048250"/>
          <p14:tracePt t="73032" x="3568700" y="5048250"/>
          <p14:tracePt t="73039" x="3586163" y="5048250"/>
          <p14:tracePt t="73047" x="3611563" y="5048250"/>
          <p14:tracePt t="73047" x="3611563" y="5064125"/>
          <p14:tracePt t="73051" x="3627438" y="5064125"/>
          <p14:tracePt t="73058" x="3652838" y="5064125"/>
          <p14:tracePt t="73064" x="3670300" y="5064125"/>
          <p14:tracePt t="73070" x="3695700" y="5064125"/>
          <p14:tracePt t="73079" x="3713163" y="5064125"/>
          <p14:tracePt t="73082" x="3738563" y="5064125"/>
          <p14:tracePt t="73089" x="3756025" y="5064125"/>
          <p14:tracePt t="73096" x="3781425" y="5064125"/>
          <p14:tracePt t="73099" x="3781425" y="5091113"/>
          <p14:tracePt t="73101" x="3797300" y="5091113"/>
          <p14:tracePt t="73107" x="3822700" y="5091113"/>
          <p14:tracePt t="73114" x="3840163" y="5091113"/>
          <p14:tracePt t="73119" x="3865563" y="5091113"/>
          <p14:tracePt t="73130" x="3883025" y="5091113"/>
          <p14:tracePt t="73133" x="3908425" y="5091113"/>
          <p14:tracePt t="73145" x="3925888" y="5091113"/>
          <p14:tracePt t="73154" x="3925888" y="5106988"/>
          <p14:tracePt t="73155" x="3951288" y="5106988"/>
          <p14:tracePt t="73181" x="3967163" y="5106988"/>
          <p14:tracePt t="73217" x="3992563" y="5106988"/>
          <p14:tracePt t="73243" x="4010025" y="5106988"/>
          <p14:tracePt t="73257" x="4010025" y="5132388"/>
          <p14:tracePt t="73264" x="4035425" y="5132388"/>
          <p14:tracePt t="73277" x="4052888" y="5132388"/>
          <p14:tracePt t="73289" x="4078288" y="5132388"/>
          <p14:tracePt t="73291" x="4078288" y="5149850"/>
          <p14:tracePt t="73304" x="4095750" y="5149850"/>
          <p14:tracePt t="73526" x="4121150" y="5175250"/>
          <p14:tracePt t="74126" x="4121150" y="5192713"/>
          <p14:tracePt t="74150" x="4137025" y="5192713"/>
          <p14:tracePt t="80384" x="4121150" y="5192713"/>
          <p14:tracePt t="80389" x="4103688" y="5218113"/>
          <p14:tracePt t="80396" x="4078288" y="5218113"/>
          <p14:tracePt t="80397" x="4078288" y="5235575"/>
          <p14:tracePt t="80398" x="4060825" y="5235575"/>
          <p14:tracePt t="80402" x="4035425" y="5235575"/>
          <p14:tracePt t="80404" x="4035425" y="5260975"/>
          <p14:tracePt t="80406" x="4017963" y="5260975"/>
          <p14:tracePt t="80414" x="3976688" y="5276850"/>
          <p14:tracePt t="80416" x="3951288" y="5276850"/>
          <p14:tracePt t="80420" x="3933825" y="5302250"/>
          <p14:tracePt t="80423" x="3908425" y="5302250"/>
          <p14:tracePt t="80429" x="3890963" y="5302250"/>
          <p14:tracePt t="80431" x="3865563" y="5319713"/>
          <p14:tracePt t="80433" x="3848100" y="5319713"/>
          <p14:tracePt t="80437" x="3822700" y="5319713"/>
          <p14:tracePt t="80440" x="3806825" y="5319713"/>
          <p14:tracePt t="80447" x="3781425" y="5345113"/>
          <p14:tracePt t="80447" x="3763963" y="5345113"/>
          <p14:tracePt t="80451" x="3738563" y="5345113"/>
          <p14:tracePt t="80455" x="3721100" y="5345113"/>
          <p14:tracePt t="80456" x="3721100" y="5362575"/>
          <p14:tracePt t="80462" x="3695700" y="5362575"/>
          <p14:tracePt t="80464" x="3678238" y="5362575"/>
          <p14:tracePt t="80466" x="3652838" y="5362575"/>
          <p14:tracePt t="80467" x="3652838" y="5387975"/>
          <p14:tracePt t="80470" x="3636963" y="5387975"/>
          <p14:tracePt t="80472" x="3611563" y="5387975"/>
          <p14:tracePt t="80480" x="3594100" y="5405438"/>
          <p14:tracePt t="80481" x="3568700" y="5405438"/>
          <p14:tracePt t="80482" x="3551238" y="5405438"/>
          <p14:tracePt t="80485" x="3525838" y="5405438"/>
          <p14:tracePt t="80487" x="3508375" y="5405438"/>
          <p14:tracePt t="80490" x="3482975" y="5405438"/>
          <p14:tracePt t="80492" x="3467100" y="5405438"/>
          <p14:tracePt t="80496" x="3441700" y="5405438"/>
          <p14:tracePt t="80497" x="3424238" y="5405438"/>
          <p14:tracePt t="80499" x="3398838" y="5405438"/>
          <p14:tracePt t="80501" x="3381375" y="5405438"/>
          <p14:tracePt t="80504" x="3355975" y="5405438"/>
          <p14:tracePt t="80506" x="3338513" y="5405438"/>
          <p14:tracePt t="80513" x="3297238" y="5405438"/>
          <p14:tracePt t="80516" x="3270250" y="5405438"/>
          <p14:tracePt t="80518" x="3254375" y="5405438"/>
          <p14:tracePt t="80520" x="3254375" y="5430838"/>
          <p14:tracePt t="80521" x="3228975" y="5430838"/>
          <p14:tracePt t="80525" x="3211513" y="5430838"/>
          <p14:tracePt t="80530" x="3186113" y="5430838"/>
          <p14:tracePt t="80533" x="3168650" y="5430838"/>
          <p14:tracePt t="80538" x="3143250" y="5430838"/>
          <p14:tracePt t="80545" x="3127375" y="5430838"/>
          <p14:tracePt t="80547" x="3100388" y="5430838"/>
          <p14:tracePt t="80551" x="3084513" y="5430838"/>
          <p14:tracePt t="80555" x="3059113" y="5430838"/>
          <p14:tracePt t="80563" x="3041650" y="5430838"/>
          <p14:tracePt t="80566" x="3016250" y="5430838"/>
          <p14:tracePt t="80571" x="2998788" y="5430838"/>
          <p14:tracePt t="80580" x="2973388" y="5430838"/>
          <p14:tracePt t="80587" x="2955925" y="5430838"/>
          <p14:tracePt t="80597" x="2955925" y="5446713"/>
          <p14:tracePt t="80604" x="2930525" y="5446713"/>
          <p14:tracePt t="80629" x="2914650" y="5472113"/>
          <p14:tracePt t="80679" x="2889250" y="5472113"/>
          <p14:tracePt t="80687" x="2871788" y="5472113"/>
          <p14:tracePt t="80696" x="2846388" y="5472113"/>
          <p14:tracePt t="80702" x="2828925" y="5472113"/>
          <p14:tracePt t="80708" x="2803525" y="5472113"/>
          <p14:tracePt t="80714" x="2786063" y="5472113"/>
          <p14:tracePt t="80719" x="2760663" y="5472113"/>
          <p14:tracePt t="80725" x="2744788" y="5472113"/>
          <p14:tracePt t="80730" x="2719388" y="5472113"/>
          <p14:tracePt t="80735" x="2701925" y="5472113"/>
          <p14:tracePt t="80739" x="2676525" y="5472113"/>
          <p14:tracePt t="80746" x="2659063" y="5472113"/>
          <p14:tracePt t="80749" x="2633663" y="5472113"/>
          <p14:tracePt t="80754" x="2616200" y="5472113"/>
          <p14:tracePt t="80763" x="2590800" y="5472113"/>
          <p14:tracePt t="80824" x="2574925" y="5472113"/>
          <p14:tracePt t="80833" x="2549525" y="5472113"/>
          <p14:tracePt t="80846" x="2532063" y="5472113"/>
          <p14:tracePt t="80860" x="2506663" y="5472113"/>
          <p14:tracePt t="80884" x="2489200" y="5472113"/>
          <p14:tracePt t="80965" x="2463800" y="5472113"/>
          <p14:tracePt t="80977" x="2446338" y="5472113"/>
          <p14:tracePt t="80984" x="2420938" y="5472113"/>
          <p14:tracePt t="80991" x="2405063" y="5472113"/>
          <p14:tracePt t="80998" x="2379663" y="5472113"/>
          <p14:tracePt t="81006" x="2362200" y="5472113"/>
          <p14:tracePt t="81014" x="2336800" y="5472113"/>
          <p14:tracePt t="81021" x="2319338" y="5472113"/>
          <p14:tracePt t="81031" x="2293938" y="5472113"/>
          <p14:tracePt t="81040" x="2276475" y="5472113"/>
          <p14:tracePt t="81050" x="2251075" y="5472113"/>
          <p14:tracePt t="81063" x="2235200" y="5456238"/>
          <p14:tracePt t="81071" x="2208213" y="5456238"/>
          <p14:tracePt t="81088" x="2192338" y="5456238"/>
          <p14:tracePt t="81114" x="2166938" y="5456238"/>
          <p14:tracePt t="81136" x="2166938" y="5430838"/>
          <p14:tracePt t="81148" x="2149475" y="5430838"/>
          <p14:tracePt t="81163" x="2124075" y="5430838"/>
          <p14:tracePt t="81170" x="2106613" y="5430838"/>
          <p14:tracePt t="81179" x="2081213" y="5413375"/>
          <p14:tracePt t="81183" x="2065338" y="5413375"/>
          <p14:tracePt t="81189" x="2038350" y="5413375"/>
          <p14:tracePt t="81197" x="2022475" y="5413375"/>
          <p14:tracePt t="81203" x="1997075" y="5413375"/>
          <p14:tracePt t="81214" x="1979613" y="5413375"/>
          <p14:tracePt t="81223" x="1954213" y="5413375"/>
          <p14:tracePt t="81343" x="1936750" y="5413375"/>
          <p14:tracePt t="81371" x="1911350" y="5413375"/>
          <p14:tracePt t="81397" x="1893888" y="5413375"/>
          <p14:tracePt t="81551" x="1911350" y="5413375"/>
          <p14:tracePt t="81587" x="1928813" y="5413375"/>
          <p14:tracePt t="81603" x="1954213" y="5413375"/>
          <p14:tracePt t="81614" x="1971675" y="5413375"/>
          <p14:tracePt t="81623" x="1997075" y="5413375"/>
          <p14:tracePt t="81632" x="2012950" y="5413375"/>
          <p14:tracePt t="81639" x="2038350" y="5413375"/>
          <p14:tracePt t="81648" x="2055813" y="5413375"/>
          <p14:tracePt t="81657" x="2081213" y="5413375"/>
          <p14:tracePt t="81665" x="2098675" y="5413375"/>
          <p14:tracePt t="81673" x="2124075" y="5413375"/>
          <p14:tracePt t="81682" x="2141538" y="5413375"/>
          <p14:tracePt t="81683" x="2141538" y="5430838"/>
          <p14:tracePt t="81690" x="2166938" y="5430838"/>
          <p14:tracePt t="81698" x="2182813" y="5430838"/>
          <p14:tracePt t="81705" x="2208213" y="5430838"/>
          <p14:tracePt t="81714" x="2225675" y="5430838"/>
          <p14:tracePt t="81724" x="2251075" y="5430838"/>
          <p14:tracePt t="81733" x="2268538" y="5430838"/>
          <p14:tracePt t="81745" x="2293938" y="5430838"/>
          <p14:tracePt t="81784" x="2311400" y="5430838"/>
          <p14:tracePt t="81809" x="2336800" y="5430838"/>
          <p14:tracePt t="81816" x="2352675" y="5430838"/>
          <p14:tracePt t="81822" x="2379663" y="5430838"/>
          <p14:tracePt t="81830" x="2395538" y="5430838"/>
          <p14:tracePt t="81840" x="2420938" y="5430838"/>
          <p14:tracePt t="81849" x="2438400" y="5430838"/>
          <p14:tracePt t="81857" x="2463800" y="5430838"/>
          <p14:tracePt t="81864" x="2481263" y="5430838"/>
          <p14:tracePt t="81871" x="2506663" y="5430838"/>
          <p14:tracePt t="81880" x="2524125" y="5430838"/>
          <p14:tracePt t="81887" x="2549525" y="5430838"/>
          <p14:tracePt t="81895" x="2565400" y="5430838"/>
          <p14:tracePt t="81899" x="2590800" y="5430838"/>
          <p14:tracePt t="81906" x="2608263" y="5430838"/>
          <p14:tracePt t="81914" x="2633663" y="5430838"/>
          <p14:tracePt t="81920" x="2651125" y="5430838"/>
          <p14:tracePt t="81925" x="2676525" y="5430838"/>
          <p14:tracePt t="81929" x="2676525" y="5446713"/>
          <p14:tracePt t="81931" x="2693988" y="5446713"/>
          <p14:tracePt t="81936" x="2719388" y="5446713"/>
          <p14:tracePt t="81942" x="2735263" y="5446713"/>
          <p14:tracePt t="81948" x="2760663" y="5446713"/>
          <p14:tracePt t="81954" x="2778125" y="5446713"/>
          <p14:tracePt t="81964" x="2803525" y="5446713"/>
          <p14:tracePt t="81970" x="2820988" y="5446713"/>
          <p14:tracePt t="81979" x="2846388" y="5446713"/>
          <p14:tracePt t="81982" x="2863850" y="5446713"/>
          <p14:tracePt t="81989" x="2889250" y="5446713"/>
          <p14:tracePt t="81996" x="2905125" y="5446713"/>
          <p14:tracePt t="82000" x="2930525" y="5446713"/>
          <p14:tracePt t="82006" x="2947988" y="5446713"/>
          <p14:tracePt t="82013" x="2973388" y="5446713"/>
          <p14:tracePt t="82017" x="2990850" y="5446713"/>
          <p14:tracePt t="82022" x="3016250" y="5446713"/>
          <p14:tracePt t="82029" x="3033713" y="5446713"/>
          <p14:tracePt t="82031" x="3059113" y="5446713"/>
          <p14:tracePt t="82035" x="3074988" y="5446713"/>
          <p14:tracePt t="82040" x="3100388" y="5446713"/>
          <p14:tracePt t="82046" x="3117850" y="5446713"/>
          <p14:tracePt t="82049" x="3143250" y="5446713"/>
          <p14:tracePt t="82054" x="3160713" y="5446713"/>
          <p14:tracePt t="82058" x="3186113" y="5446713"/>
          <p14:tracePt t="82064" x="3203575" y="5446713"/>
          <p14:tracePt t="82068" x="3228975" y="5446713"/>
          <p14:tracePt t="82073" x="3244850" y="5446713"/>
          <p14:tracePt t="82079" x="3270250" y="5446713"/>
          <p14:tracePt t="82082" x="3287713" y="5446713"/>
          <p14:tracePt t="82088" x="3313113" y="5446713"/>
          <p14:tracePt t="82096" x="3330575" y="5446713"/>
          <p14:tracePt t="82098" x="3355975" y="5446713"/>
          <p14:tracePt t="82103" x="3373438" y="5446713"/>
          <p14:tracePt t="82113" x="3398838" y="5446713"/>
          <p14:tracePt t="82115" x="3414713" y="5472113"/>
          <p14:tracePt t="82121" x="3441700" y="5472113"/>
          <p14:tracePt t="82125" x="3457575" y="5472113"/>
          <p14:tracePt t="82130" x="3482975" y="5472113"/>
          <p14:tracePt t="82148" x="3568700" y="5472113"/>
          <p14:tracePt t="82150" x="3586163" y="5472113"/>
          <p14:tracePt t="82153" x="3611563" y="5472113"/>
          <p14:tracePt t="82157" x="3627438" y="5472113"/>
          <p14:tracePt t="82158" x="3627438" y="5489575"/>
          <p14:tracePt t="82163" x="3652838" y="5489575"/>
          <p14:tracePt t="82165" x="3670300" y="5489575"/>
          <p14:tracePt t="82169" x="3695700" y="5489575"/>
          <p14:tracePt t="82173" x="3713163" y="5489575"/>
          <p14:tracePt t="82179" x="3738563" y="5489575"/>
          <p14:tracePt t="82181" x="3756025" y="5489575"/>
          <p14:tracePt t="82186" x="3756025" y="5514975"/>
          <p14:tracePt t="82187" x="3781425" y="5514975"/>
          <p14:tracePt t="82192" x="3797300" y="5514975"/>
          <p14:tracePt t="82197" x="3822700" y="5514975"/>
          <p14:tracePt t="82205" x="3840163" y="5514975"/>
          <p14:tracePt t="82238" x="3840163" y="5532438"/>
          <p14:tracePt t="82282" x="3840163" y="5557838"/>
          <p14:tracePt t="82285" x="3822700" y="5557838"/>
          <p14:tracePt t="82297" x="3806825" y="5557838"/>
          <p14:tracePt t="82301" x="3806825" y="5575300"/>
          <p14:tracePt t="82308" x="3781425" y="5575300"/>
          <p14:tracePt t="82317" x="3763963" y="5600700"/>
          <p14:tracePt t="82325" x="3738563" y="5600700"/>
          <p14:tracePt t="82331" x="3738563" y="5616575"/>
          <p14:tracePt t="82332" x="3721100" y="5616575"/>
          <p14:tracePt t="82340" x="3695700" y="5616575"/>
          <p14:tracePt t="82346" x="3695700" y="5641975"/>
          <p14:tracePt t="82347" x="3678238" y="5641975"/>
          <p14:tracePt t="82353" x="3652838" y="5641975"/>
          <p14:tracePt t="82363" x="3636963" y="5659438"/>
          <p14:tracePt t="82369" x="3611563" y="5659438"/>
          <p14:tracePt t="82379" x="3594100" y="5684838"/>
          <p14:tracePt t="82384" x="3568700" y="5684838"/>
          <p14:tracePt t="82391" x="3551238" y="5684838"/>
          <p14:tracePt t="82396" x="3551238" y="5702300"/>
          <p14:tracePt t="82399" x="3525838" y="5702300"/>
          <p14:tracePt t="82404" x="3508375" y="5702300"/>
          <p14:tracePt t="82413" x="3482975" y="5727700"/>
          <p14:tracePt t="82416" x="3467100" y="5727700"/>
          <p14:tracePt t="82420" x="3441700" y="5727700"/>
          <p14:tracePt t="82425" x="3424238" y="5727700"/>
          <p14:tracePt t="82430" x="3398838" y="5727700"/>
          <p14:tracePt t="82434" x="3381375" y="5727700"/>
          <p14:tracePt t="82436" x="3381375" y="5745163"/>
          <p14:tracePt t="82438" x="3355975" y="5745163"/>
          <p14:tracePt t="82445" x="3338513" y="5745163"/>
          <p14:tracePt t="82447" x="3313113" y="5745163"/>
          <p14:tracePt t="82451" x="3297238" y="5745163"/>
          <p14:tracePt t="82455" x="3270250" y="5745163"/>
          <p14:tracePt t="82463" x="3254375" y="5745163"/>
          <p14:tracePt t="82464" x="3228975" y="5745163"/>
          <p14:tracePt t="82470" x="3211513" y="5745163"/>
          <p14:tracePt t="82479" x="3186113" y="5745163"/>
          <p14:tracePt t="82482" x="3168650" y="5745163"/>
          <p14:tracePt t="82489" x="3143250" y="5745163"/>
          <p14:tracePt t="82497" x="3127375" y="5745163"/>
          <p14:tracePt t="82503" x="3100388" y="5745163"/>
          <p14:tracePt t="82513" x="3084513" y="5745163"/>
          <p14:tracePt t="82519" x="3059113" y="5745163"/>
          <p14:tracePt t="82529" x="3041650" y="5745163"/>
          <p14:tracePt t="82537" x="3016250" y="5745163"/>
          <p14:tracePt t="82546" x="2998788" y="5745163"/>
          <p14:tracePt t="82553" x="2973388" y="5745163"/>
          <p14:tracePt t="82562" x="2955925" y="5745163"/>
          <p14:tracePt t="82567" x="2930525" y="5745163"/>
          <p14:tracePt t="82573" x="2914650" y="5745163"/>
          <p14:tracePt t="82580" x="2889250" y="5745163"/>
          <p14:tracePt t="82584" x="2871788" y="5745163"/>
          <p14:tracePt t="82590" x="2846388" y="5745163"/>
          <p14:tracePt t="82597" x="2828925" y="5727700"/>
          <p14:tracePt t="82603" x="2803525" y="5727700"/>
          <p14:tracePt t="82612" x="2786063" y="5727700"/>
          <p14:tracePt t="82615" x="2760663" y="5727700"/>
          <p14:tracePt t="82620" x="2744788" y="5727700"/>
          <p14:tracePt t="82621" x="2744788" y="5710238"/>
          <p14:tracePt t="82625" x="2719388" y="5710238"/>
          <p14:tracePt t="82632" x="2701925" y="5710238"/>
          <p14:tracePt t="82636" x="2676525" y="5710238"/>
          <p14:tracePt t="82639" x="2676525" y="5684838"/>
          <p14:tracePt t="82641" x="2659063" y="5684838"/>
          <p14:tracePt t="82647" x="2633663" y="5684838"/>
          <p14:tracePt t="82652" x="2616200" y="5684838"/>
          <p14:tracePt t="82662" x="2590800" y="5684838"/>
          <p14:tracePt t="82664" x="2574925" y="5684838"/>
          <p14:tracePt t="82670" x="2574925" y="5668963"/>
          <p14:tracePt t="82671" x="2549525" y="5668963"/>
          <p14:tracePt t="82680" x="2532063" y="5668963"/>
          <p14:tracePt t="82684" x="2506663" y="5668963"/>
          <p14:tracePt t="82692" x="2489200" y="5668963"/>
          <p14:tracePt t="82704" x="2463800" y="5668963"/>
          <p14:tracePt t="82859" x="2463800" y="5641975"/>
          <p14:tracePt t="82877" x="2481263" y="5641975"/>
          <p14:tracePt t="82906" x="2506663" y="5641975"/>
          <p14:tracePt t="82931" x="2524125" y="5641975"/>
          <p14:tracePt t="82952" x="2549525" y="5641975"/>
          <p14:tracePt t="82963" x="2565400" y="5641975"/>
          <p14:tracePt t="82970" x="2590800" y="5641975"/>
          <p14:tracePt t="82978" x="2608263" y="5641975"/>
          <p14:tracePt t="82983" x="2633663" y="5641975"/>
          <p14:tracePt t="82989" x="2651125" y="5641975"/>
          <p14:tracePt t="82996" x="2676525" y="5641975"/>
          <p14:tracePt t="82998" x="2676525" y="5626100"/>
          <p14:tracePt t="83001" x="2693988" y="5626100"/>
          <p14:tracePt t="83007" x="2719388" y="5626100"/>
          <p14:tracePt t="83014" x="2735263" y="5626100"/>
          <p14:tracePt t="83018" x="2760663" y="5626100"/>
          <p14:tracePt t="83023" x="2778125" y="5626100"/>
          <p14:tracePt t="83030" x="2803525" y="5626100"/>
          <p14:tracePt t="83033" x="2820988" y="5626100"/>
          <p14:tracePt t="83037" x="2846388" y="5626100"/>
          <p14:tracePt t="83045" x="2863850" y="5626100"/>
          <p14:tracePt t="83112" x="2889250" y="5626100"/>
          <p14:tracePt t="83130" x="2905125" y="5626100"/>
          <p14:tracePt t="83143" x="2930525" y="5626100"/>
          <p14:tracePt t="83152" x="2947988" y="5626100"/>
          <p14:tracePt t="83160" x="2973388" y="5626100"/>
          <p14:tracePt t="83168" x="2990850" y="5626100"/>
          <p14:tracePt t="83178" x="3016250" y="5626100"/>
          <p14:tracePt t="83183" x="3033713" y="5626100"/>
          <p14:tracePt t="83190" x="3059113" y="5626100"/>
          <p14:tracePt t="83192" x="3059113" y="5600700"/>
          <p14:tracePt t="83200" x="3074988" y="5600700"/>
          <p14:tracePt t="83208" x="3100388" y="5600700"/>
          <p14:tracePt t="83216" x="3117850" y="5600700"/>
          <p14:tracePt t="83229" x="3143250" y="5600700"/>
          <p14:tracePt t="83245" x="3160713" y="5600700"/>
          <p14:tracePt t="83253" x="3186113" y="5600700"/>
          <p14:tracePt t="83263" x="3203575" y="5600700"/>
          <p14:tracePt t="83267" x="3228975" y="5600700"/>
          <p14:tracePt t="83273" x="3244850" y="5600700"/>
          <p14:tracePt t="83280" x="3270250" y="5600700"/>
          <p14:tracePt t="83283" x="3287713" y="5600700"/>
          <p14:tracePt t="83288" x="3313113" y="5600700"/>
          <p14:tracePt t="83296" x="3330575" y="5600700"/>
          <p14:tracePt t="83297" x="3355975" y="5600700"/>
          <p14:tracePt t="83299" x="3373438" y="5600700"/>
          <p14:tracePt t="83302" x="3398838" y="5600700"/>
          <p14:tracePt t="83306" x="3414713" y="5600700"/>
          <p14:tracePt t="83313" x="3441700" y="5600700"/>
          <p14:tracePt t="83314" x="3457575" y="5600700"/>
          <p14:tracePt t="83317" x="3482975" y="5600700"/>
          <p14:tracePt t="83321" x="3500438" y="5600700"/>
          <p14:tracePt t="83325" x="3525838" y="5600700"/>
          <p14:tracePt t="83330" x="3543300" y="5600700"/>
          <p14:tracePt t="83333" x="3543300" y="5616575"/>
          <p14:tracePt t="83335" x="3568700" y="5616575"/>
          <p14:tracePt t="83340" x="3586163" y="5616575"/>
          <p14:tracePt t="83347" x="3611563" y="5616575"/>
          <p14:tracePt t="83353" x="3627438" y="5616575"/>
          <p14:tracePt t="83364" x="3652838" y="5616575"/>
          <p14:tracePt t="83379" x="3670300" y="5616575"/>
          <p14:tracePt t="83397" x="3695700" y="5616575"/>
          <p14:tracePt t="83407" x="3713163" y="5616575"/>
          <p14:tracePt t="83414" x="3738563" y="5616575"/>
          <p14:tracePt t="83422" x="3756025" y="5616575"/>
          <p14:tracePt t="83430" x="3781425" y="5616575"/>
          <p14:tracePt t="83436" x="3797300" y="5616575"/>
          <p14:tracePt t="83445" x="3822700" y="5616575"/>
          <p14:tracePt t="83450" x="3840163" y="5616575"/>
          <p14:tracePt t="83457" x="3865563" y="5616575"/>
          <p14:tracePt t="83464" x="3883025" y="5616575"/>
          <p14:tracePt t="83472" x="3908425" y="5616575"/>
          <p14:tracePt t="83481" x="3925888" y="5616575"/>
          <p14:tracePt t="83498" x="3951288" y="5616575"/>
          <p14:tracePt t="83601" x="3951288" y="5641975"/>
          <p14:tracePt t="83610" x="3967163" y="5641975"/>
          <p14:tracePt t="83650" x="3992563" y="5641975"/>
          <p14:tracePt t="83962" x="4010025" y="5641975"/>
          <p14:tracePt t="83972" x="4035425" y="5641975"/>
          <p14:tracePt t="83982" x="4052888" y="5641975"/>
          <p14:tracePt t="83993" x="4078288" y="5641975"/>
          <p14:tracePt t="84001" x="4095750" y="5641975"/>
          <p14:tracePt t="84013" x="4121150" y="5641975"/>
          <p14:tracePt t="84020" x="4137025" y="5641975"/>
          <p14:tracePt t="84040" x="4162425" y="5641975"/>
          <p14:tracePt t="84191" x="4179888" y="5641975"/>
          <p14:tracePt t="84197" x="4179888" y="5659438"/>
          <p14:tracePt t="84300" x="4179888" y="5684838"/>
          <p14:tracePt t="84315" x="4162425" y="5684838"/>
          <p14:tracePt t="84324" x="4162425" y="5702300"/>
          <p14:tracePt t="84332" x="4146550" y="5702300"/>
          <p14:tracePt t="84340" x="4146550" y="5727700"/>
          <p14:tracePt t="84346" x="4121150" y="5727700"/>
          <p14:tracePt t="84354" x="4103688" y="5727700"/>
          <p14:tracePt t="84356" x="4103688" y="5745163"/>
          <p14:tracePt t="84364" x="4078288" y="5745163"/>
          <p14:tracePt t="84370" x="4060825" y="5745163"/>
          <p14:tracePt t="84371" x="4060825" y="5770563"/>
          <p14:tracePt t="84379" x="4035425" y="5770563"/>
          <p14:tracePt t="84382" x="4017963" y="5770563"/>
          <p14:tracePt t="84389" x="3992563" y="5770563"/>
          <p14:tracePt t="84391" x="3992563" y="5788025"/>
          <p14:tracePt t="84397" x="3976688" y="5788025"/>
          <p14:tracePt t="84404" x="3951288" y="5788025"/>
          <p14:tracePt t="84413" x="3933825" y="5788025"/>
          <p14:tracePt t="84415" x="3933825" y="5813425"/>
          <p14:tracePt t="84417" x="3908425" y="5813425"/>
          <p14:tracePt t="84424" x="3890963" y="5813425"/>
          <p14:tracePt t="84430" x="3865563" y="5813425"/>
          <p14:tracePt t="84436" x="3848100" y="5813425"/>
          <p14:tracePt t="84438" x="3848100" y="5829300"/>
          <p14:tracePt t="84445" x="3822700" y="5829300"/>
          <p14:tracePt t="84449" x="3806825" y="5829300"/>
          <p14:tracePt t="84455" x="3781425" y="5829300"/>
          <p14:tracePt t="84463" x="3763963" y="5829300"/>
          <p14:tracePt t="84466" x="3763963" y="5854700"/>
          <p14:tracePt t="84467" x="3738563" y="5854700"/>
          <p14:tracePt t="84472" x="3721100" y="5854700"/>
          <p14:tracePt t="84479" x="3695700" y="5854700"/>
          <p14:tracePt t="84481" x="3678238" y="5854700"/>
          <p14:tracePt t="84486" x="3652838" y="5872163"/>
          <p14:tracePt t="84491" x="3636963" y="5872163"/>
          <p14:tracePt t="84497" x="3611563" y="5872163"/>
          <p14:tracePt t="84501" x="3594100" y="5872163"/>
          <p14:tracePt t="84506" x="3568700" y="5872163"/>
          <p14:tracePt t="84513" x="3551238" y="5872163"/>
          <p14:tracePt t="84516" x="3525838" y="5872163"/>
          <p14:tracePt t="84521" x="3508375" y="5872163"/>
          <p14:tracePt t="84522" x="3508375" y="5897563"/>
          <p14:tracePt t="84529" x="3482975" y="5897563"/>
          <p14:tracePt t="84531" x="3467100" y="5897563"/>
          <p14:tracePt t="84535" x="3441700" y="5897563"/>
          <p14:tracePt t="84541" x="3424238" y="5897563"/>
          <p14:tracePt t="84547" x="3398838" y="5897563"/>
          <p14:tracePt t="84550" x="3381375" y="5897563"/>
          <p14:tracePt t="84555" x="3355975" y="5897563"/>
          <p14:tracePt t="84562" x="3338513" y="5897563"/>
          <p14:tracePt t="84566" x="3313113" y="5897563"/>
          <p14:tracePt t="84571" x="3297238" y="5897563"/>
          <p14:tracePt t="84579" x="3270250" y="5897563"/>
          <p14:tracePt t="84582" x="3254375" y="5897563"/>
          <p14:tracePt t="84588" x="3228975" y="5897563"/>
          <p14:tracePt t="84597" x="3211513" y="5897563"/>
          <p14:tracePt t="84599" x="3186113" y="5897563"/>
          <p14:tracePt t="84605" x="3168650" y="5897563"/>
          <p14:tracePt t="84613" x="3143250" y="5897563"/>
          <p14:tracePt t="84616" x="3127375" y="5897563"/>
          <p14:tracePt t="84621" x="3100388" y="5897563"/>
          <p14:tracePt t="84629" x="3084513" y="5897563"/>
          <p14:tracePt t="84632" x="3059113" y="5897563"/>
          <p14:tracePt t="84639" x="3041650" y="5897563"/>
          <p14:tracePt t="84639" x="3041650" y="5880100"/>
          <p14:tracePt t="84646" x="3016250" y="5880100"/>
          <p14:tracePt t="84650" x="2998788" y="5880100"/>
          <p14:tracePt t="84656" x="2973388" y="5880100"/>
          <p14:tracePt t="84664" x="2955925" y="5880100"/>
          <p14:tracePt t="84670" x="2930525" y="5880100"/>
          <p14:tracePt t="84680" x="2914650" y="5880100"/>
          <p14:tracePt t="84684" x="2889250" y="5880100"/>
          <p14:tracePt t="84696" x="2871788" y="5880100"/>
          <p14:tracePt t="84702" x="2846388" y="5880100"/>
          <p14:tracePt t="84713" x="2828925" y="5880100"/>
          <p14:tracePt t="84722" x="2803525" y="5880100"/>
          <p14:tracePt t="84733" x="2786063" y="5880100"/>
          <p14:tracePt t="84746" x="2760663" y="5880100"/>
          <p14:tracePt t="84753" x="2744788" y="5880100"/>
          <p14:tracePt t="84764" x="2719388" y="5880100"/>
          <p14:tracePt t="84770" x="2719388" y="5854700"/>
          <p14:tracePt t="84780" x="2701925" y="5854700"/>
          <p14:tracePt t="84797" x="2676525" y="5854700"/>
          <p14:tracePt t="84812" x="2659063" y="5854700"/>
          <p14:tracePt t="84831" x="2633663" y="5854700"/>
          <p14:tracePt t="85095" x="2651125" y="5854700"/>
          <p14:tracePt t="85136" x="2676525" y="5854700"/>
          <p14:tracePt t="85170" x="2693988" y="5854700"/>
          <p14:tracePt t="85190" x="2719388" y="5854700"/>
          <p14:tracePt t="85208" x="2735263" y="5854700"/>
          <p14:tracePt t="85227" x="2735263" y="5872163"/>
          <p14:tracePt t="85231" x="2760663" y="5872163"/>
          <p14:tracePt t="85239" x="2778125" y="5872163"/>
          <p14:tracePt t="85249" x="2803525" y="5872163"/>
          <p14:tracePt t="85258" x="2820988" y="5872163"/>
          <p14:tracePt t="85265" x="2846388" y="5872163"/>
          <p14:tracePt t="85272" x="2863850" y="5872163"/>
          <p14:tracePt t="85275" x="2863850" y="5897563"/>
          <p14:tracePt t="85280" x="2889250" y="5897563"/>
          <p14:tracePt t="85286" x="2905125" y="5897563"/>
          <p14:tracePt t="85296" x="2930525" y="5897563"/>
          <p14:tracePt t="85303" x="2947988" y="5897563"/>
          <p14:tracePt t="85313" x="2973388" y="5915025"/>
          <p14:tracePt t="85318" x="2990850" y="5915025"/>
          <p14:tracePt t="85329" x="3016250" y="5915025"/>
          <p14:tracePt t="85334" x="3033713" y="5915025"/>
          <p14:tracePt t="85345" x="3059113" y="5915025"/>
          <p14:tracePt t="85350" x="3074988" y="5915025"/>
          <p14:tracePt t="85358" x="3100388" y="5940425"/>
          <p14:tracePt t="85365" x="3117850" y="5940425"/>
          <p14:tracePt t="85375" x="3143250" y="5940425"/>
          <p14:tracePt t="85384" x="3160713" y="5940425"/>
          <p14:tracePt t="85396" x="3186113" y="5940425"/>
          <p14:tracePt t="85406" x="3203575" y="5940425"/>
          <p14:tracePt t="85424" x="3228975" y="5940425"/>
          <p14:tracePt t="89844" x="3244850" y="5940425"/>
          <p14:tracePt t="89860" x="3270250" y="5940425"/>
          <p14:tracePt t="89878" x="3270250" y="5922963"/>
          <p14:tracePt t="89885" x="3287713" y="5922963"/>
          <p14:tracePt t="89914" x="3313113" y="5922963"/>
          <p14:tracePt t="89931" x="3330575" y="5922963"/>
          <p14:tracePt t="89933" x="3330575" y="5897563"/>
          <p14:tracePt t="89943" x="3355975" y="5897563"/>
          <p14:tracePt t="89958" x="3373438" y="5897563"/>
          <p14:tracePt t="89965" x="3373438" y="5880100"/>
          <p14:tracePt t="89972" x="3398838" y="5880100"/>
          <p14:tracePt t="89989" x="3414713" y="5880100"/>
          <p14:tracePt t="94037" x="3441700" y="5880100"/>
          <p14:tracePt t="94080" x="3457575" y="5880100"/>
          <p14:tracePt t="94098" x="3482975" y="5880100"/>
          <p14:tracePt t="94110" x="3500438" y="5880100"/>
          <p14:tracePt t="94117" x="3500438" y="5854700"/>
          <p14:tracePt t="94121" x="3525838" y="5854700"/>
          <p14:tracePt t="94137" x="3543300" y="5854700"/>
          <p14:tracePt t="94186" x="3568700" y="5854700"/>
          <p14:tracePt t="94202" x="3586163" y="5854700"/>
          <p14:tracePt t="94213" x="3611563" y="5854700"/>
          <p14:tracePt t="94216" x="3611563" y="5838825"/>
          <p14:tracePt t="94222" x="3627438" y="5838825"/>
          <p14:tracePt t="94233" x="3652838" y="5838825"/>
          <p14:tracePt t="94240" x="3670300" y="5838825"/>
          <p14:tracePt t="94247" x="3695700" y="5838825"/>
          <p14:tracePt t="94251" x="3713163" y="5838825"/>
          <p14:tracePt t="94257" x="3738563" y="5838825"/>
          <p14:tracePt t="94263" x="3756025" y="5838825"/>
          <p14:tracePt t="94267" x="3781425" y="5838825"/>
          <p14:tracePt t="94272" x="3797300" y="5838825"/>
          <p14:tracePt t="94278" x="3822700" y="5838825"/>
          <p14:tracePt t="94281" x="3840163" y="5838825"/>
          <p14:tracePt t="94283" x="3865563" y="5838825"/>
          <p14:tracePt t="94287" x="3883025" y="5838825"/>
          <p14:tracePt t="94289" x="3883025" y="5813425"/>
          <p14:tracePt t="94290" x="3908425" y="5813425"/>
          <p14:tracePt t="94295" x="3925888" y="5813425"/>
          <p14:tracePt t="94297" x="3951288" y="5813425"/>
          <p14:tracePt t="94297" x="3967163" y="5813425"/>
          <p14:tracePt t="94300" x="3992563" y="5813425"/>
          <p14:tracePt t="94303" x="4010025" y="5813425"/>
          <p14:tracePt t="94306" x="4035425" y="5813425"/>
          <p14:tracePt t="94312" x="4052888" y="5795963"/>
          <p14:tracePt t="94314" x="4078288" y="5795963"/>
          <p14:tracePt t="94318" x="4095750" y="5795963"/>
          <p14:tracePt t="94323" x="4121150" y="5795963"/>
          <p14:tracePt t="94330" x="4137025" y="5795963"/>
          <p14:tracePt t="94338" x="4162425" y="5795963"/>
          <p14:tracePt t="94364" x="4179888" y="5795963"/>
          <p14:tracePt t="94372" x="4179888" y="5770563"/>
          <p14:tracePt t="94374" x="4205288" y="5770563"/>
          <p14:tracePt t="94382" x="4222750" y="5770563"/>
          <p14:tracePt t="94387" x="4248150" y="5770563"/>
          <p14:tracePt t="94395" x="4265613" y="5770563"/>
          <p14:tracePt t="94397" x="4291013" y="5770563"/>
          <p14:tracePt t="94401" x="4306888" y="5770563"/>
          <p14:tracePt t="94404" x="4332288" y="5770563"/>
          <p14:tracePt t="94407" x="4349750" y="5770563"/>
          <p14:tracePt t="94412" x="4375150" y="5770563"/>
          <p14:tracePt t="94414" x="4392613" y="5770563"/>
          <p14:tracePt t="94415" x="4418013" y="5770563"/>
          <p14:tracePt t="94418" x="4435475" y="5753100"/>
          <p14:tracePt t="94420" x="4460875" y="5753100"/>
          <p14:tracePt t="94422" x="4476750" y="5753100"/>
          <p14:tracePt t="94424" x="4503738" y="5753100"/>
          <p14:tracePt t="94430" x="4545013" y="5753100"/>
          <p14:tracePt t="94430" x="4562475" y="5753100"/>
          <p14:tracePt t="94432" x="4587875" y="5753100"/>
          <p14:tracePt t="94434" x="4605338" y="5753100"/>
          <p14:tracePt t="94436" x="4630738" y="5753100"/>
          <p14:tracePt t="94449" x="4646613" y="5753100"/>
          <p14:tracePt t="94451" x="4673600" y="5753100"/>
          <p14:tracePt t="94453" x="4689475" y="5753100"/>
          <p14:tracePt t="94455" x="4714875" y="5753100"/>
          <p14:tracePt t="94457" x="4732338" y="5753100"/>
          <p14:tracePt t="94464" x="4818063" y="5727700"/>
          <p14:tracePt t="94466" x="4843463" y="5727700"/>
          <p14:tracePt t="94468" x="4859338" y="5727700"/>
          <p14:tracePt t="94470" x="4884738" y="5727700"/>
          <p14:tracePt t="94472" x="4902200" y="5727700"/>
          <p14:tracePt t="94474" x="4927600" y="5727700"/>
          <p14:tracePt t="94480" x="4987925" y="5727700"/>
          <p14:tracePt t="94481" x="4987925" y="5710238"/>
          <p14:tracePt t="94482" x="5013325" y="5710238"/>
          <p14:tracePt t="94485" x="5029200" y="5710238"/>
          <p14:tracePt t="94487" x="5054600" y="5710238"/>
          <p14:tracePt t="94489" x="5072063" y="5710238"/>
          <p14:tracePt t="94492" x="5097463" y="5710238"/>
          <p14:tracePt t="94496" x="5114925" y="5710238"/>
          <p14:tracePt t="94497" x="5140325" y="5710238"/>
          <p14:tracePt t="94498" x="5140325" y="5684838"/>
          <p14:tracePt t="94499" x="5157788" y="5684838"/>
          <p14:tracePt t="94502" x="5183188" y="5684838"/>
          <p14:tracePt t="94504" x="5199063" y="5684838"/>
          <p14:tracePt t="94506" x="5224463" y="5684838"/>
          <p14:tracePt t="94513" x="5267325" y="5684838"/>
          <p14:tracePt t="94514" x="5284788" y="5684838"/>
          <p14:tracePt t="94517" x="5310188" y="5684838"/>
          <p14:tracePt t="94520" x="5327650" y="5684838"/>
          <p14:tracePt t="94524" x="5353050" y="5684838"/>
          <p14:tracePt t="94530" x="5368925" y="5684838"/>
          <p14:tracePt t="94531" x="5368925" y="5668963"/>
          <p14:tracePt t="94532" x="5394325" y="5668963"/>
          <p14:tracePt t="94536" x="5411788" y="5668963"/>
          <p14:tracePt t="94546" x="5437188" y="5668963"/>
          <p14:tracePt t="94547" x="5454650" y="5668963"/>
          <p14:tracePt t="94553" x="5480050" y="5668963"/>
          <p14:tracePt t="94563" x="5497513" y="5668963"/>
          <p14:tracePt t="94569" x="5522913" y="5668963"/>
          <p14:tracePt t="94580" x="5538788" y="5668963"/>
          <p14:tracePt t="94587" x="5565775" y="5668963"/>
          <p14:tracePt t="94595" x="5581650" y="5668963"/>
          <p14:tracePt t="94597" x="5607050" y="5668963"/>
          <p14:tracePt t="94600" x="5624513" y="5668963"/>
          <p14:tracePt t="94604" x="5649913" y="5668963"/>
          <p14:tracePt t="94607" x="5667375" y="5641975"/>
          <p14:tracePt t="94613" x="5692775" y="5641975"/>
          <p14:tracePt t="94615" x="5708650" y="5641975"/>
          <p14:tracePt t="94620" x="5735638" y="5641975"/>
          <p14:tracePt t="94625" x="5751513" y="5641975"/>
          <p14:tracePt t="94630" x="5751513" y="5626100"/>
          <p14:tracePt t="94635" x="5776913" y="5626100"/>
          <p14:tracePt t="94706" x="5794375" y="5626100"/>
          <p14:tracePt t="94708" x="5794375" y="5600700"/>
          <p14:tracePt t="94719" x="5819775" y="5600700"/>
          <p14:tracePt t="94730" x="5837238" y="5583238"/>
          <p14:tracePt t="94746" x="5862638" y="5583238"/>
          <p14:tracePt t="94748" x="5862638" y="5557838"/>
          <p14:tracePt t="94751" x="5880100" y="5557838"/>
          <p14:tracePt t="94764" x="5905500" y="5540375"/>
          <p14:tracePt t="94767" x="5921375" y="5540375"/>
          <p14:tracePt t="94773" x="5921375" y="5514975"/>
          <p14:tracePt t="94774" x="5946775" y="5514975"/>
          <p14:tracePt t="94780" x="5964238" y="5514975"/>
          <p14:tracePt t="94784" x="5964238" y="5497513"/>
          <p14:tracePt t="94785" x="5989638" y="5497513"/>
          <p14:tracePt t="94791" x="6007100" y="5497513"/>
          <p14:tracePt t="94795" x="6007100" y="5472113"/>
          <p14:tracePt t="94797" x="6032500" y="5472113"/>
          <p14:tracePt t="94803" x="6032500" y="5456238"/>
          <p14:tracePt t="94804" x="6049963" y="5456238"/>
          <p14:tracePt t="94813" x="6075363" y="5430838"/>
          <p14:tracePt t="94821" x="6091238" y="5413375"/>
          <p14:tracePt t="94833" x="6091238" y="5387975"/>
          <p14:tracePt t="94834" x="6116638" y="5387975"/>
          <p14:tracePt t="94846" x="6116638" y="5370513"/>
          <p14:tracePt t="94847" x="6134100" y="5370513"/>
          <p14:tracePt t="94851" x="6134100" y="5345113"/>
          <p14:tracePt t="94856" x="6159500" y="5345113"/>
          <p14:tracePt t="94863" x="6159500" y="5327650"/>
          <p14:tracePt t="94865" x="6176963" y="5327650"/>
          <p14:tracePt t="94869" x="6176963" y="5302250"/>
          <p14:tracePt t="94883" x="6202363" y="5302250"/>
          <p14:tracePt t="94886" x="6202363" y="5286375"/>
          <p14:tracePt t="94888" x="6219825" y="5286375"/>
          <p14:tracePt t="94896" x="6245225" y="5260975"/>
          <p14:tracePt t="94899" x="6261100" y="5260975"/>
          <p14:tracePt t="94904" x="6286500" y="5260975"/>
          <p14:tracePt t="94907" x="6286500" y="5243513"/>
          <p14:tracePt t="94913" x="6303963" y="5243513"/>
          <p14:tracePt t="94914" x="6329363" y="5243513"/>
          <p14:tracePt t="94917" x="6329363" y="5218113"/>
          <p14:tracePt t="94919" x="6346825" y="5218113"/>
          <p14:tracePt t="94925" x="6372225" y="5218113"/>
          <p14:tracePt t="94930" x="6389688" y="5218113"/>
          <p14:tracePt t="94933" x="6389688" y="5200650"/>
          <p14:tracePt t="94935" x="6415088" y="5200650"/>
          <p14:tracePt t="94939" x="6430963" y="5200650"/>
          <p14:tracePt t="94946" x="6456363" y="5200650"/>
          <p14:tracePt t="94948" x="6473825" y="5200650"/>
          <p14:tracePt t="94952" x="6499225" y="5200650"/>
          <p14:tracePt t="94953" x="6499225" y="5175250"/>
          <p14:tracePt t="94956" x="6516688" y="5175250"/>
          <p14:tracePt t="94964" x="6559550" y="5175250"/>
          <p14:tracePt t="94965" x="6584950" y="5175250"/>
          <p14:tracePt t="94968" x="6600825" y="5175250"/>
          <p14:tracePt t="94970" x="6626225" y="5175250"/>
          <p14:tracePt t="94971" x="6643688" y="5175250"/>
          <p14:tracePt t="94974" x="6669088" y="5175250"/>
          <p14:tracePt t="94975" x="6686550" y="5175250"/>
          <p14:tracePt t="94979" x="6711950" y="5157788"/>
          <p14:tracePt t="94980" x="6729413" y="5157788"/>
          <p14:tracePt t="94981" x="6754813" y="5157788"/>
          <p14:tracePt t="94983" x="6770688" y="5157788"/>
          <p14:tracePt t="94985" x="6797675" y="5157788"/>
          <p14:tracePt t="94986" x="6813550" y="5157788"/>
          <p14:tracePt t="94987" x="6838950" y="5157788"/>
          <p14:tracePt t="94989" x="6856413" y="5157788"/>
          <p14:tracePt t="94990" x="6881813" y="5157788"/>
          <p14:tracePt t="94991" x="6881813" y="5132388"/>
          <p14:tracePt t="94992" x="6899275" y="5132388"/>
          <p14:tracePt t="94996" x="6942138" y="5132388"/>
          <p14:tracePt t="94997" x="6967538" y="5132388"/>
          <p14:tracePt t="94998" x="6983413" y="5132388"/>
          <p14:tracePt t="94999" x="7008813" y="5132388"/>
          <p14:tracePt t="95001" x="7026275" y="5132388"/>
          <p14:tracePt t="95002" x="7051675" y="5132388"/>
          <p14:tracePt t="95004" x="7069138" y="5132388"/>
          <p14:tracePt t="95006" x="7094538" y="5132388"/>
          <p14:tracePt t="95007" x="7112000" y="5132388"/>
          <p14:tracePt t="95013" x="7178675" y="5132388"/>
          <p14:tracePt t="95015" x="7196138" y="5132388"/>
          <p14:tracePt t="95016" x="7221538" y="5132388"/>
          <p14:tracePt t="95018" x="7239000" y="5132388"/>
          <p14:tracePt t="95019" x="7264400" y="5132388"/>
          <p14:tracePt t="95021" x="7281863" y="5132388"/>
          <p14:tracePt t="95023" x="7307263" y="5132388"/>
          <p14:tracePt t="95025" x="7323138" y="5132388"/>
          <p14:tracePt t="95030" x="7391400" y="5132388"/>
          <p14:tracePt t="95031" x="7408863" y="5132388"/>
          <p14:tracePt t="95047" x="7518400" y="5132388"/>
          <p14:tracePt t="95048" x="7535863" y="5132388"/>
          <p14:tracePt t="95050" x="7561263" y="5132388"/>
          <p14:tracePt t="95051" x="7578725" y="5132388"/>
          <p14:tracePt t="95053" x="7604125" y="5132388"/>
          <p14:tracePt t="95054" x="7621588" y="5132388"/>
          <p14:tracePt t="95056" x="7646988" y="5132388"/>
          <p14:tracePt t="95057" x="7662863" y="5132388"/>
          <p14:tracePt t="95058" x="7688263" y="5132388"/>
          <p14:tracePt t="95063" x="7731125" y="5132388"/>
          <p14:tracePt t="95064" x="7773988" y="5132388"/>
          <p14:tracePt t="95066" x="7791450" y="5132388"/>
          <p14:tracePt t="95067" x="7816850" y="5132388"/>
          <p14:tracePt t="95069" x="7859713" y="5132388"/>
          <p14:tracePt t="95072" x="7875588" y="5132388"/>
          <p14:tracePt t="95073" x="7900988" y="5132388"/>
          <p14:tracePt t="95075" x="7918450" y="5132388"/>
          <p14:tracePt t="95080" x="7961313" y="5132388"/>
          <p14:tracePt t="95080" x="7986713" y="5132388"/>
          <p14:tracePt t="95082" x="8004175" y="5132388"/>
          <p14:tracePt t="95084" x="8029575" y="5132388"/>
          <p14:tracePt t="95085" x="8045450" y="5132388"/>
          <p14:tracePt t="95088" x="8070850" y="5132388"/>
          <p14:tracePt t="95090" x="8088313" y="5132388"/>
          <p14:tracePt t="95095" x="8113713" y="5132388"/>
          <p14:tracePt t="95097" x="8131175" y="5116513"/>
          <p14:tracePt t="95099" x="8156575" y="5116513"/>
          <p14:tracePt t="95103" x="8174038" y="5116513"/>
          <p14:tracePt t="95112" x="8199438" y="5116513"/>
          <p14:tracePt t="95118" x="8199438" y="5091113"/>
          <p14:tracePt t="95119" x="8215313" y="5091113"/>
          <p14:tracePt t="95170" x="8240713" y="5091113"/>
          <p14:tracePt t="95180" x="8240713" y="5073650"/>
          <p14:tracePt t="95196" x="8258175" y="5073650"/>
          <p14:tracePt t="95199" x="8258175" y="5048250"/>
          <p14:tracePt t="95213" x="8258175" y="5030788"/>
          <p14:tracePt t="95223" x="8258175" y="5005388"/>
          <p14:tracePt t="95224" x="8283575" y="5005388"/>
          <p14:tracePt t="95232" x="8283575" y="4987925"/>
          <p14:tracePt t="95238" x="8283575" y="4962525"/>
          <p14:tracePt t="95246" x="8283575" y="4946650"/>
          <p14:tracePt t="95248" x="8283575" y="4919663"/>
          <p14:tracePt t="95253" x="8283575" y="4903788"/>
          <p14:tracePt t="95255" x="8301038" y="4903788"/>
          <p14:tracePt t="95258" x="8301038" y="4878388"/>
          <p14:tracePt t="95264" x="8301038" y="4860925"/>
          <p14:tracePt t="95269" x="8301038" y="4835525"/>
          <p14:tracePt t="95279" x="8301038" y="4818063"/>
          <p14:tracePt t="95281" x="8326438" y="4818063"/>
          <p14:tracePt t="95284" x="8326438" y="4792663"/>
          <p14:tracePt t="95295" x="8343900" y="4792663"/>
          <p14:tracePt t="95298" x="8343900" y="4775200"/>
          <p14:tracePt t="95314" x="8343900" y="4749800"/>
          <p14:tracePt t="95318" x="8369300" y="4749800"/>
          <p14:tracePt t="95330" x="8369300" y="4733925"/>
          <p14:tracePt t="95347" x="8385175" y="4733925"/>
          <p14:tracePt t="95352" x="8385175" y="4708525"/>
          <p14:tracePt t="95367" x="8385175" y="4691063"/>
          <p14:tracePt t="95374" x="8410575" y="4691063"/>
          <p14:tracePt t="95380" x="8410575" y="4665663"/>
          <p14:tracePt t="95388" x="8410575" y="4648200"/>
          <p14:tracePt t="95397" x="8428038" y="4622800"/>
          <p14:tracePt t="95405" x="8428038" y="4605338"/>
          <p14:tracePt t="95413" x="8428038" y="4579938"/>
          <p14:tracePt t="95420" x="8428038" y="4564063"/>
          <p14:tracePt t="95429" x="8428038" y="4538663"/>
          <p14:tracePt t="95431" x="8453438" y="4538663"/>
          <p14:tracePt t="95436" x="8453438" y="4521200"/>
          <p14:tracePt t="95537" x="8453438" y="4495800"/>
          <p14:tracePt t="95567" x="8453438" y="4478338"/>
          <p14:tracePt t="95574" x="8470900" y="4478338"/>
          <p14:tracePt t="96263" x="8470900" y="4452938"/>
          <p14:tracePt t="96279" x="8470900" y="4435475"/>
          <p14:tracePt t="96297" x="8453438" y="4410075"/>
          <p14:tracePt t="96313" x="8453438" y="4394200"/>
          <p14:tracePt t="96315" x="8435975" y="4394200"/>
          <p14:tracePt t="96322" x="8435975" y="4368800"/>
          <p14:tracePt t="96329" x="8410575" y="4368800"/>
          <p14:tracePt t="96331" x="8410575" y="4351338"/>
          <p14:tracePt t="96334" x="8394700" y="4351338"/>
          <p14:tracePt t="96346" x="8369300" y="4325938"/>
          <p14:tracePt t="96364" x="8351838" y="4325938"/>
          <p14:tracePt t="96368" x="8351838" y="4308475"/>
          <p14:tracePt t="96530" x="8326438" y="4308475"/>
          <p14:tracePt t="96534" x="8326438" y="4283075"/>
          <p14:tracePt t="96541" x="8308975" y="4283075"/>
          <p14:tracePt t="96547" x="8308975" y="4265613"/>
          <p14:tracePt t="96551" x="8283575" y="4265613"/>
          <p14:tracePt t="96563" x="8266113" y="4240213"/>
          <p14:tracePt t="96572" x="8240713" y="4240213"/>
          <p14:tracePt t="96574" x="8240713" y="4224338"/>
          <p14:tracePt t="96583" x="8224838" y="4224338"/>
          <p14:tracePt t="96595" x="8224838" y="4197350"/>
          <p14:tracePt t="96601" x="8199438" y="4197350"/>
          <p14:tracePt t="96739" x="8215313" y="4197350"/>
          <p14:tracePt t="96746" x="8240713" y="4197350"/>
          <p14:tracePt t="96751" x="8258175" y="4197350"/>
          <p14:tracePt t="96756" x="8283575" y="4197350"/>
          <p14:tracePt t="96763" x="8301038" y="4197350"/>
          <p14:tracePt t="96766" x="8326438" y="4197350"/>
          <p14:tracePt t="96771" x="8343900" y="4197350"/>
          <p14:tracePt t="96773" x="8343900" y="4214813"/>
          <p14:tracePt t="96775" x="8369300" y="4214813"/>
          <p14:tracePt t="96780" x="8385175" y="4214813"/>
          <p14:tracePt t="96786" x="8410575" y="4214813"/>
          <p14:tracePt t="96791" x="8410575" y="4240213"/>
          <p14:tracePt t="96792" x="8428038" y="4240213"/>
          <p14:tracePt t="96798" x="8453438" y="4240213"/>
          <p14:tracePt t="96804" x="8470900" y="4240213"/>
          <p14:tracePt t="96805" x="8470900" y="4257675"/>
          <p14:tracePt t="96813" x="8496300" y="4257675"/>
          <p14:tracePt t="96816" x="8496300" y="4283075"/>
          <p14:tracePt t="96817" x="8513763" y="4283075"/>
          <p14:tracePt t="96823" x="8539163" y="4283075"/>
          <p14:tracePt t="96824" x="8539163" y="4300538"/>
          <p14:tracePt t="96830" x="8555038" y="4300538"/>
          <p14:tracePt t="96833" x="8555038" y="4325938"/>
          <p14:tracePt t="96840" x="8580438" y="4325938"/>
          <p14:tracePt t="96846" x="8580438" y="4341813"/>
          <p14:tracePt t="96849" x="8597900" y="4341813"/>
          <p14:tracePt t="96853" x="8597900" y="4368800"/>
          <p14:tracePt t="96856" x="8623300" y="4368800"/>
          <p14:tracePt t="96863" x="8623300" y="4384675"/>
          <p14:tracePt t="96864" x="8640763" y="4384675"/>
          <p14:tracePt t="96872" x="8666163" y="4410075"/>
          <p14:tracePt t="96882" x="8683625" y="4410075"/>
          <p14:tracePt t="96884" x="8683625" y="4427538"/>
          <p14:tracePt t="96896" x="8709025" y="4427538"/>
          <p14:tracePt t="96898" x="8709025" y="4452938"/>
          <p14:tracePt t="96912" x="8724900" y="4452938"/>
          <p14:tracePt t="96914" x="8724900" y="4470400"/>
          <p14:tracePt t="96930" x="8750300" y="4470400"/>
          <p14:tracePt t="96931" x="8750300" y="4495800"/>
          <p14:tracePt t="96946" x="8750300" y="4513263"/>
          <p14:tracePt t="96953" x="8767763" y="4513263"/>
          <p14:tracePt t="96958" x="8767763" y="4538663"/>
          <p14:tracePt t="96970" x="8793163" y="4538663"/>
          <p14:tracePt t="96973" x="8793163" y="4554538"/>
          <p14:tracePt t="96984" x="8810625" y="4554538"/>
          <p14:tracePt t="96988" x="8810625" y="4579938"/>
          <p14:tracePt t="96998" x="8836025" y="4579938"/>
          <p14:tracePt t="97006" x="8836025" y="4597400"/>
          <p14:tracePt t="97013" x="8853488" y="4597400"/>
          <p14:tracePt t="97017" x="8853488" y="4622800"/>
          <p14:tracePt t="97019" x="8878888" y="4622800"/>
          <p14:tracePt t="97026" x="8894763" y="4622800"/>
          <p14:tracePt t="97029" x="8894763" y="4640263"/>
          <p14:tracePt t="97031" x="8921750" y="4640263"/>
          <p14:tracePt t="97036" x="8921750" y="4665663"/>
          <p14:tracePt t="97037" x="8937625" y="4665663"/>
          <p14:tracePt t="97045" x="8963025" y="4665663"/>
          <p14:tracePt t="97047" x="8963025" y="4683125"/>
          <p14:tracePt t="97049" x="8980488" y="4683125"/>
          <p14:tracePt t="97053" x="9005888" y="4683125"/>
          <p14:tracePt t="97054" x="9005888" y="4708525"/>
          <p14:tracePt t="97057" x="9023350" y="4708525"/>
          <p14:tracePt t="97063" x="9048750" y="4724400"/>
          <p14:tracePt t="97064" x="9064625" y="4724400"/>
          <p14:tracePt t="97066" x="9064625" y="4749800"/>
          <p14:tracePt t="97068" x="9091613" y="4749800"/>
          <p14:tracePt t="97071" x="9091613" y="4767263"/>
          <p14:tracePt t="97072" x="9107488" y="4767263"/>
          <p14:tracePt t="97075" x="9132888" y="4767263"/>
          <p14:tracePt t="97080" x="9150350" y="4792663"/>
          <p14:tracePt t="97082" x="9175750" y="4792663"/>
          <p14:tracePt t="97083" x="9175750" y="4810125"/>
          <p14:tracePt t="97085" x="9193213" y="4810125"/>
          <p14:tracePt t="97088" x="9218613" y="4810125"/>
          <p14:tracePt t="97090" x="9218613" y="4835525"/>
          <p14:tracePt t="97091" x="9236075" y="4835525"/>
          <p14:tracePt t="97096" x="9261475" y="4835525"/>
          <p14:tracePt t="97097" x="9277350" y="4852988"/>
          <p14:tracePt t="97101" x="9302750" y="4852988"/>
          <p14:tracePt t="97104" x="9320213" y="4878388"/>
          <p14:tracePt t="97107" x="9345613" y="4878388"/>
          <p14:tracePt t="97113" x="9363075" y="4878388"/>
          <p14:tracePt t="97116" x="9388475" y="4894263"/>
          <p14:tracePt t="97131" x="9431338" y="4894263"/>
          <p14:tracePt t="97135" x="9431338" y="4919663"/>
          <p14:tracePt t="97136" x="9447213" y="4919663"/>
          <p14:tracePt t="97146" x="9472613" y="4919663"/>
          <p14:tracePt t="97148" x="9490075" y="4919663"/>
          <p14:tracePt t="97151" x="9490075" y="4937125"/>
          <p14:tracePt t="97156" x="9515475" y="4937125"/>
          <p14:tracePt t="97166" x="9532938" y="4937125"/>
          <p14:tracePt t="97169" x="9532938" y="4962525"/>
          <p14:tracePt t="97183" x="9558338" y="4962525"/>
          <p14:tracePt t="98112" x="9558338" y="4946650"/>
          <p14:tracePt t="98114" x="9540875" y="4946650"/>
          <p14:tracePt t="98117" x="9540875" y="4919663"/>
          <p14:tracePt t="98119" x="9515475" y="4919663"/>
          <p14:tracePt t="98122" x="9515475" y="4903788"/>
          <p14:tracePt t="98123" x="9498013" y="4903788"/>
          <p14:tracePt t="98131" x="9472613" y="4878388"/>
          <p14:tracePt t="98133" x="9456738" y="4860925"/>
          <p14:tracePt t="98137" x="9431338" y="4860925"/>
          <p14:tracePt t="98146" x="9413875" y="4835525"/>
          <p14:tracePt t="98149" x="9388475" y="4835525"/>
          <p14:tracePt t="98152" x="9388475" y="4818063"/>
          <p14:tracePt t="98155" x="9371013" y="4818063"/>
          <p14:tracePt t="98162" x="9345613" y="4818063"/>
          <p14:tracePt t="98164" x="9345613" y="4792663"/>
          <p14:tracePt t="98166" x="9328150" y="4792663"/>
          <p14:tracePt t="98172" x="9302750" y="4792663"/>
          <p14:tracePt t="98175" x="9302750" y="4775200"/>
          <p14:tracePt t="98180" x="9286875" y="4775200"/>
          <p14:tracePt t="98185" x="9261475" y="4775200"/>
          <p14:tracePt t="98186" x="9261475" y="4749800"/>
          <p14:tracePt t="98190" x="9244013" y="4749800"/>
          <p14:tracePt t="98196" x="9218613" y="4733925"/>
          <p14:tracePt t="98199" x="9201150" y="4733925"/>
          <p14:tracePt t="98202" x="9175750" y="4708525"/>
          <p14:tracePt t="98206" x="9158288" y="4708525"/>
          <p14:tracePt t="98213" x="9132888" y="4691063"/>
          <p14:tracePt t="98214" x="9117013" y="4691063"/>
          <p14:tracePt t="98216" x="9091613" y="4691063"/>
          <p14:tracePt t="98217" x="9091613" y="4665663"/>
          <p14:tracePt t="98220" x="9074150" y="4665663"/>
          <p14:tracePt t="98223" x="9048750" y="4665663"/>
          <p14:tracePt t="98226" x="9048750" y="4648200"/>
          <p14:tracePt t="98230" x="9005888" y="4648200"/>
          <p14:tracePt t="98233" x="8988425" y="4622800"/>
          <p14:tracePt t="98235" x="8963025" y="4622800"/>
          <p14:tracePt t="98238" x="8947150" y="4622800"/>
          <p14:tracePt t="98240" x="8947150" y="4605338"/>
          <p14:tracePt t="98246" x="8904288" y="4605338"/>
          <p14:tracePt t="98247" x="8878888" y="4579938"/>
          <p14:tracePt t="98250" x="8861425" y="4579938"/>
          <p14:tracePt t="98252" x="8836025" y="4579938"/>
          <p14:tracePt t="98253" x="8836025" y="4564063"/>
          <p14:tracePt t="98255" x="8818563" y="4564063"/>
          <p14:tracePt t="98258" x="8793163" y="4564063"/>
          <p14:tracePt t="98262" x="8777288" y="4538663"/>
          <p14:tracePt t="98263" x="8750300" y="4538663"/>
          <p14:tracePt t="98266" x="8734425" y="4521200"/>
          <p14:tracePt t="98267" x="8709025" y="4521200"/>
          <p14:tracePt t="98269" x="8691563" y="4521200"/>
          <p14:tracePt t="98271" x="8666163" y="4495800"/>
          <p14:tracePt t="98272" x="8648700" y="4495800"/>
          <p14:tracePt t="98274" x="8623300" y="4495800"/>
          <p14:tracePt t="98280" x="8564563" y="4478338"/>
          <p14:tracePt t="98281" x="8564563" y="4452938"/>
          <p14:tracePt t="98282" x="8539163" y="4452938"/>
          <p14:tracePt t="98284" x="8521700" y="4452938"/>
          <p14:tracePt t="98286" x="8496300" y="4452938"/>
          <p14:tracePt t="98288" x="8478838" y="4435475"/>
          <p14:tracePt t="98290" x="8453438" y="4435475"/>
          <p14:tracePt t="98297" x="8394700" y="4410075"/>
          <p14:tracePt t="98298" x="8369300" y="4410075"/>
          <p14:tracePt t="98301" x="8351838" y="4410075"/>
          <p14:tracePt t="98303" x="8326438" y="4394200"/>
          <p14:tracePt t="98305" x="8308975" y="4394200"/>
          <p14:tracePt t="98307" x="8283575" y="4394200"/>
          <p14:tracePt t="98313" x="8240713" y="4368800"/>
          <p14:tracePt t="98314" x="8224838" y="4368800"/>
          <p14:tracePt t="98316" x="8199438" y="4368800"/>
          <p14:tracePt t="98318" x="8199438" y="4351338"/>
          <p14:tracePt t="98319" x="8181975" y="4351338"/>
          <p14:tracePt t="98321" x="8156575" y="4351338"/>
          <p14:tracePt t="98324" x="8139113" y="4351338"/>
          <p14:tracePt t="98325" x="8139113" y="4325938"/>
          <p14:tracePt t="98330" x="8096250" y="4325938"/>
          <p14:tracePt t="98333" x="8070850" y="4308475"/>
          <p14:tracePt t="98336" x="8054975" y="4308475"/>
          <p14:tracePt t="98340" x="8029575" y="4308475"/>
          <p14:tracePt t="98341" x="8029575" y="4283075"/>
          <p14:tracePt t="98346" x="8012113" y="4283075"/>
          <p14:tracePt t="98349" x="7986713" y="4265613"/>
          <p14:tracePt t="98354" x="7969250" y="4265613"/>
          <p14:tracePt t="98355" x="7969250" y="4240213"/>
          <p14:tracePt t="98357" x="7943850" y="4240213"/>
          <p14:tracePt t="98363" x="7926388" y="4224338"/>
          <p14:tracePt t="98366" x="7900988" y="4224338"/>
          <p14:tracePt t="98368" x="7900988" y="4197350"/>
          <p14:tracePt t="98370" x="7885113" y="4197350"/>
          <p14:tracePt t="98374" x="7859713" y="4181475"/>
          <p14:tracePt t="98380" x="7842250" y="4181475"/>
          <p14:tracePt t="98380" x="7842250" y="4156075"/>
          <p14:tracePt t="98383" x="7816850" y="4156075"/>
          <p14:tracePt t="98387" x="7816850" y="4138613"/>
          <p14:tracePt t="98388" x="7799388" y="4138613"/>
          <p14:tracePt t="98396" x="7773988" y="4113213"/>
          <p14:tracePt t="98397" x="7756525" y="4113213"/>
          <p14:tracePt t="98401" x="7731125" y="4095750"/>
          <p14:tracePt t="98406" x="7715250" y="4095750"/>
          <p14:tracePt t="98408" x="7715250" y="4070350"/>
          <p14:tracePt t="98413" x="7688263" y="4070350"/>
          <p14:tracePt t="98415" x="7672388" y="4070350"/>
          <p14:tracePt t="98416" x="7672388" y="4052888"/>
          <p14:tracePt t="98420" x="7646988" y="4052888"/>
          <p14:tracePt t="98424" x="7629525" y="4027488"/>
          <p14:tracePt t="98430" x="7604125" y="4027488"/>
          <p14:tracePt t="98432" x="7604125" y="4011613"/>
          <p14:tracePt t="98433" x="7586663" y="4011613"/>
          <p14:tracePt t="98438" x="7561263" y="4011613"/>
          <p14:tracePt t="98442" x="7561263" y="3986213"/>
          <p14:tracePt t="98446" x="7545388" y="3986213"/>
          <p14:tracePt t="98448" x="7518400" y="3986213"/>
          <p14:tracePt t="98454" x="7502525" y="3986213"/>
          <p14:tracePt t="98457" x="7502525" y="3968750"/>
          <p14:tracePt t="98463" x="7477125" y="3968750"/>
          <p14:tracePt t="98481" x="7459663" y="3968750"/>
          <p14:tracePt t="98514" x="7459663" y="3943350"/>
          <p14:tracePt t="98530" x="7459663" y="3925888"/>
          <p14:tracePt t="98541" x="7459663" y="3900488"/>
          <p14:tracePt t="98550" x="7434263" y="3900488"/>
          <p14:tracePt t="98552" x="7434263" y="3883025"/>
          <p14:tracePt t="98563" x="7434263" y="3857625"/>
          <p14:tracePt t="98564" x="7416800" y="3857625"/>
          <p14:tracePt t="98567" x="7416800" y="3841750"/>
          <p14:tracePt t="98573" x="7391400" y="3841750"/>
          <p14:tracePt t="98574" x="7391400" y="3816350"/>
          <p14:tracePt t="98581" x="7373938" y="3798888"/>
          <p14:tracePt t="98587" x="7373938" y="3773488"/>
          <p14:tracePt t="98588" x="7348538" y="3773488"/>
          <p14:tracePt t="98596" x="7332663" y="3756025"/>
          <p14:tracePt t="98601" x="7332663" y="3730625"/>
          <p14:tracePt t="98602" x="7307263" y="3730625"/>
          <p14:tracePt t="98608" x="7289800" y="3713163"/>
          <p14:tracePt t="98615" x="7264400" y="3713163"/>
          <p14:tracePt t="98617" x="7264400" y="3687763"/>
          <p14:tracePt t="98624" x="7246938" y="3687763"/>
          <p14:tracePt t="98631" x="7246938" y="3671888"/>
          <p14:tracePt t="98701" x="7246938" y="3646488"/>
          <p14:tracePt t="98720" x="7246938" y="3629025"/>
          <p14:tracePt t="98737" x="7246938" y="3603625"/>
          <p14:tracePt t="98748" x="7246938" y="3586163"/>
          <p14:tracePt t="98758" x="7246938" y="3560763"/>
          <p14:tracePt t="98771" x="7246938" y="3543300"/>
          <p14:tracePt t="98783" x="7246938" y="3517900"/>
          <p14:tracePt t="98798" x="7246938" y="3502025"/>
          <p14:tracePt t="98817" x="7246938" y="3475038"/>
          <p14:tracePt t="98838" x="7246938" y="3459163"/>
          <p14:tracePt t="98846" x="7264400" y="3459163"/>
          <p14:tracePt t="98865" x="7264400" y="3433763"/>
          <p14:tracePt t="98886" x="7264400" y="3416300"/>
          <p14:tracePt t="98902" x="7264400" y="3390900"/>
          <p14:tracePt t="98926" x="7264400" y="3373438"/>
          <p14:tracePt t="98952" x="7264400" y="3348038"/>
          <p14:tracePt t="99297" x="7264400" y="3365500"/>
          <p14:tracePt t="99306" x="7246938" y="3365500"/>
          <p14:tracePt t="99317" x="7246938" y="3390900"/>
          <p14:tracePt t="99334" x="7221538" y="3408363"/>
          <p14:tracePt t="99349" x="7221538" y="3433763"/>
          <p14:tracePt t="99354" x="7204075" y="3433763"/>
          <p14:tracePt t="99366" x="7204075" y="3449638"/>
          <p14:tracePt t="99371" x="7178675" y="3449638"/>
          <p14:tracePt t="99380" x="7178675" y="3475038"/>
          <p14:tracePt t="99383" x="7162800" y="3475038"/>
          <p14:tracePt t="99391" x="7162800" y="3492500"/>
          <p14:tracePt t="99396" x="7137400" y="3492500"/>
          <p14:tracePt t="99406" x="7119938" y="3492500"/>
          <p14:tracePt t="99408" x="7119938" y="3517900"/>
          <p14:tracePt t="99419" x="7094538" y="3517900"/>
          <p14:tracePt t="99430" x="7094538" y="3535363"/>
          <p14:tracePt t="99437" x="7077075" y="3535363"/>
          <p14:tracePt t="99450" x="7077075" y="3560763"/>
          <p14:tracePt t="99466" x="7051675" y="3560763"/>
          <p14:tracePt t="99481" x="7051675" y="3578225"/>
          <p14:tracePt t="99660" x="7069138" y="3578225"/>
          <p14:tracePt t="99668" x="7069138" y="3560763"/>
          <p14:tracePt t="99675" x="7094538" y="3560763"/>
          <p14:tracePt t="99680" x="7094538" y="3543300"/>
          <p14:tracePt t="99688" x="7112000" y="3543300"/>
          <p14:tracePt t="99692" x="7112000" y="3517900"/>
          <p14:tracePt t="99700" x="7137400" y="3517900"/>
          <p14:tracePt t="99703" x="7137400" y="3502025"/>
          <p14:tracePt t="99713" x="7153275" y="3502025"/>
          <p14:tracePt t="99714" x="7153275" y="3475038"/>
          <p14:tracePt t="99723" x="7178675" y="3475038"/>
          <p14:tracePt t="99724" x="7178675" y="3459163"/>
          <p14:tracePt t="99733" x="7178675" y="3433763"/>
          <p14:tracePt t="99740" x="7196138" y="3433763"/>
          <p14:tracePt t="99745" x="7196138" y="3416300"/>
          <p14:tracePt t="99754" x="7196138" y="3390900"/>
          <p14:tracePt t="99763" x="7221538" y="3390900"/>
          <p14:tracePt t="99769" x="7221538" y="3373438"/>
          <p14:tracePt t="99782" x="7221538" y="3348038"/>
          <p14:tracePt t="99796" x="7239000" y="3348038"/>
          <p14:tracePt t="99798" x="7239000" y="3330575"/>
          <p14:tracePt t="99815" x="7239000" y="3305175"/>
          <p14:tracePt t="99876" x="7239000" y="3289300"/>
          <p14:tracePt t="100045" x="7239000" y="3305175"/>
          <p14:tracePt t="100058" x="7239000" y="3322638"/>
          <p14:tracePt t="100069" x="7239000" y="3348038"/>
          <p14:tracePt t="100079" x="7239000" y="3365500"/>
          <p14:tracePt t="100085" x="7239000" y="3390900"/>
          <p14:tracePt t="100092" x="7239000" y="3408363"/>
          <p14:tracePt t="100099" x="7239000" y="3433763"/>
          <p14:tracePt t="100102" x="7221538" y="3433763"/>
          <p14:tracePt t="100105" x="7221538" y="3449638"/>
          <p14:tracePt t="100113" x="7221538" y="3475038"/>
          <p14:tracePt t="100118" x="7221538" y="3492500"/>
          <p14:tracePt t="100131" x="7204075" y="3517900"/>
          <p14:tracePt t="100134" x="7204075" y="3535363"/>
          <p14:tracePt t="100138" x="7178675" y="3535363"/>
          <p14:tracePt t="100146" x="7178675" y="3560763"/>
          <p14:tracePt t="100154" x="7162800" y="3560763"/>
          <p14:tracePt t="100157" x="7162800" y="3578225"/>
          <p14:tracePt t="100179" x="7162800" y="3603625"/>
          <p14:tracePt t="100182" x="7137400" y="3603625"/>
          <p14:tracePt t="100293" x="7137400" y="3586163"/>
          <p14:tracePt t="100296" x="7153275" y="3586163"/>
          <p14:tracePt t="100310" x="7153275" y="3560763"/>
          <p14:tracePt t="100316" x="7178675" y="3560763"/>
          <p14:tracePt t="100330" x="7178675" y="3543300"/>
          <p14:tracePt t="100335" x="7196138" y="3543300"/>
          <p14:tracePt t="100349" x="7196138" y="3517900"/>
          <p14:tracePt t="100353" x="7221538" y="3517900"/>
          <p14:tracePt t="100365" x="7221538" y="3502025"/>
          <p14:tracePt t="100367" x="7239000" y="3502025"/>
          <p14:tracePt t="100380" x="7239000" y="3475038"/>
          <p14:tracePt t="100382" x="7264400" y="3475038"/>
          <p14:tracePt t="100397" x="7281863" y="3459163"/>
          <p14:tracePt t="100413" x="7281863" y="3433763"/>
          <p14:tracePt t="100415" x="7307263" y="3433763"/>
          <p14:tracePt t="100430" x="7307263" y="3416300"/>
          <p14:tracePt t="100433" x="7323138" y="3416300"/>
          <p14:tracePt t="100450" x="7323138" y="3390900"/>
          <p14:tracePt t="100458" x="7348538" y="3390900"/>
          <p14:tracePt t="100472" x="7348538" y="3373438"/>
          <p14:tracePt t="100556" x="7348538" y="3348038"/>
          <p14:tracePt t="100564" x="7366000" y="3348038"/>
          <p14:tracePt t="100742" x="7366000" y="3365500"/>
          <p14:tracePt t="100753" x="7366000" y="3390900"/>
          <p14:tracePt t="100763" x="7348538" y="3408363"/>
          <p14:tracePt t="100771" x="7348538" y="3433763"/>
          <p14:tracePt t="100780" x="7348538" y="3449638"/>
          <p14:tracePt t="100788" x="7348538" y="3475038"/>
          <p14:tracePt t="100796" x="7348538" y="3492500"/>
          <p14:tracePt t="100801" x="7348538" y="3517900"/>
          <p14:tracePt t="100804" x="7332663" y="3517900"/>
          <p14:tracePt t="100807" x="7332663" y="3535363"/>
          <p14:tracePt t="100813" x="7332663" y="3560763"/>
          <p14:tracePt t="100817" x="7332663" y="3578225"/>
          <p14:tracePt t="100825" x="7332663" y="3603625"/>
          <p14:tracePt t="100833" x="7332663" y="3619500"/>
          <p14:tracePt t="100846" x="7332663" y="3646488"/>
          <p14:tracePt t="100932" x="7307263" y="3646488"/>
          <p14:tracePt t="100937" x="7307263" y="3662363"/>
          <p14:tracePt t="100964" x="7307263" y="3687763"/>
          <p14:tracePt t="100968" x="7289800" y="3687763"/>
          <p14:tracePt t="101065" x="7289800" y="3671888"/>
          <p14:tracePt t="101082" x="7289800" y="3646488"/>
          <p14:tracePt t="101096" x="7289800" y="3629025"/>
          <p14:tracePt t="101108" x="7289800" y="3603625"/>
          <p14:tracePt t="101119" x="7289800" y="3586163"/>
          <p14:tracePt t="101130" x="7307263" y="3586163"/>
          <p14:tracePt t="101130" x="7307263" y="3560763"/>
          <p14:tracePt t="101141" x="7307263" y="3543300"/>
          <p14:tracePt t="101151" x="7307263" y="3517900"/>
          <p14:tracePt t="101163" x="7307263" y="3502025"/>
          <p14:tracePt t="101169" x="7307263" y="3475038"/>
          <p14:tracePt t="101180" x="7323138" y="3459163"/>
          <p14:tracePt t="101188" x="7323138" y="3433763"/>
          <p14:tracePt t="101200" x="7323138" y="3416300"/>
          <p14:tracePt t="101213" x="7323138" y="3390900"/>
          <p14:tracePt t="101234" x="7323138" y="3373438"/>
          <p14:tracePt t="101251" x="7348538" y="3373438"/>
          <p14:tracePt t="101272" x="7348538" y="3348038"/>
          <p14:tracePt t="101322" x="7348538" y="3330575"/>
          <p14:tracePt t="101495" x="7348538" y="3348038"/>
          <p14:tracePt t="101502" x="7332663" y="3348038"/>
          <p14:tracePt t="101506" x="7332663" y="3365500"/>
          <p14:tracePt t="101516" x="7307263" y="3390900"/>
          <p14:tracePt t="101524" x="7307263" y="3408363"/>
          <p14:tracePt t="101530" x="7289800" y="3408363"/>
          <p14:tracePt t="101533" x="7289800" y="3433763"/>
          <p14:tracePt t="101540" x="7264400" y="3433763"/>
          <p14:tracePt t="101542" x="7264400" y="3449638"/>
          <p14:tracePt t="101551" x="7264400" y="3475038"/>
          <p14:tracePt t="101554" x="7246938" y="3475038"/>
          <p14:tracePt t="101563" x="7246938" y="3492500"/>
          <p14:tracePt t="101570" x="7221538" y="3492500"/>
          <p14:tracePt t="101579" x="7221538" y="3517900"/>
          <p14:tracePt t="101597" x="7204075" y="3517900"/>
          <p14:tracePt t="101601" x="7204075" y="3535363"/>
          <p14:tracePt t="101643" x="7178675" y="3535363"/>
          <p14:tracePt t="101799" x="7178675" y="3517900"/>
          <p14:tracePt t="101833" x="7178675" y="3502025"/>
          <p14:tracePt t="101856" x="7196138" y="3502025"/>
          <p14:tracePt t="102013" x="7196138" y="3517900"/>
          <p14:tracePt t="102016" x="7221538" y="3517900"/>
          <p14:tracePt t="102026" x="7221538" y="3535363"/>
          <p14:tracePt t="102030" x="7239000" y="3535363"/>
          <p14:tracePt t="102067" x="7239000" y="3560763"/>
          <p14:tracePt t="102072" x="7264400" y="3560763"/>
          <p14:tracePt t="102160" x="7281863" y="3560763"/>
          <p14:tracePt t="102168" x="7281863" y="3543300"/>
          <p14:tracePt t="102182" x="7281863" y="3517900"/>
          <p14:tracePt t="102198" x="7307263" y="3517900"/>
          <p14:tracePt t="102200" x="7307263" y="3502025"/>
          <p14:tracePt t="102216" x="7307263" y="3475038"/>
          <p14:tracePt t="102233" x="7307263" y="3459163"/>
          <p14:tracePt t="102253" x="7307263" y="3433763"/>
          <p14:tracePt t="102280" x="7307263" y="3416300"/>
          <p14:tracePt t="102303" x="7307263" y="3390900"/>
          <p14:tracePt t="102327" x="7307263" y="3373438"/>
          <p14:tracePt t="102355" x="7307263" y="3348038"/>
          <p14:tracePt t="102398" x="7307263" y="3330575"/>
          <p14:tracePt t="102503" x="7307263" y="3305175"/>
          <p14:tracePt t="102508" x="7323138" y="3305175"/>
          <p14:tracePt t="102536" x="7323138" y="3289300"/>
          <p14:tracePt t="102552" x="7348538" y="3289300"/>
          <p14:tracePt t="102616" x="7366000" y="3289300"/>
          <p14:tracePt t="102629" x="7366000" y="3263900"/>
          <p14:tracePt t="102638" x="7391400" y="3263900"/>
          <p14:tracePt t="102664" x="7408863" y="3263900"/>
          <p14:tracePt t="102791" x="7391400" y="3263900"/>
          <p14:tracePt t="102804" x="7373938" y="3263900"/>
          <p14:tracePt t="102817" x="7348538" y="3263900"/>
          <p14:tracePt t="102820" x="7348538" y="3279775"/>
          <p14:tracePt t="102832" x="7332663" y="3279775"/>
          <p14:tracePt t="102854" x="7307263" y="3279775"/>
          <p14:tracePt t="102857" x="7307263" y="3305175"/>
          <p14:tracePt t="102887" x="7289800" y="3305175"/>
          <p14:tracePt t="102898" x="7289800" y="3322638"/>
          <p14:tracePt t="102933" x="7264400" y="3322638"/>
          <p14:tracePt t="102960" x="7246938" y="3322638"/>
          <p14:tracePt t="102965" x="7246938" y="3348038"/>
          <p14:tracePt t="102982" x="7221538" y="3348038"/>
          <p14:tracePt t="102997" x="7221538" y="3365500"/>
          <p14:tracePt t="103008" x="7204075" y="3365500"/>
          <p14:tracePt t="103017" x="7204075" y="3390900"/>
          <p14:tracePt t="103031" x="7204075" y="3408363"/>
          <p14:tracePt t="103034" x="7178675" y="3408363"/>
          <p14:tracePt t="103046" x="7178675" y="3433763"/>
          <p14:tracePt t="103055" x="7178675" y="3449638"/>
          <p14:tracePt t="103065" x="7178675" y="3475038"/>
          <p14:tracePt t="103074" x="7178675" y="3492500"/>
          <p14:tracePt t="103082" x="7178675" y="3517900"/>
          <p14:tracePt t="103091" x="7178675" y="3535363"/>
          <p14:tracePt t="103096" x="7162800" y="3535363"/>
          <p14:tracePt t="103099" x="7162800" y="3560763"/>
          <p14:tracePt t="103107" x="7162800" y="3578225"/>
          <p14:tracePt t="103115" x="7162800" y="3603625"/>
          <p14:tracePt t="103131" x="7162800" y="3619500"/>
          <p14:tracePt t="103136" x="7137400" y="3619500"/>
          <p14:tracePt t="103141" x="7137400" y="3646488"/>
          <p14:tracePt t="103160" x="7137400" y="3662363"/>
          <p14:tracePt t="103167" x="7119938" y="3662363"/>
          <p14:tracePt t="103180" x="7119938" y="3687763"/>
          <p14:tracePt t="103196" x="7119938" y="3705225"/>
          <p14:tracePt t="103197" x="7094538" y="3705225"/>
          <p14:tracePt t="103208" x="7094538" y="3730625"/>
          <p14:tracePt t="103229" x="7094538" y="3748088"/>
          <p14:tracePt t="103236" x="7077075" y="3748088"/>
          <p14:tracePt t="103304" x="7077075" y="3730625"/>
          <p14:tracePt t="103314" x="7077075" y="3713163"/>
          <p14:tracePt t="103323" x="7077075" y="3687763"/>
          <p14:tracePt t="103333" x="7077075" y="3671888"/>
          <p14:tracePt t="103343" x="7077075" y="3646488"/>
          <p14:tracePt t="103358" x="7077075" y="3629025"/>
          <p14:tracePt t="103375" x="7077075" y="3603625"/>
          <p14:tracePt t="103393" x="7077075" y="3586163"/>
          <p14:tracePt t="103410" x="7077075" y="3560763"/>
          <p14:tracePt t="103431" x="7077075" y="3543300"/>
          <p14:tracePt t="103443" x="7077075" y="3517900"/>
          <p14:tracePt t="103455" x="7077075" y="3502025"/>
          <p14:tracePt t="103465" x="7077075" y="3475038"/>
          <p14:tracePt t="103480" x="7077075" y="3459163"/>
          <p14:tracePt t="103481" x="7051675" y="3459163"/>
          <p14:tracePt t="103485" x="7051675" y="3433763"/>
          <p14:tracePt t="103497" x="7034213" y="3416300"/>
          <p14:tracePt t="103507" x="7034213" y="3390900"/>
          <p14:tracePt t="103514" x="7008813" y="3390900"/>
          <p14:tracePt t="103623" x="7026275" y="3390900"/>
          <p14:tracePt t="103626" x="7026275" y="3408363"/>
          <p14:tracePt t="103628" x="7051675" y="3408363"/>
          <p14:tracePt t="103631" x="7069138" y="3408363"/>
          <p14:tracePt t="103632" x="7069138" y="3433763"/>
          <p14:tracePt t="103634" x="7094538" y="3433763"/>
          <p14:tracePt t="103637" x="7112000" y="3433763"/>
          <p14:tracePt t="103640" x="7137400" y="3449638"/>
          <p14:tracePt t="103646" x="7153275" y="3449638"/>
          <p14:tracePt t="103647" x="7178675" y="3475038"/>
          <p14:tracePt t="103648" x="7196138" y="3475038"/>
          <p14:tracePt t="103651" x="7221538" y="3475038"/>
          <p14:tracePt t="103653" x="7239000" y="3492500"/>
          <p14:tracePt t="103655" x="7264400" y="3492500"/>
          <p14:tracePt t="103658" x="7281863" y="3492500"/>
          <p14:tracePt t="103663" x="7323138" y="3517900"/>
          <p14:tracePt t="103663" x="7348538" y="3517900"/>
          <p14:tracePt t="103665" x="7366000" y="3535363"/>
          <p14:tracePt t="103668" x="7391400" y="3535363"/>
          <p14:tracePt t="103670" x="7408863" y="3535363"/>
          <p14:tracePt t="103671" x="7434263" y="3535363"/>
          <p14:tracePt t="103672" x="7434263" y="3560763"/>
          <p14:tracePt t="103673" x="7451725" y="3560763"/>
          <p14:tracePt t="103674" x="7477125" y="3560763"/>
          <p14:tracePt t="103680" x="7535863" y="3578225"/>
          <p14:tracePt t="103682" x="7561263" y="3603625"/>
          <p14:tracePt t="103683" x="7578725" y="3603625"/>
          <p14:tracePt t="103685" x="7604125" y="3603625"/>
          <p14:tracePt t="103687" x="7621588" y="3603625"/>
          <p14:tracePt t="103688" x="7621588" y="3619500"/>
          <p14:tracePt t="103689" x="7646988" y="3619500"/>
          <p14:tracePt t="103690" x="7662863" y="3619500"/>
          <p14:tracePt t="103697" x="7731125" y="3646488"/>
          <p14:tracePt t="103698" x="7748588" y="3646488"/>
          <p14:tracePt t="103701" x="7773988" y="3662363"/>
          <p14:tracePt t="103703" x="7791450" y="3662363"/>
          <p14:tracePt t="103705" x="7816850" y="3662363"/>
          <p14:tracePt t="103708" x="7832725" y="3662363"/>
          <p14:tracePt t="103713" x="7859713" y="3687763"/>
          <p14:tracePt t="103714" x="7875588" y="3687763"/>
          <p14:tracePt t="103718" x="7900988" y="3687763"/>
          <p14:tracePt t="103719" x="7900988" y="3705225"/>
          <p14:tracePt t="103723" x="7918450" y="3705225"/>
          <p14:tracePt t="103730" x="7943850" y="3705225"/>
          <p14:tracePt t="103759" x="7961313" y="3705225"/>
          <p14:tracePt t="103772" x="7961313" y="3730625"/>
          <p14:tracePt t="103774" x="7986713" y="3730625"/>
          <p14:tracePt t="103786" x="8004175" y="3730625"/>
          <p14:tracePt t="103797" x="8029575" y="3730625"/>
          <p14:tracePt t="103804" x="8029575" y="3748088"/>
          <p14:tracePt t="103806" x="8045450" y="3748088"/>
          <p14:tracePt t="103815" x="8070850" y="3748088"/>
          <p14:tracePt t="103823" x="8088313" y="3748088"/>
          <p14:tracePt t="103830" x="8113713" y="3748088"/>
          <p14:tracePt t="103833" x="8113713" y="3773488"/>
          <p14:tracePt t="103847" x="8131175" y="3773488"/>
          <p14:tracePt t="103981" x="8131175" y="3756025"/>
          <p14:tracePt t="103986" x="8113713" y="3756025"/>
          <p14:tracePt t="103988" x="8113713" y="3730625"/>
          <p14:tracePt t="103991" x="8096250" y="3730625"/>
          <p14:tracePt t="103995" x="8070850" y="3713163"/>
          <p14:tracePt t="103998" x="8054975" y="3713163"/>
          <p14:tracePt t="103999" x="8054975" y="3687763"/>
          <p14:tracePt t="104001" x="8029575" y="3687763"/>
          <p14:tracePt t="104004" x="8029575" y="3671888"/>
          <p14:tracePt t="104005" x="8012113" y="3671888"/>
          <p14:tracePt t="104013" x="7969250" y="3646488"/>
          <p14:tracePt t="104014" x="7943850" y="3646488"/>
          <p14:tracePt t="104016" x="7943850" y="3629025"/>
          <p14:tracePt t="104017" x="7926388" y="3629025"/>
          <p14:tracePt t="104019" x="7900988" y="3629025"/>
          <p14:tracePt t="104021" x="7900988" y="3603625"/>
          <p14:tracePt t="104022" x="7885113" y="3603625"/>
          <p14:tracePt t="104025" x="7859713" y="3603625"/>
          <p14:tracePt t="104030" x="7842250" y="3586163"/>
          <p14:tracePt t="104030" x="7816850" y="3586163"/>
          <p14:tracePt t="104033" x="7799388" y="3560763"/>
          <p14:tracePt t="104036" x="7773988" y="3560763"/>
          <p14:tracePt t="104039" x="7756525" y="3560763"/>
          <p14:tracePt t="104040" x="7756525" y="3543300"/>
          <p14:tracePt t="104046" x="7715250" y="3543300"/>
          <p14:tracePt t="104048" x="7688263" y="3543300"/>
          <p14:tracePt t="104049" x="7688263" y="3517900"/>
          <p14:tracePt t="104051" x="7672388" y="3517900"/>
          <p14:tracePt t="104053" x="7646988" y="3517900"/>
          <p14:tracePt t="104056" x="7629525" y="3517900"/>
          <p14:tracePt t="104057" x="7629525" y="3502025"/>
          <p14:tracePt t="104063" x="7604125" y="3502025"/>
          <p14:tracePt t="104064" x="7586663" y="3502025"/>
          <p14:tracePt t="104067" x="7561263" y="3502025"/>
          <p14:tracePt t="104071" x="7545388" y="3502025"/>
          <p14:tracePt t="104075" x="7545388" y="3475038"/>
          <p14:tracePt t="104079" x="7518400" y="3475038"/>
          <p14:tracePt t="104085" x="7502525" y="3475038"/>
          <p14:tracePt t="104106" x="7477125" y="3475038"/>
          <p14:tracePt t="104129" x="7459663" y="3475038"/>
          <p14:tracePt t="104131" x="7459663" y="3459163"/>
          <p14:tracePt t="104133" x="7434263" y="3459163"/>
          <p14:tracePt t="104148" x="7348538" y="3433763"/>
          <p14:tracePt t="104150" x="7332663" y="3433763"/>
          <p14:tracePt t="104153" x="7307263" y="3433763"/>
          <p14:tracePt t="104156" x="7289800" y="3433763"/>
          <p14:tracePt t="104157" x="7289800" y="3416300"/>
          <p14:tracePt t="104162" x="7264400" y="3416300"/>
          <p14:tracePt t="104163" x="7246938" y="3416300"/>
          <p14:tracePt t="104164" x="7221538" y="3416300"/>
          <p14:tracePt t="104167" x="7204075" y="3416300"/>
          <p14:tracePt t="104170" x="7178675" y="3416300"/>
          <p14:tracePt t="104173" x="7162800" y="3416300"/>
          <p14:tracePt t="104174" x="7162800" y="3390900"/>
          <p14:tracePt t="104180" x="7137400" y="3390900"/>
          <p14:tracePt t="104180" x="7119938" y="3390900"/>
          <p14:tracePt t="104182" x="7094538" y="3390900"/>
          <p14:tracePt t="104185" x="7077075" y="3390900"/>
          <p14:tracePt t="104189" x="7051675" y="3373438"/>
          <p14:tracePt t="104195" x="7034213" y="3373438"/>
          <p14:tracePt t="104198" x="7008813" y="3373438"/>
          <p14:tracePt t="104208" x="6992938" y="3373438"/>
          <p14:tracePt t="104319" x="6992938" y="3390900"/>
          <p14:tracePt t="104326" x="7008813" y="3390900"/>
          <p14:tracePt t="104330" x="7008813" y="3408363"/>
          <p14:tracePt t="104335" x="7026275" y="3408363"/>
          <p14:tracePt t="104337" x="7026275" y="3433763"/>
          <p14:tracePt t="104346" x="7051675" y="3433763"/>
          <p14:tracePt t="104347" x="7051675" y="3449638"/>
          <p14:tracePt t="104352" x="7069138" y="3449638"/>
          <p14:tracePt t="104355" x="7069138" y="3475038"/>
          <p14:tracePt t="104362" x="7094538" y="3475038"/>
          <p14:tracePt t="104364" x="7094538" y="3492500"/>
          <p14:tracePt t="104367" x="7112000" y="3492500"/>
          <p14:tracePt t="104372" x="7112000" y="3517900"/>
          <p14:tracePt t="104374" x="7137400" y="3517900"/>
          <p14:tracePt t="104382" x="7153275" y="3517900"/>
          <p14:tracePt t="104383" x="7153275" y="3535363"/>
          <p14:tracePt t="104389" x="7178675" y="3535363"/>
          <p14:tracePt t="104396" x="7196138" y="3560763"/>
          <p14:tracePt t="104404" x="7221538" y="3560763"/>
          <p14:tracePt t="104413" x="7239000" y="3578225"/>
          <p14:tracePt t="104419" x="7264400" y="3578225"/>
          <p14:tracePt t="104421" x="7264400" y="3603625"/>
          <p14:tracePt t="104425" x="7281863" y="3603625"/>
          <p14:tracePt t="104432" x="7307263" y="3619500"/>
          <p14:tracePt t="104436" x="7323138" y="3619500"/>
          <p14:tracePt t="104440" x="7323138" y="3646488"/>
          <p14:tracePt t="104445" x="7348538" y="3646488"/>
          <p14:tracePt t="104447" x="7366000" y="3646488"/>
          <p14:tracePt t="104451" x="7366000" y="3662363"/>
          <p14:tracePt t="104453" x="7391400" y="3662363"/>
          <p14:tracePt t="104463" x="7408863" y="3662363"/>
          <p14:tracePt t="104464" x="7408863" y="3687763"/>
          <p14:tracePt t="104466" x="7434263" y="3687763"/>
          <p14:tracePt t="104472" x="7451725" y="3687763"/>
          <p14:tracePt t="104474" x="7451725" y="3705225"/>
          <p14:tracePt t="104480" x="7477125" y="3705225"/>
          <p14:tracePt t="104486" x="7493000" y="3705225"/>
          <p14:tracePt t="104487" x="7493000" y="3730625"/>
          <p14:tracePt t="104492" x="7518400" y="3730625"/>
          <p14:tracePt t="104497" x="7518400" y="3748088"/>
          <p14:tracePt t="104499" x="7535863" y="3748088"/>
          <p14:tracePt t="104506" x="7561263" y="3748088"/>
          <p14:tracePt t="104507" x="7561263" y="3773488"/>
          <p14:tracePt t="104515" x="7578725" y="3773488"/>
          <p14:tracePt t="104517" x="7578725" y="3790950"/>
          <p14:tracePt t="104524" x="7604125" y="3790950"/>
          <p14:tracePt t="104529" x="7604125" y="3816350"/>
          <p14:tracePt t="104534" x="7621588" y="3816350"/>
          <p14:tracePt t="104535" x="7621588" y="3832225"/>
          <p14:tracePt t="104547" x="7621588" y="3857625"/>
          <p14:tracePt t="104563" x="7646988" y="3857625"/>
          <p14:tracePt t="104564" x="7646988" y="3875088"/>
          <p14:tracePt t="104603" x="7646988" y="3900488"/>
          <p14:tracePt t="104688" x="7629525" y="3900488"/>
          <p14:tracePt t="104701" x="7604125" y="3900488"/>
          <p14:tracePt t="104713" x="7586663" y="3900488"/>
          <p14:tracePt t="104717" x="7586663" y="3883025"/>
          <p14:tracePt t="104720" x="7561263" y="3883025"/>
          <p14:tracePt t="104729" x="7545388" y="3857625"/>
          <p14:tracePt t="104734" x="7518400" y="3857625"/>
          <p14:tracePt t="104737" x="7518400" y="3841750"/>
          <p14:tracePt t="104740" x="7502525" y="3841750"/>
          <p14:tracePt t="104747" x="7477125" y="3816350"/>
          <p14:tracePt t="104756" x="7459663" y="3816350"/>
          <p14:tracePt t="104762" x="7459663" y="3798888"/>
          <p14:tracePt t="104770" x="7434263" y="3798888"/>
          <p14:tracePt t="104779" x="7434263" y="3773488"/>
          <p14:tracePt t="104784" x="7416800" y="3773488"/>
          <p14:tracePt t="104792" x="7416800" y="3756025"/>
          <p14:tracePt t="104798" x="7391400" y="3756025"/>
          <p14:tracePt t="104807" x="7391400" y="3730625"/>
          <p14:tracePt t="104813" x="7373938" y="3730625"/>
          <p14:tracePt t="104820" x="7373938" y="3713163"/>
          <p14:tracePt t="104824" x="7348538" y="3713163"/>
          <p14:tracePt t="104832" x="7348538" y="3687763"/>
          <p14:tracePt t="104835" x="7332663" y="3687763"/>
          <p14:tracePt t="104851" x="7307263" y="3687763"/>
          <p14:tracePt t="104857" x="7307263" y="3671888"/>
          <p14:tracePt t="104872" x="7289800" y="3671888"/>
          <p14:tracePt t="104977" x="7264400" y="3671888"/>
          <p14:tracePt t="105023" x="7246938" y="3671888"/>
          <p14:tracePt t="105062" x="7221538" y="3671888"/>
          <p14:tracePt t="105120" x="7204075" y="3671888"/>
          <p14:tracePt t="105170" x="7178675" y="3671888"/>
          <p14:tracePt t="105173" x="7178675" y="3687763"/>
          <p14:tracePt t="105196" x="7162800" y="3705225"/>
          <p14:tracePt t="105213" x="7162800" y="3730625"/>
          <p14:tracePt t="105218" x="7137400" y="3730625"/>
          <p14:tracePt t="105229" x="7137400" y="3748088"/>
          <p14:tracePt t="105236" x="7119938" y="3748088"/>
          <p14:tracePt t="105237" x="7119938" y="3773488"/>
          <p14:tracePt t="105247" x="7119938" y="3790950"/>
          <p14:tracePt t="105251" x="7094538" y="3790950"/>
          <p14:tracePt t="105258" x="7094538" y="3816350"/>
          <p14:tracePt t="105267" x="7077075" y="3816350"/>
          <p14:tracePt t="105269" x="7077075" y="3832225"/>
          <p14:tracePt t="105282" x="7051675" y="3857625"/>
          <p14:tracePt t="105301" x="7051675" y="3875088"/>
          <p14:tracePt t="105329" x="7051675" y="3900488"/>
          <p14:tracePt t="105335" x="7034213" y="3900488"/>
          <p14:tracePt t="105363" x="7008813" y="3900488"/>
          <p14:tracePt t="105366" x="7008813" y="3917950"/>
          <p14:tracePt t="105372" x="6992938" y="3917950"/>
          <p14:tracePt t="105382" x="6967538" y="3917950"/>
          <p14:tracePt t="105390" x="6950075" y="3917950"/>
          <p14:tracePt t="105397" x="6924675" y="3917950"/>
          <p14:tracePt t="105405" x="6907213" y="3917950"/>
          <p14:tracePt t="105414" x="6881813" y="3917950"/>
          <p14:tracePt t="105430" x="6864350" y="3917950"/>
          <p14:tracePt t="105457" x="6838950" y="3917950"/>
          <p14:tracePt t="105479" x="6823075" y="3917950"/>
          <p14:tracePt t="105516" x="6797675" y="3917950"/>
          <p14:tracePt t="105576" x="6780213" y="3917950"/>
          <p14:tracePt t="105607" x="6754813" y="3917950"/>
          <p14:tracePt t="105624" x="6754813" y="3900488"/>
          <p14:tracePt t="105672" x="6754813" y="3883025"/>
          <p14:tracePt t="105689" x="6754813" y="3857625"/>
          <p14:tracePt t="105702" x="6754813" y="3841750"/>
          <p14:tracePt t="105713" x="6754813" y="3816350"/>
          <p14:tracePt t="105719" x="6770688" y="3816350"/>
          <p14:tracePt t="105722" x="6770688" y="3798888"/>
          <p14:tracePt t="105730" x="6797675" y="3773488"/>
          <p14:tracePt t="105738" x="6797675" y="3756025"/>
          <p14:tracePt t="105746" x="6813550" y="3730625"/>
          <p14:tracePt t="105755" x="6813550" y="3713163"/>
          <p14:tracePt t="105763" x="6838950" y="3687763"/>
          <p14:tracePt t="105769" x="6838950" y="3671888"/>
          <p14:tracePt t="105780" x="6856413" y="3671888"/>
          <p14:tracePt t="105782" x="6856413" y="3646488"/>
          <p14:tracePt t="105852" x="6881813" y="3646488"/>
          <p14:tracePt t="105874" x="6899275" y="3646488"/>
          <p14:tracePt t="105897" x="6924675" y="3646488"/>
          <p14:tracePt t="105908" x="6942138" y="3646488"/>
          <p14:tracePt t="105914" x="6942138" y="3662363"/>
          <p14:tracePt t="105916" x="6967538" y="3662363"/>
          <p14:tracePt t="105920" x="6983413" y="3662363"/>
          <p14:tracePt t="105924" x="6983413" y="3687763"/>
          <p14:tracePt t="105929" x="7008813" y="3687763"/>
          <p14:tracePt t="105931" x="7026275" y="3687763"/>
          <p14:tracePt t="105934" x="7026275" y="3705225"/>
          <p14:tracePt t="105937" x="7051675" y="3705225"/>
          <p14:tracePt t="105946" x="7069138" y="3730625"/>
          <p14:tracePt t="105951" x="7094538" y="3730625"/>
          <p14:tracePt t="105952" x="7094538" y="3748088"/>
          <p14:tracePt t="105958" x="7112000" y="3748088"/>
          <p14:tracePt t="105962" x="7112000" y="3773488"/>
          <p14:tracePt t="105966" x="7137400" y="3773488"/>
          <p14:tracePt t="105968" x="7137400" y="3790950"/>
          <p14:tracePt t="105973" x="7153275" y="3790950"/>
          <p14:tracePt t="105975" x="7153275" y="3816350"/>
          <p14:tracePt t="105980" x="7178675" y="3816350"/>
          <p14:tracePt t="105982" x="7178675" y="3832225"/>
          <p14:tracePt t="105987" x="7196138" y="3832225"/>
          <p14:tracePt t="105989" x="7196138" y="3857625"/>
          <p14:tracePt t="105997" x="7221538" y="3875088"/>
          <p14:tracePt t="106002" x="7239000" y="3900488"/>
          <p14:tracePt t="106008" x="7239000" y="3917950"/>
          <p14:tracePt t="106012" x="7264400" y="3917950"/>
          <p14:tracePt t="106014" x="7264400" y="3943350"/>
          <p14:tracePt t="106018" x="7281863" y="3943350"/>
          <p14:tracePt t="106020" x="7281863" y="3960813"/>
          <p14:tracePt t="106025" x="7307263" y="3986213"/>
          <p14:tracePt t="106031" x="7307263" y="4002088"/>
          <p14:tracePt t="106033" x="7323138" y="4002088"/>
          <p14:tracePt t="106036" x="7323138" y="4027488"/>
          <p14:tracePt t="106040" x="7348538" y="4027488"/>
          <p14:tracePt t="106041" x="7348538" y="4044950"/>
          <p14:tracePt t="106047" x="7366000" y="4070350"/>
          <p14:tracePt t="106053" x="7391400" y="4087813"/>
          <p14:tracePt t="106062" x="7408863" y="4113213"/>
          <p14:tracePt t="106067" x="7408863" y="4130675"/>
          <p14:tracePt t="106068" x="7434263" y="4130675"/>
          <p14:tracePt t="106080" x="7451725" y="4156075"/>
          <p14:tracePt t="106087" x="7451725" y="4171950"/>
          <p14:tracePt t="106088" x="7477125" y="4171950"/>
          <p14:tracePt t="106099" x="7477125" y="4197350"/>
          <p14:tracePt t="106101" x="7493000" y="4197350"/>
          <p14:tracePt t="106113" x="7493000" y="4214813"/>
          <p14:tracePt t="106114" x="7518400" y="4214813"/>
          <p14:tracePt t="106124" x="7518400" y="4240213"/>
          <p14:tracePt t="106131" x="7535863" y="4240213"/>
          <p14:tracePt t="106135" x="7535863" y="4257675"/>
          <p14:tracePt t="106147" x="7561263" y="4257675"/>
          <p14:tracePt t="106149" x="7561263" y="4283075"/>
          <p14:tracePt t="106163" x="7561263" y="4300538"/>
          <p14:tracePt t="106167" x="7578725" y="4300538"/>
          <p14:tracePt t="106170" x="7578725" y="4325938"/>
          <p14:tracePt t="106180" x="7578725" y="4341813"/>
          <p14:tracePt t="106181" x="7604125" y="4341813"/>
          <p14:tracePt t="106185" x="7604125" y="4368800"/>
          <p14:tracePt t="106196" x="7621588" y="4384675"/>
          <p14:tracePt t="106198" x="7621588" y="4410075"/>
          <p14:tracePt t="106204" x="7621588" y="4427538"/>
          <p14:tracePt t="106206" x="7646988" y="4427538"/>
          <p14:tracePt t="106213" x="7646988" y="4452938"/>
          <p14:tracePt t="106217" x="7646988" y="4470400"/>
          <p14:tracePt t="106223" x="7662863" y="4470400"/>
          <p14:tracePt t="106224" x="7662863" y="4495800"/>
          <p14:tracePt t="106232" x="7662863" y="4513263"/>
          <p14:tracePt t="106241" x="7662863" y="4538663"/>
          <p14:tracePt t="106242" x="7688263" y="4538663"/>
          <p14:tracePt t="106253" x="7688263" y="4554538"/>
          <p14:tracePt t="106267" x="7705725" y="4554538"/>
          <p14:tracePt t="106270" x="7705725" y="4579938"/>
          <p14:tracePt t="106293" x="7705725" y="4597400"/>
          <p14:tracePt t="106310" x="7705725" y="4622800"/>
          <p14:tracePt t="106322" x="7705725" y="4640263"/>
          <p14:tracePt t="106333" x="7705725" y="4665663"/>
          <p14:tracePt t="106336" x="7731125" y="4665663"/>
          <p14:tracePt t="106346" x="7731125" y="4683125"/>
          <p14:tracePt t="106354" x="7731125" y="4708525"/>
          <p14:tracePt t="106367" x="7731125" y="4724400"/>
          <p14:tracePt t="106383" x="7731125" y="4749800"/>
          <p14:tracePt t="106503" x="7731125" y="4733925"/>
          <p14:tracePt t="106515" x="7731125" y="4708525"/>
          <p14:tracePt t="106523" x="7731125" y="4691063"/>
          <p14:tracePt t="106529" x="7715250" y="4665663"/>
          <p14:tracePt t="106532" x="7715250" y="4648200"/>
          <p14:tracePt t="106533" x="7688263" y="4648200"/>
          <p14:tracePt t="106536" x="7688263" y="4622800"/>
          <p14:tracePt t="106538" x="7672388" y="4622800"/>
          <p14:tracePt t="106539" x="7672388" y="4605338"/>
          <p14:tracePt t="106546" x="7646988" y="4564063"/>
          <p14:tracePt t="106547" x="7629525" y="4564063"/>
          <p14:tracePt t="106549" x="7629525" y="4538663"/>
          <p14:tracePt t="106550" x="7604125" y="4538663"/>
          <p14:tracePt t="106551" x="7604125" y="4521200"/>
          <p14:tracePt t="106553" x="7604125" y="4495800"/>
          <p14:tracePt t="106554" x="7586663" y="4495800"/>
          <p14:tracePt t="106556" x="7586663" y="4478338"/>
          <p14:tracePt t="106558" x="7561263" y="4478338"/>
          <p14:tracePt t="106563" x="7545388" y="4435475"/>
          <p14:tracePt t="106567" x="7518400" y="4410075"/>
          <p14:tracePt t="106571" x="7518400" y="4394200"/>
          <p14:tracePt t="106572" x="7502525" y="4394200"/>
          <p14:tracePt t="106579" x="7502525" y="4368800"/>
          <p14:tracePt t="106581" x="7477125" y="4368800"/>
          <p14:tracePt t="106582" x="7477125" y="4351338"/>
          <p14:tracePt t="106589" x="7477125" y="4325938"/>
          <p14:tracePt t="106595" x="7459663" y="4325938"/>
          <p14:tracePt t="106597" x="7459663" y="4308475"/>
          <p14:tracePt t="106605" x="7459663" y="4283075"/>
          <p14:tracePt t="106612" x="7434263" y="4283075"/>
          <p14:tracePt t="106613" x="7434263" y="4265613"/>
          <p14:tracePt t="106623" x="7434263" y="4240213"/>
          <p14:tracePt t="106634" x="7434263" y="4224338"/>
          <p14:tracePt t="106646" x="7434263" y="4197350"/>
          <p14:tracePt t="106650" x="7416800" y="4197350"/>
          <p14:tracePt t="106662" x="7416800" y="4181475"/>
          <p14:tracePt t="106681" x="7416800" y="4156075"/>
          <p14:tracePt t="106704" x="7416800" y="4138613"/>
          <p14:tracePt t="106717" x="7391400" y="4138613"/>
          <p14:tracePt t="106719" x="7391400" y="4113213"/>
          <p14:tracePt t="106729" x="7391400" y="4095750"/>
          <p14:tracePt t="106736" x="7391400" y="4070350"/>
          <p14:tracePt t="106746" x="7391400" y="4052888"/>
          <p14:tracePt t="106750" x="7391400" y="4027488"/>
          <p14:tracePt t="106756" x="7391400" y="4011613"/>
          <p14:tracePt t="106762" x="7373938" y="4011613"/>
          <p14:tracePt t="106764" x="7373938" y="3986213"/>
          <p14:tracePt t="106770" x="7373938" y="3968750"/>
          <p14:tracePt t="106780" x="7373938" y="3943350"/>
          <p14:tracePt t="106782" x="7348538" y="3943350"/>
          <p14:tracePt t="106787" x="7348538" y="3925888"/>
          <p14:tracePt t="106797" x="7348538" y="3900488"/>
          <p14:tracePt t="106799" x="7332663" y="3900488"/>
          <p14:tracePt t="106813" x="7332663" y="3883025"/>
          <p14:tracePt t="106820" x="7332663" y="3857625"/>
          <p14:tracePt t="106821" x="7307263" y="3857625"/>
          <p14:tracePt t="106831" x="7307263" y="3841750"/>
          <p14:tracePt t="106833" x="7289800" y="3841750"/>
          <p14:tracePt t="106845" x="7289800" y="3816350"/>
          <p14:tracePt t="106849" x="7264400" y="3816350"/>
          <p14:tracePt t="106862" x="7264400" y="3798888"/>
          <p14:tracePt t="106986" x="7264400" y="3816350"/>
          <p14:tracePt t="106993" x="7281863" y="3816350"/>
          <p14:tracePt t="106998" x="7281863" y="3832225"/>
          <p14:tracePt t="107000" x="7307263" y="3832225"/>
          <p14:tracePt t="107005" x="7323138" y="3832225"/>
          <p14:tracePt t="107013" x="7348538" y="3857625"/>
          <p14:tracePt t="107015" x="7366000" y="3857625"/>
          <p14:tracePt t="107019" x="7391400" y="3857625"/>
          <p14:tracePt t="107024" x="7408863" y="3857625"/>
          <p14:tracePt t="107031" x="7434263" y="3857625"/>
          <p14:tracePt t="107041" x="7451725" y="3857625"/>
          <p14:tracePt t="107053" x="7477125" y="3857625"/>
          <p14:tracePt t="107055" x="7477125" y="3841750"/>
          <p14:tracePt t="107069" x="7477125" y="3816350"/>
          <p14:tracePt t="107075" x="7493000" y="3816350"/>
          <p14:tracePt t="107081" x="7493000" y="3798888"/>
          <p14:tracePt t="107090" x="7493000" y="3773488"/>
          <p14:tracePt t="107098" x="7493000" y="3756025"/>
          <p14:tracePt t="107107" x="7493000" y="3730625"/>
          <p14:tracePt t="107115" x="7493000" y="3713163"/>
          <p14:tracePt t="107122" x="7493000" y="3687763"/>
          <p14:tracePt t="107131" x="7493000" y="3671888"/>
          <p14:tracePt t="107132" x="7477125" y="3671888"/>
          <p14:tracePt t="107135" x="7477125" y="3646488"/>
          <p14:tracePt t="107140" x="7459663" y="3646488"/>
          <p14:tracePt t="107142" x="7459663" y="3629025"/>
          <p14:tracePt t="107148" x="7434263" y="3629025"/>
          <p14:tracePt t="107150" x="7434263" y="3603625"/>
          <p14:tracePt t="107156" x="7416800" y="3603625"/>
          <p14:tracePt t="107158" x="7416800" y="3586163"/>
          <p14:tracePt t="107165" x="7391400" y="3586163"/>
          <p14:tracePt t="107166" x="7391400" y="3560763"/>
          <p14:tracePt t="107172" x="7373938" y="3560763"/>
          <p14:tracePt t="107174" x="7373938" y="3543300"/>
          <p14:tracePt t="107181" x="7348538" y="3543300"/>
          <p14:tracePt t="107183" x="7348538" y="3517900"/>
          <p14:tracePt t="107280" x="7348538" y="3502025"/>
          <p14:tracePt t="107509" x="7332663" y="3502025"/>
          <p14:tracePt t="107536" x="7307263" y="3502025"/>
          <p14:tracePt t="107550" x="7289800" y="3502025"/>
          <p14:tracePt t="107564" x="7264400" y="3502025"/>
          <p14:tracePt t="107596" x="7246938" y="3502025"/>
          <p14:tracePt t="107638" x="7221538" y="3475038"/>
          <p14:tracePt t="107649" x="7204075" y="3475038"/>
          <p14:tracePt t="107657" x="7204075" y="3459163"/>
          <p14:tracePt t="107659" x="7178675" y="3459163"/>
          <p14:tracePt t="107672" x="7162800" y="3459163"/>
          <p14:tracePt t="107686" x="7137400" y="3433763"/>
          <p14:tracePt t="107701" x="7119938" y="3433763"/>
          <p14:tracePt t="107855" x="7119938" y="3416300"/>
          <p14:tracePt t="107865" x="7094538" y="3416300"/>
          <p14:tracePt t="107876" x="7094538" y="3390900"/>
          <p14:tracePt t="107881" x="7077075" y="3390900"/>
          <p14:tracePt t="108723" x="7077075" y="3408363"/>
          <p14:tracePt t="108728" x="7077075" y="3433763"/>
          <p14:tracePt t="108730" x="7094538" y="3433763"/>
          <p14:tracePt t="108733" x="7094538" y="3449638"/>
          <p14:tracePt t="108736" x="7112000" y="3449638"/>
          <p14:tracePt t="108739" x="7112000" y="3475038"/>
          <p14:tracePt t="108746" x="7137400" y="3492500"/>
          <p14:tracePt t="108749" x="7137400" y="3517900"/>
          <p14:tracePt t="108751" x="7153275" y="3517900"/>
          <p14:tracePt t="108753" x="7153275" y="3535363"/>
          <p14:tracePt t="108759" x="7153275" y="3560763"/>
          <p14:tracePt t="108762" x="7178675" y="3560763"/>
          <p14:tracePt t="108763" x="7178675" y="3578225"/>
          <p14:tracePt t="108767" x="7196138" y="3603625"/>
          <p14:tracePt t="108772" x="7196138" y="3619500"/>
          <p14:tracePt t="108773" x="7221538" y="3619500"/>
          <p14:tracePt t="108775" x="7221538" y="3646488"/>
          <p14:tracePt t="108780" x="7221538" y="3662363"/>
          <p14:tracePt t="108781" x="7239000" y="3662363"/>
          <p14:tracePt t="108782" x="7239000" y="3687763"/>
          <p14:tracePt t="108785" x="7239000" y="3705225"/>
          <p14:tracePt t="108787" x="7239000" y="3730625"/>
          <p14:tracePt t="108788" x="7264400" y="3730625"/>
          <p14:tracePt t="108790" x="7264400" y="3748088"/>
          <p14:tracePt t="108797" x="7281863" y="3790950"/>
          <p14:tracePt t="108798" x="7281863" y="3816350"/>
          <p14:tracePt t="108800" x="7307263" y="3816350"/>
          <p14:tracePt t="108801" x="7307263" y="3832225"/>
          <p14:tracePt t="108803" x="7307263" y="3857625"/>
          <p14:tracePt t="108806" x="7307263" y="3875088"/>
          <p14:tracePt t="108807" x="7323138" y="3875088"/>
          <p14:tracePt t="108813" x="7323138" y="3917950"/>
          <p14:tracePt t="108814" x="7348538" y="3943350"/>
          <p14:tracePt t="108816" x="7348538" y="3960813"/>
          <p14:tracePt t="108818" x="7348538" y="3986213"/>
          <p14:tracePt t="108820" x="7366000" y="4002088"/>
          <p14:tracePt t="108822" x="7366000" y="4027488"/>
          <p14:tracePt t="108826" x="7366000" y="4044950"/>
          <p14:tracePt t="108830" x="7391400" y="4087813"/>
          <p14:tracePt t="108831" x="7391400" y="4113213"/>
          <p14:tracePt t="108832" x="7408863" y="4113213"/>
          <p14:tracePt t="108833" x="7408863" y="4130675"/>
          <p14:tracePt t="108835" x="7408863" y="4156075"/>
          <p14:tracePt t="108837" x="7434263" y="4171950"/>
          <p14:tracePt t="108839" x="7434263" y="4197350"/>
          <p14:tracePt t="108841" x="7434263" y="4214813"/>
          <p14:tracePt t="108847" x="7451725" y="4257675"/>
          <p14:tracePt t="108847" x="7451725" y="4283075"/>
          <p14:tracePt t="108850" x="7451725" y="4300538"/>
          <p14:tracePt t="108852" x="7451725" y="4325938"/>
          <p14:tracePt t="108853" x="7477125" y="4325938"/>
          <p14:tracePt t="108854" x="7477125" y="4341813"/>
          <p14:tracePt t="108856" x="7477125" y="4368800"/>
          <p14:tracePt t="108858" x="7477125" y="4384675"/>
          <p14:tracePt t="108863" x="7493000" y="4427538"/>
          <p14:tracePt t="108864" x="7493000" y="4452938"/>
          <p14:tracePt t="108867" x="7493000" y="4470400"/>
          <p14:tracePt t="108870" x="7493000" y="4495800"/>
          <p14:tracePt t="108871" x="7493000" y="4513263"/>
          <p14:tracePt t="108874" x="7493000" y="4538663"/>
          <p14:tracePt t="108879" x="7493000" y="4554538"/>
          <p14:tracePt t="108881" x="7493000" y="4579938"/>
          <p14:tracePt t="108885" x="7493000" y="4597400"/>
          <p14:tracePt t="108889" x="7493000" y="4622800"/>
          <p14:tracePt t="108895" x="7493000" y="4640263"/>
          <p14:tracePt t="108897" x="7493000" y="4665663"/>
          <p14:tracePt t="108902" x="7493000" y="4683125"/>
          <p14:tracePt t="108907" x="7477125" y="4683125"/>
          <p14:tracePt t="108908" x="7477125" y="4708525"/>
          <p14:tracePt t="108914" x="7477125" y="4724400"/>
          <p14:tracePt t="108915" x="7459663" y="4724400"/>
          <p14:tracePt t="108919" x="7459663" y="4749800"/>
          <p14:tracePt t="108923" x="7434263" y="4749800"/>
          <p14:tracePt t="108930" x="7434263" y="4767263"/>
          <p14:tracePt t="108930" x="7416800" y="4767263"/>
          <p14:tracePt t="108935" x="7391400" y="4792663"/>
          <p14:tracePt t="108941" x="7373938" y="4792663"/>
          <p14:tracePt t="108946" x="7348538" y="4810125"/>
          <p14:tracePt t="108950" x="7332663" y="4810125"/>
          <p14:tracePt t="108955" x="7307263" y="4810125"/>
          <p14:tracePt t="108956" x="7307263" y="4835525"/>
          <p14:tracePt t="108962" x="7289800" y="4835525"/>
          <p14:tracePt t="108964" x="7264400" y="4835525"/>
          <p14:tracePt t="108969" x="7246938" y="4852988"/>
          <p14:tracePt t="108973" x="7221538" y="4852988"/>
          <p14:tracePt t="108980" x="7204075" y="4852988"/>
          <p14:tracePt t="108981" x="7204075" y="4878388"/>
          <p14:tracePt t="108983" x="7178675" y="4878388"/>
          <p14:tracePt t="108988" x="7162800" y="4878388"/>
          <p14:tracePt t="108991" x="7137400" y="4878388"/>
          <p14:tracePt t="108992" x="7137400" y="4894263"/>
          <p14:tracePt t="108996" x="7119938" y="4894263"/>
          <p14:tracePt t="109000" x="7094538" y="4894263"/>
          <p14:tracePt t="109003" x="7094538" y="4919663"/>
          <p14:tracePt t="109004" x="7077075" y="4919663"/>
          <p14:tracePt t="109008" x="7051675" y="4919663"/>
          <p14:tracePt t="109013" x="7034213" y="4937125"/>
          <p14:tracePt t="109017" x="7008813" y="4937125"/>
          <p14:tracePt t="109022" x="6992938" y="4962525"/>
          <p14:tracePt t="109029" x="6967538" y="4962525"/>
          <p14:tracePt t="109030" x="6950075" y="4962525"/>
          <p14:tracePt t="109032" x="6950075" y="4979988"/>
          <p14:tracePt t="109035" x="6924675" y="4979988"/>
          <p14:tracePt t="109040" x="6907213" y="4979988"/>
          <p14:tracePt t="109047" x="6881813" y="5005388"/>
          <p14:tracePt t="109053" x="6864350" y="5005388"/>
          <p14:tracePt t="109063" x="6838950" y="5022850"/>
          <p14:tracePt t="109073" x="6823075" y="5022850"/>
          <p14:tracePt t="109098" x="6797675" y="5022850"/>
          <p14:tracePt t="109113" x="6797675" y="5048250"/>
          <p14:tracePt t="109132" x="6780213" y="5048250"/>
          <p14:tracePt t="109150" x="6780213" y="5064125"/>
          <p14:tracePt t="109187" x="6780213" y="5091113"/>
          <p14:tracePt t="109190" x="6754813" y="5091113"/>
          <p14:tracePt t="109210" x="6754813" y="5106988"/>
          <p14:tracePt t="109226" x="6754813" y="5132388"/>
          <p14:tracePt t="109231" x="6737350" y="5132388"/>
          <p14:tracePt t="109243" x="6737350" y="5149850"/>
          <p14:tracePt t="109254" x="6737350" y="5175250"/>
          <p14:tracePt t="109267" x="6711950" y="5175250"/>
          <p14:tracePt t="109390" x="6729413" y="5175250"/>
          <p14:tracePt t="109393" x="6754813" y="5175250"/>
          <p14:tracePt t="109396" x="6770688" y="5175250"/>
          <p14:tracePt t="109399" x="6797675" y="5175250"/>
          <p14:tracePt t="109401" x="6813550" y="5175250"/>
          <p14:tracePt t="109404" x="6838950" y="5175250"/>
          <p14:tracePt t="109407" x="6856413" y="5175250"/>
          <p14:tracePt t="109413" x="6899275" y="5175250"/>
          <p14:tracePt t="109414" x="6924675" y="5175250"/>
          <p14:tracePt t="109416" x="6942138" y="5175250"/>
          <p14:tracePt t="109418" x="6967538" y="5175250"/>
          <p14:tracePt t="109420" x="6983413" y="5175250"/>
          <p14:tracePt t="109423" x="7008813" y="5175250"/>
          <p14:tracePt t="109424" x="7026275" y="5175250"/>
          <p14:tracePt t="109425" x="7051675" y="5175250"/>
          <p14:tracePt t="109429" x="7069138" y="5175250"/>
          <p14:tracePt t="109430" x="7094538" y="5175250"/>
          <p14:tracePt t="109431" x="7112000" y="5175250"/>
          <p14:tracePt t="109433" x="7137400" y="5175250"/>
          <p14:tracePt t="109435" x="7153275" y="5175250"/>
          <p14:tracePt t="109437" x="7178675" y="5175250"/>
          <p14:tracePt t="109439" x="7196138" y="5175250"/>
          <p14:tracePt t="109440" x="7221538" y="5175250"/>
          <p14:tracePt t="109446" x="7281863" y="5175250"/>
          <p14:tracePt t="109448" x="7307263" y="5175250"/>
          <p14:tracePt t="109449" x="7323138" y="5175250"/>
          <p14:tracePt t="109451" x="7348538" y="5175250"/>
          <p14:tracePt t="109453" x="7366000" y="5175250"/>
          <p14:tracePt t="109455" x="7391400" y="5175250"/>
          <p14:tracePt t="109457" x="7408863" y="5175250"/>
          <p14:tracePt t="109463" x="7451725" y="5157788"/>
          <p14:tracePt t="109464" x="7477125" y="5157788"/>
          <p14:tracePt t="109465" x="7493000" y="5157788"/>
          <p14:tracePt t="109467" x="7518400" y="5157788"/>
          <p14:tracePt t="109469" x="7535863" y="5157788"/>
          <p14:tracePt t="109471" x="7561263" y="5157788"/>
          <p14:tracePt t="109473" x="7578725" y="5157788"/>
          <p14:tracePt t="109475" x="7604125" y="5157788"/>
          <p14:tracePt t="109479" x="7621588" y="5157788"/>
          <p14:tracePt t="109480" x="7646988" y="5157788"/>
          <p14:tracePt t="109483" x="7662863" y="5157788"/>
          <p14:tracePt t="109486" x="7688263" y="5157788"/>
          <p14:tracePt t="109489" x="7705725" y="5157788"/>
          <p14:tracePt t="109491" x="7705725" y="5132388"/>
          <p14:tracePt t="109495" x="7731125" y="5132388"/>
          <p14:tracePt t="109497" x="7748588" y="5132388"/>
          <p14:tracePt t="109507" x="7773988" y="5132388"/>
          <p14:tracePt t="109586" x="7756525" y="5132388"/>
          <p14:tracePt t="109588" x="7756525" y="5149850"/>
          <p14:tracePt t="109596" x="7731125" y="5149850"/>
          <p14:tracePt t="109602" x="7715250" y="5175250"/>
          <p14:tracePt t="109613" x="7688263" y="5175250"/>
          <p14:tracePt t="109615" x="7672388" y="5175250"/>
          <p14:tracePt t="109621" x="7646988" y="5175250"/>
          <p14:tracePt t="109624" x="7646988" y="5192713"/>
          <p14:tracePt t="109625" x="7629525" y="5192713"/>
          <p14:tracePt t="109630" x="7604125" y="5192713"/>
          <p14:tracePt t="109634" x="7586663" y="5192713"/>
          <p14:tracePt t="109637" x="7561263" y="5192713"/>
          <p14:tracePt t="109640" x="7545388" y="5192713"/>
          <p14:tracePt t="109645" x="7518400" y="5218113"/>
          <p14:tracePt t="109647" x="7502525" y="5218113"/>
          <p14:tracePt t="109648" x="7477125" y="5218113"/>
          <p14:tracePt t="109651" x="7459663" y="5218113"/>
          <p14:tracePt t="109654" x="7434263" y="5218113"/>
          <p14:tracePt t="109656" x="7416800" y="5218113"/>
          <p14:tracePt t="109663" x="7373938" y="5235575"/>
          <p14:tracePt t="109664" x="7348538" y="5235575"/>
          <p14:tracePt t="109667" x="7332663" y="5235575"/>
          <p14:tracePt t="109670" x="7307263" y="5235575"/>
          <p14:tracePt t="109671" x="7307263" y="5260975"/>
          <p14:tracePt t="109672" x="7289800" y="5260975"/>
          <p14:tracePt t="109674" x="7264400" y="5260975"/>
          <p14:tracePt t="109679" x="7246938" y="5260975"/>
          <p14:tracePt t="109691" x="7221538" y="5260975"/>
          <p14:tracePt t="109696" x="7178675" y="5260975"/>
          <p14:tracePt t="109697" x="7178675" y="5276850"/>
          <p14:tracePt t="109698" x="7162800" y="5276850"/>
          <p14:tracePt t="109701" x="7137400" y="5276850"/>
          <p14:tracePt t="109704" x="7119938" y="5276850"/>
          <p14:tracePt t="109706" x="7094538" y="5302250"/>
          <p14:tracePt t="109708" x="7077075" y="5302250"/>
          <p14:tracePt t="109713" x="7051675" y="5302250"/>
          <p14:tracePt t="109713" x="7034213" y="5319713"/>
          <p14:tracePt t="109716" x="7008813" y="5319713"/>
          <p14:tracePt t="109718" x="6992938" y="5319713"/>
          <p14:tracePt t="109720" x="6967538" y="5345113"/>
          <p14:tracePt t="109722" x="6950075" y="5345113"/>
          <p14:tracePt t="109724" x="6924675" y="5345113"/>
          <p14:tracePt t="109730" x="6881813" y="5362575"/>
          <p14:tracePt t="109730" x="6864350" y="5362575"/>
          <p14:tracePt t="109732" x="6838950" y="5362575"/>
          <p14:tracePt t="109734" x="6823075" y="5387975"/>
          <p14:tracePt t="109736" x="6797675" y="5387975"/>
          <p14:tracePt t="109738" x="6780213" y="5387975"/>
          <p14:tracePt t="109740" x="6754813" y="5405438"/>
          <p14:tracePt t="109746" x="6711950" y="5405438"/>
          <p14:tracePt t="109747" x="6694488" y="5405438"/>
          <p14:tracePt t="109748" x="6669088" y="5430838"/>
          <p14:tracePt t="109750" x="6653213" y="5430838"/>
          <p14:tracePt t="109752" x="6626225" y="5430838"/>
          <p14:tracePt t="109754" x="6610350" y="5446713"/>
          <p14:tracePt t="109756" x="6584950" y="5446713"/>
          <p14:tracePt t="109758" x="6567488" y="5446713"/>
          <p14:tracePt t="109763" x="6524625" y="5472113"/>
          <p14:tracePt t="109766" x="6499225" y="5472113"/>
          <p14:tracePt t="109766" x="6483350" y="5472113"/>
          <p14:tracePt t="109768" x="6456363" y="5489575"/>
          <p14:tracePt t="109770" x="6440488" y="5489575"/>
          <p14:tracePt t="109772" x="6415088" y="5489575"/>
          <p14:tracePt t="109780" x="6397625" y="5489575"/>
          <p14:tracePt t="109781" x="6372225" y="5489575"/>
          <p14:tracePt t="109783" x="6354763" y="5489575"/>
          <p14:tracePt t="109784" x="6354763" y="5514975"/>
          <p14:tracePt t="109786" x="6329363" y="5514975"/>
          <p14:tracePt t="109789" x="6311900" y="5514975"/>
          <p14:tracePt t="109791" x="6286500" y="5514975"/>
          <p14:tracePt t="109792" x="6286500" y="5532438"/>
          <p14:tracePt t="109796" x="6270625" y="5532438"/>
          <p14:tracePt t="109797" x="6245225" y="5532438"/>
          <p14:tracePt t="109798" x="6245225" y="5557838"/>
          <p14:tracePt t="109799" x="6227763" y="5557838"/>
          <p14:tracePt t="109802" x="6202363" y="5557838"/>
          <p14:tracePt t="109803" x="6202363" y="5575300"/>
          <p14:tracePt t="109806" x="6184900" y="5575300"/>
          <p14:tracePt t="109813" x="6142038" y="5600700"/>
          <p14:tracePt t="109816" x="6142038" y="5616575"/>
          <p14:tracePt t="109817" x="6116638" y="5616575"/>
          <p14:tracePt t="109821" x="6100763" y="5616575"/>
          <p14:tracePt t="109830" x="6075363" y="5616575"/>
          <p14:tracePt t="109919" x="6091238" y="5616575"/>
          <p14:tracePt t="109923" x="6091238" y="5600700"/>
          <p14:tracePt t="109934" x="6116638" y="5600700"/>
          <p14:tracePt t="109941" x="6116638" y="5583238"/>
          <p14:tracePt t="109946" x="6134100" y="5583238"/>
          <p14:tracePt t="109951" x="6159500" y="5583238"/>
          <p14:tracePt t="109955" x="6176963" y="5557838"/>
          <p14:tracePt t="109962" x="6202363" y="5557838"/>
          <p14:tracePt t="109964" x="6219825" y="5557838"/>
          <p14:tracePt t="109969" x="6245225" y="5540375"/>
          <p14:tracePt t="109972" x="6261100" y="5540375"/>
          <p14:tracePt t="109979" x="6286500" y="5540375"/>
          <p14:tracePt t="109980" x="6303963" y="5540375"/>
          <p14:tracePt t="109981" x="6329363" y="5540375"/>
          <p14:tracePt t="109983" x="6329363" y="5514975"/>
          <p14:tracePt t="109984" x="6346825" y="5514975"/>
          <p14:tracePt t="109987" x="6372225" y="5514975"/>
          <p14:tracePt t="109990" x="6389688" y="5514975"/>
          <p14:tracePt t="109995" x="6415088" y="5514975"/>
          <p14:tracePt t="110005" x="6430963" y="5514975"/>
          <p14:tracePt t="110007" x="6456363" y="5514975"/>
          <p14:tracePt t="110012" x="6473825" y="5514975"/>
          <p14:tracePt t="110013" x="6499225" y="5514975"/>
          <p14:tracePt t="110014" x="6516688" y="5514975"/>
          <p14:tracePt t="110016" x="6542088" y="5514975"/>
          <p14:tracePt t="110019" x="6559550" y="5514975"/>
          <p14:tracePt t="110021" x="6584950" y="5497513"/>
          <p14:tracePt t="110023" x="6600825" y="5497513"/>
          <p14:tracePt t="110025" x="6626225" y="5497513"/>
          <p14:tracePt t="110029" x="6643688" y="5497513"/>
          <p14:tracePt t="110030" x="6669088" y="5497513"/>
          <p14:tracePt t="110031" x="6686550" y="5497513"/>
          <p14:tracePt t="110033" x="6711950" y="5497513"/>
          <p14:tracePt t="110035" x="6729413" y="5497513"/>
          <p14:tracePt t="110036" x="6729413" y="5472113"/>
          <p14:tracePt t="110037" x="6754813" y="5472113"/>
          <p14:tracePt t="110039" x="6770688" y="5472113"/>
          <p14:tracePt t="110041" x="6797675" y="5472113"/>
          <p14:tracePt t="110047" x="6813550" y="5472113"/>
          <p14:tracePt t="110047" x="6838950" y="5472113"/>
          <p14:tracePt t="110048" x="6856413" y="5472113"/>
          <p14:tracePt t="110050" x="6881813" y="5472113"/>
          <p14:tracePt t="110051" x="6881813" y="5456238"/>
          <p14:tracePt t="110053" x="6899275" y="5456238"/>
          <p14:tracePt t="110055" x="6924675" y="5456238"/>
          <p14:tracePt t="110058" x="6942138" y="5456238"/>
          <p14:tracePt t="110063" x="6967538" y="5456238"/>
          <p14:tracePt t="110063" x="6967538" y="5430838"/>
          <p14:tracePt t="110064" x="6983413" y="5430838"/>
          <p14:tracePt t="110066" x="7008813" y="5430838"/>
          <p14:tracePt t="110069" x="7026275" y="5430838"/>
          <p14:tracePt t="110071" x="7051675" y="5430838"/>
          <p14:tracePt t="110074" x="7069138" y="5430838"/>
          <p14:tracePt t="110075" x="7069138" y="5413375"/>
          <p14:tracePt t="110078" x="7094538" y="5413375"/>
          <p14:tracePt t="110080" x="7112000" y="5413375"/>
          <p14:tracePt t="110083" x="7137400" y="5413375"/>
          <p14:tracePt t="110086" x="7153275" y="5413375"/>
          <p14:tracePt t="110090" x="7178675" y="5413375"/>
          <p14:tracePt t="110092" x="7178675" y="5387975"/>
          <p14:tracePt t="110096" x="7196138" y="5387975"/>
          <p14:tracePt t="110098" x="7221538" y="5387975"/>
          <p14:tracePt t="110103" x="7239000" y="5387975"/>
          <p14:tracePt t="110112" x="7264400" y="5387975"/>
          <p14:tracePt t="110118" x="7281863" y="5387975"/>
          <p14:tracePt t="110131" x="7307263" y="5387975"/>
          <p14:tracePt t="110135" x="7323138" y="5387975"/>
          <p14:tracePt t="110136" x="7323138" y="5370513"/>
          <p14:tracePt t="110147" x="7348538" y="5370513"/>
          <p14:tracePt t="110164" x="7366000" y="5370513"/>
          <p14:tracePt t="110180" x="7391400" y="5370513"/>
          <p14:tracePt t="110197" x="7408863" y="5370513"/>
          <p14:tracePt t="110322" x="7391400" y="5370513"/>
          <p14:tracePt t="110328" x="7373938" y="5370513"/>
          <p14:tracePt t="110332" x="7348538" y="5370513"/>
          <p14:tracePt t="110335" x="7332663" y="5370513"/>
          <p14:tracePt t="110339" x="7307263" y="5370513"/>
          <p14:tracePt t="110347" x="7264400" y="5387975"/>
          <p14:tracePt t="110350" x="7246938" y="5387975"/>
          <p14:tracePt t="110353" x="7221538" y="5387975"/>
          <p14:tracePt t="110357" x="7204075" y="5387975"/>
          <p14:tracePt t="110362" x="7178675" y="5387975"/>
          <p14:tracePt t="110364" x="7162800" y="5405438"/>
          <p14:tracePt t="110367" x="7137400" y="5405438"/>
          <p14:tracePt t="110371" x="7119938" y="5405438"/>
          <p14:tracePt t="110375" x="7094538" y="5405438"/>
          <p14:tracePt t="110380" x="7077075" y="5405438"/>
          <p14:tracePt t="110383" x="7051675" y="5405438"/>
          <p14:tracePt t="110384" x="7051675" y="5430838"/>
          <p14:tracePt t="110387" x="7034213" y="5430838"/>
          <p14:tracePt t="110395" x="7008813" y="5430838"/>
          <p14:tracePt t="110397" x="6992938" y="5430838"/>
          <p14:tracePt t="110400" x="6992938" y="5446713"/>
          <p14:tracePt t="110402" x="6967538" y="5446713"/>
          <p14:tracePt t="110407" x="6950075" y="5446713"/>
          <p14:tracePt t="110413" x="6924675" y="5446713"/>
          <p14:tracePt t="110416" x="6924675" y="5472113"/>
          <p14:tracePt t="110418" x="6907213" y="5472113"/>
          <p14:tracePt t="110423" x="6881813" y="5472113"/>
          <p14:tracePt t="110430" x="6864350" y="5489575"/>
          <p14:tracePt t="110434" x="6838950" y="5489575"/>
          <p14:tracePt t="110439" x="6823075" y="5489575"/>
          <p14:tracePt t="110446" x="6797675" y="5514975"/>
          <p14:tracePt t="110450" x="6780213" y="5514975"/>
          <p14:tracePt t="110455" x="6754813" y="5514975"/>
          <p14:tracePt t="110463" x="6737350" y="5532438"/>
          <p14:tracePt t="110467" x="6711950" y="5532438"/>
          <p14:tracePt t="110472" x="6711950" y="5557838"/>
          <p14:tracePt t="110473" x="6694488" y="5557838"/>
          <p14:tracePt t="110480" x="6669088" y="5557838"/>
          <p14:tracePt t="110485" x="6653213" y="5557838"/>
          <p14:tracePt t="110486" x="6653213" y="5575300"/>
          <p14:tracePt t="110491" x="6626225" y="5575300"/>
          <p14:tracePt t="110497" x="6610350" y="5575300"/>
          <p14:tracePt t="110498" x="6610350" y="5600700"/>
          <p14:tracePt t="110501" x="6584950" y="5600700"/>
          <p14:tracePt t="110506" x="6567488" y="5600700"/>
          <p14:tracePt t="110513" x="6542088" y="5616575"/>
          <p14:tracePt t="110516" x="6524625" y="5616575"/>
          <p14:tracePt t="110522" x="6499225" y="5641975"/>
          <p14:tracePt t="110529" x="6483350" y="5641975"/>
          <p14:tracePt t="110533" x="6456363" y="5641975"/>
          <p14:tracePt t="110536" x="6456363" y="5659438"/>
          <p14:tracePt t="110541" x="6440488" y="5659438"/>
          <p14:tracePt t="110555" x="6415088" y="5659438"/>
          <p14:tracePt t="110657" x="6430963" y="5659438"/>
          <p14:tracePt t="110664" x="6430963" y="5641975"/>
          <p14:tracePt t="110673" x="6456363" y="5641975"/>
          <p14:tracePt t="110681" x="6473825" y="5626100"/>
          <p14:tracePt t="110687" x="6499225" y="5626100"/>
          <p14:tracePt t="110695" x="6516688" y="5600700"/>
          <p14:tracePt t="110697" x="6542088" y="5600700"/>
          <p14:tracePt t="110700" x="6542088" y="5583238"/>
          <p14:tracePt t="110701" x="6559550" y="5583238"/>
          <p14:tracePt t="110704" x="6584950" y="5583238"/>
          <p14:tracePt t="110708" x="6600825" y="5583238"/>
          <p14:tracePt t="110713" x="6626225" y="5557838"/>
          <p14:tracePt t="110715" x="6643688" y="5557838"/>
          <p14:tracePt t="110718" x="6669088" y="5540375"/>
          <p14:tracePt t="110721" x="6686550" y="5540375"/>
          <p14:tracePt t="110724" x="6711950" y="5540375"/>
          <p14:tracePt t="110730" x="6729413" y="5514975"/>
          <p14:tracePt t="110730" x="6754813" y="5514975"/>
          <p14:tracePt t="110733" x="6770688" y="5514975"/>
          <p14:tracePt t="110736" x="6797675" y="5497513"/>
          <p14:tracePt t="110738" x="6813550" y="5497513"/>
          <p14:tracePt t="110741" x="6838950" y="5497513"/>
          <p14:tracePt t="110745" x="6856413" y="5472113"/>
          <p14:tracePt t="110747" x="6881813" y="5472113"/>
          <p14:tracePt t="110748" x="6899275" y="5472113"/>
          <p14:tracePt t="110750" x="6924675" y="5472113"/>
          <p14:tracePt t="110751" x="6924675" y="5456238"/>
          <p14:tracePt t="110753" x="6942138" y="5456238"/>
          <p14:tracePt t="110755" x="6967538" y="5456238"/>
          <p14:tracePt t="110758" x="6983413" y="5430838"/>
          <p14:tracePt t="110763" x="7008813" y="5430838"/>
          <p14:tracePt t="110763" x="7026275" y="5430838"/>
          <p14:tracePt t="110766" x="7051675" y="5413375"/>
          <p14:tracePt t="110768" x="7069138" y="5413375"/>
          <p14:tracePt t="110771" x="7094538" y="5413375"/>
          <p14:tracePt t="110772" x="7094538" y="5387975"/>
          <p14:tracePt t="110774" x="7112000" y="5387975"/>
          <p14:tracePt t="110780" x="7153275" y="5370513"/>
          <p14:tracePt t="110784" x="7178675" y="5370513"/>
          <p14:tracePt t="110787" x="7178675" y="5345113"/>
          <p14:tracePt t="110788" x="7196138" y="5345113"/>
          <p14:tracePt t="110796" x="7221538" y="5327650"/>
          <p14:tracePt t="110797" x="7239000" y="5327650"/>
          <p14:tracePt t="110802" x="7264400" y="5327650"/>
          <p14:tracePt t="110803" x="7264400" y="5302250"/>
          <p14:tracePt t="110808" x="7281863" y="5302250"/>
          <p14:tracePt t="110813" x="7281863" y="5286375"/>
          <p14:tracePt t="110817" x="7307263" y="5286375"/>
          <p14:tracePt t="110837" x="7307263" y="5260975"/>
          <p14:tracePt t="110839" x="7323138" y="5260975"/>
          <p14:tracePt t="110849" x="7323138" y="5243513"/>
          <p14:tracePt t="110859" x="7348538" y="5243513"/>
          <p14:tracePt t="110862" x="7348538" y="5218113"/>
          <p14:tracePt t="110871" x="7348538" y="5200650"/>
          <p14:tracePt t="110903" x="7348538" y="5175250"/>
          <p14:tracePt t="110919" x="7366000" y="5175250"/>
          <p14:tracePt t="111745" x="7366000" y="5157788"/>
          <p14:tracePt t="111785" x="7366000" y="5132388"/>
          <p14:tracePt t="111831" x="7366000" y="5116513"/>
          <p14:tracePt t="116869" x="7391400" y="5116513"/>
          <p14:tracePt t="116877" x="7408863" y="5116513"/>
          <p14:tracePt t="116881" x="7434263" y="5116513"/>
          <p14:tracePt t="116885" x="7451725" y="5116513"/>
          <p14:tracePt t="116891" x="7477125" y="5116513"/>
          <p14:tracePt t="116898" x="7493000" y="5116513"/>
          <p14:tracePt t="116907" x="7518400" y="5116513"/>
          <p14:tracePt t="116914" x="7518400" y="5091113"/>
          <p14:tracePt t="116919" x="7535863" y="5091113"/>
          <p14:tracePt t="116930" x="7561263" y="5091113"/>
          <p14:tracePt t="116940" x="7578725" y="5091113"/>
          <p14:tracePt t="116951" x="7604125" y="5091113"/>
          <p14:tracePt t="116958" x="7604125" y="5073650"/>
          <p14:tracePt t="116962" x="7621588" y="5073650"/>
          <p14:tracePt t="116967" x="7646988" y="5073650"/>
          <p14:tracePt t="116975" x="7662863" y="5073650"/>
          <p14:tracePt t="116980" x="7662863" y="5048250"/>
          <p14:tracePt t="116981" x="7688263" y="5048250"/>
          <p14:tracePt t="116986" x="7705725" y="5048250"/>
          <p14:tracePt t="116990" x="7731125" y="5048250"/>
          <p14:tracePt t="116991" x="7731125" y="5030788"/>
          <p14:tracePt t="116996" x="7748588" y="5030788"/>
          <p14:tracePt t="116999" x="7773988" y="5030788"/>
          <p14:tracePt t="117003" x="7773988" y="5005388"/>
          <p14:tracePt t="117004" x="7791450" y="5005388"/>
          <p14:tracePt t="117012" x="7816850" y="5005388"/>
          <p14:tracePt t="117016" x="7832725" y="5005388"/>
          <p14:tracePt t="117018" x="7832725" y="4987925"/>
          <p14:tracePt t="117049" x="7859713" y="4987925"/>
          <p14:tracePt t="117058" x="7875588" y="4962525"/>
          <p14:tracePt t="117070" x="7900988" y="4962525"/>
          <p14:tracePt t="117106" x="7900988" y="4946650"/>
          <p14:tracePt t="117136" x="7918450" y="4946650"/>
          <p14:tracePt t="117181" x="7943850" y="4946650"/>
          <p14:tracePt t="117191" x="7943850" y="4919663"/>
          <p14:tracePt t="117320" x="7943850" y="4903788"/>
          <p14:tracePt t="118165" x="7961313" y="4878388"/>
          <p14:tracePt t="118173" x="7961313" y="4860925"/>
          <p14:tracePt t="118179" x="7986713" y="4860925"/>
          <p14:tracePt t="118182" x="7986713" y="4835525"/>
          <p14:tracePt t="118184" x="8004175" y="4835525"/>
          <p14:tracePt t="118191" x="8029575" y="4818063"/>
          <p14:tracePt t="118197" x="8045450" y="4818063"/>
          <p14:tracePt t="118200" x="8045450" y="4792663"/>
          <p14:tracePt t="118202" x="8070850" y="4792663"/>
          <p14:tracePt t="118207" x="8088313" y="4792663"/>
          <p14:tracePt t="118213" x="8113713" y="4775200"/>
          <p14:tracePt t="118216" x="8131175" y="4775200"/>
          <p14:tracePt t="118220" x="8156575" y="4749800"/>
          <p14:tracePt t="118224" x="8174038" y="4749800"/>
          <p14:tracePt t="118229" x="8199438" y="4733925"/>
          <p14:tracePt t="118231" x="8215313" y="4733925"/>
          <p14:tracePt t="118233" x="8240713" y="4733925"/>
          <p14:tracePt t="118234" x="8240713" y="4708525"/>
          <p14:tracePt t="118235" x="8258175" y="4708525"/>
          <p14:tracePt t="118239" x="8283575" y="4708525"/>
          <p14:tracePt t="118240" x="8283575" y="4691063"/>
          <p14:tracePt t="118241" x="8301038" y="4691063"/>
          <p14:tracePt t="118246" x="8326438" y="4691063"/>
          <p14:tracePt t="118251" x="8343900" y="4691063"/>
          <p14:tracePt t="118253" x="8369300" y="4691063"/>
          <p14:tracePt t="118255" x="8385175" y="4665663"/>
          <p14:tracePt t="118257" x="8410575" y="4665663"/>
          <p14:tracePt t="118263" x="8453438" y="4665663"/>
          <p14:tracePt t="118263" x="8470900" y="4648200"/>
          <p14:tracePt t="118265" x="8496300" y="4648200"/>
          <p14:tracePt t="118268" x="8513763" y="4648200"/>
          <p14:tracePt t="118270" x="8539163" y="4622800"/>
          <p14:tracePt t="118272" x="8555038" y="4622800"/>
          <p14:tracePt t="118274" x="8580438" y="4622800"/>
          <p14:tracePt t="118275" x="8597900" y="4622800"/>
          <p14:tracePt t="118279" x="8623300" y="4605338"/>
          <p14:tracePt t="118280" x="8640763" y="4605338"/>
          <p14:tracePt t="118281" x="8666163" y="4605338"/>
          <p14:tracePt t="118283" x="8683625" y="4605338"/>
          <p14:tracePt t="118285" x="8709025" y="4579938"/>
          <p14:tracePt t="118287" x="8724900" y="4579938"/>
          <p14:tracePt t="118289" x="8750300" y="4579938"/>
          <p14:tracePt t="118291" x="8767763" y="4579938"/>
          <p14:tracePt t="118296" x="8810625" y="4564063"/>
          <p14:tracePt t="118297" x="8836025" y="4564063"/>
          <p14:tracePt t="118299" x="8853488" y="4564063"/>
          <p14:tracePt t="118300" x="8878888" y="4538663"/>
          <p14:tracePt t="118302" x="8894763" y="4538663"/>
          <p14:tracePt t="118304" x="8921750" y="4538663"/>
          <p14:tracePt t="118306" x="8937625" y="4521200"/>
          <p14:tracePt t="118308" x="8963025" y="4521200"/>
          <p14:tracePt t="118313" x="9005888" y="4495800"/>
          <p14:tracePt t="118314" x="9023350" y="4495800"/>
          <p14:tracePt t="118315" x="9048750" y="4495800"/>
          <p14:tracePt t="118316" x="9048750" y="4478338"/>
          <p14:tracePt t="118317" x="9064625" y="4478338"/>
          <p14:tracePt t="118319" x="9091613" y="4478338"/>
          <p14:tracePt t="118320" x="9091613" y="4452938"/>
          <p14:tracePt t="118321" x="9107488" y="4452938"/>
          <p14:tracePt t="118323" x="9132888" y="4452938"/>
          <p14:tracePt t="118324" x="9150350" y="4435475"/>
          <p14:tracePt t="118330" x="9218613" y="4410075"/>
          <p14:tracePt t="118333" x="9236075" y="4394200"/>
          <p14:tracePt t="118335" x="9261475" y="4394200"/>
          <p14:tracePt t="118337" x="9277350" y="4368800"/>
          <p14:tracePt t="118339" x="9302750" y="4368800"/>
          <p14:tracePt t="118346" x="9363075" y="4325938"/>
          <p14:tracePt t="118348" x="9388475" y="4325938"/>
          <p14:tracePt t="118351" x="9405938" y="4325938"/>
          <p14:tracePt t="118352" x="9405938" y="4308475"/>
          <p14:tracePt t="118354" x="9431338" y="4308475"/>
          <p14:tracePt t="118355" x="9447213" y="4308475"/>
          <p14:tracePt t="118356" x="9447213" y="4283075"/>
          <p14:tracePt t="118358" x="9472613" y="4283075"/>
          <p14:tracePt t="118363" x="9490075" y="4265613"/>
          <p14:tracePt t="118365" x="9515475" y="4265613"/>
          <p14:tracePt t="118368" x="9532938" y="4240213"/>
          <p14:tracePt t="118372" x="9558338" y="4240213"/>
          <p14:tracePt t="118379" x="9575800" y="4224338"/>
          <p14:tracePt t="118380" x="9601200" y="4224338"/>
          <p14:tracePt t="118383" x="9601200" y="4197350"/>
          <p14:tracePt t="118384" x="9617075" y="4197350"/>
          <p14:tracePt t="118390" x="9642475" y="4197350"/>
          <p14:tracePt t="118396" x="9642475" y="4181475"/>
          <p14:tracePt t="118397" x="9659938" y="4181475"/>
          <p14:tracePt t="118406" x="9685338" y="4181475"/>
          <p14:tracePt t="118413" x="9685338" y="4156075"/>
          <p14:tracePt t="118418" x="9702800" y="4156075"/>
          <p14:tracePt t="118776" x="9702800" y="4171950"/>
          <p14:tracePt t="118779" x="9685338" y="4171950"/>
          <p14:tracePt t="118783" x="9685338" y="4197350"/>
          <p14:tracePt t="118787" x="9667875" y="4197350"/>
          <p14:tracePt t="118789" x="9667875" y="4214813"/>
          <p14:tracePt t="118796" x="9642475" y="4240213"/>
          <p14:tracePt t="118798" x="9642475" y="4257675"/>
          <p14:tracePt t="118799" x="9626600" y="4257675"/>
          <p14:tracePt t="118803" x="9626600" y="4283075"/>
          <p14:tracePt t="118805" x="9601200" y="4283075"/>
          <p14:tracePt t="118806" x="9601200" y="4300538"/>
          <p14:tracePt t="118813" x="9583738" y="4341813"/>
          <p14:tracePt t="118816" x="9558338" y="4368800"/>
          <p14:tracePt t="118819" x="9540875" y="4384675"/>
          <p14:tracePt t="118822" x="9515475" y="4410075"/>
          <p14:tracePt t="118824" x="9515475" y="4427538"/>
          <p14:tracePt t="118830" x="9472613" y="4470400"/>
          <p14:tracePt t="118831" x="9472613" y="4495800"/>
          <p14:tracePt t="118833" x="9456738" y="4495800"/>
          <p14:tracePt t="118834" x="9456738" y="4513263"/>
          <p14:tracePt t="118835" x="9431338" y="4513263"/>
          <p14:tracePt t="118836" x="9431338" y="4538663"/>
          <p14:tracePt t="118837" x="9413875" y="4554538"/>
          <p14:tracePt t="118839" x="9388475" y="4579938"/>
          <p14:tracePt t="118847" x="9328150" y="4640263"/>
          <p14:tracePt t="118848" x="9328150" y="4665663"/>
          <p14:tracePt t="118849" x="9302750" y="4665663"/>
          <p14:tracePt t="118850" x="9302750" y="4683125"/>
          <p14:tracePt t="118852" x="9286875" y="4708525"/>
          <p14:tracePt t="118853" x="9286875" y="4724400"/>
          <p14:tracePt t="118854" x="9261475" y="4724400"/>
          <p14:tracePt t="118855" x="9261475" y="4749800"/>
          <p14:tracePt t="118856" x="9244013" y="4749800"/>
          <p14:tracePt t="118857" x="9244013" y="4767263"/>
          <p14:tracePt t="118858" x="9218613" y="4792663"/>
          <p14:tracePt t="118863" x="9175750" y="4835525"/>
          <p14:tracePt t="118864" x="9175750" y="4852988"/>
          <p14:tracePt t="118866" x="9158288" y="4878388"/>
          <p14:tracePt t="118868" x="9132888" y="4894263"/>
          <p14:tracePt t="118870" x="9117013" y="4894263"/>
          <p14:tracePt t="118871" x="9117013" y="4919663"/>
          <p14:tracePt t="118872" x="9091613" y="4937125"/>
          <p14:tracePt t="118875" x="9074150" y="4962525"/>
          <p14:tracePt t="118880" x="9031288" y="5005388"/>
          <p14:tracePt t="118881" x="9005888" y="5005388"/>
          <p14:tracePt t="118883" x="9005888" y="5022850"/>
          <p14:tracePt t="118884" x="8988425" y="5022850"/>
          <p14:tracePt t="118886" x="8988425" y="5048250"/>
          <p14:tracePt t="118887" x="8963025" y="5048250"/>
          <p14:tracePt t="118890" x="8947150" y="5048250"/>
          <p14:tracePt t="118896" x="8921750" y="5064125"/>
          <p14:tracePt t="118897" x="8904288" y="5064125"/>
          <p14:tracePt t="118898" x="8904288" y="5091113"/>
          <p14:tracePt t="118900" x="8878888" y="5091113"/>
          <p14:tracePt t="118902" x="8878888" y="5106988"/>
          <p14:tracePt t="118904" x="8861425" y="5106988"/>
          <p14:tracePt t="118908" x="8836025" y="5106988"/>
          <p14:tracePt t="118913" x="8777288" y="5132388"/>
          <p14:tracePt t="118916" x="8750300" y="5132388"/>
          <p14:tracePt t="118918" x="8734425" y="5132388"/>
          <p14:tracePt t="118920" x="8709025" y="5149850"/>
          <p14:tracePt t="118922" x="8691563" y="5149850"/>
          <p14:tracePt t="118924" x="8666163" y="5149850"/>
          <p14:tracePt t="118930" x="8605838" y="5149850"/>
          <p14:tracePt t="118931" x="8580438" y="5149850"/>
          <p14:tracePt t="118933" x="8564563" y="5149850"/>
          <p14:tracePt t="118935" x="8539163" y="5149850"/>
          <p14:tracePt t="118936" x="8521700" y="5149850"/>
          <p14:tracePt t="118938" x="8496300" y="5149850"/>
          <p14:tracePt t="118940" x="8478838" y="5149850"/>
          <p14:tracePt t="118947" x="8410575" y="5149850"/>
          <p14:tracePt t="118947" x="8394700" y="5149850"/>
          <p14:tracePt t="118949" x="8369300" y="5149850"/>
          <p14:tracePt t="118951" x="8351838" y="5149850"/>
          <p14:tracePt t="118952" x="8326438" y="5149850"/>
          <p14:tracePt t="118954" x="8308975" y="5149850"/>
          <p14:tracePt t="118955" x="8283575" y="5149850"/>
          <p14:tracePt t="118956" x="8266113" y="5149850"/>
          <p14:tracePt t="118958" x="8240713" y="5149850"/>
          <p14:tracePt t="118963" x="8181975" y="5149850"/>
          <p14:tracePt t="118964" x="8156575" y="5149850"/>
          <p14:tracePt t="118966" x="8139113" y="5149850"/>
          <p14:tracePt t="118968" x="8113713" y="5149850"/>
          <p14:tracePt t="118969" x="8096250" y="5149850"/>
          <p14:tracePt t="118971" x="8070850" y="5149850"/>
          <p14:tracePt t="118972" x="8054975" y="5149850"/>
          <p14:tracePt t="118974" x="8029575" y="5149850"/>
          <p14:tracePt t="118975" x="8012113" y="5149850"/>
          <p14:tracePt t="118979" x="7969250" y="5132388"/>
          <p14:tracePt t="118980" x="7943850" y="5132388"/>
          <p14:tracePt t="118982" x="7926388" y="5132388"/>
          <p14:tracePt t="118983" x="7900988" y="5132388"/>
          <p14:tracePt t="118985" x="7885113" y="5132388"/>
          <p14:tracePt t="118986" x="7885113" y="5116513"/>
          <p14:tracePt t="118987" x="7859713" y="5116513"/>
          <p14:tracePt t="118988" x="7842250" y="5116513"/>
          <p14:tracePt t="118991" x="7816850" y="5116513"/>
          <p14:tracePt t="118996" x="7773988" y="5091113"/>
          <p14:tracePt t="118997" x="7756525" y="5073650"/>
          <p14:tracePt t="118998" x="7731125" y="5073650"/>
          <p14:tracePt t="119000" x="7715250" y="5048250"/>
          <p14:tracePt t="119002" x="7688263" y="5048250"/>
          <p14:tracePt t="119004" x="7672388" y="5030788"/>
          <p14:tracePt t="119005" x="7646988" y="5030788"/>
          <p14:tracePt t="119006" x="7646988" y="5005388"/>
          <p14:tracePt t="119007" x="7629525" y="5005388"/>
          <p14:tracePt t="119013" x="7586663" y="4987925"/>
          <p14:tracePt t="119014" x="7561263" y="4987925"/>
          <p14:tracePt t="119015" x="7561263" y="4962525"/>
          <p14:tracePt t="119018" x="7545388" y="4962525"/>
          <p14:tracePt t="119021" x="7518400" y="4962525"/>
          <p14:tracePt t="119022" x="7518400" y="4946650"/>
          <p14:tracePt t="119029" x="7502525" y="4946650"/>
          <p14:tracePt t="119031" x="7477125" y="4919663"/>
          <p14:tracePt t="119035" x="7459663" y="4919663"/>
          <p14:tracePt t="119041" x="7434263" y="4919663"/>
          <p14:tracePt t="119080" x="7451725" y="4919663"/>
          <p14:tracePt t="119087" x="7477125" y="4919663"/>
          <p14:tracePt t="119093" x="7493000" y="4919663"/>
          <p14:tracePt t="119099" x="7518400" y="4919663"/>
          <p14:tracePt t="119105" x="7535863" y="4919663"/>
          <p14:tracePt t="119113" x="7561263" y="4919663"/>
          <p14:tracePt t="119115" x="7578725" y="4919663"/>
          <p14:tracePt t="119118" x="7604125" y="4919663"/>
          <p14:tracePt t="119122" x="7621588" y="4919663"/>
          <p14:tracePt t="119123" x="7621588" y="4903788"/>
          <p14:tracePt t="119125" x="7646988" y="4903788"/>
          <p14:tracePt t="119130" x="7662863" y="4903788"/>
          <p14:tracePt t="119132" x="7688263" y="4903788"/>
          <p14:tracePt t="119134" x="7705725" y="4903788"/>
          <p14:tracePt t="119137" x="7731125" y="4903788"/>
          <p14:tracePt t="119138" x="7731125" y="4878388"/>
          <p14:tracePt t="119139" x="7748588" y="4878388"/>
          <p14:tracePt t="119141" x="7773988" y="4878388"/>
          <p14:tracePt t="119146" x="7816850" y="4878388"/>
          <p14:tracePt t="119147" x="7832725" y="4878388"/>
          <p14:tracePt t="119149" x="7859713" y="4878388"/>
          <p14:tracePt t="119151" x="7875588" y="4878388"/>
          <p14:tracePt t="119153" x="7900988" y="4860925"/>
          <p14:tracePt t="119155" x="7918450" y="4860925"/>
          <p14:tracePt t="119156" x="7943850" y="4860925"/>
          <p14:tracePt t="119158" x="7961313" y="4860925"/>
          <p14:tracePt t="119163" x="8029575" y="4860925"/>
          <p14:tracePt t="119165" x="8070850" y="4860925"/>
          <p14:tracePt t="119166" x="8070850" y="4835525"/>
          <p14:tracePt t="119167" x="8088313" y="4835525"/>
          <p14:tracePt t="119168" x="8113713" y="4835525"/>
          <p14:tracePt t="119170" x="8131175" y="4835525"/>
          <p14:tracePt t="119171" x="8156575" y="4835525"/>
          <p14:tracePt t="119173" x="8174038" y="4835525"/>
          <p14:tracePt t="119174" x="8199438" y="4835525"/>
          <p14:tracePt t="119175" x="8215313" y="4835525"/>
          <p14:tracePt t="119180" x="8283575" y="4835525"/>
          <p14:tracePt t="119180" x="8301038" y="4835525"/>
          <p14:tracePt t="119181" x="8326438" y="4835525"/>
          <p14:tracePt t="119182" x="8343900" y="4835525"/>
          <p14:tracePt t="119183" x="8369300" y="4835525"/>
          <p14:tracePt t="119184" x="8385175" y="4835525"/>
          <p14:tracePt t="119185" x="8410575" y="4835525"/>
          <p14:tracePt t="119186" x="8428038" y="4835525"/>
          <p14:tracePt t="119188" x="8453438" y="4835525"/>
          <p14:tracePt t="119189" x="8470900" y="4835525"/>
          <p14:tracePt t="119190" x="8496300" y="4835525"/>
          <p14:tracePt t="119191" x="8513763" y="4835525"/>
          <p14:tracePt t="119197" x="8623300" y="4835525"/>
          <p14:tracePt t="119198" x="8640763" y="4835525"/>
          <p14:tracePt t="119199" x="8666163" y="4835525"/>
          <p14:tracePt t="119200" x="8683625" y="4835525"/>
          <p14:tracePt t="119202" x="8709025" y="4835525"/>
          <p14:tracePt t="119203" x="8724900" y="4835525"/>
          <p14:tracePt t="119204" x="8750300" y="4835525"/>
          <p14:tracePt t="119205" x="8793163" y="4835525"/>
          <p14:tracePt t="119206" x="8810625" y="4835525"/>
          <p14:tracePt t="119208" x="8836025" y="4835525"/>
          <p14:tracePt t="119213" x="8894763" y="4835525"/>
          <p14:tracePt t="119213" x="8921750" y="4835525"/>
          <p14:tracePt t="119214" x="8963025" y="4835525"/>
          <p14:tracePt t="119216" x="8980488" y="4835525"/>
          <p14:tracePt t="119217" x="9005888" y="4835525"/>
          <p14:tracePt t="119218" x="9023350" y="4835525"/>
          <p14:tracePt t="119219" x="9048750" y="4835525"/>
          <p14:tracePt t="119220" x="9064625" y="4835525"/>
          <p14:tracePt t="119221" x="9091613" y="4835525"/>
          <p14:tracePt t="119222" x="9107488" y="4835525"/>
          <p14:tracePt t="119223" x="9132888" y="4835525"/>
          <p14:tracePt t="119224" x="9150350" y="4835525"/>
          <p14:tracePt t="119225" x="9175750" y="4835525"/>
          <p14:tracePt t="119230" x="9261475" y="4818063"/>
          <p14:tracePt t="119231" x="9277350" y="4818063"/>
          <p14:tracePt t="119233" x="9302750" y="4818063"/>
          <p14:tracePt t="119234" x="9320213" y="4818063"/>
          <p14:tracePt t="119235" x="9345613" y="4818063"/>
          <p14:tracePt t="119237" x="9363075" y="4818063"/>
          <p14:tracePt t="119238" x="9388475" y="4818063"/>
          <p14:tracePt t="119239" x="9405938" y="4818063"/>
          <p14:tracePt t="119240" x="9431338" y="4818063"/>
          <p14:tracePt t="119241" x="9447213" y="4818063"/>
          <p14:tracePt t="119247" x="9558338" y="4792663"/>
          <p14:tracePt t="119248" x="9575800" y="4792663"/>
          <p14:tracePt t="119249" x="9601200" y="4792663"/>
          <p14:tracePt t="119250" x="9617075" y="4792663"/>
          <p14:tracePt t="119251" x="9642475" y="4792663"/>
          <p14:tracePt t="119253" x="9659938" y="4792663"/>
          <p14:tracePt t="119254" x="9685338" y="4792663"/>
          <p14:tracePt t="119255" x="9702800" y="4775200"/>
          <p14:tracePt t="119256" x="9728200" y="4775200"/>
          <p14:tracePt t="119257" x="9745663" y="4775200"/>
          <p14:tracePt t="119258" x="9771063" y="4775200"/>
          <p14:tracePt t="119263" x="9872663" y="4749800"/>
          <p14:tracePt t="119264" x="9898063" y="4749800"/>
          <p14:tracePt t="119266" x="9915525" y="4749800"/>
          <p14:tracePt t="119267" x="9940925" y="4749800"/>
          <p14:tracePt t="119268" x="9956800" y="4749800"/>
          <p14:tracePt t="119269" x="9983788" y="4749800"/>
          <p14:tracePt t="119270" x="9999663" y="4749800"/>
          <p14:tracePt t="119271" x="10025063" y="4733925"/>
          <p14:tracePt t="119272" x="10042525" y="4733925"/>
          <p14:tracePt t="119273" x="10067925" y="4733925"/>
          <p14:tracePt t="119274" x="10085388" y="4733925"/>
          <p14:tracePt t="119275" x="10110788" y="4733925"/>
          <p14:tracePt t="119278" x="10126663" y="4733925"/>
          <p14:tracePt t="119280" x="10169525" y="4708525"/>
          <p14:tracePt t="119280" x="10194925" y="4708525"/>
          <p14:tracePt t="119281" x="10212388" y="4708525"/>
          <p14:tracePt t="119282" x="10237788" y="4708525"/>
          <p14:tracePt t="119283" x="10255250" y="4708525"/>
          <p14:tracePt t="119284" x="10280650" y="4691063"/>
          <p14:tracePt t="119285" x="10298113" y="4691063"/>
          <p14:tracePt t="119286" x="10323513" y="4691063"/>
          <p14:tracePt t="119288" x="10339388" y="4691063"/>
          <p14:tracePt t="119289" x="10364788" y="4691063"/>
          <p14:tracePt t="119291" x="10382250" y="4691063"/>
          <p14:tracePt t="119292" x="10407650" y="4665663"/>
          <p14:tracePt t="119296" x="10467975" y="4665663"/>
          <p14:tracePt t="119297" x="10493375" y="4665663"/>
          <p14:tracePt t="119298" x="10509250" y="4648200"/>
          <p14:tracePt t="119300" x="10534650" y="4648200"/>
          <p14:tracePt t="119301" x="10552113" y="4648200"/>
          <p14:tracePt t="119302" x="10577513" y="4648200"/>
          <p14:tracePt t="119303" x="10594975" y="4648200"/>
          <p14:tracePt t="119304" x="10620375" y="4648200"/>
          <p14:tracePt t="119305" x="10620375" y="4622800"/>
          <p14:tracePt t="119306" x="10637838" y="4622800"/>
          <p14:tracePt t="119307" x="10663238" y="4622800"/>
          <p14:tracePt t="119308" x="10679113" y="4622800"/>
          <p14:tracePt t="119313" x="10764838" y="4605338"/>
          <p14:tracePt t="119314" x="10790238" y="4605338"/>
          <p14:tracePt t="119316" x="10807700" y="4605338"/>
          <p14:tracePt t="119317" x="10833100" y="4579938"/>
          <p14:tracePt t="119318" x="10848975" y="4579938"/>
          <p14:tracePt t="119319" x="10874375" y="4579938"/>
          <p14:tracePt t="119321" x="10891838" y="4579938"/>
          <p14:tracePt t="119322" x="10917238" y="4579938"/>
          <p14:tracePt t="119323" x="10917238" y="4564063"/>
          <p14:tracePt t="119324" x="10934700" y="4564063"/>
          <p14:tracePt t="119325" x="10960100" y="4564063"/>
          <p14:tracePt t="119330" x="11018838" y="4538663"/>
          <p14:tracePt t="119331" x="11044238" y="4538663"/>
          <p14:tracePt t="119332" x="11061700" y="4538663"/>
          <p14:tracePt t="119333" x="11061700" y="4521200"/>
          <p14:tracePt t="119334" x="11087100" y="4521200"/>
          <p14:tracePt t="119335" x="11104563" y="4521200"/>
          <p14:tracePt t="119337" x="11129963" y="4521200"/>
          <p14:tracePt t="119339" x="11147425" y="4495800"/>
          <p14:tracePt t="119341" x="11172825" y="4495800"/>
          <p14:tracePt t="119347" x="11231563" y="4478338"/>
          <p14:tracePt t="119350" x="11256963" y="4452938"/>
          <p14:tracePt t="119352" x="11274425" y="4452938"/>
          <p14:tracePt t="119354" x="11299825" y="4452938"/>
          <p14:tracePt t="119356" x="11299825" y="4435475"/>
          <p14:tracePt t="119357" x="11317288" y="4435475"/>
          <p14:tracePt t="119363" x="11342688" y="4410075"/>
          <p14:tracePt t="119364" x="11360150" y="4410075"/>
          <p14:tracePt t="119365" x="11385550" y="4410075"/>
          <p14:tracePt t="119367" x="11385550" y="4394200"/>
          <p14:tracePt t="119369" x="11401425" y="4394200"/>
          <p14:tracePt t="119371" x="11426825" y="4394200"/>
          <p14:tracePt t="119372" x="11426825" y="4368800"/>
          <p14:tracePt t="119374" x="11444288" y="4368800"/>
          <p14:tracePt t="119380" x="11487150" y="4351338"/>
          <p14:tracePt t="119383" x="11512550" y="4325938"/>
          <p14:tracePt t="119385" x="11530013" y="4325938"/>
          <p14:tracePt t="119388" x="11555413" y="4308475"/>
          <p14:tracePt t="119396" x="11571288" y="4308475"/>
          <p14:tracePt t="119397" x="11596688" y="4283075"/>
          <p14:tracePt t="119400" x="11614150" y="4283075"/>
          <p14:tracePt t="119405" x="11639550" y="4283075"/>
          <p14:tracePt t="119408" x="11639550" y="4265613"/>
          <p14:tracePt t="119412" x="11657013" y="4265613"/>
          <p14:tracePt t="119417" x="11682413" y="4265613"/>
          <p14:tracePt t="119420" x="11682413" y="4240213"/>
          <p14:tracePt t="119422" x="11699875" y="4240213"/>
          <p14:tracePt t="119430" x="11741150" y="4224338"/>
          <p14:tracePt t="119435" x="11766550" y="4224338"/>
          <p14:tracePt t="119438" x="11784013" y="4197350"/>
          <p14:tracePt t="119446" x="11826875" y="4197350"/>
          <p14:tracePt t="119447" x="11826875" y="4181475"/>
          <p14:tracePt t="119450" x="11852275" y="4181475"/>
          <p14:tracePt t="119454" x="11869738" y="4181475"/>
          <p14:tracePt t="119457" x="11895138" y="4156075"/>
          <p14:tracePt t="119463" x="11911013" y="4156075"/>
          <p14:tracePt t="119465" x="11936413" y="4156075"/>
          <p14:tracePt t="119466" x="11936413" y="4138613"/>
          <p14:tracePt t="119469" x="11953875" y="4138613"/>
          <p14:tracePt t="119473" x="11979275" y="4138613"/>
          <p14:tracePt t="119479" x="11996738" y="4113213"/>
          <p14:tracePt t="119480" x="12022138" y="4113213"/>
          <p14:tracePt t="119484" x="12039600" y="4113213"/>
          <p14:tracePt t="119488" x="12065000" y="4095750"/>
          <p14:tracePt t="119491" x="12080875" y="4095750"/>
          <p14:tracePt t="119496" x="12106275" y="4095750"/>
          <p14:tracePt t="119499" x="12106275" y="4070350"/>
          <p14:tracePt t="119500" x="12123738" y="4070350"/>
          <p14:tracePt t="119505" x="12149138" y="4070350"/>
          <p14:tracePt t="119513" x="12166600" y="40528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4337"/>
        </a:solidFill>
        <a:effectLst/>
      </p:bgPr>
    </p:bg>
    <p:spTree>
      <p:nvGrpSpPr>
        <p:cNvPr id="1" name=""/>
        <p:cNvGrpSpPr/>
        <p:nvPr/>
      </p:nvGrpSpPr>
      <p:grpSpPr>
        <a:xfrm>
          <a:off x="0" y="0"/>
          <a:ext cx="0" cy="0"/>
          <a:chOff x="0" y="0"/>
          <a:chExt cx="0" cy="0"/>
        </a:xfrm>
      </p:grpSpPr>
      <p:pic>
        <p:nvPicPr>
          <p:cNvPr id="2050" name="Picture 2" descr="The Basics of Olympic Hurdles">
            <a:extLst>
              <a:ext uri="{FF2B5EF4-FFF2-40B4-BE49-F238E27FC236}">
                <a16:creationId xmlns:a16="http://schemas.microsoft.com/office/drawing/2014/main" id="{BB8CFE38-6FCC-4DBC-854D-20CAC4D29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494" y="0"/>
            <a:ext cx="7315200" cy="68579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le 1">
            <a:extLst>
              <a:ext uri="{FF2B5EF4-FFF2-40B4-BE49-F238E27FC236}">
                <a16:creationId xmlns:a16="http://schemas.microsoft.com/office/drawing/2014/main" id="{FD4FF19B-0D12-44FE-8822-076B4728BA20}"/>
              </a:ext>
            </a:extLst>
          </p:cNvPr>
          <p:cNvSpPr>
            <a:spLocks noGrp="1"/>
          </p:cNvSpPr>
          <p:nvPr>
            <p:ph type="title"/>
          </p:nvPr>
        </p:nvSpPr>
        <p:spPr>
          <a:xfrm>
            <a:off x="838200" y="365125"/>
            <a:ext cx="10515600" cy="1325563"/>
          </a:xfrm>
        </p:spPr>
        <p:txBody>
          <a:bodyPr>
            <a:normAutofit/>
          </a:bodyPr>
          <a:lstStyle/>
          <a:p>
            <a:r>
              <a:rPr lang="en-IN" dirty="0">
                <a:solidFill>
                  <a:schemeClr val="bg1"/>
                </a:solidFill>
                <a:latin typeface="Oswald" pitchFamily="2" charset="0"/>
              </a:rPr>
              <a:t>Hurdles: Age categories and Events</a:t>
            </a:r>
          </a:p>
        </p:txBody>
      </p:sp>
      <p:sp>
        <p:nvSpPr>
          <p:cNvPr id="3" name="Content Placeholder 2">
            <a:extLst>
              <a:ext uri="{FF2B5EF4-FFF2-40B4-BE49-F238E27FC236}">
                <a16:creationId xmlns:a16="http://schemas.microsoft.com/office/drawing/2014/main" id="{56B492CF-2348-42AC-846B-ED4DE0DA9CCE}"/>
              </a:ext>
            </a:extLst>
          </p:cNvPr>
          <p:cNvSpPr>
            <a:spLocks noGrp="1"/>
          </p:cNvSpPr>
          <p:nvPr>
            <p:ph idx="1"/>
          </p:nvPr>
        </p:nvSpPr>
        <p:spPr>
          <a:xfrm>
            <a:off x="838200" y="1825624"/>
            <a:ext cx="5410200" cy="4816475"/>
          </a:xfrm>
        </p:spPr>
        <p:txBody>
          <a:bodyPr>
            <a:normAutofit/>
          </a:bodyPr>
          <a:lstStyle/>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 standard distances shall be:</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Men, U23 Men, U20 Men and U18 Men: 110m, 400m</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Boys U16: 80m</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Women, U23 Women, U20 Women and U18Women: 100m, 400m</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Girls U16:80m.</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There shall be ten flights of hurdles in each lane for 100mH, 110mH and 400mH</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80mH Boys U16, there are 7 flights in each lane.</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80mH Girls U16, there are 8 flights in each lane</a:t>
            </a:r>
          </a:p>
        </p:txBody>
      </p:sp>
      <p:pic>
        <p:nvPicPr>
          <p:cNvPr id="4" name="Picture 3">
            <a:extLst>
              <a:ext uri="{FF2B5EF4-FFF2-40B4-BE49-F238E27FC236}">
                <a16:creationId xmlns:a16="http://schemas.microsoft.com/office/drawing/2014/main" id="{27917A35-8DDB-480B-B790-36856A3702F8}"/>
              </a:ext>
            </a:extLst>
          </p:cNvPr>
          <p:cNvPicPr>
            <a:picLocks noChangeAspect="1"/>
          </p:cNvPicPr>
          <p:nvPr/>
        </p:nvPicPr>
        <p:blipFill>
          <a:blip r:embed="rId6"/>
          <a:stretch>
            <a:fillRect/>
          </a:stretch>
        </p:blipFill>
        <p:spPr>
          <a:xfrm>
            <a:off x="10440955" y="0"/>
            <a:ext cx="681135" cy="1138335"/>
          </a:xfrm>
          <a:prstGeom prst="rect">
            <a:avLst/>
          </a:prstGeom>
        </p:spPr>
      </p:pic>
      <p:pic>
        <p:nvPicPr>
          <p:cNvPr id="16" name="Audio 15">
            <a:hlinkClick r:id="" action="ppaction://media"/>
            <a:extLst>
              <a:ext uri="{FF2B5EF4-FFF2-40B4-BE49-F238E27FC236}">
                <a16:creationId xmlns:a16="http://schemas.microsoft.com/office/drawing/2014/main" id="{A6F1811E-755B-47C7-9B89-BC79F89330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625152"/>
      </p:ext>
    </p:extLst>
  </p:cSld>
  <p:clrMapOvr>
    <a:masterClrMapping/>
  </p:clrMapOvr>
  <mc:AlternateContent xmlns:mc="http://schemas.openxmlformats.org/markup-compatibility/2006" xmlns:p14="http://schemas.microsoft.com/office/powerpoint/2010/main">
    <mc:Choice Requires="p14">
      <p:transition spd="slow" p14:dur="1500" advTm="126200">
        <p:random/>
      </p:transition>
    </mc:Choice>
    <mc:Fallback xmlns="">
      <p:transition spd="slow" advTm="1262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9C1D-2F09-4B7E-BA84-A3CD105C155D}"/>
              </a:ext>
            </a:extLst>
          </p:cNvPr>
          <p:cNvSpPr>
            <a:spLocks noGrp="1"/>
          </p:cNvSpPr>
          <p:nvPr>
            <p:ph type="title"/>
          </p:nvPr>
        </p:nvSpPr>
        <p:spPr/>
        <p:txBody>
          <a:bodyPr/>
          <a:lstStyle/>
          <a:p>
            <a:r>
              <a:rPr lang="en-IN" dirty="0">
                <a:latin typeface="Oswald" pitchFamily="2" charset="0"/>
              </a:rPr>
              <a:t>Laned or Non Laned Race</a:t>
            </a:r>
          </a:p>
        </p:txBody>
      </p:sp>
      <p:sp>
        <p:nvSpPr>
          <p:cNvPr id="3" name="Content Placeholder 2">
            <a:extLst>
              <a:ext uri="{FF2B5EF4-FFF2-40B4-BE49-F238E27FC236}">
                <a16:creationId xmlns:a16="http://schemas.microsoft.com/office/drawing/2014/main" id="{AF77D144-FAEF-4AC8-8B58-8CFBD590616C}"/>
              </a:ext>
            </a:extLst>
          </p:cNvPr>
          <p:cNvSpPr>
            <a:spLocks noGrp="1"/>
          </p:cNvSpPr>
          <p:nvPr>
            <p:ph idx="1"/>
          </p:nvPr>
        </p:nvSpPr>
        <p:spPr/>
        <p:txBody>
          <a:bodyPr>
            <a:normAutofit/>
          </a:bodyPr>
          <a:lstStyle/>
          <a:p>
            <a:r>
              <a:rPr lang="en-IN" sz="2400" dirty="0">
                <a:latin typeface="Open Sans" panose="020B0606030504020204" pitchFamily="34" charset="0"/>
                <a:ea typeface="Open Sans" panose="020B0606030504020204" pitchFamily="34" charset="0"/>
                <a:cs typeface="Open Sans" panose="020B0606030504020204" pitchFamily="34" charset="0"/>
              </a:rPr>
              <a:t>The 4 × 100m race shall be run entirely in lanes. </a:t>
            </a:r>
          </a:p>
          <a:p>
            <a:r>
              <a:rPr lang="en-IN" sz="2400" dirty="0">
                <a:latin typeface="Open Sans" panose="020B0606030504020204" pitchFamily="34" charset="0"/>
                <a:ea typeface="Open Sans" panose="020B0606030504020204" pitchFamily="34" charset="0"/>
                <a:cs typeface="Open Sans" panose="020B0606030504020204" pitchFamily="34" charset="0"/>
              </a:rPr>
              <a:t>The Medley Relay race should be run in lanes for the first two legs, as well as that part of the third leg up to the nearer edge of the </a:t>
            </a:r>
            <a:r>
              <a:rPr lang="en-IN" sz="2400" dirty="0" err="1">
                <a:latin typeface="Open Sans" panose="020B0606030504020204" pitchFamily="34" charset="0"/>
                <a:ea typeface="Open Sans" panose="020B0606030504020204" pitchFamily="34" charset="0"/>
                <a:cs typeface="Open Sans" panose="020B0606030504020204" pitchFamily="34" charset="0"/>
              </a:rPr>
              <a:t>breakline</a:t>
            </a:r>
            <a:r>
              <a:rPr lang="en-IN" sz="2400" dirty="0">
                <a:latin typeface="Open Sans" panose="020B0606030504020204" pitchFamily="34" charset="0"/>
                <a:ea typeface="Open Sans" panose="020B0606030504020204" pitchFamily="34" charset="0"/>
                <a:cs typeface="Open Sans" panose="020B0606030504020204" pitchFamily="34" charset="0"/>
              </a:rPr>
              <a:t> ,where athletes may leave their respective lanes (two bends in lanes). </a:t>
            </a:r>
          </a:p>
          <a:p>
            <a:r>
              <a:rPr lang="en-IN" sz="2400" dirty="0">
                <a:latin typeface="Open Sans" panose="020B0606030504020204" pitchFamily="34" charset="0"/>
                <a:ea typeface="Open Sans" panose="020B0606030504020204" pitchFamily="34" charset="0"/>
                <a:cs typeface="Open Sans" panose="020B0606030504020204" pitchFamily="34" charset="0"/>
              </a:rPr>
              <a:t>Medley relay is included in U16(Boys &amp; Girls)and U18 (Boys &amp; Girls).</a:t>
            </a:r>
          </a:p>
          <a:p>
            <a:r>
              <a:rPr lang="en-IN" sz="2400" dirty="0">
                <a:latin typeface="Open Sans" panose="020B0606030504020204" pitchFamily="34" charset="0"/>
                <a:ea typeface="Open Sans" panose="020B0606030504020204" pitchFamily="34" charset="0"/>
                <a:cs typeface="Open Sans" panose="020B0606030504020204" pitchFamily="34" charset="0"/>
              </a:rPr>
              <a:t>The 4 ×400m shall be run in lanes for the first leg, as well as that part of the second leg up to the nearer edge of the </a:t>
            </a:r>
            <a:r>
              <a:rPr lang="en-IN" sz="2400" dirty="0" err="1">
                <a:latin typeface="Open Sans" panose="020B0606030504020204" pitchFamily="34" charset="0"/>
                <a:ea typeface="Open Sans" panose="020B0606030504020204" pitchFamily="34" charset="0"/>
                <a:cs typeface="Open Sans" panose="020B0606030504020204" pitchFamily="34" charset="0"/>
              </a:rPr>
              <a:t>breakline</a:t>
            </a:r>
            <a:r>
              <a:rPr lang="en-IN" sz="2400" dirty="0">
                <a:latin typeface="Open Sans" panose="020B0606030504020204" pitchFamily="34" charset="0"/>
                <a:ea typeface="Open Sans" panose="020B0606030504020204" pitchFamily="34" charset="0"/>
                <a:cs typeface="Open Sans" panose="020B0606030504020204" pitchFamily="34" charset="0"/>
              </a:rPr>
              <a:t>, where athletes may leave their respective lanes.</a:t>
            </a:r>
          </a:p>
          <a:p>
            <a:r>
              <a:rPr lang="en-IN" sz="2400" dirty="0">
                <a:latin typeface="Open Sans" panose="020B0606030504020204" pitchFamily="34" charset="0"/>
                <a:ea typeface="Open Sans" panose="020B0606030504020204" pitchFamily="34" charset="0"/>
                <a:cs typeface="Open Sans" panose="020B0606030504020204" pitchFamily="34" charset="0"/>
              </a:rPr>
              <a:t> When less than 4 teams are participating in 4 ×400m,in lanes for the first leg up to the nearer edge of the </a:t>
            </a:r>
            <a:r>
              <a:rPr lang="en-IN" sz="2400" dirty="0" err="1">
                <a:latin typeface="Open Sans" panose="020B0606030504020204" pitchFamily="34" charset="0"/>
                <a:ea typeface="Open Sans" panose="020B0606030504020204" pitchFamily="34" charset="0"/>
                <a:cs typeface="Open Sans" panose="020B0606030504020204" pitchFamily="34" charset="0"/>
              </a:rPr>
              <a:t>breakline</a:t>
            </a:r>
            <a:r>
              <a:rPr lang="en-IN" sz="2400" dirty="0">
                <a:latin typeface="Open Sans" panose="020B0606030504020204" pitchFamily="34" charset="0"/>
                <a:ea typeface="Open Sans" panose="020B0606030504020204" pitchFamily="34" charset="0"/>
                <a:cs typeface="Open Sans" panose="020B0606030504020204" pitchFamily="34" charset="0"/>
              </a:rPr>
              <a:t>, where athletes may leave their respective lanes (one bend in lanes). </a:t>
            </a:r>
          </a:p>
        </p:txBody>
      </p:sp>
      <p:pic>
        <p:nvPicPr>
          <p:cNvPr id="6" name="Picture 5">
            <a:extLst>
              <a:ext uri="{FF2B5EF4-FFF2-40B4-BE49-F238E27FC236}">
                <a16:creationId xmlns:a16="http://schemas.microsoft.com/office/drawing/2014/main" id="{E1B3F87F-3C8F-4B4A-B7ED-3C4B73EBE903}"/>
              </a:ext>
            </a:extLst>
          </p:cNvPr>
          <p:cNvPicPr>
            <a:picLocks noChangeAspect="1"/>
          </p:cNvPicPr>
          <p:nvPr/>
        </p:nvPicPr>
        <p:blipFill>
          <a:blip r:embed="rId5"/>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EFA6AAD0-23BC-4DC0-BF7F-7F451A23CE5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49413132"/>
      </p:ext>
    </p:extLst>
  </p:cSld>
  <p:clrMapOvr>
    <a:masterClrMapping/>
  </p:clrMapOvr>
  <mc:AlternateContent xmlns:mc="http://schemas.openxmlformats.org/markup-compatibility/2006" xmlns:p14="http://schemas.microsoft.com/office/powerpoint/2010/main">
    <mc:Choice Requires="p14">
      <p:transition spd="slow" p14:dur="1500" advTm="225325">
        <p:random/>
      </p:transition>
    </mc:Choice>
    <mc:Fallback xmlns="">
      <p:transition spd="slow" advTm="22532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3" grpId="0" build="p"/>
    </p:bldLst>
  </p:timing>
  <p:extLst>
    <p:ext uri="{3A86A75C-4F4B-4683-9AE1-C65F6400EC91}">
      <p14:laserTraceLst xmlns:p14="http://schemas.microsoft.com/office/powerpoint/2010/main">
        <p14:tracePtLst>
          <p14:tracePt t="4440" x="12149138" y="3433763"/>
          <p14:tracePt t="4442" x="12133263" y="3433763"/>
          <p14:tracePt t="4444" x="12106275" y="3433763"/>
          <p14:tracePt t="4447" x="12065000" y="3433763"/>
          <p14:tracePt t="4449" x="12047538" y="3433763"/>
          <p14:tracePt t="4450" x="12022138" y="3433763"/>
          <p14:tracePt t="4452" x="12004675" y="3433763"/>
          <p14:tracePt t="4453" x="11979275" y="3433763"/>
          <p14:tracePt t="4455" x="11961813" y="3433763"/>
          <p14:tracePt t="4457" x="11936413" y="3433763"/>
          <p14:tracePt t="4458" x="11920538" y="3433763"/>
          <p14:tracePt t="4460" x="11895138" y="3433763"/>
          <p14:tracePt t="4461" x="11877675" y="3433763"/>
          <p14:tracePt t="4465" x="11809413" y="3449638"/>
          <p14:tracePt t="4467" x="11791950" y="3449638"/>
          <p14:tracePt t="4468" x="11766550" y="3449638"/>
          <p14:tracePt t="4470" x="11750675" y="3449638"/>
          <p14:tracePt t="4472" x="11725275" y="3449638"/>
          <p14:tracePt t="4473" x="11707813" y="3449638"/>
          <p14:tracePt t="4475" x="11664950" y="3449638"/>
          <p14:tracePt t="4477" x="11639550" y="3449638"/>
          <p14:tracePt t="4482" x="11555413" y="3449638"/>
          <p14:tracePt t="4484" x="11537950" y="3449638"/>
          <p14:tracePt t="4485" x="11512550" y="3475038"/>
          <p14:tracePt t="4486" x="11495088" y="3475038"/>
          <p14:tracePt t="4487" x="11469688" y="3475038"/>
          <p14:tracePt t="4488" x="11452225" y="3475038"/>
          <p14:tracePt t="4489" x="11426825" y="3475038"/>
          <p14:tracePt t="4490" x="11410950" y="3475038"/>
          <p14:tracePt t="4491" x="11385550" y="3475038"/>
          <p14:tracePt t="4493" x="11368088" y="3475038"/>
          <p14:tracePt t="4494" x="11342688" y="3475038"/>
          <p14:tracePt t="4499" x="11256963" y="3492500"/>
          <p14:tracePt t="4501" x="11241088" y="3492500"/>
          <p14:tracePt t="4502" x="11198225" y="3492500"/>
          <p14:tracePt t="4504" x="11172825" y="3492500"/>
          <p14:tracePt t="4505" x="11155363" y="3492500"/>
          <p14:tracePt t="4506" x="11129963" y="3492500"/>
          <p14:tracePt t="4508" x="11112500" y="3492500"/>
          <p14:tracePt t="4509" x="11087100" y="3492500"/>
          <p14:tracePt t="4510" x="11071225" y="3517900"/>
          <p14:tracePt t="4511" x="11044238" y="3517900"/>
          <p14:tracePt t="4516" x="10942638" y="3517900"/>
          <p14:tracePt t="4518" x="10917238" y="3517900"/>
          <p14:tracePt t="4519" x="10901363" y="3517900"/>
          <p14:tracePt t="4520" x="10874375" y="3517900"/>
          <p14:tracePt t="4521" x="10858500" y="3517900"/>
          <p14:tracePt t="4522" x="10858500" y="3535363"/>
          <p14:tracePt t="4523" x="10833100" y="3535363"/>
          <p14:tracePt t="4524" x="10815638" y="3535363"/>
          <p14:tracePt t="4525" x="10790238" y="3535363"/>
          <p14:tracePt t="4527" x="10747375" y="3535363"/>
          <p14:tracePt t="4532" x="10663238" y="3535363"/>
          <p14:tracePt t="4534" x="10645775" y="3535363"/>
          <p14:tracePt t="4535" x="10620375" y="3535363"/>
          <p14:tracePt t="4536" x="10602913" y="3560763"/>
          <p14:tracePt t="4538" x="10560050" y="3560763"/>
          <p14:tracePt t="4540" x="10534650" y="3560763"/>
          <p14:tracePt t="4541" x="10518775" y="3560763"/>
          <p14:tracePt t="4542" x="10493375" y="3560763"/>
          <p14:tracePt t="4543" x="10475913" y="3560763"/>
          <p14:tracePt t="4549" x="10390188" y="3578225"/>
          <p14:tracePt t="4550" x="10364788" y="3578225"/>
          <p14:tracePt t="4551" x="10348913" y="3578225"/>
          <p14:tracePt t="4552" x="10323513" y="3578225"/>
          <p14:tracePt t="4553" x="10306050" y="3578225"/>
          <p14:tracePt t="4554" x="10280650" y="3578225"/>
          <p14:tracePt t="4556" x="10263188" y="3578225"/>
          <p14:tracePt t="4557" x="10237788" y="3578225"/>
          <p14:tracePt t="4558" x="10220325" y="3578225"/>
          <p14:tracePt t="4559" x="10194925" y="3603625"/>
          <p14:tracePt t="4560" x="10179050" y="3603625"/>
          <p14:tracePt t="4561" x="10153650" y="3603625"/>
          <p14:tracePt t="4566" x="10093325" y="3603625"/>
          <p14:tracePt t="4567" x="10067925" y="3603625"/>
          <p14:tracePt t="4568" x="10050463" y="3603625"/>
          <p14:tracePt t="4570" x="10009188" y="3619500"/>
          <p14:tracePt t="4572" x="9983788" y="3619500"/>
          <p14:tracePt t="4573" x="9966325" y="3619500"/>
          <p14:tracePt t="4574" x="9940925" y="3619500"/>
          <p14:tracePt t="4575" x="9923463" y="3619500"/>
          <p14:tracePt t="4577" x="9898063" y="3619500"/>
          <p14:tracePt t="4582" x="9812338" y="3646488"/>
          <p14:tracePt t="4583" x="9796463" y="3646488"/>
          <p14:tracePt t="4584" x="9771063" y="3646488"/>
          <p14:tracePt t="4585" x="9753600" y="3646488"/>
          <p14:tracePt t="4586" x="9728200" y="3646488"/>
          <p14:tracePt t="4588" x="9710738" y="3646488"/>
          <p14:tracePt t="4589" x="9685338" y="3646488"/>
          <p14:tracePt t="4590" x="9667875" y="3662363"/>
          <p14:tracePt t="4591" x="9642475" y="3662363"/>
          <p14:tracePt t="4593" x="9626600" y="3662363"/>
          <p14:tracePt t="4594" x="9601200" y="3662363"/>
          <p14:tracePt t="4599" x="9498013" y="3662363"/>
          <p14:tracePt t="4600" x="9472613" y="3662363"/>
          <p14:tracePt t="4601" x="9456738" y="3687763"/>
          <p14:tracePt t="4602" x="9431338" y="3687763"/>
          <p14:tracePt t="4603" x="9413875" y="3687763"/>
          <p14:tracePt t="4604" x="9388475" y="3687763"/>
          <p14:tracePt t="4606" x="9371013" y="3687763"/>
          <p14:tracePt t="4607" x="9345613" y="3687763"/>
          <p14:tracePt t="4608" x="9328150" y="3687763"/>
          <p14:tracePt t="4609" x="9302750" y="3687763"/>
          <p14:tracePt t="4610" x="9286875" y="3687763"/>
          <p14:tracePt t="4615" x="9201150" y="3687763"/>
          <p14:tracePt t="4616" x="9175750" y="3687763"/>
          <p14:tracePt t="4617" x="9158288" y="3687763"/>
          <p14:tracePt t="4618" x="9132888" y="3705225"/>
          <p14:tracePt t="4620" x="9091613" y="3705225"/>
          <p14:tracePt t="4622" x="9074150" y="3705225"/>
          <p14:tracePt t="4623" x="9048750" y="3705225"/>
          <p14:tracePt t="4624" x="9031288" y="3705225"/>
          <p14:tracePt t="4625" x="9005888" y="3705225"/>
          <p14:tracePt t="4626" x="8988425" y="3705225"/>
          <p14:tracePt t="4627" x="8963025" y="3705225"/>
          <p14:tracePt t="4632" x="8878888" y="3705225"/>
          <p14:tracePt t="4633" x="8861425" y="3705225"/>
          <p14:tracePt t="4634" x="8836025" y="3705225"/>
          <p14:tracePt t="4636" x="8818563" y="3730625"/>
          <p14:tracePt t="4637" x="8777288" y="3730625"/>
          <p14:tracePt t="4638" x="8750300" y="3730625"/>
          <p14:tracePt t="4639" x="8734425" y="3730625"/>
          <p14:tracePt t="4641" x="8709025" y="3730625"/>
          <p14:tracePt t="4642" x="8691563" y="3730625"/>
          <p14:tracePt t="4643" x="8666163" y="3730625"/>
          <p14:tracePt t="4644" x="8648700" y="3730625"/>
          <p14:tracePt t="4649" x="8564563" y="3730625"/>
          <p14:tracePt t="4650" x="8539163" y="3730625"/>
          <p14:tracePt t="4651" x="8521700" y="3730625"/>
          <p14:tracePt t="4652" x="8496300" y="3730625"/>
          <p14:tracePt t="4654" x="8478838" y="3730625"/>
          <p14:tracePt t="4655" x="8453438" y="3730625"/>
          <p14:tracePt t="4656" x="8435975" y="3730625"/>
          <p14:tracePt t="4657" x="8410575" y="3730625"/>
          <p14:tracePt t="4659" x="8394700" y="3730625"/>
          <p14:tracePt t="4660" x="8369300" y="3730625"/>
          <p14:tracePt t="4666" x="8240713" y="3730625"/>
          <p14:tracePt t="4667" x="8224838" y="3730625"/>
          <p14:tracePt t="4669" x="8199438" y="3730625"/>
          <p14:tracePt t="4670" x="8181975" y="3730625"/>
          <p14:tracePt t="4671" x="8156575" y="3730625"/>
          <p14:tracePt t="4672" x="8139113" y="3730625"/>
          <p14:tracePt t="4673" x="8113713" y="3730625"/>
          <p14:tracePt t="4674" x="8096250" y="3730625"/>
          <p14:tracePt t="4675" x="8070850" y="3730625"/>
          <p14:tracePt t="4677" x="8054975" y="3730625"/>
          <p14:tracePt t="4682" x="7926388" y="3730625"/>
          <p14:tracePt t="4684" x="7900988" y="3730625"/>
          <p14:tracePt t="4685" x="7885113" y="3730625"/>
          <p14:tracePt t="4686" x="7859713" y="3730625"/>
          <p14:tracePt t="4687" x="7816850" y="3730625"/>
          <p14:tracePt t="4688" x="7799388" y="3730625"/>
          <p14:tracePt t="4689" x="7773988" y="3730625"/>
          <p14:tracePt t="4690" x="7756525" y="3730625"/>
          <p14:tracePt t="4691" x="7731125" y="3730625"/>
          <p14:tracePt t="4692" x="7715250" y="3730625"/>
          <p14:tracePt t="4693" x="7688263" y="3730625"/>
          <p14:tracePt t="4694" x="7672388" y="3730625"/>
          <p14:tracePt t="4699" x="7561263" y="3730625"/>
          <p14:tracePt t="4700" x="7545388" y="3730625"/>
          <p14:tracePt t="4701" x="7518400" y="3730625"/>
          <p14:tracePt t="4702" x="7477125" y="3730625"/>
          <p14:tracePt t="4703" x="7459663" y="3730625"/>
          <p14:tracePt t="4704" x="7416800" y="3730625"/>
          <p14:tracePt t="4705" x="7391400" y="3730625"/>
          <p14:tracePt t="4706" x="7373938" y="3730625"/>
          <p14:tracePt t="4707" x="7348538" y="3730625"/>
          <p14:tracePt t="4708" x="7332663" y="3730625"/>
          <p14:tracePt t="4709" x="7307263" y="3730625"/>
          <p14:tracePt t="4710" x="7246938" y="3730625"/>
          <p14:tracePt t="4715" x="7119938" y="3730625"/>
          <p14:tracePt t="4716" x="7094538" y="3730625"/>
          <p14:tracePt t="4717" x="7051675" y="3730625"/>
          <p14:tracePt t="4718" x="7008813" y="3730625"/>
          <p14:tracePt t="4720" x="6967538" y="3730625"/>
          <p14:tracePt t="4721" x="6924675" y="3713163"/>
          <p14:tracePt t="4722" x="6881813" y="3713163"/>
          <p14:tracePt t="4723" x="6864350" y="3713163"/>
          <p14:tracePt t="4724" x="6838950" y="3713163"/>
          <p14:tracePt t="4725" x="6797675" y="3713163"/>
          <p14:tracePt t="4726" x="6754813" y="3713163"/>
          <p14:tracePt t="4727" x="6711950" y="3713163"/>
          <p14:tracePt t="4732" x="6567488" y="3687763"/>
          <p14:tracePt t="4733" x="6524625" y="3687763"/>
          <p14:tracePt t="4735" x="6483350" y="3687763"/>
          <p14:tracePt t="4736" x="6456363" y="3687763"/>
          <p14:tracePt t="4737" x="6440488" y="3687763"/>
          <p14:tracePt t="4738" x="6397625" y="3687763"/>
          <p14:tracePt t="4739" x="6354763" y="3671888"/>
          <p14:tracePt t="4740" x="6329363" y="3671888"/>
          <p14:tracePt t="4741" x="6286500" y="3671888"/>
          <p14:tracePt t="4742" x="6270625" y="3671888"/>
          <p14:tracePt t="4743" x="6245225" y="3671888"/>
          <p14:tracePt t="4744" x="6202363" y="3671888"/>
          <p14:tracePt t="4749" x="6032500" y="3646488"/>
          <p14:tracePt t="4750" x="6015038" y="3646488"/>
          <p14:tracePt t="4751" x="5972175" y="3646488"/>
          <p14:tracePt t="4752" x="5946775" y="3646488"/>
          <p14:tracePt t="4754" x="5905500" y="3646488"/>
          <p14:tracePt t="4754" x="5888038" y="3629025"/>
          <p14:tracePt t="4755" x="5845175" y="3629025"/>
          <p14:tracePt t="4757" x="5819775" y="3629025"/>
          <p14:tracePt t="4758" x="5776913" y="3629025"/>
          <p14:tracePt t="4759" x="5761038" y="3629025"/>
          <p14:tracePt t="4760" x="5735638" y="3629025"/>
          <p14:tracePt t="4766" x="5548313" y="3603625"/>
          <p14:tracePt t="4767" x="5522913" y="3603625"/>
          <p14:tracePt t="4768" x="5505450" y="3603625"/>
          <p14:tracePt t="4769" x="5480050" y="3586163"/>
          <p14:tracePt t="4770" x="5462588" y="3586163"/>
          <p14:tracePt t="4771" x="5437188" y="3586163"/>
          <p14:tracePt t="4772" x="5394325" y="3586163"/>
          <p14:tracePt t="4773" x="5378450" y="3586163"/>
          <p14:tracePt t="4774" x="5353050" y="3586163"/>
          <p14:tracePt t="4775" x="5335588" y="3586163"/>
          <p14:tracePt t="4776" x="5292725" y="3586163"/>
          <p14:tracePt t="4777" x="5267325" y="3560763"/>
          <p14:tracePt t="4782" x="5165725" y="3560763"/>
          <p14:tracePt t="4783" x="5140325" y="3560763"/>
          <p14:tracePt t="4784" x="5122863" y="3560763"/>
          <p14:tracePt t="4786" x="5097463" y="3543300"/>
          <p14:tracePt t="4787" x="5080000" y="3543300"/>
          <p14:tracePt t="4788" x="5054600" y="3543300"/>
          <p14:tracePt t="4789" x="5038725" y="3543300"/>
          <p14:tracePt t="4790" x="5013325" y="3543300"/>
          <p14:tracePt t="4791" x="4995863" y="3543300"/>
          <p14:tracePt t="4792" x="4970463" y="3517900"/>
          <p14:tracePt t="4793" x="4953000" y="3517900"/>
          <p14:tracePt t="4794" x="4927600" y="3517900"/>
          <p14:tracePt t="4799" x="4843463" y="3502025"/>
          <p14:tracePt t="4800" x="4826000" y="3502025"/>
          <p14:tracePt t="4801" x="4800600" y="3475038"/>
          <p14:tracePt t="4802" x="4783138" y="3475038"/>
          <p14:tracePt t="4803" x="4757738" y="3475038"/>
          <p14:tracePt t="4804" x="4740275" y="3459163"/>
          <p14:tracePt t="4805" x="4714875" y="3459163"/>
          <p14:tracePt t="4806" x="4699000" y="3459163"/>
          <p14:tracePt t="4807" x="4673600" y="3459163"/>
          <p14:tracePt t="4808" x="4673600" y="3433763"/>
          <p14:tracePt t="4809" x="4656138" y="3433763"/>
          <p14:tracePt t="4810" x="4630738" y="3433763"/>
          <p14:tracePt t="4815" x="4545013" y="3390900"/>
          <p14:tracePt t="4817" x="4529138" y="3390900"/>
          <p14:tracePt t="4818" x="4503738" y="3373438"/>
          <p14:tracePt t="4820" x="4486275" y="3373438"/>
          <p14:tracePt t="4821" x="4460875" y="3373438"/>
          <p14:tracePt t="4822" x="4460875" y="3348038"/>
          <p14:tracePt t="4823" x="4443413" y="3348038"/>
          <p14:tracePt t="4824" x="4418013" y="3348038"/>
          <p14:tracePt t="4825" x="4400550" y="3330575"/>
          <p14:tracePt t="4827" x="4375150" y="3330575"/>
          <p14:tracePt t="4832" x="4316413" y="3289300"/>
          <p14:tracePt t="4833" x="4291013" y="3289300"/>
          <p14:tracePt t="4834" x="4273550" y="3289300"/>
          <p14:tracePt t="4835" x="4248150" y="3263900"/>
          <p14:tracePt t="4837" x="4230688" y="3263900"/>
          <p14:tracePt t="4838" x="4205288" y="3246438"/>
          <p14:tracePt t="4840" x="4187825" y="3246438"/>
          <p14:tracePt t="4841" x="4162425" y="3221038"/>
          <p14:tracePt t="4842" x="4146550" y="3221038"/>
          <p14:tracePt t="4849" x="4078288" y="3178175"/>
          <p14:tracePt t="4849" x="4060825" y="3178175"/>
          <p14:tracePt t="4851" x="4035425" y="3160713"/>
          <p14:tracePt t="4853" x="4017963" y="3135313"/>
          <p14:tracePt t="4853" x="3992563" y="3135313"/>
          <p14:tracePt t="4855" x="3976688" y="3135313"/>
          <p14:tracePt t="4856" x="3976688" y="3119438"/>
          <p14:tracePt t="4857" x="3951288" y="3119438"/>
          <p14:tracePt t="4859" x="3933825" y="3094038"/>
          <p14:tracePt t="4860" x="3908425" y="3094038"/>
          <p14:tracePt t="4865" x="3865563" y="3076575"/>
          <p14:tracePt t="4866" x="3848100" y="3051175"/>
          <p14:tracePt t="4867" x="3822700" y="3051175"/>
          <p14:tracePt t="4868" x="3822700" y="3033713"/>
          <p14:tracePt t="4870" x="3806825" y="3033713"/>
          <p14:tracePt t="4871" x="3781425" y="3008313"/>
          <p14:tracePt t="4872" x="3763963" y="3008313"/>
          <p14:tracePt t="4875" x="3738563" y="2990850"/>
          <p14:tracePt t="4876" x="3721100" y="2990850"/>
          <p14:tracePt t="4882" x="3652838" y="2949575"/>
          <p14:tracePt t="4883" x="3652838" y="2922588"/>
          <p14:tracePt t="4884" x="3636963" y="2922588"/>
          <p14:tracePt t="4886" x="3611563" y="2906713"/>
          <p14:tracePt t="4887" x="3594100" y="2906713"/>
          <p14:tracePt t="4889" x="3568700" y="2881313"/>
          <p14:tracePt t="4891" x="3551238" y="2863850"/>
          <p14:tracePt t="4892" x="3525838" y="2863850"/>
          <p14:tracePt t="4894" x="3508375" y="2838450"/>
          <p14:tracePt t="4899" x="3441700" y="2795588"/>
          <p14:tracePt t="4900" x="3424238" y="2795588"/>
          <p14:tracePt t="4902" x="3398838" y="2778125"/>
          <p14:tracePt t="4904" x="3381375" y="2778125"/>
          <p14:tracePt t="4905" x="3355975" y="2752725"/>
          <p14:tracePt t="4908" x="3338513" y="2736850"/>
          <p14:tracePt t="4909" x="3313113" y="2736850"/>
          <p14:tracePt t="4916" x="3228975" y="2668588"/>
          <p14:tracePt t="4917" x="3211513" y="2668588"/>
          <p14:tracePt t="4919" x="3186113" y="2668588"/>
          <p14:tracePt t="4920" x="3186113" y="2651125"/>
          <p14:tracePt t="4921" x="3168650" y="2651125"/>
          <p14:tracePt t="4922" x="3143250" y="2651125"/>
          <p14:tracePt t="4923" x="3143250" y="2625725"/>
          <p14:tracePt t="4924" x="3127375" y="2625725"/>
          <p14:tracePt t="4925" x="3100388" y="2608263"/>
          <p14:tracePt t="4927" x="3084513" y="2608263"/>
          <p14:tracePt t="4932" x="3041650" y="2566988"/>
          <p14:tracePt t="4933" x="3016250" y="2566988"/>
          <p14:tracePt t="4934" x="2998788" y="2541588"/>
          <p14:tracePt t="4936" x="2973388" y="2524125"/>
          <p14:tracePt t="4938" x="2955925" y="2498725"/>
          <p14:tracePt t="4939" x="2930525" y="2498725"/>
          <p14:tracePt t="4941" x="2914650" y="2481263"/>
          <p14:tracePt t="4942" x="2889250" y="2481263"/>
          <p14:tracePt t="4949" x="2828925" y="2438400"/>
          <p14:tracePt t="4950" x="2803525" y="2438400"/>
          <p14:tracePt t="4951" x="2786063" y="2413000"/>
          <p14:tracePt t="4953" x="2760663" y="2397125"/>
          <p14:tracePt t="4954" x="2744788" y="2397125"/>
          <p14:tracePt t="4956" x="2719388" y="2397125"/>
          <p14:tracePt t="4957" x="2719388" y="2371725"/>
          <p14:tracePt t="4958" x="2701925" y="2371725"/>
          <p14:tracePt t="4960" x="2676525" y="2354263"/>
          <p14:tracePt t="4965" x="2633663" y="2354263"/>
          <p14:tracePt t="4965" x="2633663" y="2328863"/>
          <p14:tracePt t="4967" x="2616200" y="2328863"/>
          <p14:tracePt t="4969" x="2590800" y="2311400"/>
          <p14:tracePt t="4971" x="2574925" y="2311400"/>
          <p14:tracePt t="4973" x="2549525" y="2311400"/>
          <p14:tracePt t="4975" x="2549525" y="2286000"/>
          <p14:tracePt t="4976" x="2532063" y="2286000"/>
          <p14:tracePt t="4982" x="2506663" y="2268538"/>
          <p14:tracePt t="4982" x="2489200" y="2268538"/>
          <p14:tracePt t="4985" x="2463800" y="2268538"/>
          <p14:tracePt t="4988" x="2446338" y="2268538"/>
          <p14:tracePt t="4991" x="2420938" y="2243138"/>
          <p14:tracePt t="4998" x="2405063" y="2243138"/>
          <p14:tracePt t="4999" x="2379663" y="2243138"/>
          <p14:tracePt t="5002" x="2362200" y="2243138"/>
          <p14:tracePt t="5007" x="2336800" y="2243138"/>
          <p14:tracePt t="5015" x="2319338" y="2243138"/>
          <p14:tracePt t="5016" x="2319338" y="2227263"/>
          <p14:tracePt t="5017" x="2293938" y="2227263"/>
          <p14:tracePt t="5022" x="2276475" y="2227263"/>
          <p14:tracePt t="5031" x="2251075" y="2227263"/>
          <p14:tracePt t="5035" x="2235200" y="2227263"/>
          <p14:tracePt t="5040" x="2208213" y="2227263"/>
          <p14:tracePt t="5044" x="2192338" y="2227263"/>
          <p14:tracePt t="5049" x="2166938" y="2227263"/>
          <p14:tracePt t="5053" x="2149475" y="2227263"/>
          <p14:tracePt t="5057" x="2124075" y="2227263"/>
          <p14:tracePt t="5064" x="2106613" y="2200275"/>
          <p14:tracePt t="5066" x="2081213" y="2200275"/>
          <p14:tracePt t="5071" x="2065338" y="2200275"/>
          <p14:tracePt t="5081" x="2038350" y="2200275"/>
          <p14:tracePt t="5100" x="2022475" y="2200275"/>
          <p14:tracePt t="5127" x="1997075" y="2200275"/>
          <p14:tracePt t="5611" x="2012950" y="2200275"/>
          <p14:tracePt t="5621" x="2038350" y="2200275"/>
          <p14:tracePt t="5628" x="2055813" y="2200275"/>
          <p14:tracePt t="5635" x="2081213" y="2200275"/>
          <p14:tracePt t="5640" x="2098675" y="2200275"/>
          <p14:tracePt t="5648" x="2124075" y="2200275"/>
          <p14:tracePt t="5649" x="2141538" y="2200275"/>
          <p14:tracePt t="5656" x="2166938" y="2200275"/>
          <p14:tracePt t="5665" x="2182813" y="2200275"/>
          <p14:tracePt t="5672" x="2208213" y="2200275"/>
          <p14:tracePt t="5681" x="2225675" y="2200275"/>
          <p14:tracePt t="5682" x="2225675" y="2217738"/>
          <p14:tracePt t="5687" x="2251075" y="2217738"/>
          <p14:tracePt t="5691" x="2268538" y="2217738"/>
          <p14:tracePt t="5698" x="2293938" y="2217738"/>
          <p14:tracePt t="5703" x="2311400" y="2217738"/>
          <p14:tracePt t="5709" x="2336800" y="2217738"/>
          <p14:tracePt t="5717" x="2352675" y="2217738"/>
          <p14:tracePt t="5725" x="2352675" y="2243138"/>
          <p14:tracePt t="5726" x="2379663" y="2243138"/>
          <p14:tracePt t="5733" x="2395538" y="2243138"/>
          <p14:tracePt t="5742" x="2420938" y="2243138"/>
          <p14:tracePt t="5760" x="2438400" y="2243138"/>
          <p14:tracePt t="5772" x="2463800" y="2243138"/>
          <p14:tracePt t="5784" x="2481263" y="2243138"/>
          <p14:tracePt t="5803" x="2506663" y="2243138"/>
          <p14:tracePt t="5816" x="2524125" y="2243138"/>
          <p14:tracePt t="5832" x="2549525" y="2243138"/>
          <p14:tracePt t="5842" x="2565400" y="2243138"/>
          <p14:tracePt t="5854" x="2590800" y="2243138"/>
          <p14:tracePt t="5866" x="2608263" y="2243138"/>
          <p14:tracePt t="5872" x="2633663" y="2243138"/>
          <p14:tracePt t="5882" x="2651125" y="2243138"/>
          <p14:tracePt t="5892" x="2676525" y="2243138"/>
          <p14:tracePt t="5907" x="2693988" y="2243138"/>
          <p14:tracePt t="5918" x="2719388" y="2243138"/>
          <p14:tracePt t="5931" x="2735263" y="2243138"/>
          <p14:tracePt t="5939" x="2760663" y="2243138"/>
          <p14:tracePt t="5951" x="2778125" y="2243138"/>
          <p14:tracePt t="5965" x="2803525" y="2243138"/>
          <p14:tracePt t="5989" x="2820988" y="2243138"/>
          <p14:tracePt t="6006" x="2846388" y="2243138"/>
          <p14:tracePt t="6016" x="2863850" y="2243138"/>
          <p14:tracePt t="6023" x="2889250" y="2243138"/>
          <p14:tracePt t="6032" x="2905125" y="2243138"/>
          <p14:tracePt t="6040" x="2930525" y="2243138"/>
          <p14:tracePt t="6049" x="2947988" y="2243138"/>
          <p14:tracePt t="6058" x="2973388" y="2243138"/>
          <p14:tracePt t="6069" x="2990850" y="2243138"/>
          <p14:tracePt t="6084" x="3016250" y="2243138"/>
          <p14:tracePt t="6098" x="3033713" y="2243138"/>
          <p14:tracePt t="6106" x="3033713" y="2227263"/>
          <p14:tracePt t="6108" x="3059113" y="2227263"/>
          <p14:tracePt t="6129" x="3074988" y="2227263"/>
          <p14:tracePt t="6184" x="3100388" y="2227263"/>
          <p14:tracePt t="6202" x="3117850" y="2227263"/>
          <p14:tracePt t="6233" x="3143250" y="2227263"/>
          <p14:tracePt t="6268" x="3160713" y="2227263"/>
          <p14:tracePt t="6283" x="3186113" y="2227263"/>
          <p14:tracePt t="6293" x="3203575" y="2227263"/>
          <p14:tracePt t="6304" x="3228975" y="2227263"/>
          <p14:tracePt t="6315" x="3244850" y="2227263"/>
          <p14:tracePt t="6325" x="3270250" y="2227263"/>
          <p14:tracePt t="6336" x="3287713" y="2227263"/>
          <p14:tracePt t="6350" x="3313113" y="2227263"/>
          <p14:tracePt t="6360" x="3330575" y="2227263"/>
          <p14:tracePt t="6370" x="3355975" y="2227263"/>
          <p14:tracePt t="6381" x="3373438" y="2227263"/>
          <p14:tracePt t="6387" x="3398838" y="2227263"/>
          <p14:tracePt t="6393" x="3414713" y="2227263"/>
          <p14:tracePt t="6399" x="3441700" y="2227263"/>
          <p14:tracePt t="6404" x="3457575" y="2227263"/>
          <p14:tracePt t="6410" x="3482975" y="2227263"/>
          <p14:tracePt t="6417" x="3500438" y="2227263"/>
          <p14:tracePt t="6426" x="3525838" y="2227263"/>
          <p14:tracePt t="6439" x="3543300" y="2227263"/>
          <p14:tracePt t="6480" x="3568700" y="2227263"/>
          <p14:tracePt t="6507" x="3586163" y="2227263"/>
          <p14:tracePt t="6550" x="3611563" y="2227263"/>
          <p14:tracePt t="6606" x="3627438" y="2227263"/>
          <p14:tracePt t="6629" x="3652838" y="2227263"/>
          <p14:tracePt t="6641" x="3670300" y="2227263"/>
          <p14:tracePt t="6652" x="3695700" y="2227263"/>
          <p14:tracePt t="6662" x="3713163" y="2227263"/>
          <p14:tracePt t="6669" x="3738563" y="2227263"/>
          <p14:tracePt t="6681" x="3756025" y="2227263"/>
          <p14:tracePt t="6699" x="3781425" y="2227263"/>
          <p14:tracePt t="6749" x="3797300" y="2227263"/>
          <p14:tracePt t="6752" x="3797300" y="2200275"/>
          <p14:tracePt t="6765" x="3822700" y="2200275"/>
          <p14:tracePt t="6772" x="3840163" y="2200275"/>
          <p14:tracePt t="6782" x="3865563" y="2200275"/>
          <p14:tracePt t="6789" x="3883025" y="2200275"/>
          <p14:tracePt t="6798" x="3908425" y="2200275"/>
          <p14:tracePt t="6804" x="3925888" y="2200275"/>
          <p14:tracePt t="6814" x="3951288" y="2200275"/>
          <p14:tracePt t="6831" x="3967163" y="2200275"/>
          <p14:tracePt t="7064" x="3992563" y="2200275"/>
          <p14:tracePt t="7077" x="4010025" y="2200275"/>
          <p14:tracePt t="7093" x="4035425" y="2200275"/>
          <p14:tracePt t="7108" x="4052888" y="2200275"/>
          <p14:tracePt t="7121" x="4078288" y="2200275"/>
          <p14:tracePt t="7132" x="4095750" y="2200275"/>
          <p14:tracePt t="7249" x="4121150" y="2200275"/>
          <p14:tracePt t="7270" x="4137025" y="2200275"/>
          <p14:tracePt t="7328" x="4162425" y="2200275"/>
          <p14:tracePt t="7358" x="4179888" y="2200275"/>
          <p14:tracePt t="7372" x="4205288" y="2200275"/>
          <p14:tracePt t="7480" x="4222750" y="2200275"/>
          <p14:tracePt t="7492" x="4248150" y="2200275"/>
          <p14:tracePt t="7508" x="4265613" y="2200275"/>
          <p14:tracePt t="7515" x="4291013" y="2200275"/>
          <p14:tracePt t="7520" x="4306888" y="2200275"/>
          <p14:tracePt t="7524" x="4332288" y="2200275"/>
          <p14:tracePt t="7531" x="4349750" y="2200275"/>
          <p14:tracePt t="7534" x="4375150" y="2200275"/>
          <p14:tracePt t="7539" x="4392613" y="2200275"/>
          <p14:tracePt t="7543" x="4418013" y="2200275"/>
          <p14:tracePt t="7549" x="4435475" y="2200275"/>
          <p14:tracePt t="7556" x="4460875" y="2200275"/>
          <p14:tracePt t="7565" x="4476750" y="2200275"/>
          <p14:tracePt t="7570" x="4503738" y="2200275"/>
          <p14:tracePt t="7598" x="4519613" y="2200275"/>
          <p14:tracePt t="7649" x="4545013" y="2200275"/>
          <p14:tracePt t="7667" x="4562475" y="2200275"/>
          <p14:tracePt t="7699" x="4587875" y="2200275"/>
          <p14:tracePt t="7714" x="4605338" y="2200275"/>
          <p14:tracePt t="7737" x="4630738" y="2200275"/>
          <p14:tracePt t="7769" x="4646613" y="2200275"/>
          <p14:tracePt t="7782" x="4673600" y="2200275"/>
          <p14:tracePt t="7788" x="4689475" y="2200275"/>
          <p14:tracePt t="7793" x="4714875" y="2200275"/>
          <p14:tracePt t="7799" x="4732338" y="2200275"/>
          <p14:tracePt t="7803" x="4757738" y="2200275"/>
          <p14:tracePt t="7809" x="4775200" y="2200275"/>
          <p14:tracePt t="7815" x="4800600" y="2200275"/>
          <p14:tracePt t="7822" x="4818063" y="2200275"/>
          <p14:tracePt t="7832" x="4843463" y="2200275"/>
          <p14:tracePt t="7839" x="4859338" y="2200275"/>
          <p14:tracePt t="7849" x="4884738" y="2200275"/>
          <p14:tracePt t="7855" x="4884738" y="2184400"/>
          <p14:tracePt t="7856" x="4902200" y="2184400"/>
          <p14:tracePt t="7865" x="4927600" y="2184400"/>
          <p14:tracePt t="7872" x="4945063" y="2184400"/>
          <p14:tracePt t="7882" x="4970463" y="2184400"/>
          <p14:tracePt t="7890" x="4987925" y="2184400"/>
          <p14:tracePt t="7898" x="5013325" y="2184400"/>
          <p14:tracePt t="7901" x="5029200" y="2184400"/>
          <p14:tracePt t="7905" x="5054600" y="2184400"/>
          <p14:tracePt t="7909" x="5072063" y="2184400"/>
          <p14:tracePt t="7914" x="5097463" y="2184400"/>
          <p14:tracePt t="7916" x="5114925" y="2184400"/>
          <p14:tracePt t="7919" x="5140325" y="2184400"/>
          <p14:tracePt t="7922" x="5157788" y="2184400"/>
          <p14:tracePt t="7925" x="5183188" y="2184400"/>
          <p14:tracePt t="7931" x="5199063" y="2184400"/>
          <p14:tracePt t="7932" x="5224463" y="2184400"/>
          <p14:tracePt t="7935" x="5241925" y="2184400"/>
          <p14:tracePt t="7937" x="5267325" y="2184400"/>
          <p14:tracePt t="7940" x="5284788" y="2184400"/>
          <p14:tracePt t="7943" x="5310188" y="2184400"/>
          <p14:tracePt t="7948" x="5327650" y="2184400"/>
          <p14:tracePt t="7949" x="5353050" y="2184400"/>
          <p14:tracePt t="7952" x="5368925" y="2184400"/>
          <p14:tracePt t="7956" x="5394325" y="2184400"/>
          <p14:tracePt t="7959" x="5411788" y="2184400"/>
          <p14:tracePt t="7965" x="5437188" y="2184400"/>
          <p14:tracePt t="7966" x="5454650" y="2184400"/>
          <p14:tracePt t="7969" x="5480050" y="2184400"/>
          <p14:tracePt t="7974" x="5497513" y="2184400"/>
          <p14:tracePt t="7982" x="5522913" y="2184400"/>
          <p14:tracePt t="7985" x="5538788" y="2184400"/>
          <p14:tracePt t="7991" x="5538788" y="2200275"/>
          <p14:tracePt t="7992" x="5565775" y="2200275"/>
          <p14:tracePt t="8001" x="5581650" y="2200275"/>
          <p14:tracePt t="8015" x="5607050" y="2200275"/>
          <p14:tracePt t="8024" x="5624513" y="2200275"/>
          <p14:tracePt t="8032" x="5649913" y="2200275"/>
          <p14:tracePt t="8034" x="5667375" y="2217738"/>
          <p14:tracePt t="8039" x="5692775" y="2217738"/>
          <p14:tracePt t="8042" x="5708650" y="2217738"/>
          <p14:tracePt t="8048" x="5735638" y="2217738"/>
          <p14:tracePt t="8050" x="5751513" y="2217738"/>
          <p14:tracePt t="8054" x="5776913" y="2217738"/>
          <p14:tracePt t="8058" x="5794375" y="2217738"/>
          <p14:tracePt t="8065" x="5819775" y="2243138"/>
          <p14:tracePt t="8066" x="5837238" y="2243138"/>
          <p14:tracePt t="8069" x="5862638" y="2243138"/>
          <p14:tracePt t="8073" x="5880100" y="2243138"/>
          <p14:tracePt t="8077" x="5905500" y="2243138"/>
          <p14:tracePt t="8082" x="5921375" y="2243138"/>
          <p14:tracePt t="8085" x="5946775" y="2243138"/>
          <p14:tracePt t="8089" x="5964238" y="2243138"/>
          <p14:tracePt t="8093" x="5989638" y="2243138"/>
          <p14:tracePt t="8098" x="6007100" y="2243138"/>
          <p14:tracePt t="8101" x="6032500" y="2243138"/>
          <p14:tracePt t="8104" x="6049963" y="2243138"/>
          <p14:tracePt t="8107" x="6049963" y="2260600"/>
          <p14:tracePt t="8109" x="6075363" y="2260600"/>
          <p14:tracePt t="8115" x="6091238" y="2260600"/>
          <p14:tracePt t="8119" x="6116638" y="2260600"/>
          <p14:tracePt t="8126" x="6134100" y="2260600"/>
          <p14:tracePt t="8135" x="6159500" y="2260600"/>
          <p14:tracePt t="8148" x="6176963" y="2260600"/>
          <p14:tracePt t="8156" x="6202363" y="2260600"/>
          <p14:tracePt t="8165" x="6219825" y="2260600"/>
          <p14:tracePt t="8171" x="6245225" y="2260600"/>
          <p14:tracePt t="8181" x="6261100" y="2260600"/>
          <p14:tracePt t="8188" x="6286500" y="2260600"/>
          <p14:tracePt t="8198" x="6303963" y="2260600"/>
          <p14:tracePt t="8202" x="6329363" y="2260600"/>
          <p14:tracePt t="8209" x="6346825" y="2260600"/>
          <p14:tracePt t="8216" x="6372225" y="2260600"/>
          <p14:tracePt t="8221" x="6389688" y="2260600"/>
          <p14:tracePt t="8225" x="6389688" y="2286000"/>
          <p14:tracePt t="8227" x="6415088" y="2286000"/>
          <p14:tracePt t="8232" x="6430963" y="2286000"/>
          <p14:tracePt t="8236" x="6456363" y="2286000"/>
          <p14:tracePt t="8241" x="6473825" y="2286000"/>
          <p14:tracePt t="8247" x="6499225" y="2286000"/>
          <p14:tracePt t="8250" x="6516688" y="2286000"/>
          <p14:tracePt t="8255" x="6542088" y="2286000"/>
          <p14:tracePt t="8299" x="6559550" y="2286000"/>
          <p14:tracePt t="8486" x="6584950" y="2286000"/>
          <p14:tracePt t="8495" x="6600825" y="2286000"/>
          <p14:tracePt t="8502" x="6626225" y="2286000"/>
          <p14:tracePt t="8509" x="6643688" y="2286000"/>
          <p14:tracePt t="8516" x="6669088" y="2286000"/>
          <p14:tracePt t="8522" x="6686550" y="2286000"/>
          <p14:tracePt t="8527" x="6711950" y="2286000"/>
          <p14:tracePt t="8533" x="6729413" y="2286000"/>
          <p14:tracePt t="8539" x="6754813" y="2286000"/>
          <p14:tracePt t="8543" x="6770688" y="2286000"/>
          <p14:tracePt t="8549" x="6797675" y="2286000"/>
          <p14:tracePt t="8553" x="6797675" y="2268538"/>
          <p14:tracePt t="8557" x="6813550" y="2268538"/>
          <p14:tracePt t="8564" x="6838950" y="2268538"/>
          <p14:tracePt t="8568" x="6856413" y="2268538"/>
          <p14:tracePt t="8582" x="6881813" y="2268538"/>
          <p14:tracePt t="8610" x="6899275" y="2268538"/>
          <p14:tracePt t="8622" x="6924675" y="2268538"/>
          <p14:tracePt t="8627" x="6942138" y="2268538"/>
          <p14:tracePt t="8632" x="6967538" y="2243138"/>
          <p14:tracePt t="8636" x="6983413" y="2243138"/>
          <p14:tracePt t="8640" x="7008813" y="2243138"/>
          <p14:tracePt t="8647" x="7026275" y="2243138"/>
          <p14:tracePt t="8649" x="7051675" y="2243138"/>
          <p14:tracePt t="8653" x="7069138" y="2243138"/>
          <p14:tracePt t="8657" x="7094538" y="2243138"/>
          <p14:tracePt t="8660" x="7112000" y="2243138"/>
          <p14:tracePt t="8665" x="7137400" y="2243138"/>
          <p14:tracePt t="8667" x="7137400" y="2227263"/>
          <p14:tracePt t="8668" x="7153275" y="2227263"/>
          <p14:tracePt t="8673" x="7178675" y="2227263"/>
          <p14:tracePt t="8677" x="7196138" y="2227263"/>
          <p14:tracePt t="8682" x="7221538" y="2227263"/>
          <p14:tracePt t="8687" x="7239000" y="2227263"/>
          <p14:tracePt t="8693" x="7264400" y="2227263"/>
          <p14:tracePt t="8701" x="7281863" y="2227263"/>
          <p14:tracePt t="8715" x="7307263" y="2227263"/>
          <p14:tracePt t="8731" x="7323138" y="2227263"/>
          <p14:tracePt t="8739" x="7348538" y="2227263"/>
          <p14:tracePt t="8750" x="7366000" y="2227263"/>
          <p14:tracePt t="8759" x="7391400" y="2227263"/>
          <p14:tracePt t="8766" x="7408863" y="2227263"/>
          <p14:tracePt t="8771" x="7434263" y="2227263"/>
          <p14:tracePt t="8774" x="7434263" y="2243138"/>
          <p14:tracePt t="8775" x="7451725" y="2243138"/>
          <p14:tracePt t="8781" x="7477125" y="2243138"/>
          <p14:tracePt t="8782" x="7493000" y="2243138"/>
          <p14:tracePt t="8784" x="7493000" y="2260600"/>
          <p14:tracePt t="8786" x="7518400" y="2260600"/>
          <p14:tracePt t="8789" x="7535863" y="2260600"/>
          <p14:tracePt t="8792" x="7561263" y="2260600"/>
          <p14:tracePt t="8798" x="7604125" y="2286000"/>
          <p14:tracePt t="8800" x="7621588" y="2286000"/>
          <p14:tracePt t="8803" x="7646988" y="2286000"/>
          <p14:tracePt t="8806" x="7662863" y="2286000"/>
          <p14:tracePt t="8807" x="7662863" y="2303463"/>
          <p14:tracePt t="8810" x="7688263" y="2303463"/>
          <p14:tracePt t="8815" x="7705725" y="2303463"/>
          <p14:tracePt t="8817" x="7731125" y="2303463"/>
          <p14:tracePt t="8821" x="7748588" y="2303463"/>
          <p14:tracePt t="8824" x="7773988" y="2328863"/>
          <p14:tracePt t="8831" x="7791450" y="2328863"/>
          <p14:tracePt t="8833" x="7816850" y="2328863"/>
          <p14:tracePt t="8838" x="7832725" y="2328863"/>
          <p14:tracePt t="8843" x="7859713" y="2328863"/>
          <p14:tracePt t="8849" x="7875588" y="2328863"/>
          <p14:tracePt t="8856" x="7900988" y="2328863"/>
          <p14:tracePt t="8865" x="7918450" y="2328863"/>
          <p14:tracePt t="8876" x="7943850" y="2328863"/>
          <p14:tracePt t="8928" x="7961313" y="2328863"/>
          <p14:tracePt t="8938" x="7961313" y="2311400"/>
          <p14:tracePt t="8948" x="7986713" y="2311400"/>
          <p14:tracePt t="8951" x="7986713" y="2286000"/>
          <p14:tracePt t="8964" x="8004175" y="2268538"/>
          <p14:tracePt t="8974" x="8004175" y="2243138"/>
          <p14:tracePt t="8977" x="8029575" y="2243138"/>
          <p14:tracePt t="9032" x="8045450" y="2243138"/>
          <p14:tracePt t="9112" x="8045450" y="2227263"/>
          <p14:tracePt t="9264" x="8070850" y="2227263"/>
          <p14:tracePt t="9335" x="8088313" y="2227263"/>
          <p14:tracePt t="9714" x="8088313" y="2243138"/>
          <p14:tracePt t="9718" x="8113713" y="2243138"/>
          <p14:tracePt t="9719" x="8113713" y="2260600"/>
          <p14:tracePt t="9724" x="8113713" y="2286000"/>
          <p14:tracePt t="9727" x="8131175" y="2286000"/>
          <p14:tracePt t="9731" x="8131175" y="2303463"/>
          <p14:tracePt t="9734" x="8131175" y="2328863"/>
          <p14:tracePt t="9737" x="8156575" y="2328863"/>
          <p14:tracePt t="9740" x="8156575" y="2344738"/>
          <p14:tracePt t="9748" x="8156575" y="2371725"/>
          <p14:tracePt t="9753" x="8174038" y="2387600"/>
          <p14:tracePt t="9759" x="8174038" y="2413000"/>
          <p14:tracePt t="9765" x="8174038" y="2430463"/>
          <p14:tracePt t="9769" x="8174038" y="2455863"/>
          <p14:tracePt t="9774" x="8174038" y="2473325"/>
          <p14:tracePt t="9781" x="8174038" y="2498725"/>
          <p14:tracePt t="9783" x="8174038" y="2516188"/>
          <p14:tracePt t="9788" x="8174038" y="2541588"/>
          <p14:tracePt t="9792" x="8174038" y="2557463"/>
          <p14:tracePt t="9798" x="8174038" y="2582863"/>
          <p14:tracePt t="9800" x="8174038" y="2600325"/>
          <p14:tracePt t="9803" x="8174038" y="2625725"/>
          <p14:tracePt t="9806" x="8174038" y="2643188"/>
          <p14:tracePt t="9808" x="8174038" y="2668588"/>
          <p14:tracePt t="9815" x="8174038" y="2711450"/>
          <p14:tracePt t="9817" x="8174038" y="2727325"/>
          <p14:tracePt t="9819" x="8174038" y="2752725"/>
          <p14:tracePt t="9822" x="8174038" y="2770188"/>
          <p14:tracePt t="9823" x="8156575" y="2770188"/>
          <p14:tracePt t="9824" x="8156575" y="2795588"/>
          <p14:tracePt t="9826" x="8156575" y="2813050"/>
          <p14:tracePt t="9831" x="8156575" y="2838450"/>
          <p14:tracePt t="9833" x="8139113" y="2881313"/>
          <p14:tracePt t="9835" x="8139113" y="2897188"/>
          <p14:tracePt t="9838" x="8139113" y="2922588"/>
          <p14:tracePt t="9840" x="8139113" y="2940050"/>
          <p14:tracePt t="9842" x="8139113" y="2965450"/>
          <p14:tracePt t="9843" x="8113713" y="2965450"/>
          <p14:tracePt t="9844" x="8113713" y="2982913"/>
          <p14:tracePt t="9848" x="8113713" y="3008313"/>
          <p14:tracePt t="9849" x="8113713" y="3025775"/>
          <p14:tracePt t="9852" x="8113713" y="3051175"/>
          <p14:tracePt t="9855" x="8096250" y="3067050"/>
          <p14:tracePt t="9857" x="8096250" y="3094038"/>
          <p14:tracePt t="9860" x="8096250" y="3109913"/>
          <p14:tracePt t="9865" x="8096250" y="3135313"/>
          <p14:tracePt t="9865" x="8096250" y="3152775"/>
          <p14:tracePt t="9868" x="8070850" y="3152775"/>
          <p14:tracePt t="9869" x="8070850" y="3178175"/>
          <p14:tracePt t="9872" x="8070850" y="3195638"/>
          <p14:tracePt t="9874" x="8070850" y="3221038"/>
          <p14:tracePt t="9877" x="8070850" y="3238500"/>
          <p14:tracePt t="9882" x="8070850" y="3263900"/>
          <p14:tracePt t="9884" x="8070850" y="3279775"/>
          <p14:tracePt t="9885" x="8054975" y="3279775"/>
          <p14:tracePt t="9887" x="8054975" y="3305175"/>
          <p14:tracePt t="9890" x="8054975" y="3322638"/>
          <p14:tracePt t="9893" x="8054975" y="3348038"/>
          <p14:tracePt t="9898" x="8054975" y="3365500"/>
          <p14:tracePt t="9900" x="8054975" y="3390900"/>
          <p14:tracePt t="9903" x="8054975" y="3408363"/>
          <p14:tracePt t="9907" x="8054975" y="3433763"/>
          <p14:tracePt t="9914" x="8054975" y="3449638"/>
          <p14:tracePt t="9915" x="8070850" y="3475038"/>
          <p14:tracePt t="9918" x="8070850" y="3492500"/>
          <p14:tracePt t="9922" x="8088313" y="3517900"/>
          <p14:tracePt t="9925" x="8088313" y="3535363"/>
          <p14:tracePt t="9932" x="8113713" y="3560763"/>
          <p14:tracePt t="9937" x="8131175" y="3560763"/>
          <p14:tracePt t="9940" x="8131175" y="3578225"/>
          <p14:tracePt t="9943" x="8156575" y="3578225"/>
          <p14:tracePt t="9949" x="8174038" y="3578225"/>
          <p14:tracePt t="9950" x="8199438" y="3578225"/>
          <p14:tracePt t="9956" x="8215313" y="3578225"/>
          <p14:tracePt t="9957" x="8215313" y="3603625"/>
          <p14:tracePt t="9960" x="8240713" y="3603625"/>
          <p14:tracePt t="9965" x="8258175" y="3603625"/>
          <p14:tracePt t="9967" x="8283575" y="3603625"/>
          <p14:tracePt t="9971" x="8301038" y="3603625"/>
          <p14:tracePt t="9972" x="8301038" y="3619500"/>
          <p14:tracePt t="9975" x="8326438" y="3619500"/>
          <p14:tracePt t="9977" x="8343900" y="3619500"/>
          <p14:tracePt t="9981" x="8369300" y="3619500"/>
          <p14:tracePt t="9983" x="8385175" y="3619500"/>
          <p14:tracePt t="9986" x="8410575" y="3619500"/>
          <p14:tracePt t="9988" x="8410575" y="3646488"/>
          <p14:tracePt t="9989" x="8428038" y="3646488"/>
          <p14:tracePt t="9993" x="8453438" y="3646488"/>
          <p14:tracePt t="9998" x="8470900" y="3646488"/>
          <p14:tracePt t="10001" x="8496300" y="3646488"/>
          <p14:tracePt t="10006" x="8513763" y="3646488"/>
          <p14:tracePt t="10014" x="8539163" y="3646488"/>
          <p14:tracePt t="10015" x="8539163" y="3629025"/>
          <p14:tracePt t="10020" x="8555038" y="3629025"/>
          <p14:tracePt t="10031" x="8555038" y="3603625"/>
          <p14:tracePt t="10083" x="8580438" y="3603625"/>
          <p14:tracePt t="10106" x="8597900" y="3586163"/>
          <p14:tracePt t="10124" x="8623300" y="3586163"/>
          <p14:tracePt t="10127" x="8623300" y="3560763"/>
          <p14:tracePt t="10143" x="8640763" y="3560763"/>
          <p14:tracePt t="10154" x="8640763" y="3543300"/>
          <p14:tracePt t="10188" x="8640763" y="3517900"/>
          <p14:tracePt t="10198" x="8666163" y="3517900"/>
          <p14:tracePt t="10502" x="8683625" y="3517900"/>
          <p14:tracePt t="10514" x="8709025" y="3517900"/>
          <p14:tracePt t="10522" x="8724900" y="3517900"/>
          <p14:tracePt t="10530" x="8750300" y="3517900"/>
          <p14:tracePt t="10535" x="8767763" y="3517900"/>
          <p14:tracePt t="10540" x="8793163" y="3517900"/>
          <p14:tracePt t="10547" x="8810625" y="3517900"/>
          <p14:tracePt t="10549" x="8836025" y="3517900"/>
          <p14:tracePt t="10552" x="8853488" y="3517900"/>
          <p14:tracePt t="10555" x="8878888" y="3517900"/>
          <p14:tracePt t="10559" x="8894763" y="3517900"/>
          <p14:tracePt t="10565" x="8937625" y="3517900"/>
          <p14:tracePt t="10567" x="8963025" y="3517900"/>
          <p14:tracePt t="10570" x="8980488" y="3517900"/>
          <p14:tracePt t="10572" x="9005888" y="3517900"/>
          <p14:tracePt t="10576" x="9023350" y="3517900"/>
          <p14:tracePt t="10581" x="9048750" y="3517900"/>
          <p14:tracePt t="10582" x="9064625" y="3517900"/>
          <p14:tracePt t="10585" x="9091613" y="3517900"/>
          <p14:tracePt t="10589" x="9107488" y="3517900"/>
          <p14:tracePt t="10593" x="9132888" y="3517900"/>
          <p14:tracePt t="10599" x="9150350" y="3517900"/>
          <p14:tracePt t="10602" x="9175750" y="3502025"/>
          <p14:tracePt t="10608" x="9193213" y="3502025"/>
          <p14:tracePt t="10615" x="9218613" y="3502025"/>
          <p14:tracePt t="10622" x="9236075" y="3502025"/>
          <p14:tracePt t="10633" x="9261475" y="3502025"/>
          <p14:tracePt t="10649" x="9277350" y="3502025"/>
          <p14:tracePt t="10658" x="9277350" y="3475038"/>
          <p14:tracePt t="10664" x="9302750" y="3475038"/>
          <p14:tracePt t="10673" x="9320213" y="3475038"/>
          <p14:tracePt t="10682" x="9345613" y="3475038"/>
          <p14:tracePt t="10688" x="9363075" y="3475038"/>
          <p14:tracePt t="10690" x="9363075" y="3459163"/>
          <p14:tracePt t="10693" x="9388475" y="3459163"/>
          <p14:tracePt t="10702" x="9405938" y="3459163"/>
          <p14:tracePt t="10709" x="9431338" y="3459163"/>
          <p14:tracePt t="10719" x="9447213" y="3459163"/>
          <p14:tracePt t="10726" x="9447213" y="3433763"/>
          <p14:tracePt t="10731" x="9472613" y="3433763"/>
          <p14:tracePt t="10743" x="9490075" y="3433763"/>
          <p14:tracePt t="10754" x="9515475" y="3433763"/>
          <p14:tracePt t="10768" x="9532938" y="3433763"/>
          <p14:tracePt t="10948" x="9532938" y="3416300"/>
          <p14:tracePt t="10965" x="9558338" y="3416300"/>
          <p14:tracePt t="10968" x="9558338" y="3390900"/>
          <p14:tracePt t="10974" x="9575800" y="3390900"/>
          <p14:tracePt t="10981" x="9575800" y="3373438"/>
          <p14:tracePt t="10982" x="9601200" y="3373438"/>
          <p14:tracePt t="10990" x="9617075" y="3373438"/>
          <p14:tracePt t="10991" x="9617075" y="3348038"/>
          <p14:tracePt t="10999" x="9642475" y="3348038"/>
          <p14:tracePt t="11002" x="9642475" y="3330575"/>
          <p14:tracePt t="11007" x="9659938" y="3330575"/>
          <p14:tracePt t="11016" x="9685338" y="3305175"/>
          <p14:tracePt t="11026" x="9702800" y="3305175"/>
          <p14:tracePt t="11031" x="9702800" y="3289300"/>
          <p14:tracePt t="11314" x="9728200" y="3289300"/>
          <p14:tracePt t="11325" x="9745663" y="3289300"/>
          <p14:tracePt t="11334" x="9771063" y="3289300"/>
          <p14:tracePt t="11342" x="9786938" y="3289300"/>
          <p14:tracePt t="11349" x="9812338" y="3289300"/>
          <p14:tracePt t="11354" x="9829800" y="3289300"/>
          <p14:tracePt t="11359" x="9855200" y="3289300"/>
          <p14:tracePt t="11365" x="9872663" y="3289300"/>
          <p14:tracePt t="11367" x="9898063" y="3289300"/>
          <p14:tracePt t="11371" x="9915525" y="3289300"/>
          <p14:tracePt t="11376" x="9940925" y="3289300"/>
          <p14:tracePt t="11381" x="9956800" y="3289300"/>
          <p14:tracePt t="11383" x="9956800" y="3305175"/>
          <p14:tracePt t="11384" x="9983788" y="3305175"/>
          <p14:tracePt t="11389" x="9999663" y="3305175"/>
          <p14:tracePt t="11392" x="10025063" y="3305175"/>
          <p14:tracePt t="11398" x="10042525" y="3322638"/>
          <p14:tracePt t="11402" x="10067925" y="3322638"/>
          <p14:tracePt t="11408" x="10085388" y="3322638"/>
          <p14:tracePt t="11415" x="10110788" y="3348038"/>
          <p14:tracePt t="11420" x="10126663" y="3348038"/>
          <p14:tracePt t="11427" x="10153650" y="3348038"/>
          <p14:tracePt t="11432" x="10169525" y="3365500"/>
          <p14:tracePt t="11437" x="10194925" y="3365500"/>
          <p14:tracePt t="11441" x="10212388" y="3365500"/>
          <p14:tracePt t="11448" x="10237788" y="3365500"/>
          <p14:tracePt t="11449" x="10255250" y="3365500"/>
          <p14:tracePt t="11453" x="10280650" y="3365500"/>
          <p14:tracePt t="11456" x="10298113" y="3365500"/>
          <p14:tracePt t="11460" x="10323513" y="3365500"/>
          <p14:tracePt t="11465" x="10339388" y="3365500"/>
          <p14:tracePt t="11468" x="10364788" y="3365500"/>
          <p14:tracePt t="11472" x="10382250" y="3365500"/>
          <p14:tracePt t="11475" x="10407650" y="3365500"/>
          <p14:tracePt t="11481" x="10425113" y="3365500"/>
          <p14:tracePt t="11482" x="10450513" y="3365500"/>
          <p14:tracePt t="11486" x="10467975" y="3365500"/>
          <p14:tracePt t="11488" x="10493375" y="3365500"/>
          <p14:tracePt t="11491" x="10509250" y="3365500"/>
          <p14:tracePt t="11498" x="10534650" y="3365500"/>
          <p14:tracePt t="11498" x="10552113" y="3365500"/>
          <p14:tracePt t="11500" x="10577513" y="3365500"/>
          <p14:tracePt t="11503" x="10594975" y="3365500"/>
          <p14:tracePt t="11505" x="10620375" y="3365500"/>
          <p14:tracePt t="11508" x="10637838" y="3365500"/>
          <p14:tracePt t="11515" x="10704513" y="3365500"/>
          <p14:tracePt t="11517" x="10721975" y="3365500"/>
          <p14:tracePt t="11520" x="10747375" y="3365500"/>
          <p14:tracePt t="11522" x="10764838" y="3365500"/>
          <p14:tracePt t="11524" x="10790238" y="3365500"/>
          <p14:tracePt t="11525" x="10790238" y="3348038"/>
          <p14:tracePt t="11526" x="10807700" y="3348038"/>
          <p14:tracePt t="11531" x="10833100" y="3348038"/>
          <p14:tracePt t="11532" x="10848975" y="3348038"/>
          <p14:tracePt t="11533" x="10874375" y="3348038"/>
          <p14:tracePt t="11535" x="10891838" y="3348038"/>
          <p14:tracePt t="11537" x="10917238" y="3348038"/>
          <p14:tracePt t="11539" x="10934700" y="3348038"/>
          <p14:tracePt t="11542" x="10960100" y="3348038"/>
          <p14:tracePt t="11544" x="10977563" y="3348038"/>
          <p14:tracePt t="11548" x="11002963" y="3348038"/>
          <p14:tracePt t="11549" x="11018838" y="3348038"/>
          <p14:tracePt t="11553" x="11044238" y="3348038"/>
          <p14:tracePt t="11555" x="11061700" y="3348038"/>
          <p14:tracePt t="11558" x="11087100" y="3348038"/>
          <p14:tracePt t="11560" x="11104563" y="3348038"/>
          <p14:tracePt t="11565" x="11129963" y="3348038"/>
          <p14:tracePt t="11567" x="11147425" y="3348038"/>
          <p14:tracePt t="11569" x="11172825" y="3348038"/>
          <p14:tracePt t="11572" x="11188700" y="3348038"/>
          <p14:tracePt t="11577" x="11215688" y="3348038"/>
          <p14:tracePt t="11583" x="11231563" y="3348038"/>
          <p14:tracePt t="11592" x="11256963" y="3348038"/>
          <p14:tracePt t="11602" x="11256963" y="3330575"/>
          <p14:tracePt t="11607" x="11274425" y="3330575"/>
          <p14:tracePt t="11714" x="11274425" y="3348038"/>
          <p14:tracePt t="11722" x="11299825" y="3348038"/>
          <p14:tracePt t="11725" x="11299825" y="3365500"/>
          <p14:tracePt t="11733" x="11317288" y="3390900"/>
          <p14:tracePt t="11743" x="11342688" y="3408363"/>
          <p14:tracePt t="11752" x="11360150" y="3408363"/>
          <p14:tracePt t="11755" x="11360150" y="3433763"/>
          <p14:tracePt t="11770" x="11385550" y="3433763"/>
          <p14:tracePt t="11794" x="11401425" y="3433763"/>
          <p14:tracePt t="11810" x="11401425" y="3449638"/>
          <p14:tracePt t="11815" x="11426825" y="3449638"/>
          <p14:tracePt t="11946" x="11410950" y="3449638"/>
          <p14:tracePt t="11972" x="11385550" y="3449638"/>
          <p14:tracePt t="11974" x="11385550" y="3475038"/>
          <p14:tracePt t="11999" x="11368088" y="3475038"/>
          <p14:tracePt t="12045" x="11342688" y="3475038"/>
          <p14:tracePt t="12068" x="11325225" y="3475038"/>
          <p14:tracePt t="12082" x="11299825" y="3475038"/>
          <p14:tracePt t="12091" x="11282363" y="3475038"/>
          <p14:tracePt t="12099" x="11256963" y="3475038"/>
          <p14:tracePt t="12106" x="11241088" y="3475038"/>
          <p14:tracePt t="12115" x="11215688" y="3475038"/>
          <p14:tracePt t="12131" x="11198225" y="3475038"/>
          <p14:tracePt t="12136" x="11198225" y="3459163"/>
          <p14:tracePt t="12149" x="11172825" y="3459163"/>
          <p14:tracePt t="12166" x="11155363" y="3459163"/>
          <p14:tracePt t="12181" x="11129963" y="3459163"/>
          <p14:tracePt t="12187" x="11112500" y="3459163"/>
          <p14:tracePt t="12198" x="11087100" y="3459163"/>
          <p14:tracePt t="12200" x="11071225" y="3459163"/>
          <p14:tracePt t="12206" x="11044238" y="3459163"/>
          <p14:tracePt t="12210" x="11028363" y="3459163"/>
          <p14:tracePt t="12215" x="11002963" y="3459163"/>
          <p14:tracePt t="12220" x="10985500" y="3459163"/>
          <p14:tracePt t="12224" x="10960100" y="3459163"/>
          <p14:tracePt t="12231" x="10942638" y="3459163"/>
          <p14:tracePt t="12232" x="10917238" y="3459163"/>
          <p14:tracePt t="12236" x="10901363" y="3459163"/>
          <p14:tracePt t="12239" x="10874375" y="3459163"/>
          <p14:tracePt t="12248" x="10833100" y="3459163"/>
          <p14:tracePt t="12252" x="10815638" y="3459163"/>
          <p14:tracePt t="12256" x="10790238" y="3459163"/>
          <p14:tracePt t="12264" x="10772775" y="3459163"/>
          <p14:tracePt t="12267" x="10747375" y="3459163"/>
          <p14:tracePt t="12272" x="10729913" y="3459163"/>
          <p14:tracePt t="12282" x="10704513" y="3459163"/>
          <p14:tracePt t="12290" x="10688638" y="3459163"/>
          <p14:tracePt t="12303" x="10663238" y="3459163"/>
          <p14:tracePt t="12316" x="10645775" y="3459163"/>
          <p14:tracePt t="12327" x="10620375" y="3459163"/>
          <p14:tracePt t="12332" x="10620375" y="3475038"/>
          <p14:tracePt t="12335" x="10602913" y="3475038"/>
          <p14:tracePt t="12343" x="10577513" y="3475038"/>
          <p14:tracePt t="12349" x="10560050" y="3475038"/>
          <p14:tracePt t="12355" x="10534650" y="3475038"/>
          <p14:tracePt t="12359" x="10534650" y="3492500"/>
          <p14:tracePt t="12360" x="10518775" y="3492500"/>
          <p14:tracePt t="12365" x="10493375" y="3492500"/>
          <p14:tracePt t="12370" x="10475913" y="3492500"/>
          <p14:tracePt t="12375" x="10450513" y="3492500"/>
          <p14:tracePt t="12382" x="10433050" y="3492500"/>
          <p14:tracePt t="12385" x="10407650" y="3492500"/>
          <p14:tracePt t="12390" x="10390188" y="3492500"/>
          <p14:tracePt t="12398" x="10364788" y="3492500"/>
          <p14:tracePt t="12401" x="10348913" y="3492500"/>
          <p14:tracePt t="12409" x="10323513" y="3492500"/>
          <p14:tracePt t="12423" x="10306050" y="3492500"/>
          <p14:tracePt t="12458" x="10280650" y="3492500"/>
          <p14:tracePt t="12482" x="10263188" y="3492500"/>
          <p14:tracePt t="12492" x="10237788" y="3492500"/>
          <p14:tracePt t="12504" x="10220325" y="3492500"/>
          <p14:tracePt t="12509" x="10220325" y="3475038"/>
          <p14:tracePt t="12515" x="10194925" y="3475038"/>
          <p14:tracePt t="12525" x="10179050" y="3475038"/>
          <p14:tracePt t="12537" x="10153650" y="3475038"/>
          <p14:tracePt t="12557" x="10136188" y="3475038"/>
          <p14:tracePt t="12581" x="10110788" y="3459163"/>
          <p14:tracePt t="12598" x="10093325" y="3459163"/>
          <p14:tracePt t="12612" x="10067925" y="3459163"/>
          <p14:tracePt t="12624" x="10050463" y="3459163"/>
          <p14:tracePt t="12632" x="10050463" y="3433763"/>
          <p14:tracePt t="12634" x="10025063" y="3433763"/>
          <p14:tracePt t="12715" x="10009188" y="3433763"/>
          <p14:tracePt t="13017" x="10025063" y="3433763"/>
          <p14:tracePt t="13032" x="10042525" y="3433763"/>
          <p14:tracePt t="13045" x="10067925" y="3433763"/>
          <p14:tracePt t="13056" x="10085388" y="3433763"/>
          <p14:tracePt t="13066" x="10110788" y="3433763"/>
          <p14:tracePt t="13074" x="10126663" y="3433763"/>
          <p14:tracePt t="13082" x="10153650" y="3433763"/>
          <p14:tracePt t="13087" x="10169525" y="3433763"/>
          <p14:tracePt t="13100" x="10255250" y="3433763"/>
          <p14:tracePt t="13103" x="10280650" y="3433763"/>
          <p14:tracePt t="13105" x="10298113" y="3433763"/>
          <p14:tracePt t="13109" x="10323513" y="3433763"/>
          <p14:tracePt t="13115" x="10339388" y="3433763"/>
          <p14:tracePt t="13116" x="10364788" y="3433763"/>
          <p14:tracePt t="13119" x="10382250" y="3433763"/>
          <p14:tracePt t="13124" x="10407650" y="3433763"/>
          <p14:tracePt t="13130" x="10425113" y="3433763"/>
          <p14:tracePt t="13133" x="10450513" y="3433763"/>
          <p14:tracePt t="13138" x="10467975" y="3433763"/>
          <p14:tracePt t="13139" x="10467975" y="3416300"/>
          <p14:tracePt t="13142" x="10493375" y="3416300"/>
          <p14:tracePt t="13147" x="10509250" y="3416300"/>
          <p14:tracePt t="13151" x="10534650" y="3416300"/>
          <p14:tracePt t="13154" x="10552113" y="3416300"/>
          <p14:tracePt t="13159" x="10577513" y="3416300"/>
          <p14:tracePt t="13165" x="10594975" y="3416300"/>
          <p14:tracePt t="13167" x="10620375" y="3416300"/>
          <p14:tracePt t="13172" x="10637838" y="3416300"/>
          <p14:tracePt t="13185" x="10721975" y="3390900"/>
          <p14:tracePt t="13188" x="10747375" y="3390900"/>
          <p14:tracePt t="13191" x="10764838" y="3390900"/>
          <p14:tracePt t="13193" x="10790238" y="3390900"/>
          <p14:tracePt t="13194" x="10790238" y="3373438"/>
          <p14:tracePt t="13198" x="10807700" y="3373438"/>
          <p14:tracePt t="13199" x="10833100" y="3373438"/>
          <p14:tracePt t="13200" x="10848975" y="3373438"/>
          <p14:tracePt t="13203" x="10874375" y="3373438"/>
          <p14:tracePt t="13205" x="10891838" y="3373438"/>
          <p14:tracePt t="13208" x="10917238" y="3373438"/>
          <p14:tracePt t="13209" x="10917238" y="3348038"/>
          <p14:tracePt t="13213" x="10934700" y="3348038"/>
          <p14:tracePt t="13215" x="10960100" y="3348038"/>
          <p14:tracePt t="13216" x="10977563" y="3348038"/>
          <p14:tracePt t="13220" x="11002963" y="3348038"/>
          <p14:tracePt t="13222" x="11002963" y="3330575"/>
          <p14:tracePt t="13223" x="11018838" y="3330575"/>
          <p14:tracePt t="13226" x="11044238" y="3330575"/>
          <p14:tracePt t="13232" x="11061700" y="3330575"/>
          <p14:tracePt t="13235" x="11087100" y="3330575"/>
          <p14:tracePt t="13240" x="11104563" y="3305175"/>
          <p14:tracePt t="13253" x="11147425" y="3305175"/>
          <p14:tracePt t="13265" x="11172825" y="3305175"/>
          <p14:tracePt t="13278" x="11172825" y="3289300"/>
          <p14:tracePt t="13298" x="11188700" y="3289300"/>
          <p14:tracePt t="13473" x="11215688" y="3289300"/>
          <p14:tracePt t="13575" x="11215688" y="3263900"/>
          <p14:tracePt t="13883" x="11231563" y="3263900"/>
          <p14:tracePt t="13889" x="11231563" y="3279775"/>
          <p14:tracePt t="13890" x="11256963" y="3279775"/>
          <p14:tracePt t="13895" x="11274425" y="3279775"/>
          <p14:tracePt t="13904" x="11299825" y="3305175"/>
          <p14:tracePt t="13906" x="11317288" y="3305175"/>
          <p14:tracePt t="13909" x="11342688" y="3305175"/>
          <p14:tracePt t="13918" x="11360150" y="3322638"/>
          <p14:tracePt t="13922" x="11385550" y="3322638"/>
          <p14:tracePt t="13925" x="11401425" y="3322638"/>
          <p14:tracePt t="13934" x="11426825" y="3322638"/>
          <p14:tracePt t="13940" x="11444288" y="3322638"/>
          <p14:tracePt t="13943" x="11469688" y="3322638"/>
          <p14:tracePt t="13952" x="11487150" y="3322638"/>
          <p14:tracePt t="13956" x="11512550" y="3322638"/>
          <p14:tracePt t="13960" x="11530013" y="3322638"/>
          <p14:tracePt t="13972" x="11555413" y="3322638"/>
          <p14:tracePt t="13976" x="11571288" y="3322638"/>
          <p14:tracePt t="13987" x="11596688" y="3322638"/>
          <p14:tracePt t="14001" x="11614150" y="3322638"/>
          <p14:tracePt t="14177" x="11596688" y="3322638"/>
          <p14:tracePt t="14269" x="11580813" y="3322638"/>
          <p14:tracePt t="14308" x="11555413" y="3322638"/>
          <p14:tracePt t="14342" x="11537950" y="3322638"/>
          <p14:tracePt t="14360" x="11512550" y="3322638"/>
          <p14:tracePt t="14383" x="11512550" y="3305175"/>
          <p14:tracePt t="14395" x="11495088" y="3305175"/>
          <p14:tracePt t="14945" x="11469688" y="3305175"/>
          <p14:tracePt t="14951" x="11469688" y="3322638"/>
          <p14:tracePt t="14962" x="11452225" y="3322638"/>
          <p14:tracePt t="14971" x="11426825" y="3322638"/>
          <p14:tracePt t="14975" x="11426825" y="3348038"/>
          <p14:tracePt t="14982" x="11410950" y="3348038"/>
          <p14:tracePt t="14987" x="11385550" y="3348038"/>
          <p14:tracePt t="14993" x="11385550" y="3365500"/>
          <p14:tracePt t="14994" x="11368088" y="3365500"/>
          <p14:tracePt t="15000" x="11342688" y="3365500"/>
          <p14:tracePt t="15004" x="11342688" y="3390900"/>
          <p14:tracePt t="15006" x="11325225" y="3390900"/>
          <p14:tracePt t="15014" x="11299825" y="3390900"/>
          <p14:tracePt t="15016" x="11282363" y="3390900"/>
          <p14:tracePt t="15019" x="11282363" y="3408363"/>
          <p14:tracePt t="15021" x="11256963" y="3408363"/>
          <p14:tracePt t="15027" x="11241088" y="3408363"/>
          <p14:tracePt t="15032" x="11215688" y="3408363"/>
          <p14:tracePt t="15038" x="11198225" y="3408363"/>
          <p14:tracePt t="15043" x="11172825" y="3433763"/>
          <p14:tracePt t="15048" x="11155363" y="3433763"/>
          <p14:tracePt t="15053" x="11129963" y="3433763"/>
          <p14:tracePt t="15058" x="11112500" y="3433763"/>
          <p14:tracePt t="15065" x="11087100" y="3433763"/>
          <p14:tracePt t="15066" x="11087100" y="3449638"/>
          <p14:tracePt t="15067" x="11071225" y="3449638"/>
          <p14:tracePt t="15072" x="11044238" y="3449638"/>
          <p14:tracePt t="15081" x="11028363" y="3449638"/>
          <p14:tracePt t="15083" x="11002963" y="3449638"/>
          <p14:tracePt t="15088" x="11002963" y="3475038"/>
          <p14:tracePt t="15089" x="10985500" y="3475038"/>
          <p14:tracePt t="15099" x="10960100" y="3475038"/>
          <p14:tracePt t="15104" x="10942638" y="3475038"/>
          <p14:tracePt t="15114" x="10917238" y="3475038"/>
          <p14:tracePt t="15118" x="10901363" y="3475038"/>
          <p14:tracePt t="15125" x="10874375" y="3475038"/>
          <p14:tracePt t="15133" x="10858500" y="3492500"/>
          <p14:tracePt t="15140" x="10833100" y="3492500"/>
          <p14:tracePt t="15148" x="10815638" y="3492500"/>
          <p14:tracePt t="15155" x="10790238" y="3492500"/>
          <p14:tracePt t="15165" x="10772775" y="3492500"/>
          <p14:tracePt t="15181" x="10747375" y="3492500"/>
          <p14:tracePt t="16492" x="10764838" y="3492500"/>
          <p14:tracePt t="16502" x="10790238" y="3492500"/>
          <p14:tracePt t="16512" x="10807700" y="3492500"/>
          <p14:tracePt t="16522" x="10833100" y="3492500"/>
          <p14:tracePt t="16532" x="10848975" y="3492500"/>
          <p14:tracePt t="16539" x="10874375" y="3492500"/>
          <p14:tracePt t="16548" x="10891838" y="3492500"/>
          <p14:tracePt t="16553" x="10917238" y="3492500"/>
          <p14:tracePt t="16558" x="10934700" y="3492500"/>
          <p14:tracePt t="16565" x="10960100" y="3492500"/>
          <p14:tracePt t="16569" x="10977563" y="3492500"/>
          <p14:tracePt t="16574" x="11002963" y="3492500"/>
          <p14:tracePt t="16581" x="11018838" y="3492500"/>
          <p14:tracePt t="16583" x="11044238" y="3492500"/>
          <p14:tracePt t="16587" x="11061700" y="3492500"/>
          <p14:tracePt t="16589" x="11061700" y="3517900"/>
          <p14:tracePt t="16592" x="11087100" y="3517900"/>
          <p14:tracePt t="16598" x="11104563" y="3517900"/>
          <p14:tracePt t="16601" x="11129963" y="3517900"/>
          <p14:tracePt t="16606" x="11147425" y="3517900"/>
          <p14:tracePt t="16614" x="11172825" y="3517900"/>
          <p14:tracePt t="16617" x="11188700" y="3517900"/>
          <p14:tracePt t="16623" x="11215688" y="3517900"/>
          <p14:tracePt t="16632" x="11231563" y="3517900"/>
          <p14:tracePt t="16633" x="11256963" y="3517900"/>
          <p14:tracePt t="16637" x="11274425" y="3517900"/>
          <p14:tracePt t="16641" x="11299825" y="3517900"/>
          <p14:tracePt t="16647" x="11317288" y="3517900"/>
          <p14:tracePt t="16649" x="11342688" y="3517900"/>
          <p14:tracePt t="16652" x="11360150" y="3517900"/>
          <p14:tracePt t="16655" x="11385550" y="3517900"/>
          <p14:tracePt t="16657" x="11401425" y="3517900"/>
          <p14:tracePt t="16660" x="11426825" y="3517900"/>
          <p14:tracePt t="16665" x="11444288" y="3517900"/>
          <p14:tracePt t="16665" x="11469688" y="3517900"/>
          <p14:tracePt t="16667" x="11487150" y="3517900"/>
          <p14:tracePt t="16669" x="11512550" y="3517900"/>
          <p14:tracePt t="16671" x="11530013" y="3517900"/>
          <p14:tracePt t="16673" x="11555413" y="3517900"/>
          <p14:tracePt t="16676" x="11571288" y="3517900"/>
          <p14:tracePt t="16677" x="11596688" y="3517900"/>
          <p14:tracePt t="16682" x="11639550" y="3517900"/>
          <p14:tracePt t="16684" x="11657013" y="3517900"/>
          <p14:tracePt t="16686" x="11682413" y="3517900"/>
          <p14:tracePt t="16689" x="11699875" y="3517900"/>
          <p14:tracePt t="16691" x="11725275" y="3517900"/>
          <p14:tracePt t="16698" x="11766550" y="3517900"/>
          <p14:tracePt t="16699" x="11784013" y="3517900"/>
          <p14:tracePt t="16702" x="11809413" y="3517900"/>
          <p14:tracePt t="16705" x="11826875" y="3517900"/>
          <p14:tracePt t="16709" x="11852275" y="3517900"/>
          <p14:tracePt t="16714" x="11869738" y="3517900"/>
          <p14:tracePt t="16716" x="11895138" y="3517900"/>
          <p14:tracePt t="16719" x="11911013" y="3517900"/>
          <p14:tracePt t="16722" x="11936413" y="3517900"/>
          <p14:tracePt t="16725" x="11953875" y="3517900"/>
          <p14:tracePt t="16731" x="11979275" y="3517900"/>
          <p14:tracePt t="16732" x="11996738" y="3517900"/>
          <p14:tracePt t="16735" x="12022138" y="3517900"/>
          <p14:tracePt t="16738" x="12039600" y="3517900"/>
          <p14:tracePt t="16742" x="12065000" y="3517900"/>
          <p14:tracePt t="16748" x="12080875" y="3517900"/>
          <p14:tracePt t="16749" x="12080875" y="3535363"/>
          <p14:tracePt t="16751" x="12106275" y="3535363"/>
          <p14:tracePt t="16757" x="12123738" y="3535363"/>
          <p14:tracePt t="16765" x="12149138" y="3535363"/>
          <p14:tracePt t="16767" x="12149138" y="3560763"/>
          <p14:tracePt t="16774" x="12166600" y="3560763"/>
          <p14:tracePt t="16783" x="12166600" y="3578225"/>
          <p14:tracePt t="16848" x="12174538" y="3960813"/>
          <p14:tracePt t="16849" x="12149138" y="3986213"/>
          <p14:tracePt t="16850" x="12149138" y="4002088"/>
          <p14:tracePt t="16852" x="12149138" y="4027488"/>
          <p14:tracePt t="16853" x="12133263" y="4027488"/>
          <p14:tracePt t="16855" x="12133263" y="4044950"/>
          <p14:tracePt t="16857" x="12133263" y="4070350"/>
          <p14:tracePt t="16989" x="12133263" y="4052888"/>
          <p14:tracePt t="16995" x="12133263" y="4027488"/>
          <p14:tracePt t="17001" x="12133263" y="4011613"/>
          <p14:tracePt t="17026" x="12133263" y="3986213"/>
          <p14:tracePt t="17031" x="12106275" y="3968750"/>
          <p14:tracePt t="17035" x="12106275" y="3943350"/>
          <p14:tracePt t="17036" x="12090400" y="3943350"/>
          <p14:tracePt t="17039" x="12090400" y="3925888"/>
          <p14:tracePt t="17047" x="12090400" y="3900488"/>
          <p14:tracePt t="17049" x="12090400" y="3883025"/>
          <p14:tracePt t="17051" x="12090400" y="3857625"/>
          <p14:tracePt t="17053" x="12065000" y="3857625"/>
          <p14:tracePt t="17054" x="12065000" y="3841750"/>
          <p14:tracePt t="17064" x="12065000" y="3816350"/>
          <p14:tracePt t="17123" x="12065000" y="3798888"/>
          <p14:tracePt t="17161" x="12065000" y="3773488"/>
          <p14:tracePt t="17243" x="12065000" y="3756025"/>
          <p14:tracePt t="17262" x="12080875" y="3756025"/>
          <p14:tracePt t="17272" x="12080875" y="3730625"/>
          <p14:tracePt t="17275" x="12106275" y="3730625"/>
          <p14:tracePt t="17284" x="12123738" y="3730625"/>
          <p14:tracePt t="17289" x="12149138" y="3730625"/>
          <p14:tracePt t="17291" x="12149138" y="3713163"/>
          <p14:tracePt t="17293" x="12166600" y="3713163"/>
          <p14:tracePt t="18716" x="12106275" y="3449638"/>
          <p14:tracePt t="18717" x="12090400" y="3449638"/>
          <p14:tracePt t="18719" x="12065000" y="3449638"/>
          <p14:tracePt t="18721" x="12047538" y="3449638"/>
          <p14:tracePt t="18723" x="12022138" y="3449638"/>
          <p14:tracePt t="18725" x="12004675" y="3449638"/>
          <p14:tracePt t="18727" x="11979275" y="3449638"/>
          <p14:tracePt t="18732" x="11961813" y="3475038"/>
          <p14:tracePt t="18732" x="11936413" y="3475038"/>
          <p14:tracePt t="18734" x="11920538" y="3475038"/>
          <p14:tracePt t="18736" x="11895138" y="3475038"/>
          <p14:tracePt t="18738" x="11877675" y="3475038"/>
          <p14:tracePt t="18740" x="11852275" y="3475038"/>
          <p14:tracePt t="18742" x="11834813" y="3475038"/>
          <p14:tracePt t="18749" x="11766550" y="3475038"/>
          <p14:tracePt t="18750" x="11750675" y="3475038"/>
          <p14:tracePt t="18752" x="11725275" y="3475038"/>
          <p14:tracePt t="18754" x="11707813" y="3475038"/>
          <p14:tracePt t="18756" x="11682413" y="3475038"/>
          <p14:tracePt t="18758" x="11664950" y="3492500"/>
          <p14:tracePt t="18760" x="11639550" y="3492500"/>
          <p14:tracePt t="18766" x="11580813" y="3492500"/>
          <p14:tracePt t="18767" x="11555413" y="3492500"/>
          <p14:tracePt t="18769" x="11537950" y="3492500"/>
          <p14:tracePt t="18771" x="11512550" y="3492500"/>
          <p14:tracePt t="18773" x="11495088" y="3492500"/>
          <p14:tracePt t="18774" x="11469688" y="3492500"/>
          <p14:tracePt t="18776" x="11452225" y="3492500"/>
          <p14:tracePt t="18781" x="11410950" y="3492500"/>
          <p14:tracePt t="18783" x="11342688" y="3517900"/>
          <p14:tracePt t="18785" x="11325225" y="3517900"/>
          <p14:tracePt t="18786" x="11299825" y="3517900"/>
          <p14:tracePt t="18788" x="11282363" y="3517900"/>
          <p14:tracePt t="18789" x="11256963" y="3517900"/>
          <p14:tracePt t="18790" x="11241088" y="3517900"/>
          <p14:tracePt t="18792" x="11215688" y="3517900"/>
          <p14:tracePt t="18793" x="11198225" y="3517900"/>
          <p14:tracePt t="18799" x="11112500" y="3535363"/>
          <p14:tracePt t="18800" x="11087100" y="3535363"/>
          <p14:tracePt t="18802" x="11071225" y="3535363"/>
          <p14:tracePt t="18803" x="11044238" y="3535363"/>
          <p14:tracePt t="18804" x="11028363" y="3535363"/>
          <p14:tracePt t="18805" x="11002963" y="3535363"/>
          <p14:tracePt t="18806" x="10985500" y="3535363"/>
          <p14:tracePt t="18808" x="10960100" y="3560763"/>
          <p14:tracePt t="18809" x="10942638" y="3560763"/>
          <p14:tracePt t="18810" x="10917238" y="3560763"/>
          <p14:tracePt t="18816" x="10833100" y="3578225"/>
          <p14:tracePt t="18818" x="10815638" y="3578225"/>
          <p14:tracePt t="18819" x="10790238" y="3578225"/>
          <p14:tracePt t="18821" x="10772775" y="3578225"/>
          <p14:tracePt t="18822" x="10747375" y="3578225"/>
          <p14:tracePt t="18823" x="10729913" y="3578225"/>
          <p14:tracePt t="18824" x="10729913" y="3603625"/>
          <p14:tracePt t="18825" x="10704513" y="3603625"/>
          <p14:tracePt t="18826" x="10688638" y="3603625"/>
          <p14:tracePt t="18833" x="10577513" y="3619500"/>
          <p14:tracePt t="18834" x="10560050" y="3619500"/>
          <p14:tracePt t="18835" x="10534650" y="3619500"/>
          <p14:tracePt t="18837" x="10518775" y="3619500"/>
          <p14:tracePt t="18838" x="10493375" y="3619500"/>
          <p14:tracePt t="18839" x="10475913" y="3619500"/>
          <p14:tracePt t="18840" x="10450513" y="3646488"/>
          <p14:tracePt t="18841" x="10433050" y="3646488"/>
          <p14:tracePt t="18842" x="10407650" y="3646488"/>
          <p14:tracePt t="18843" x="10390188" y="3646488"/>
          <p14:tracePt t="18849" x="10306050" y="3662363"/>
          <p14:tracePt t="18850" x="10280650" y="3662363"/>
          <p14:tracePt t="18851" x="10263188" y="3662363"/>
          <p14:tracePt t="18853" x="10220325" y="3662363"/>
          <p14:tracePt t="18854" x="10220325" y="3687763"/>
          <p14:tracePt t="18855" x="10194925" y="3687763"/>
          <p14:tracePt t="18856" x="10179050" y="3687763"/>
          <p14:tracePt t="18857" x="10153650" y="3687763"/>
          <p14:tracePt t="18858" x="10136188" y="3687763"/>
          <p14:tracePt t="18859" x="10110788" y="3687763"/>
          <p14:tracePt t="18860" x="10093325" y="3687763"/>
          <p14:tracePt t="18865" x="10009188" y="3705225"/>
          <p14:tracePt t="18866" x="9983788" y="3705225"/>
          <p14:tracePt t="18868" x="9940925" y="3705225"/>
          <p14:tracePt t="18869" x="9923463" y="3705225"/>
          <p14:tracePt t="18870" x="9898063" y="3705225"/>
          <p14:tracePt t="18871" x="9880600" y="3705225"/>
          <p14:tracePt t="18872" x="9855200" y="3705225"/>
          <p14:tracePt t="18873" x="9855200" y="3730625"/>
          <p14:tracePt t="18874" x="9839325" y="3730625"/>
          <p14:tracePt t="18875" x="9812338" y="3730625"/>
          <p14:tracePt t="18876" x="9796463" y="3730625"/>
          <p14:tracePt t="18877" x="9771063" y="3730625"/>
          <p14:tracePt t="18882" x="9685338" y="3730625"/>
          <p14:tracePt t="18883" x="9667875" y="3730625"/>
          <p14:tracePt t="18884" x="9642475" y="3730625"/>
          <p14:tracePt t="18885" x="9626600" y="3748088"/>
          <p14:tracePt t="18886" x="9583738" y="3748088"/>
          <p14:tracePt t="18887" x="9558338" y="3748088"/>
          <p14:tracePt t="18889" x="9540875" y="3748088"/>
          <p14:tracePt t="18890" x="9515475" y="3748088"/>
          <p14:tracePt t="18891" x="9498013" y="3748088"/>
          <p14:tracePt t="18892" x="9472613" y="3748088"/>
          <p14:tracePt t="18893" x="9456738" y="3748088"/>
          <p14:tracePt t="18894" x="9431338" y="3748088"/>
          <p14:tracePt t="18898" x="9345613" y="3748088"/>
          <p14:tracePt t="18899" x="9328150" y="3748088"/>
          <p14:tracePt t="18900" x="9328150" y="3773488"/>
          <p14:tracePt t="18901" x="9302750" y="3773488"/>
          <p14:tracePt t="18903" x="9286875" y="3773488"/>
          <p14:tracePt t="18904" x="9261475" y="3773488"/>
          <p14:tracePt t="18905" x="9218613" y="3773488"/>
          <p14:tracePt t="18907" x="9201150" y="3773488"/>
          <p14:tracePt t="18908" x="9175750" y="3773488"/>
          <p14:tracePt t="18909" x="9158288" y="3773488"/>
          <p14:tracePt t="18910" x="9132888" y="3773488"/>
          <p14:tracePt t="18915" x="9048750" y="3773488"/>
          <p14:tracePt t="18916" x="9031288" y="3773488"/>
          <p14:tracePt t="18917" x="9005888" y="3773488"/>
          <p14:tracePt t="18918" x="8988425" y="3773488"/>
          <p14:tracePt t="18919" x="8963025" y="3773488"/>
          <p14:tracePt t="18920" x="8947150" y="3773488"/>
          <p14:tracePt t="18921" x="8921750" y="3790950"/>
          <p14:tracePt t="18923" x="8904288" y="3790950"/>
          <p14:tracePt t="18924" x="8861425" y="3790950"/>
          <p14:tracePt t="18925" x="8836025" y="3790950"/>
          <p14:tracePt t="18926" x="8818563" y="3790950"/>
          <p14:tracePt t="18927" x="8793163" y="3790950"/>
          <p14:tracePt t="18932" x="8709025" y="3790950"/>
          <p14:tracePt t="18933" x="8666163" y="3790950"/>
          <p14:tracePt t="18934" x="8648700" y="3790950"/>
          <p14:tracePt t="18935" x="8623300" y="3790950"/>
          <p14:tracePt t="18936" x="8605838" y="3790950"/>
          <p14:tracePt t="18937" x="8580438" y="3790950"/>
          <p14:tracePt t="18938" x="8564563" y="3790950"/>
          <p14:tracePt t="18939" x="8539163" y="3790950"/>
          <p14:tracePt t="18940" x="8521700" y="3790950"/>
          <p14:tracePt t="18941" x="8496300" y="3790950"/>
          <p14:tracePt t="18943" x="8478838" y="3790950"/>
          <p14:tracePt t="18944" x="8453438" y="3790950"/>
          <p14:tracePt t="18949" x="8326438" y="3790950"/>
          <p14:tracePt t="18950" x="8308975" y="3790950"/>
          <p14:tracePt t="18951" x="8283575" y="3790950"/>
          <p14:tracePt t="18952" x="8266113" y="3790950"/>
          <p14:tracePt t="18953" x="8240713" y="3790950"/>
          <p14:tracePt t="18954" x="8224838" y="3790950"/>
          <p14:tracePt t="18955" x="8199438" y="3790950"/>
          <p14:tracePt t="18956" x="8156575" y="3790950"/>
          <p14:tracePt t="18957" x="8139113" y="3790950"/>
          <p14:tracePt t="18958" x="8113713" y="3790950"/>
          <p14:tracePt t="18959" x="8096250" y="3790950"/>
          <p14:tracePt t="18960" x="8070850" y="3790950"/>
          <p14:tracePt t="18965" x="7943850" y="3790950"/>
          <p14:tracePt t="18966" x="7926388" y="3790950"/>
          <p14:tracePt t="18967" x="7900988" y="3790950"/>
          <p14:tracePt t="18968" x="7859713" y="3790950"/>
          <p14:tracePt t="18969" x="7842250" y="3790950"/>
          <p14:tracePt t="18970" x="7799388" y="3790950"/>
          <p14:tracePt t="18971" x="7773988" y="3790950"/>
          <p14:tracePt t="18972" x="7756525" y="3790950"/>
          <p14:tracePt t="18973" x="7731125" y="3790950"/>
          <p14:tracePt t="18974" x="7715250" y="3790950"/>
          <p14:tracePt t="18975" x="7688263" y="3790950"/>
          <p14:tracePt t="18976" x="7672388" y="3790950"/>
          <p14:tracePt t="18977" x="7629525" y="3790950"/>
          <p14:tracePt t="18982" x="7518400" y="3790950"/>
          <p14:tracePt t="18983" x="7459663" y="3790950"/>
          <p14:tracePt t="18984" x="7416800" y="3790950"/>
          <p14:tracePt t="18985" x="7391400" y="3790950"/>
          <p14:tracePt t="18986" x="7348538" y="3790950"/>
          <p14:tracePt t="18987" x="7332663" y="3790950"/>
          <p14:tracePt t="18989" x="7289800" y="3790950"/>
          <p14:tracePt t="18990" x="7264400" y="3790950"/>
          <p14:tracePt t="18991" x="7246938" y="3790950"/>
          <p14:tracePt t="18992" x="7204075" y="3790950"/>
          <p14:tracePt t="18993" x="7162800" y="3790950"/>
          <p14:tracePt t="18994" x="7137400" y="3790950"/>
          <p14:tracePt t="18998" x="7034213" y="3790950"/>
          <p14:tracePt t="18999" x="7008813" y="3790950"/>
          <p14:tracePt t="19000" x="6950075" y="3790950"/>
          <p14:tracePt t="19001" x="6924675" y="3790950"/>
          <p14:tracePt t="19002" x="6907213" y="3790950"/>
          <p14:tracePt t="19003" x="6864350" y="3790950"/>
          <p14:tracePt t="19004" x="6838950" y="3790950"/>
          <p14:tracePt t="19005" x="6823075" y="3790950"/>
          <p14:tracePt t="19006" x="6780213" y="3790950"/>
          <p14:tracePt t="19007" x="6737350" y="3790950"/>
          <p14:tracePt t="19008" x="6711950" y="3773488"/>
          <p14:tracePt t="19015" x="6626225" y="3773488"/>
          <p14:tracePt t="19016" x="6584950" y="3773488"/>
          <p14:tracePt t="19017" x="6567488" y="3773488"/>
          <p14:tracePt t="19018" x="6542088" y="3773488"/>
          <p14:tracePt t="19019" x="6499225" y="3756025"/>
          <p14:tracePt t="19020" x="6456363" y="3756025"/>
          <p14:tracePt t="19021" x="6415088" y="3756025"/>
          <p14:tracePt t="19022" x="6397625" y="3756025"/>
          <p14:tracePt t="19023" x="6372225" y="3756025"/>
          <p14:tracePt t="19024" x="6329363" y="3756025"/>
          <p14:tracePt t="19025" x="6286500" y="3730625"/>
          <p14:tracePt t="19026" x="6270625" y="3730625"/>
          <p14:tracePt t="19027" x="6227763" y="3730625"/>
          <p14:tracePt t="19032" x="6075363" y="3713163"/>
          <p14:tracePt t="19033" x="6057900" y="3713163"/>
          <p14:tracePt t="19034" x="6015038" y="3713163"/>
          <p14:tracePt t="19035" x="5972175" y="3713163"/>
          <p14:tracePt t="19036" x="5946775" y="3687763"/>
          <p14:tracePt t="19037" x="5905500" y="3687763"/>
          <p14:tracePt t="19038" x="5888038" y="3687763"/>
          <p14:tracePt t="19039" x="5862638" y="3687763"/>
          <p14:tracePt t="19040" x="5819775" y="3687763"/>
          <p14:tracePt t="19042" x="5776913" y="3671888"/>
          <p14:tracePt t="19043" x="5735638" y="3671888"/>
          <p14:tracePt t="19048" x="5607050" y="3646488"/>
          <p14:tracePt t="19049" x="5565775" y="3646488"/>
          <p14:tracePt t="19050" x="5548313" y="3646488"/>
          <p14:tracePt t="19051" x="5505450" y="3629025"/>
          <p14:tracePt t="19052" x="5462588" y="3629025"/>
          <p14:tracePt t="19053" x="5437188" y="3629025"/>
          <p14:tracePt t="19054" x="5421313" y="3629025"/>
          <p14:tracePt t="19055" x="5378450" y="3629025"/>
          <p14:tracePt t="19056" x="5335588" y="3603625"/>
          <p14:tracePt t="19057" x="5310188" y="3603625"/>
          <p14:tracePt t="19058" x="5292725" y="3603625"/>
          <p14:tracePt t="19059" x="5249863" y="3603625"/>
          <p14:tracePt t="19060" x="5224463" y="3586163"/>
          <p14:tracePt t="19066" x="5080000" y="3560763"/>
          <p14:tracePt t="19067" x="5038725" y="3560763"/>
          <p14:tracePt t="19068" x="4995863" y="3560763"/>
          <p14:tracePt t="19069" x="4970463" y="3560763"/>
          <p14:tracePt t="19070" x="4953000" y="3543300"/>
          <p14:tracePt t="19071" x="4910138" y="3543300"/>
          <p14:tracePt t="19072" x="4868863" y="3543300"/>
          <p14:tracePt t="19073" x="4843463" y="3543300"/>
          <p14:tracePt t="19074" x="4826000" y="3517900"/>
          <p14:tracePt t="19075" x="4783138" y="3517900"/>
          <p14:tracePt t="19077" x="4757738" y="3517900"/>
          <p14:tracePt t="19082" x="4613275" y="3475038"/>
          <p14:tracePt t="19083" x="4587875" y="3475038"/>
          <p14:tracePt t="19084" x="4570413" y="3475038"/>
          <p14:tracePt t="19085" x="4529138" y="3475038"/>
          <p14:tracePt t="19086" x="4503738" y="3475038"/>
          <p14:tracePt t="19087" x="4486275" y="3459163"/>
          <p14:tracePt t="19088" x="4460875" y="3459163"/>
          <p14:tracePt t="19089" x="4443413" y="3459163"/>
          <p14:tracePt t="19090" x="4418013" y="3459163"/>
          <p14:tracePt t="19091" x="4400550" y="3433763"/>
          <p14:tracePt t="19092" x="4375150" y="3433763"/>
          <p14:tracePt t="19093" x="4332288" y="3433763"/>
          <p14:tracePt t="19094" x="4316413" y="3433763"/>
          <p14:tracePt t="19098" x="4230688" y="3416300"/>
          <p14:tracePt t="19101" x="4187825" y="3390900"/>
          <p14:tracePt t="19102" x="4146550" y="3390900"/>
          <p14:tracePt t="19103" x="4121150" y="3390900"/>
          <p14:tracePt t="19105" x="4103688" y="3390900"/>
          <p14:tracePt t="19106" x="4078288" y="3373438"/>
          <p14:tracePt t="19107" x="4060825" y="3373438"/>
          <p14:tracePt t="19108" x="4035425" y="3373438"/>
          <p14:tracePt t="19109" x="4017963" y="3373438"/>
          <p14:tracePt t="19116" x="3908425" y="3348038"/>
          <p14:tracePt t="19117" x="3890963" y="3348038"/>
          <p14:tracePt t="19119" x="3865563" y="3330575"/>
          <p14:tracePt t="19119" x="3848100" y="3330575"/>
          <p14:tracePt t="19122" x="3822700" y="3330575"/>
          <p14:tracePt t="19124" x="3806825" y="3330575"/>
          <p14:tracePt t="19126" x="3781425" y="3305175"/>
          <p14:tracePt t="19127" x="3763963" y="3305175"/>
          <p14:tracePt t="19132" x="3721100" y="3305175"/>
          <p14:tracePt t="19133" x="3695700" y="3305175"/>
          <p14:tracePt t="19134" x="3695700" y="3289300"/>
          <p14:tracePt t="19136" x="3678238" y="3289300"/>
          <p14:tracePt t="19137" x="3652838" y="3289300"/>
          <p14:tracePt t="19140" x="3636963" y="3289300"/>
          <p14:tracePt t="19143" x="3611563" y="3289300"/>
          <p14:tracePt t="19149" x="3568700" y="3263900"/>
          <p14:tracePt t="19155" x="3551238" y="3263900"/>
          <p14:tracePt t="19333" x="3525838" y="3263900"/>
          <p14:tracePt t="19348" x="3508375" y="3246438"/>
          <p14:tracePt t="19358" x="3482975" y="3246438"/>
          <p14:tracePt t="19366" x="3482975" y="3221038"/>
          <p14:tracePt t="19368" x="3467100" y="3221038"/>
          <p14:tracePt t="19381" x="3441700" y="3221038"/>
          <p14:tracePt t="19383" x="3441700" y="3203575"/>
          <p14:tracePt t="19390" x="3424238" y="3203575"/>
          <p14:tracePt t="19398" x="3424238" y="3178175"/>
          <p14:tracePt t="19399" x="3398838" y="3178175"/>
          <p14:tracePt t="19405" x="3381375" y="3178175"/>
          <p14:tracePt t="19407" x="3381375" y="3160713"/>
          <p14:tracePt t="19415" x="3355975" y="3160713"/>
          <p14:tracePt t="19418" x="3355975" y="3135313"/>
          <p14:tracePt t="19422" x="3338513" y="3135313"/>
          <p14:tracePt t="19432" x="3313113" y="3119438"/>
          <p14:tracePt t="19439" x="3297238" y="3119438"/>
          <p14:tracePt t="19447" x="3297238" y="3094038"/>
          <p14:tracePt t="19453" x="3270250" y="3094038"/>
          <p14:tracePt t="19460" x="3270250" y="3076575"/>
          <p14:tracePt t="19465" x="3254375" y="3076575"/>
          <p14:tracePt t="19472" x="3254375" y="3051175"/>
          <p14:tracePt t="19476" x="3228975" y="3051175"/>
          <p14:tracePt t="19482" x="3228975" y="3033713"/>
          <p14:tracePt t="19485" x="3211513" y="3033713"/>
          <p14:tracePt t="19490" x="3211513" y="3008313"/>
          <p14:tracePt t="19527" x="3211513" y="2990850"/>
          <p14:tracePt t="19532" x="3186113" y="2990850"/>
          <p14:tracePt t="19537" x="3186113" y="2965450"/>
          <p14:tracePt t="19549" x="3168650" y="2949575"/>
          <p14:tracePt t="19559" x="3168650" y="2922588"/>
          <p14:tracePt t="19570" x="3168650" y="2906713"/>
          <p14:tracePt t="19575" x="3143250" y="2906713"/>
          <p14:tracePt t="19582" x="3143250" y="2881313"/>
          <p14:tracePt t="19592" x="3143250" y="2863850"/>
          <p14:tracePt t="19605" x="3143250" y="2838450"/>
          <p14:tracePt t="19631" x="3143250" y="2820988"/>
          <p14:tracePt t="19857" x="3160713" y="2820988"/>
          <p14:tracePt t="19878" x="3186113" y="2820988"/>
          <p14:tracePt t="19895" x="3203575" y="2820988"/>
          <p14:tracePt t="19898" x="3203575" y="2795588"/>
          <p14:tracePt t="19908" x="3228975" y="2795588"/>
          <p14:tracePt t="19920" x="3244850" y="2795588"/>
          <p14:tracePt t="19932" x="3270250" y="2795588"/>
          <p14:tracePt t="19938" x="3287713" y="2795588"/>
          <p14:tracePt t="19947" x="3313113" y="2795588"/>
          <p14:tracePt t="19950" x="3330575" y="2795588"/>
          <p14:tracePt t="19956" x="3355975" y="2778125"/>
          <p14:tracePt t="19965" x="3373438" y="2778125"/>
          <p14:tracePt t="19969" x="3398838" y="2778125"/>
          <p14:tracePt t="19975" x="3414713" y="2778125"/>
          <p14:tracePt t="19982" x="3441700" y="2778125"/>
          <p14:tracePt t="19988" x="3457575" y="2778125"/>
          <p14:tracePt t="19993" x="3482975" y="2778125"/>
          <p14:tracePt t="19999" x="3500438" y="2778125"/>
          <p14:tracePt t="20004" x="3525838" y="2778125"/>
          <p14:tracePt t="20008" x="3543300" y="2778125"/>
          <p14:tracePt t="20014" x="3568700" y="2778125"/>
          <p14:tracePt t="20016" x="3586163" y="2778125"/>
          <p14:tracePt t="20018" x="3611563" y="2778125"/>
          <p14:tracePt t="20021" x="3627438" y="2778125"/>
          <p14:tracePt t="20024" x="3652838" y="2778125"/>
          <p14:tracePt t="20027" x="3670300" y="2778125"/>
          <p14:tracePt t="20032" x="3695700" y="2778125"/>
          <p14:tracePt t="20033" x="3713163" y="2778125"/>
          <p14:tracePt t="20036" x="3738563" y="2778125"/>
          <p14:tracePt t="20039" x="3756025" y="2778125"/>
          <p14:tracePt t="20048" x="3797300" y="2778125"/>
          <p14:tracePt t="20051" x="3822700" y="2778125"/>
          <p14:tracePt t="20054" x="3840163" y="2778125"/>
          <p14:tracePt t="20058" x="3865563" y="2778125"/>
          <p14:tracePt t="20065" x="3883025" y="2778125"/>
          <p14:tracePt t="20067" x="3908425" y="2778125"/>
          <p14:tracePt t="20071" x="3925888" y="2778125"/>
          <p14:tracePt t="20076" x="3951288" y="2778125"/>
          <p14:tracePt t="20082" x="3967163" y="2778125"/>
          <p14:tracePt t="20086" x="3992563" y="2778125"/>
          <p14:tracePt t="20091" x="4010025" y="2778125"/>
          <p14:tracePt t="20098" x="4035425" y="2778125"/>
          <p14:tracePt t="20102" x="4052888" y="2778125"/>
          <p14:tracePt t="20113" x="4078288" y="2778125"/>
          <p14:tracePt t="20116" x="4095750" y="2778125"/>
          <p14:tracePt t="20122" x="4121150" y="2778125"/>
          <p14:tracePt t="20132" x="4137025" y="2778125"/>
          <p14:tracePt t="20137" x="4162425" y="2778125"/>
          <p14:tracePt t="20141" x="4179888" y="2778125"/>
          <p14:tracePt t="20148" x="4205288" y="2778125"/>
          <p14:tracePt t="20150" x="4222750" y="2778125"/>
          <p14:tracePt t="20155" x="4248150" y="2778125"/>
          <p14:tracePt t="20160" x="4265613" y="2778125"/>
          <p14:tracePt t="20165" x="4291013" y="2778125"/>
          <p14:tracePt t="20168" x="4306888" y="2778125"/>
          <p14:tracePt t="20172" x="4332288" y="2778125"/>
          <p14:tracePt t="20177" x="4349750" y="2778125"/>
          <p14:tracePt t="20182" x="4375150" y="2778125"/>
          <p14:tracePt t="20186" x="4392613" y="2778125"/>
          <p14:tracePt t="20191" x="4418013" y="2778125"/>
          <p14:tracePt t="20198" x="4435475" y="2778125"/>
          <p14:tracePt t="20203" x="4460875" y="2778125"/>
          <p14:tracePt t="20210" x="4476750" y="2778125"/>
          <p14:tracePt t="20218" x="4503738" y="2778125"/>
          <p14:tracePt t="20223" x="4519613" y="2778125"/>
          <p14:tracePt t="20232" x="4545013" y="2778125"/>
          <p14:tracePt t="20235" x="4562475" y="2778125"/>
          <p14:tracePt t="20238" x="4562475" y="2795588"/>
          <p14:tracePt t="20241" x="4587875" y="2795588"/>
          <p14:tracePt t="20248" x="4605338" y="2795588"/>
          <p14:tracePt t="20251" x="4630738" y="2795588"/>
          <p14:tracePt t="20256" x="4646613" y="2795588"/>
          <p14:tracePt t="20260" x="4673600" y="2795588"/>
          <p14:tracePt t="20265" x="4689475" y="2795588"/>
          <p14:tracePt t="20267" x="4689475" y="2813050"/>
          <p14:tracePt t="20270" x="4714875" y="2813050"/>
          <p14:tracePt t="20275" x="4732338" y="2813050"/>
          <p14:tracePt t="20282" x="4757738" y="2813050"/>
          <p14:tracePt t="20287" x="4775200" y="2813050"/>
          <p14:tracePt t="20293" x="4800600" y="2813050"/>
          <p14:tracePt t="20301" x="4818063" y="2813050"/>
          <p14:tracePt t="20309" x="4843463" y="2813050"/>
          <p14:tracePt t="20315" x="4859338" y="2813050"/>
          <p14:tracePt t="20320" x="4884738" y="2813050"/>
          <p14:tracePt t="20325" x="4902200" y="2813050"/>
          <p14:tracePt t="20332" x="4927600" y="2813050"/>
          <p14:tracePt t="20337" x="4945063" y="2813050"/>
          <p14:tracePt t="20343" x="4970463" y="2813050"/>
          <p14:tracePt t="20349" x="4987925" y="2813050"/>
          <p14:tracePt t="20355" x="5013325" y="2813050"/>
          <p14:tracePt t="20359" x="5029200" y="2813050"/>
          <p14:tracePt t="20365" x="5054600" y="2813050"/>
          <p14:tracePt t="20369" x="5072063" y="2813050"/>
          <p14:tracePt t="20375" x="5097463" y="2813050"/>
          <p14:tracePt t="20382" x="5114925" y="2813050"/>
          <p14:tracePt t="20386" x="5140325" y="2813050"/>
          <p14:tracePt t="20391" x="5157788" y="2813050"/>
          <p14:tracePt t="20398" x="5183188" y="2813050"/>
          <p14:tracePt t="20402" x="5199063" y="2813050"/>
          <p14:tracePt t="20407" x="5224463" y="2813050"/>
          <p14:tracePt t="20415" x="5241925" y="2813050"/>
          <p14:tracePt t="20420" x="5267325" y="2813050"/>
          <p14:tracePt t="20432" x="5284788" y="2813050"/>
          <p14:tracePt t="20437" x="5310188" y="2813050"/>
          <p14:tracePt t="20447" x="5327650" y="2813050"/>
          <p14:tracePt t="20453" x="5353050" y="2813050"/>
          <p14:tracePt t="20464" x="5368925" y="2813050"/>
          <p14:tracePt t="20471" x="5394325" y="2813050"/>
          <p14:tracePt t="20482" x="5411788" y="2813050"/>
          <p14:tracePt t="20487" x="5437188" y="2813050"/>
          <p14:tracePt t="20498" x="5454650" y="2813050"/>
          <p14:tracePt t="20506" x="5480050" y="2813050"/>
          <p14:tracePt t="20515" x="5497513" y="2813050"/>
          <p14:tracePt t="20520" x="5522913" y="2813050"/>
          <p14:tracePt t="20531" x="5538788" y="2813050"/>
          <p14:tracePt t="20538" x="5565775" y="2813050"/>
          <p14:tracePt t="20550" x="5581650" y="2813050"/>
          <p14:tracePt t="20659" x="5607050" y="2813050"/>
          <p14:tracePt t="20668" x="5624513" y="2813050"/>
          <p14:tracePt t="20677" x="5649913" y="2813050"/>
          <p14:tracePt t="20686" x="5667375" y="2813050"/>
          <p14:tracePt t="20697" x="5692775" y="2813050"/>
          <p14:tracePt t="20702" x="5708650" y="2813050"/>
          <p14:tracePt t="20709" x="5708650" y="2795588"/>
          <p14:tracePt t="20714" x="5735638" y="2795588"/>
          <p14:tracePt t="20718" x="5751513" y="2795588"/>
          <p14:tracePt t="20726" x="5776913" y="2795588"/>
          <p14:tracePt t="20733" x="5794375" y="2795588"/>
          <p14:tracePt t="20738" x="5819775" y="2795588"/>
          <p14:tracePt t="20747" x="5837238" y="2795588"/>
          <p14:tracePt t="20750" x="5862638" y="2795588"/>
          <p14:tracePt t="20758" x="5880100" y="2795588"/>
          <p14:tracePt t="20765" x="5905500" y="2778125"/>
          <p14:tracePt t="20770" x="5921375" y="2778125"/>
          <p14:tracePt t="20776" x="5946775" y="2778125"/>
          <p14:tracePt t="20783" x="5964238" y="2778125"/>
          <p14:tracePt t="20790" x="5989638" y="2778125"/>
          <p14:tracePt t="20798" x="6007100" y="2778125"/>
          <p14:tracePt t="20803" x="6032500" y="2778125"/>
          <p14:tracePt t="20810" x="6049963" y="2778125"/>
          <p14:tracePt t="20818" x="6075363" y="2778125"/>
          <p14:tracePt t="20822" x="6075363" y="2752725"/>
          <p14:tracePt t="20826" x="6091238" y="2752725"/>
          <p14:tracePt t="20834" x="6116638" y="2752725"/>
          <p14:tracePt t="20839" x="6134100" y="2752725"/>
          <p14:tracePt t="20848" x="6159500" y="2752725"/>
          <p14:tracePt t="20851" x="6176963" y="2752725"/>
          <p14:tracePt t="20853" x="6176963" y="2736850"/>
          <p14:tracePt t="20858" x="6202363" y="2736850"/>
          <p14:tracePt t="20865" x="6219825" y="2736850"/>
          <p14:tracePt t="20868" x="6245225" y="2736850"/>
          <p14:tracePt t="20873" x="6261100" y="2736850"/>
          <p14:tracePt t="20881" x="6286500" y="2711450"/>
          <p14:tracePt t="20884" x="6303963" y="2711450"/>
          <p14:tracePt t="20890" x="6329363" y="2711450"/>
          <p14:tracePt t="20898" x="6346825" y="2711450"/>
          <p14:tracePt t="20903" x="6372225" y="2711450"/>
          <p14:tracePt t="20910" x="6389688" y="2711450"/>
          <p14:tracePt t="20918" x="6415088" y="2693988"/>
          <p14:tracePt t="20932" x="6430963" y="2693988"/>
          <p14:tracePt t="20942" x="6456363" y="2693988"/>
          <p14:tracePt t="20953" x="6473825" y="2693988"/>
          <p14:tracePt t="20971" x="6499225" y="2693988"/>
          <p14:tracePt t="20986" x="6516688" y="2693988"/>
          <p14:tracePt t="20998" x="6542088" y="2693988"/>
          <p14:tracePt t="21006" x="6559550" y="2693988"/>
          <p14:tracePt t="21213" x="6584950" y="2693988"/>
          <p14:tracePt t="21223" x="6600825" y="2693988"/>
          <p14:tracePt t="21236" x="6626225" y="2693988"/>
          <p14:tracePt t="21256" x="6643688" y="2693988"/>
          <p14:tracePt t="21280" x="6669088" y="2693988"/>
          <p14:tracePt t="21288" x="6686550" y="2693988"/>
          <p14:tracePt t="21295" x="6711950" y="2693988"/>
          <p14:tracePt t="21299" x="6729413" y="2693988"/>
          <p14:tracePt t="21304" x="6754813" y="2693988"/>
          <p14:tracePt t="21309" x="6770688" y="2693988"/>
          <p14:tracePt t="21314" x="6797675" y="2693988"/>
          <p14:tracePt t="21316" x="6797675" y="2711450"/>
          <p14:tracePt t="21318" x="6813550" y="2711450"/>
          <p14:tracePt t="21322" x="6838950" y="2711450"/>
          <p14:tracePt t="21327" x="6856413" y="2711450"/>
          <p14:tracePt t="21332" x="6881813" y="2711450"/>
          <p14:tracePt t="21335" x="6899275" y="2711450"/>
          <p14:tracePt t="21338" x="6924675" y="2711450"/>
          <p14:tracePt t="21342" x="6942138" y="2711450"/>
          <p14:tracePt t="21348" x="6967538" y="2711450"/>
          <p14:tracePt t="21349" x="6983413" y="2711450"/>
          <p14:tracePt t="21353" x="6983413" y="2727325"/>
          <p14:tracePt t="21354" x="7008813" y="2727325"/>
          <p14:tracePt t="21358" x="7026275" y="2727325"/>
          <p14:tracePt t="21364" x="7051675" y="2727325"/>
          <p14:tracePt t="21365" x="7069138" y="2727325"/>
          <p14:tracePt t="21369" x="7094538" y="2727325"/>
          <p14:tracePt t="21373" x="7112000" y="2727325"/>
          <p14:tracePt t="21377" x="7137400" y="2727325"/>
          <p14:tracePt t="21382" x="7153275" y="2727325"/>
          <p14:tracePt t="21387" x="7178675" y="2727325"/>
          <p14:tracePt t="21392" x="7196138" y="2727325"/>
          <p14:tracePt t="21398" x="7221538" y="2727325"/>
          <p14:tracePt t="21402" x="7239000" y="2727325"/>
          <p14:tracePt t="21408" x="7264400" y="2727325"/>
          <p14:tracePt t="21414" x="7281863" y="2727325"/>
          <p14:tracePt t="21417" x="7307263" y="2727325"/>
          <p14:tracePt t="21422" x="7323138" y="2727325"/>
          <p14:tracePt t="21427" x="7348538" y="2727325"/>
          <p14:tracePt t="21432" x="7366000" y="2727325"/>
          <p14:tracePt t="21437" x="7391400" y="2727325"/>
          <p14:tracePt t="21442" x="7408863" y="2727325"/>
          <p14:tracePt t="21448" x="7434263" y="2727325"/>
          <p14:tracePt t="21451" x="7451725" y="2727325"/>
          <p14:tracePt t="21456" x="7477125" y="2727325"/>
          <p14:tracePt t="21465" x="7493000" y="2727325"/>
          <p14:tracePt t="21466" x="7518400" y="2727325"/>
          <p14:tracePt t="21469" x="7535863" y="2727325"/>
          <p14:tracePt t="21474" x="7561263" y="2727325"/>
          <p14:tracePt t="21481" x="7578725" y="2727325"/>
          <p14:tracePt t="21483" x="7604125" y="2727325"/>
          <p14:tracePt t="21487" x="7621588" y="2727325"/>
          <p14:tracePt t="21491" x="7646988" y="2752725"/>
          <p14:tracePt t="21497" x="7662863" y="2752725"/>
          <p14:tracePt t="21499" x="7688263" y="2752725"/>
          <p14:tracePt t="21502" x="7705725" y="2752725"/>
          <p14:tracePt t="21506" x="7731125" y="2752725"/>
          <p14:tracePt t="21510" x="7748588" y="2752725"/>
          <p14:tracePt t="21515" x="7773988" y="2752725"/>
          <p14:tracePt t="21517" x="7791450" y="2752725"/>
          <p14:tracePt t="21521" x="7816850" y="2752725"/>
          <p14:tracePt t="21526" x="7832725" y="2752725"/>
          <p14:tracePt t="21532" x="7859713" y="2752725"/>
          <p14:tracePt t="21536" x="7859713" y="2770188"/>
          <p14:tracePt t="21539" x="7875588" y="2770188"/>
          <p14:tracePt t="21553" x="7900988" y="2770188"/>
          <p14:tracePt t="21573" x="7918450" y="2770188"/>
          <p14:tracePt t="21590" x="7943850" y="2770188"/>
          <p14:tracePt t="21606" x="7961313" y="2770188"/>
          <p14:tracePt t="21615" x="7986713" y="2770188"/>
          <p14:tracePt t="21620" x="8004175" y="2770188"/>
          <p14:tracePt t="21626" x="8029575" y="2770188"/>
          <p14:tracePt t="21632" x="8045450" y="2770188"/>
          <p14:tracePt t="21635" x="8070850" y="2770188"/>
          <p14:tracePt t="21639" x="8088313" y="2770188"/>
          <p14:tracePt t="21648" x="8113713" y="2770188"/>
          <p14:tracePt t="21649" x="8131175" y="2770188"/>
          <p14:tracePt t="21652" x="8156575" y="2770188"/>
          <p14:tracePt t="21656" x="8174038" y="2770188"/>
          <p14:tracePt t="21664" x="8199438" y="2770188"/>
          <p14:tracePt t="21666" x="8215313" y="2770188"/>
          <p14:tracePt t="21670" x="8240713" y="2770188"/>
          <p14:tracePt t="21675" x="8258175" y="2770188"/>
          <p14:tracePt t="21681" x="8283575" y="2770188"/>
          <p14:tracePt t="21682" x="8283575" y="2795588"/>
          <p14:tracePt t="21685" x="8301038" y="2795588"/>
          <p14:tracePt t="21691" x="8326438" y="2795588"/>
          <p14:tracePt t="21699" x="8343900" y="2795588"/>
          <p14:tracePt t="21706" x="8369300" y="2795588"/>
          <p14:tracePt t="21716" x="8385175" y="2795588"/>
          <p14:tracePt t="21723" x="8410575" y="2795588"/>
          <p14:tracePt t="21732" x="8428038" y="2795588"/>
          <p14:tracePt t="21736" x="8453438" y="2795588"/>
          <p14:tracePt t="21740" x="8470900" y="2795588"/>
          <p14:tracePt t="21748" x="8496300" y="2795588"/>
          <p14:tracePt t="21749" x="8513763" y="2795588"/>
          <p14:tracePt t="21753" x="8539163" y="2795588"/>
          <p14:tracePt t="21757" x="8555038" y="2795588"/>
          <p14:tracePt t="21760" x="8580438" y="2795588"/>
          <p14:tracePt t="21765" x="8597900" y="2813050"/>
          <p14:tracePt t="21767" x="8623300" y="2813050"/>
          <p14:tracePt t="21770" x="8640763" y="2813050"/>
          <p14:tracePt t="21773" x="8666163" y="2813050"/>
          <p14:tracePt t="21776" x="8683625" y="2813050"/>
          <p14:tracePt t="21781" x="8709025" y="2813050"/>
          <p14:tracePt t="21783" x="8724900" y="2813050"/>
          <p14:tracePt t="21786" x="8750300" y="2813050"/>
          <p14:tracePt t="21789" x="8767763" y="2813050"/>
          <p14:tracePt t="21792" x="8793163" y="2813050"/>
          <p14:tracePt t="21797" x="8810625" y="2813050"/>
          <p14:tracePt t="21799" x="8836025" y="2813050"/>
          <p14:tracePt t="21801" x="8853488" y="2813050"/>
          <p14:tracePt t="21804" x="8878888" y="2813050"/>
          <p14:tracePt t="21807" x="8894763" y="2813050"/>
          <p14:tracePt t="21810" x="8921750" y="2813050"/>
          <p14:tracePt t="21814" x="8937625" y="2813050"/>
          <p14:tracePt t="21817" x="8963025" y="2813050"/>
          <p14:tracePt t="21821" x="8980488" y="2813050"/>
          <p14:tracePt t="21825" x="9005888" y="2813050"/>
          <p14:tracePt t="21832" x="9023350" y="2813050"/>
          <p14:tracePt t="21836" x="9048750" y="2813050"/>
          <p14:tracePt t="21843" x="9064625" y="2813050"/>
          <p14:tracePt t="21850" x="9091613" y="2813050"/>
          <p14:tracePt t="21857" x="9107488" y="2813050"/>
          <p14:tracePt t="21865" x="9132888" y="2813050"/>
          <p14:tracePt t="21873" x="9150350" y="2813050"/>
          <p14:tracePt t="21881" x="9175750" y="2813050"/>
          <p14:tracePt t="21913" x="9193213" y="2813050"/>
          <p14:tracePt t="21916" x="9218613" y="2813050"/>
          <p14:tracePt t="21923" x="9236075" y="2813050"/>
          <p14:tracePt t="21935" x="9261475" y="2813050"/>
          <p14:tracePt t="21941" x="9277350" y="2813050"/>
          <p14:tracePt t="21949" x="9302750" y="2813050"/>
          <p14:tracePt t="21955" x="9320213" y="2813050"/>
          <p14:tracePt t="21965" x="9345613" y="2813050"/>
          <p14:tracePt t="21974" x="9363075" y="2813050"/>
          <p14:tracePt t="21990" x="9388475" y="2813050"/>
          <p14:tracePt t="22005" x="9405938" y="2813050"/>
          <p14:tracePt t="22017" x="9431338" y="2813050"/>
          <p14:tracePt t="22032" x="9447213" y="2813050"/>
          <p14:tracePt t="22041" x="9472613" y="2813050"/>
          <p14:tracePt t="22051" x="9490075" y="2813050"/>
          <p14:tracePt t="22064" x="9515475" y="2813050"/>
          <p14:tracePt t="22071" x="9532938" y="2813050"/>
          <p14:tracePt t="22085" x="9558338" y="2813050"/>
          <p14:tracePt t="22099" x="9575800" y="2813050"/>
          <p14:tracePt t="22115" x="9601200" y="2813050"/>
          <p14:tracePt t="22115" x="9601200" y="2838450"/>
          <p14:tracePt t="22149" x="9617075" y="2838450"/>
          <p14:tracePt t="22198" x="9642475" y="2838450"/>
          <p14:tracePt t="22224" x="9659938" y="2838450"/>
          <p14:tracePt t="22239" x="9685338" y="2838450"/>
          <p14:tracePt t="22262" x="9702800" y="2838450"/>
          <p14:tracePt t="22296" x="9728200" y="2838450"/>
          <p14:tracePt t="22362" x="9745663" y="2838450"/>
          <p14:tracePt t="22382" x="9771063" y="2838450"/>
          <p14:tracePt t="22413" x="9786938" y="2838450"/>
          <p14:tracePt t="22464" x="9812338" y="2838450"/>
          <p14:tracePt t="22662" x="9829800" y="2838450"/>
          <p14:tracePt t="22697" x="9855200" y="2838450"/>
          <p14:tracePt t="25744" x="9839325" y="2838450"/>
          <p14:tracePt t="25765" x="9812338" y="2838450"/>
          <p14:tracePt t="25775" x="9796463" y="2838450"/>
          <p14:tracePt t="25783" x="9771063" y="2838450"/>
          <p14:tracePt t="25792" x="9753600" y="2838450"/>
          <p14:tracePt t="25800" x="9728200" y="2820988"/>
          <p14:tracePt t="25807" x="9710738" y="2820988"/>
          <p14:tracePt t="25815" x="9685338" y="2820988"/>
          <p14:tracePt t="25824" x="9667875" y="2820988"/>
          <p14:tracePt t="25835" x="9642475" y="2820988"/>
          <p14:tracePt t="25849" x="9626600" y="2820988"/>
          <p14:tracePt t="25877" x="9601200" y="2820988"/>
          <p14:tracePt t="25890" x="9583738" y="2820988"/>
          <p14:tracePt t="25899" x="9558338" y="2820988"/>
          <p14:tracePt t="25906" x="9540875" y="2820988"/>
          <p14:tracePt t="25915" x="9515475" y="2820988"/>
          <p14:tracePt t="25920" x="9515475" y="2795588"/>
          <p14:tracePt t="25924" x="9498013" y="2795588"/>
          <p14:tracePt t="25936" x="9472613" y="2795588"/>
          <p14:tracePt t="25948" x="9456738" y="2795588"/>
          <p14:tracePt t="25965" x="9431338" y="2795588"/>
          <p14:tracePt t="25982" x="9413875" y="2795588"/>
          <p14:tracePt t="26427" x="9388475" y="2795588"/>
          <p14:tracePt t="26438" x="9371013" y="2795588"/>
          <p14:tracePt t="26447" x="9345613" y="2795588"/>
          <p14:tracePt t="26452" x="9328150" y="2795588"/>
          <p14:tracePt t="26459" x="9302750" y="2795588"/>
          <p14:tracePt t="26465" x="9286875" y="2795588"/>
          <p14:tracePt t="26471" x="9261475" y="2795588"/>
          <p14:tracePt t="26477" x="9244013" y="2795588"/>
          <p14:tracePt t="26484" x="9218613" y="2795588"/>
          <p14:tracePt t="26493" x="9201150" y="2795588"/>
          <p14:tracePt t="26555" x="9175750" y="2795588"/>
          <p14:tracePt t="26558" x="9158288" y="2795588"/>
          <p14:tracePt t="26561" x="9132888" y="2795588"/>
          <p14:tracePt t="26566" x="9117013" y="2795588"/>
          <p14:tracePt t="26570" x="9091613" y="2795588"/>
          <p14:tracePt t="26574" x="9074150" y="2795588"/>
          <p14:tracePt t="26582" x="9031288" y="2795588"/>
          <p14:tracePt t="26586" x="9005888" y="2795588"/>
          <p14:tracePt t="26590" x="8988425" y="2795588"/>
          <p14:tracePt t="26597" x="8963025" y="2795588"/>
          <p14:tracePt t="26599" x="8947150" y="2795588"/>
          <p14:tracePt t="26602" x="8921750" y="2795588"/>
          <p14:tracePt t="26606" x="8904288" y="2795588"/>
          <p14:tracePt t="26610" x="8878888" y="2795588"/>
          <p14:tracePt t="26615" x="8861425" y="2795588"/>
          <p14:tracePt t="26616" x="8836025" y="2795588"/>
          <p14:tracePt t="26619" x="8818563" y="2795588"/>
          <p14:tracePt t="26622" x="8793163" y="2795588"/>
          <p14:tracePt t="26625" x="8777288" y="2795588"/>
          <p14:tracePt t="26632" x="8734425" y="2795588"/>
          <p14:tracePt t="26633" x="8709025" y="2795588"/>
          <p14:tracePt t="26635" x="8691563" y="2795588"/>
          <p14:tracePt t="26638" x="8666163" y="2795588"/>
          <p14:tracePt t="26640" x="8648700" y="2795588"/>
          <p14:tracePt t="26648" x="8605838" y="2795588"/>
          <p14:tracePt t="26649" x="8580438" y="2795588"/>
          <p14:tracePt t="26651" x="8564563" y="2795588"/>
          <p14:tracePt t="26654" x="8539163" y="2795588"/>
          <p14:tracePt t="26656" x="8521700" y="2795588"/>
          <p14:tracePt t="26658" x="8496300" y="2795588"/>
          <p14:tracePt t="26665" x="8453438" y="2795588"/>
          <p14:tracePt t="26666" x="8435975" y="2778125"/>
          <p14:tracePt t="26669" x="8410575" y="2778125"/>
          <p14:tracePt t="26673" x="8394700" y="2778125"/>
          <p14:tracePt t="26676" x="8369300" y="2778125"/>
          <p14:tracePt t="26682" x="8351838" y="2778125"/>
          <p14:tracePt t="26685" x="8326438" y="2778125"/>
          <p14:tracePt t="26689" x="8308975" y="2778125"/>
          <p14:tracePt t="26697" x="8283575" y="2778125"/>
          <p14:tracePt t="26699" x="8266113" y="2778125"/>
          <p14:tracePt t="26704" x="8240713" y="2778125"/>
          <p14:tracePt t="26709" x="8224838" y="2778125"/>
          <p14:tracePt t="26715" x="8199438" y="2778125"/>
          <p14:tracePt t="26721" x="8181975" y="2778125"/>
          <p14:tracePt t="26727" x="8156575" y="2778125"/>
          <p14:tracePt t="26735" x="8139113" y="2778125"/>
          <p14:tracePt t="26743" x="8113713" y="2778125"/>
          <p14:tracePt t="26753" x="8096250" y="2778125"/>
          <p14:tracePt t="26765" x="8070850" y="2778125"/>
          <p14:tracePt t="26773" x="8054975" y="2778125"/>
          <p14:tracePt t="26787" x="8029575" y="2778125"/>
          <p14:tracePt t="27059" x="8045450" y="2778125"/>
          <p14:tracePt t="27066" x="8070850" y="2778125"/>
          <p14:tracePt t="27072" x="8088313" y="2778125"/>
          <p14:tracePt t="27081" x="8113713" y="2778125"/>
          <p14:tracePt t="27099" x="8156575" y="2778125"/>
          <p14:tracePt t="27104" x="8174038" y="2778125"/>
          <p14:tracePt t="27115" x="8199438" y="2778125"/>
          <p14:tracePt t="27118" x="8215313" y="2778125"/>
          <p14:tracePt t="27124" x="8240713" y="2778125"/>
          <p14:tracePt t="27131" x="8258175" y="2778125"/>
          <p14:tracePt t="27135" x="8283575" y="2778125"/>
          <p14:tracePt t="27142" x="8301038" y="2778125"/>
          <p14:tracePt t="27149" x="8326438" y="2778125"/>
          <p14:tracePt t="27166" x="8343900" y="2778125"/>
          <p14:tracePt t="27181" x="8369300" y="2778125"/>
          <p14:tracePt t="27188" x="8369300" y="2752725"/>
          <p14:tracePt t="27191" x="8385175" y="2752725"/>
          <p14:tracePt t="27200" x="8410575" y="2752725"/>
          <p14:tracePt t="27210" x="8428038" y="2752725"/>
          <p14:tracePt t="27218" x="8453438" y="2752725"/>
          <p14:tracePt t="27224" x="8470900" y="2752725"/>
          <p14:tracePt t="27231" x="8496300" y="2752725"/>
          <p14:tracePt t="27235" x="8513763" y="2752725"/>
          <p14:tracePt t="27241" x="8539163" y="2752725"/>
          <p14:tracePt t="27249" x="8555038" y="2736850"/>
          <p14:tracePt t="27253" x="8580438" y="2736850"/>
          <p14:tracePt t="27258" x="8597900" y="2736850"/>
          <p14:tracePt t="27265" x="8623300" y="2736850"/>
          <p14:tracePt t="27272" x="8640763" y="2736850"/>
          <p14:tracePt t="27281" x="8666163" y="2736850"/>
          <p14:tracePt t="27387" x="8683625" y="2736850"/>
          <p14:tracePt t="27398" x="8709025" y="2736850"/>
          <p14:tracePt t="27411" x="8724900" y="2736850"/>
          <p14:tracePt t="27433" x="8750300" y="2736850"/>
          <p14:tracePt t="27455" x="8767763" y="2736850"/>
          <p14:tracePt t="27470" x="8793163" y="2736850"/>
          <p14:tracePt t="27486" x="8810625" y="2736850"/>
          <p14:tracePt t="28423" x="8793163" y="2736850"/>
          <p14:tracePt t="28427" x="8793163" y="2711450"/>
          <p14:tracePt t="28429" x="8777288" y="2711450"/>
          <p14:tracePt t="28432" x="8750300" y="2711450"/>
          <p14:tracePt t="28435" x="8734425" y="2711450"/>
          <p14:tracePt t="28437" x="8709025" y="2711450"/>
          <p14:tracePt t="28439" x="8691563" y="2711450"/>
          <p14:tracePt t="28440" x="8691563" y="2693988"/>
          <p14:tracePt t="28441" x="8666163" y="2693988"/>
          <p14:tracePt t="28442" x="8648700" y="2693988"/>
          <p14:tracePt t="28448" x="8580438" y="2668588"/>
          <p14:tracePt t="28449" x="8564563" y="2668588"/>
          <p14:tracePt t="28451" x="8539163" y="2668588"/>
          <p14:tracePt t="28453" x="8521700" y="2668588"/>
          <p14:tracePt t="28455" x="8496300" y="2651125"/>
          <p14:tracePt t="28456" x="8478838" y="2651125"/>
          <p14:tracePt t="28458" x="8453438" y="2651125"/>
          <p14:tracePt t="28459" x="8435975" y="2651125"/>
          <p14:tracePt t="28460" x="8410575" y="2651125"/>
          <p14:tracePt t="28465" x="8351838" y="2651125"/>
          <p14:tracePt t="28468" x="8326438" y="2651125"/>
          <p14:tracePt t="28469" x="8308975" y="2651125"/>
          <p14:tracePt t="28470" x="8283575" y="2651125"/>
          <p14:tracePt t="28472" x="8266113" y="2651125"/>
          <p14:tracePt t="28474" x="8240713" y="2651125"/>
          <p14:tracePt t="28475" x="8224838" y="2651125"/>
          <p14:tracePt t="28476" x="8199438" y="2651125"/>
          <p14:tracePt t="28482" x="8113713" y="2651125"/>
          <p14:tracePt t="28485" x="8070850" y="2651125"/>
          <p14:tracePt t="28485" x="8054975" y="2651125"/>
          <p14:tracePt t="28488" x="8029575" y="2651125"/>
          <p14:tracePt t="28489" x="8012113" y="2651125"/>
          <p14:tracePt t="28491" x="7986713" y="2651125"/>
          <p14:tracePt t="28493" x="7969250" y="2651125"/>
          <p14:tracePt t="28494" x="7943850" y="2651125"/>
          <p14:tracePt t="28498" x="7859713" y="2651125"/>
          <p14:tracePt t="28500" x="7842250" y="2651125"/>
          <p14:tracePt t="28501" x="7816850" y="2651125"/>
          <p14:tracePt t="28502" x="7799388" y="2651125"/>
          <p14:tracePt t="28503" x="7773988" y="2651125"/>
          <p14:tracePt t="28505" x="7756525" y="2651125"/>
          <p14:tracePt t="28506" x="7731125" y="2651125"/>
          <p14:tracePt t="28507" x="7715250" y="2651125"/>
          <p14:tracePt t="28508" x="7688263" y="2651125"/>
          <p14:tracePt t="28509" x="7672388" y="2651125"/>
          <p14:tracePt t="28510" x="7646988" y="2651125"/>
          <p14:tracePt t="28515" x="7586663" y="2651125"/>
          <p14:tracePt t="28516" x="7545388" y="2651125"/>
          <p14:tracePt t="28518" x="7518400" y="2651125"/>
          <p14:tracePt t="28519" x="7502525" y="2651125"/>
          <p14:tracePt t="28520" x="7477125" y="2651125"/>
          <p14:tracePt t="28521" x="7459663" y="2651125"/>
          <p14:tracePt t="28522" x="7434263" y="2651125"/>
          <p14:tracePt t="28523" x="7416800" y="2651125"/>
          <p14:tracePt t="28524" x="7391400" y="2651125"/>
          <p14:tracePt t="28525" x="7373938" y="2651125"/>
          <p14:tracePt t="28526" x="7348538" y="2651125"/>
          <p14:tracePt t="28532" x="7246938" y="2651125"/>
          <p14:tracePt t="28533" x="7221538" y="2651125"/>
          <p14:tracePt t="28534" x="7204075" y="2651125"/>
          <p14:tracePt t="28535" x="7178675" y="2651125"/>
          <p14:tracePt t="28536" x="7162800" y="2651125"/>
          <p14:tracePt t="28537" x="7137400" y="2651125"/>
          <p14:tracePt t="28539" x="7119938" y="2651125"/>
          <p14:tracePt t="28540" x="7077075" y="2651125"/>
          <p14:tracePt t="28541" x="7051675" y="2651125"/>
          <p14:tracePt t="28542" x="7034213" y="2651125"/>
          <p14:tracePt t="28548" x="6950075" y="2651125"/>
          <p14:tracePt t="28549" x="6907213" y="2668588"/>
          <p14:tracePt t="28551" x="6881813" y="2668588"/>
          <p14:tracePt t="28552" x="6864350" y="2668588"/>
          <p14:tracePt t="28553" x="6838950" y="2668588"/>
          <p14:tracePt t="28554" x="6823075" y="2668588"/>
          <p14:tracePt t="28555" x="6797675" y="2668588"/>
          <p14:tracePt t="28556" x="6780213" y="2668588"/>
          <p14:tracePt t="28557" x="6754813" y="2668588"/>
          <p14:tracePt t="28559" x="6737350" y="2668588"/>
          <p14:tracePt t="28560" x="6711950" y="2668588"/>
          <p14:tracePt t="28565" x="6626225" y="2686050"/>
          <p14:tracePt t="28566" x="6610350" y="2686050"/>
          <p14:tracePt t="28567" x="6584950" y="2686050"/>
          <p14:tracePt t="28568" x="6567488" y="2686050"/>
          <p14:tracePt t="28570" x="6542088" y="2711450"/>
          <p14:tracePt t="28571" x="6524625" y="2711450"/>
          <p14:tracePt t="28572" x="6499225" y="2711450"/>
          <p14:tracePt t="28573" x="6483350" y="2711450"/>
          <p14:tracePt t="28575" x="6456363" y="2711450"/>
          <p14:tracePt t="28576" x="6440488" y="2711450"/>
          <p14:tracePt t="28577" x="6415088" y="2711450"/>
          <p14:tracePt t="28582" x="6329363" y="2727325"/>
          <p14:tracePt t="28584" x="6311900" y="2727325"/>
          <p14:tracePt t="28586" x="6286500" y="2752725"/>
          <p14:tracePt t="28587" x="6270625" y="2752725"/>
          <p14:tracePt t="28588" x="6245225" y="2752725"/>
          <p14:tracePt t="28589" x="6227763" y="2752725"/>
          <p14:tracePt t="28591" x="6202363" y="2752725"/>
          <p14:tracePt t="28604" x="6184900" y="2752725"/>
          <p14:tracePt t="28606" x="6159500" y="2752725"/>
          <p14:tracePt t="28607" x="6142038" y="2752725"/>
          <p14:tracePt t="28608" x="6116638" y="2752725"/>
          <p14:tracePt t="28610" x="6100763" y="2752725"/>
          <p14:tracePt t="28615" x="6032500" y="2752725"/>
          <p14:tracePt t="28615" x="6015038" y="2752725"/>
          <p14:tracePt t="28618" x="5989638" y="2752725"/>
          <p14:tracePt t="28620" x="5972175" y="2752725"/>
          <p14:tracePt t="28621" x="5946775" y="2752725"/>
          <p14:tracePt t="28623" x="5930900" y="2752725"/>
          <p14:tracePt t="28624" x="5905500" y="2752725"/>
          <p14:tracePt t="28626" x="5888038" y="2752725"/>
          <p14:tracePt t="28632" x="5845175" y="2770188"/>
          <p14:tracePt t="28632" x="5819775" y="2770188"/>
          <p14:tracePt t="28634" x="5802313" y="2770188"/>
          <p14:tracePt t="28636" x="5776913" y="2770188"/>
          <p14:tracePt t="28637" x="5761038" y="2770188"/>
          <p14:tracePt t="28638" x="5735638" y="2770188"/>
          <p14:tracePt t="28640" x="5718175" y="2770188"/>
          <p14:tracePt t="28642" x="5692775" y="2770188"/>
          <p14:tracePt t="28648" x="5632450" y="2770188"/>
          <p14:tracePt t="28650" x="5607050" y="2770188"/>
          <p14:tracePt t="28652" x="5591175" y="2770188"/>
          <p14:tracePt t="28654" x="5565775" y="2770188"/>
          <p14:tracePt t="28656" x="5548313" y="2770188"/>
          <p14:tracePt t="28658" x="5522913" y="2770188"/>
          <p14:tracePt t="28660" x="5505450" y="2770188"/>
          <p14:tracePt t="28665" x="5462588" y="2770188"/>
          <p14:tracePt t="28666" x="5437188" y="2770188"/>
          <p14:tracePt t="28668" x="5421313" y="2770188"/>
          <p14:tracePt t="28671" x="5394325" y="2770188"/>
          <p14:tracePt t="28673" x="5378450" y="2770188"/>
          <p14:tracePt t="28676" x="5353050" y="2770188"/>
          <p14:tracePt t="28681" x="5335588" y="2770188"/>
          <p14:tracePt t="28682" x="5310188" y="2770188"/>
          <p14:tracePt t="28684" x="5292725" y="2770188"/>
          <p14:tracePt t="28687" x="5267325" y="2770188"/>
          <p14:tracePt t="28690" x="5249863" y="2770188"/>
          <p14:tracePt t="28692" x="5224463" y="2770188"/>
          <p14:tracePt t="28698" x="5208588" y="2770188"/>
          <p14:tracePt t="28699" x="5183188" y="2770188"/>
          <p14:tracePt t="28703" x="5165725" y="2770188"/>
          <p14:tracePt t="28707" x="5140325" y="2770188"/>
          <p14:tracePt t="28714" x="5122863" y="2770188"/>
          <p14:tracePt t="28716" x="5097463" y="2770188"/>
          <p14:tracePt t="28721" x="5080000" y="2770188"/>
          <p14:tracePt t="28726" x="5054600" y="2770188"/>
          <p14:tracePt t="28732" x="5038725" y="2770188"/>
          <p14:tracePt t="28739" x="5013325" y="2770188"/>
          <p14:tracePt t="28749" x="4995863" y="2770188"/>
          <p14:tracePt t="28792" x="4970463" y="2770188"/>
          <p14:tracePt t="28908" x="4970463" y="2752725"/>
          <p14:tracePt t="28925" x="4987925" y="2752725"/>
          <p14:tracePt t="28932" x="5013325" y="2736850"/>
          <p14:tracePt t="28934" x="5029200" y="2736850"/>
          <p14:tracePt t="28938" x="5054600" y="2736850"/>
          <p14:tracePt t="28943" x="5072063" y="2711450"/>
          <p14:tracePt t="28948" x="5097463" y="2711450"/>
          <p14:tracePt t="28951" x="5114925" y="2711450"/>
          <p14:tracePt t="28956" x="5140325" y="2711450"/>
          <p14:tracePt t="28959" x="5157788" y="2711450"/>
          <p14:tracePt t="28965" x="5183188" y="2693988"/>
          <p14:tracePt t="28967" x="5199063" y="2693988"/>
          <p14:tracePt t="28970" x="5224463" y="2693988"/>
          <p14:tracePt t="28973" x="5241925" y="2693988"/>
          <p14:tracePt t="28976" x="5267325" y="2693988"/>
          <p14:tracePt t="28977" x="5267325" y="2668588"/>
          <p14:tracePt t="28981" x="5284788" y="2668588"/>
          <p14:tracePt t="28982" x="5310188" y="2668588"/>
          <p14:tracePt t="28984" x="5327650" y="2668588"/>
          <p14:tracePt t="28987" x="5353050" y="2668588"/>
          <p14:tracePt t="28989" x="5353050" y="2651125"/>
          <p14:tracePt t="28990" x="5368925" y="2651125"/>
          <p14:tracePt t="28993" x="5394325" y="2651125"/>
          <p14:tracePt t="28998" x="5411788" y="2651125"/>
          <p14:tracePt t="28999" x="5437188" y="2651125"/>
          <p14:tracePt t="29001" x="5437188" y="2625725"/>
          <p14:tracePt t="29003" x="5454650" y="2625725"/>
          <p14:tracePt t="29006" x="5480050" y="2625725"/>
          <p14:tracePt t="29032" x="5497513" y="2625725"/>
          <p14:tracePt t="29034" x="5522913" y="2625725"/>
          <p14:tracePt t="29038" x="5538788" y="2625725"/>
          <p14:tracePt t="29042" x="5565775" y="2608263"/>
          <p14:tracePt t="29048" x="5581650" y="2608263"/>
          <p14:tracePt t="29051" x="5607050" y="2608263"/>
          <p14:tracePt t="29054" x="5624513" y="2608263"/>
          <p14:tracePt t="29057" x="5624513" y="2582863"/>
          <p14:tracePt t="29058" x="5649913" y="2582863"/>
          <p14:tracePt t="29065" x="5667375" y="2582863"/>
          <p14:tracePt t="29067" x="5692775" y="2582863"/>
          <p14:tracePt t="29071" x="5708650" y="2582863"/>
          <p14:tracePt t="29073" x="5735638" y="2582863"/>
          <p14:tracePt t="29075" x="5735638" y="2566988"/>
          <p14:tracePt t="29077" x="5751513" y="2566988"/>
          <p14:tracePt t="29081" x="5776913" y="2566988"/>
          <p14:tracePt t="29084" x="5794375" y="2566988"/>
          <p14:tracePt t="29088" x="5819775" y="2566988"/>
          <p14:tracePt t="29093" x="5837238" y="2566988"/>
          <p14:tracePt t="29098" x="5862638" y="2541588"/>
          <p14:tracePt t="29116" x="5921375" y="2541588"/>
          <p14:tracePt t="29118" x="5946775" y="2541588"/>
          <p14:tracePt t="29124" x="5964238" y="2541588"/>
          <p14:tracePt t="29131" x="5989638" y="2541588"/>
          <p14:tracePt t="29134" x="6007100" y="2541588"/>
          <p14:tracePt t="29137" x="6032500" y="2541588"/>
          <p14:tracePt t="29142" x="6049963" y="2541588"/>
          <p14:tracePt t="29148" x="6075363" y="2541588"/>
          <p14:tracePt t="29149" x="6075363" y="2524125"/>
          <p14:tracePt t="29150" x="6091238" y="2524125"/>
          <p14:tracePt t="29154" x="6116638" y="2524125"/>
          <p14:tracePt t="29158" x="6134100" y="2524125"/>
          <p14:tracePt t="29164" x="6159500" y="2524125"/>
          <p14:tracePt t="29167" x="6176963" y="2524125"/>
          <p14:tracePt t="29171" x="6202363" y="2524125"/>
          <p14:tracePt t="29175" x="6219825" y="2524125"/>
          <p14:tracePt t="29181" x="6245225" y="2524125"/>
          <p14:tracePt t="29183" x="6261100" y="2524125"/>
          <p14:tracePt t="29186" x="6286500" y="2524125"/>
          <p14:tracePt t="29190" x="6303963" y="2524125"/>
          <p14:tracePt t="29191" x="6303963" y="2498725"/>
          <p14:tracePt t="29197" x="6329363" y="2498725"/>
          <p14:tracePt t="29198" x="6346825" y="2498725"/>
          <p14:tracePt t="29201" x="6372225" y="2498725"/>
          <p14:tracePt t="29204" x="6389688" y="2498725"/>
          <p14:tracePt t="29208" x="6415088" y="2498725"/>
          <p14:tracePt t="29214" x="6430963" y="2498725"/>
          <p14:tracePt t="29215" x="6456363" y="2498725"/>
          <p14:tracePt t="29219" x="6473825" y="2481263"/>
          <p14:tracePt t="29223" x="6499225" y="2481263"/>
          <p14:tracePt t="29226" x="6516688" y="2481263"/>
          <p14:tracePt t="29231" x="6542088" y="2481263"/>
          <p14:tracePt t="29233" x="6559550" y="2481263"/>
          <p14:tracePt t="29258" x="6584950" y="2481263"/>
          <p14:tracePt t="29260" x="6600825" y="2481263"/>
          <p14:tracePt t="29265" x="6626225" y="2481263"/>
          <p14:tracePt t="29266" x="6643688" y="2481263"/>
          <p14:tracePt t="29269" x="6669088" y="2481263"/>
          <p14:tracePt t="29273" x="6686550" y="2481263"/>
          <p14:tracePt t="29276" x="6711950" y="2481263"/>
          <p14:tracePt t="29281" x="6729413" y="2455863"/>
          <p14:tracePt t="29284" x="6754813" y="2455863"/>
          <p14:tracePt t="29288" x="6770688" y="2455863"/>
          <p14:tracePt t="29292" x="6797675" y="2455863"/>
          <p14:tracePt t="29297" x="6813550" y="2455863"/>
          <p14:tracePt t="29299" x="6838950" y="2455863"/>
          <p14:tracePt t="29304" x="6856413" y="2455863"/>
          <p14:tracePt t="29309" x="6881813" y="2455863"/>
          <p14:tracePt t="29314" x="6899275" y="2455863"/>
          <p14:tracePt t="29318" x="6924675" y="2455863"/>
          <p14:tracePt t="29323" x="6942138" y="2455863"/>
          <p14:tracePt t="29331" x="6967538" y="2455863"/>
          <p14:tracePt t="29335" x="6983413" y="2455863"/>
          <p14:tracePt t="29340" x="7008813" y="2455863"/>
          <p14:tracePt t="29343" x="7008813" y="2473325"/>
          <p14:tracePt t="29347" x="7026275" y="2473325"/>
          <p14:tracePt t="29351" x="7051675" y="2473325"/>
          <p14:tracePt t="29355" x="7069138" y="2473325"/>
          <p14:tracePt t="29365" x="7112000" y="2498725"/>
          <p14:tracePt t="29368" x="7137400" y="2498725"/>
          <p14:tracePt t="29372" x="7153275" y="2498725"/>
          <p14:tracePt t="29375" x="7153275" y="2516188"/>
          <p14:tracePt t="29376" x="7178675" y="2516188"/>
          <p14:tracePt t="29383" x="7196138" y="2516188"/>
          <p14:tracePt t="29387" x="7221538" y="2516188"/>
          <p14:tracePt t="29390" x="7239000" y="2516188"/>
          <p14:tracePt t="29393" x="7264400" y="2516188"/>
          <p14:tracePt t="29398" x="7281863" y="2516188"/>
          <p14:tracePt t="29399" x="7307263" y="2516188"/>
          <p14:tracePt t="29402" x="7323138" y="2516188"/>
          <p14:tracePt t="29405" x="7348538" y="2516188"/>
          <p14:tracePt t="29408" x="7366000" y="2516188"/>
          <p14:tracePt t="29410" x="7366000" y="2541588"/>
          <p14:tracePt t="29414" x="7391400" y="2541588"/>
          <p14:tracePt t="29415" x="7408863" y="2541588"/>
          <p14:tracePt t="29417" x="7434263" y="2541588"/>
          <p14:tracePt t="29420" x="7451725" y="2541588"/>
          <p14:tracePt t="29423" x="7477125" y="2541588"/>
          <p14:tracePt t="29426" x="7493000" y="2541588"/>
          <p14:tracePt t="29431" x="7518400" y="2541588"/>
          <p14:tracePt t="29433" x="7535863" y="2541588"/>
          <p14:tracePt t="29437" x="7561263" y="2541588"/>
          <p14:tracePt t="29443" x="7578725" y="2557463"/>
          <p14:tracePt t="29449" x="7604125" y="2557463"/>
          <p14:tracePt t="29458" x="7621588" y="2557463"/>
          <p14:tracePt t="29475" x="7646988" y="2557463"/>
          <p14:tracePt t="29504" x="7662863" y="2557463"/>
          <p14:tracePt t="29517" x="7688263" y="2557463"/>
          <p14:tracePt t="29526" x="7705725" y="2557463"/>
          <p14:tracePt t="29532" x="7731125" y="2582863"/>
          <p14:tracePt t="29537" x="7748588" y="2582863"/>
          <p14:tracePt t="29541" x="7773988" y="2582863"/>
          <p14:tracePt t="29548" x="7791450" y="2582863"/>
          <p14:tracePt t="29551" x="7816850" y="2582863"/>
          <p14:tracePt t="29555" x="7832725" y="2582863"/>
          <p14:tracePt t="29560" x="7859713" y="2582863"/>
          <p14:tracePt t="29564" x="7859713" y="2600325"/>
          <p14:tracePt t="29565" x="7875588" y="2600325"/>
          <p14:tracePt t="29571" x="7900988" y="2600325"/>
          <p14:tracePt t="29576" x="7918450" y="2600325"/>
          <p14:tracePt t="29583" x="7943850" y="2600325"/>
          <p14:tracePt t="29598" x="7961313" y="2600325"/>
          <p14:tracePt t="29614" x="7986713" y="2600325"/>
          <p14:tracePt t="29632" x="8004175" y="2600325"/>
          <p14:tracePt t="29649" x="8029575" y="2600325"/>
          <p14:tracePt t="29651" x="8029575" y="2625725"/>
          <p14:tracePt t="29658" x="8045450" y="2625725"/>
          <p14:tracePt t="29668" x="8070850" y="2625725"/>
          <p14:tracePt t="29681" x="8088313" y="2625725"/>
          <p14:tracePt t="29692" x="8113713" y="2625725"/>
          <p14:tracePt t="29710" x="8131175" y="2625725"/>
          <p14:tracePt t="29726" x="8156575" y="2625725"/>
          <p14:tracePt t="29735" x="8174038" y="2625725"/>
          <p14:tracePt t="29743" x="8199438" y="2625725"/>
          <p14:tracePt t="29751" x="8215313" y="2625725"/>
          <p14:tracePt t="29758" x="8240713" y="2625725"/>
          <p14:tracePt t="29759" x="8240713" y="2643188"/>
          <p14:tracePt t="29765" x="8258175" y="2643188"/>
          <p14:tracePt t="29772" x="8283575" y="2643188"/>
          <p14:tracePt t="29781" x="8301038" y="2643188"/>
          <p14:tracePt t="29788" x="8326438" y="2643188"/>
          <p14:tracePt t="29797" x="8343900" y="2643188"/>
          <p14:tracePt t="29803" x="8369300" y="2643188"/>
          <p14:tracePt t="29810" x="8385175" y="2643188"/>
          <p14:tracePt t="29818" x="8410575" y="2643188"/>
          <p14:tracePt t="29823" x="8428038" y="2643188"/>
          <p14:tracePt t="29831" x="8453438" y="2643188"/>
          <p14:tracePt t="29835" x="8470900" y="2643188"/>
          <p14:tracePt t="29840" x="8496300" y="2643188"/>
          <p14:tracePt t="29848" x="8513763" y="2643188"/>
          <p14:tracePt t="29853" x="8539163" y="2643188"/>
          <p14:tracePt t="29860" x="8555038" y="2643188"/>
          <p14:tracePt t="29868" x="8580438" y="2643188"/>
          <p14:tracePt t="29880" x="8597900" y="2643188"/>
          <p14:tracePt t="29892" x="8623300" y="2643188"/>
          <p14:tracePt t="29932" x="8640763" y="2643188"/>
          <p14:tracePt t="29949" x="8666163" y="2643188"/>
          <p14:tracePt t="29957" x="8683625" y="2643188"/>
          <p14:tracePt t="29965" x="8709025" y="2643188"/>
          <p14:tracePt t="29979" x="8724900" y="2643188"/>
          <p14:tracePt t="33965" x="8750300" y="2643188"/>
          <p14:tracePt t="33978" x="8767763" y="2643188"/>
          <p14:tracePt t="33989" x="8793163" y="2643188"/>
          <p14:tracePt t="33998" x="8810625" y="2643188"/>
          <p14:tracePt t="34007" x="8836025" y="2643188"/>
          <p14:tracePt t="34016" x="8853488" y="2643188"/>
          <p14:tracePt t="34030" x="8878888" y="2643188"/>
          <p14:tracePt t="34041" x="8894763" y="2643188"/>
          <p14:tracePt t="34053" x="8921750" y="2643188"/>
          <p14:tracePt t="34065" x="8937625" y="2643188"/>
          <p14:tracePt t="34074" x="8963025" y="2643188"/>
          <p14:tracePt t="34091" x="8980488" y="2643188"/>
          <p14:tracePt t="34132" x="9005888" y="2643188"/>
          <p14:tracePt t="34141" x="9023350" y="2643188"/>
          <p14:tracePt t="34149" x="9048750" y="2643188"/>
          <p14:tracePt t="34157" x="9064625" y="2643188"/>
          <p14:tracePt t="34165" x="9064625" y="2668588"/>
          <p14:tracePt t="34166" x="9091613" y="2668588"/>
          <p14:tracePt t="34174" x="9107488" y="2668588"/>
          <p14:tracePt t="34182" x="9132888" y="2668588"/>
          <p14:tracePt t="34189" x="9150350" y="2668588"/>
          <p14:tracePt t="34198" x="9175750" y="2668588"/>
          <p14:tracePt t="34204" x="9193213" y="2668588"/>
          <p14:tracePt t="34209" x="9218613" y="2668588"/>
          <p14:tracePt t="34214" x="9218613" y="2686050"/>
          <p14:tracePt t="34217" x="9236075" y="2686050"/>
          <p14:tracePt t="34222" x="9261475" y="2686050"/>
          <p14:tracePt t="34231" x="9277350" y="2686050"/>
          <p14:tracePt t="34234" x="9302750" y="2686050"/>
          <p14:tracePt t="34240" x="9320213" y="2686050"/>
          <p14:tracePt t="34247" x="9345613" y="2686050"/>
          <p14:tracePt t="34250" x="9363075" y="2686050"/>
          <p14:tracePt t="34255" x="9388475" y="2686050"/>
          <p14:tracePt t="34256" x="9388475" y="2711450"/>
          <p14:tracePt t="34264" x="9405938" y="2711450"/>
          <p14:tracePt t="34268" x="9431338" y="2711450"/>
          <p14:tracePt t="34274" x="9447213" y="2711450"/>
          <p14:tracePt t="34282" x="9472613" y="2711450"/>
          <p14:tracePt t="34288" x="9490075" y="2711450"/>
          <p14:tracePt t="34299" x="9515475" y="2711450"/>
          <p14:tracePt t="34309" x="9532938" y="2711450"/>
          <p14:tracePt t="34315" x="9532938" y="2727325"/>
          <p14:tracePt t="34316" x="9558338" y="2727325"/>
          <p14:tracePt t="34322" x="9575800" y="2727325"/>
          <p14:tracePt t="34331" x="9601200" y="2727325"/>
          <p14:tracePt t="34332" x="9601200" y="2752725"/>
          <p14:tracePt t="34334" x="9617075" y="2752725"/>
          <p14:tracePt t="34339" x="9642475" y="2752725"/>
          <p14:tracePt t="34347" x="9659938" y="2752725"/>
          <p14:tracePt t="34350" x="9685338" y="2752725"/>
          <p14:tracePt t="34356" x="9702800" y="2752725"/>
          <p14:tracePt t="34364" x="9728200" y="2770188"/>
          <p14:tracePt t="34366" x="9745663" y="2770188"/>
          <p14:tracePt t="34372" x="9771063" y="2770188"/>
          <p14:tracePt t="34381" x="9786938" y="2770188"/>
          <p14:tracePt t="34385" x="9812338" y="2770188"/>
          <p14:tracePt t="34391" x="9829800" y="2770188"/>
          <p14:tracePt t="34411" x="9855200" y="2770188"/>
          <p14:tracePt t="34420" x="9872663" y="2770188"/>
          <p14:tracePt t="34430" x="9898063" y="2770188"/>
          <p14:tracePt t="34437" x="9915525" y="2770188"/>
          <p14:tracePt t="34447" x="9940925" y="2770188"/>
          <p14:tracePt t="34451" x="9956800" y="2770188"/>
          <p14:tracePt t="34459" x="9983788" y="2770188"/>
          <p14:tracePt t="34465" x="9999663" y="2770188"/>
          <p14:tracePt t="34475" x="10025063" y="2770188"/>
          <p14:tracePt t="34487" x="10042525" y="2770188"/>
          <p14:tracePt t="34502" x="10067925" y="2770188"/>
          <p14:tracePt t="34515" x="10085388" y="2770188"/>
          <p14:tracePt t="34518" x="10085388" y="2752725"/>
          <p14:tracePt t="34521" x="10110788" y="2752725"/>
          <p14:tracePt t="34531" x="10126663" y="2752725"/>
          <p14:tracePt t="34537" x="10153650" y="2752725"/>
          <p14:tracePt t="34547" x="10169525" y="2752725"/>
          <p14:tracePt t="34551" x="10194925" y="2752725"/>
          <p14:tracePt t="34556" x="10194925" y="2736850"/>
          <p14:tracePt t="34559" x="10212388" y="2736850"/>
          <p14:tracePt t="34566" x="10237788" y="2736850"/>
          <p14:tracePt t="34573" x="10255250" y="2736850"/>
          <p14:tracePt t="34581" x="10280650" y="2736850"/>
          <p14:tracePt t="34586" x="10298113" y="2736850"/>
          <p14:tracePt t="34597" x="10323513" y="2736850"/>
          <p14:tracePt t="34657" x="10339388" y="2736850"/>
          <p14:tracePt t="34718" x="10364788" y="2736850"/>
          <p14:tracePt t="34737" x="10382250" y="2736850"/>
          <p14:tracePt t="34755" x="10407650" y="2736850"/>
          <p14:tracePt t="34772" x="10425113" y="2736850"/>
          <p14:tracePt t="34785" x="10450513" y="2736850"/>
          <p14:tracePt t="34792" x="10467975" y="2736850"/>
          <p14:tracePt t="34799" x="10493375" y="2736850"/>
          <p14:tracePt t="34810" x="10509250" y="2736850"/>
          <p14:tracePt t="34823" x="10534650" y="2736850"/>
          <p14:tracePt t="34859" x="10552113" y="2736850"/>
          <p14:tracePt t="34876" x="10577513" y="2736850"/>
          <p14:tracePt t="34887" x="10594975" y="2736850"/>
          <p14:tracePt t="34895" x="10620375" y="2736850"/>
          <p14:tracePt t="34899" x="10620375" y="2711450"/>
          <p14:tracePt t="34901" x="10637838" y="2711450"/>
          <p14:tracePt t="34906" x="10663238" y="2711450"/>
          <p14:tracePt t="34914" x="10679113" y="2711450"/>
          <p14:tracePt t="34916" x="10704513" y="2711450"/>
          <p14:tracePt t="34921" x="10721975" y="2711450"/>
          <p14:tracePt t="34927" x="10747375" y="2711450"/>
          <p14:tracePt t="34934" x="10764838" y="2711450"/>
          <p14:tracePt t="34943" x="10790238" y="2711450"/>
          <p14:tracePt t="34958" x="10807700" y="2711450"/>
          <p14:tracePt t="34960" x="10807700" y="2693988"/>
          <p14:tracePt t="34995" x="10833100" y="2693988"/>
          <p14:tracePt t="35009" x="10833100" y="2668588"/>
          <p14:tracePt t="35078" x="10815638" y="2668588"/>
          <p14:tracePt t="35081" x="10815638" y="2651125"/>
          <p14:tracePt t="35086" x="10790238" y="2651125"/>
          <p14:tracePt t="35092" x="10772775" y="2651125"/>
          <p14:tracePt t="35099" x="10747375" y="2651125"/>
          <p14:tracePt t="35100" x="10729913" y="2651125"/>
          <p14:tracePt t="35103" x="10704513" y="2651125"/>
          <p14:tracePt t="35105" x="10704513" y="2625725"/>
          <p14:tracePt t="35107" x="10688638" y="2625725"/>
          <p14:tracePt t="35109" x="10663238" y="2625725"/>
          <p14:tracePt t="35114" x="10645775" y="2625725"/>
          <p14:tracePt t="35115" x="10620375" y="2625725"/>
          <p14:tracePt t="35117" x="10602913" y="2625725"/>
          <p14:tracePt t="35119" x="10577513" y="2625725"/>
          <p14:tracePt t="35122" x="10560050" y="2625725"/>
          <p14:tracePt t="35124" x="10534650" y="2625725"/>
          <p14:tracePt t="35126" x="10518775" y="2625725"/>
          <p14:tracePt t="35132" x="10475913" y="2625725"/>
          <p14:tracePt t="35132" x="10450513" y="2625725"/>
          <p14:tracePt t="35133" x="10433050" y="2625725"/>
          <p14:tracePt t="35135" x="10407650" y="2625725"/>
          <p14:tracePt t="35137" x="10390188" y="2625725"/>
          <p14:tracePt t="35139" x="10364788" y="2625725"/>
          <p14:tracePt t="35140" x="10348913" y="2625725"/>
          <p14:tracePt t="35141" x="10323513" y="2625725"/>
          <p14:tracePt t="35143" x="10306050" y="2625725"/>
          <p14:tracePt t="35149" x="10237788" y="2625725"/>
          <p14:tracePt t="35149" x="10220325" y="2625725"/>
          <p14:tracePt t="35151" x="10194925" y="2625725"/>
          <p14:tracePt t="35152" x="10179050" y="2625725"/>
          <p14:tracePt t="35154" x="10153650" y="2625725"/>
          <p14:tracePt t="35155" x="10136188" y="2625725"/>
          <p14:tracePt t="35157" x="10110788" y="2625725"/>
          <p14:tracePt t="35158" x="10093325" y="2625725"/>
          <p14:tracePt t="35160" x="10067925" y="2625725"/>
          <p14:tracePt t="35165" x="9983788" y="2643188"/>
          <p14:tracePt t="35167" x="9966325" y="2643188"/>
          <p14:tracePt t="35168" x="9940925" y="2643188"/>
          <p14:tracePt t="35169" x="9923463" y="2643188"/>
          <p14:tracePt t="35170" x="9898063" y="2643188"/>
          <p14:tracePt t="35171" x="9880600" y="2668588"/>
          <p14:tracePt t="35172" x="9855200" y="2668588"/>
          <p14:tracePt t="35174" x="9839325" y="2668588"/>
          <p14:tracePt t="35175" x="9796463" y="2668588"/>
          <p14:tracePt t="35177" x="9771063" y="2686050"/>
          <p14:tracePt t="35182" x="9667875" y="2686050"/>
          <p14:tracePt t="35182" x="9642475" y="2686050"/>
          <p14:tracePt t="35184" x="9626600" y="2711450"/>
          <p14:tracePt t="35185" x="9601200" y="2711450"/>
          <p14:tracePt t="35186" x="9583738" y="2711450"/>
          <p14:tracePt t="35187" x="9558338" y="2711450"/>
          <p14:tracePt t="35188" x="9540875" y="2727325"/>
          <p14:tracePt t="35189" x="9515475" y="2727325"/>
          <p14:tracePt t="35190" x="9498013" y="2727325"/>
          <p14:tracePt t="35191" x="9472613" y="2727325"/>
          <p14:tracePt t="35192" x="9456738" y="2752725"/>
          <p14:tracePt t="35193" x="9431338" y="2752725"/>
          <p14:tracePt t="35194" x="9413875" y="2752725"/>
          <p14:tracePt t="35198" x="9302750" y="2795588"/>
          <p14:tracePt t="35200" x="9286875" y="2795588"/>
          <p14:tracePt t="35202" x="9244013" y="2795588"/>
          <p14:tracePt t="35203" x="9201150" y="2813050"/>
          <p14:tracePt t="35205" x="9158288" y="2813050"/>
          <p14:tracePt t="35206" x="9132888" y="2838450"/>
          <p14:tracePt t="35207" x="9117013" y="2838450"/>
          <p14:tracePt t="35208" x="9074150" y="2838450"/>
          <p14:tracePt t="35209" x="9048750" y="2855913"/>
          <p14:tracePt t="35210" x="9031288" y="2855913"/>
          <p14:tracePt t="35215" x="8921750" y="2897188"/>
          <p14:tracePt t="35215" x="8904288" y="2897188"/>
          <p14:tracePt t="35217" x="8861425" y="2897188"/>
          <p14:tracePt t="35218" x="8836025" y="2897188"/>
          <p14:tracePt t="35219" x="8818563" y="2922588"/>
          <p14:tracePt t="35220" x="8793163" y="2922588"/>
          <p14:tracePt t="35221" x="8777288" y="2922588"/>
          <p14:tracePt t="35222" x="8750300" y="2922588"/>
          <p14:tracePt t="35223" x="8734425" y="2940050"/>
          <p14:tracePt t="35224" x="8709025" y="2940050"/>
          <p14:tracePt t="35225" x="8691563" y="2940050"/>
          <p14:tracePt t="35226" x="8666163" y="2965450"/>
          <p14:tracePt t="35227" x="8648700" y="2965450"/>
          <p14:tracePt t="35232" x="8539163" y="2982913"/>
          <p14:tracePt t="35233" x="8496300" y="3008313"/>
          <p14:tracePt t="35240" x="8478838" y="3008313"/>
          <p14:tracePt t="35241" x="8435975" y="3008313"/>
          <p14:tracePt t="35242" x="8410575" y="3008313"/>
          <p14:tracePt t="35243" x="8394700" y="3025775"/>
          <p14:tracePt t="35248" x="8240713" y="3051175"/>
          <p14:tracePt t="35250" x="8224838" y="3051175"/>
          <p14:tracePt t="35252" x="8181975" y="3051175"/>
          <p14:tracePt t="35252" x="8156575" y="3051175"/>
          <p14:tracePt t="35254" x="8139113" y="3051175"/>
          <p14:tracePt t="35254" x="8113713" y="3051175"/>
          <p14:tracePt t="35256" x="8070850" y="3067050"/>
          <p14:tracePt t="35257" x="8054975" y="3067050"/>
          <p14:tracePt t="35258" x="8029575" y="3067050"/>
          <p14:tracePt t="35259" x="8012113" y="3067050"/>
          <p14:tracePt t="35260" x="7986713" y="3067050"/>
          <p14:tracePt t="35265" x="7885113" y="3094038"/>
          <p14:tracePt t="35265" x="7859713" y="3094038"/>
          <p14:tracePt t="35267" x="7842250" y="3094038"/>
          <p14:tracePt t="35268" x="7816850" y="3094038"/>
          <p14:tracePt t="35269" x="7799388" y="3094038"/>
          <p14:tracePt t="35270" x="7773988" y="3094038"/>
          <p14:tracePt t="35271" x="7731125" y="3109913"/>
          <p14:tracePt t="35273" x="7715250" y="3109913"/>
          <p14:tracePt t="35274" x="7688263" y="3109913"/>
          <p14:tracePt t="35275" x="7672388" y="3109913"/>
          <p14:tracePt t="35276" x="7646988" y="3109913"/>
          <p14:tracePt t="35277" x="7629525" y="3109913"/>
          <p14:tracePt t="35282" x="7518400" y="3135313"/>
          <p14:tracePt t="35283" x="7502525" y="3135313"/>
          <p14:tracePt t="35284" x="7477125" y="3135313"/>
          <p14:tracePt t="35285" x="7459663" y="3135313"/>
          <p14:tracePt t="35287" x="7434263" y="3135313"/>
          <p14:tracePt t="35288" x="7416800" y="3135313"/>
          <p14:tracePt t="35289" x="7391400" y="3152775"/>
          <p14:tracePt t="35291" x="7373938" y="3152775"/>
          <p14:tracePt t="35292" x="7348538" y="3152775"/>
          <p14:tracePt t="35293" x="7332663" y="3152775"/>
          <p14:tracePt t="35294" x="7307263" y="3152775"/>
          <p14:tracePt t="35298" x="7246938" y="3152775"/>
          <p14:tracePt t="35299" x="7221538" y="3178175"/>
          <p14:tracePt t="35300" x="7204075" y="3178175"/>
          <p14:tracePt t="35301" x="7178675" y="3178175"/>
          <p14:tracePt t="35303" x="7162800" y="3178175"/>
          <p14:tracePt t="35304" x="7137400" y="3178175"/>
          <p14:tracePt t="35305" x="7119938" y="3178175"/>
          <p14:tracePt t="35315" x="7034213" y="3178175"/>
          <p14:tracePt t="35317" x="7008813" y="3178175"/>
          <p14:tracePt t="35319" x="6992938" y="3178175"/>
          <p14:tracePt t="35320" x="6967538" y="3195638"/>
          <p14:tracePt t="35321" x="6950075" y="3195638"/>
          <p14:tracePt t="35322" x="6924675" y="3195638"/>
          <p14:tracePt t="35323" x="6907213" y="3195638"/>
          <p14:tracePt t="35325" x="6881813" y="3195638"/>
          <p14:tracePt t="35326" x="6864350" y="3195638"/>
          <p14:tracePt t="35332" x="6780213" y="3221038"/>
          <p14:tracePt t="35333" x="6754813" y="3221038"/>
          <p14:tracePt t="35334" x="6737350" y="3221038"/>
          <p14:tracePt t="35335" x="6711950" y="3221038"/>
          <p14:tracePt t="35336" x="6694488" y="3238500"/>
          <p14:tracePt t="35338" x="6669088" y="3238500"/>
          <p14:tracePt t="35339" x="6653213" y="3238500"/>
          <p14:tracePt t="35341" x="6626225" y="3238500"/>
          <p14:tracePt t="35342" x="6610350" y="3238500"/>
          <p14:tracePt t="35343" x="6584950" y="3238500"/>
          <p14:tracePt t="35348" x="6499225" y="3263900"/>
          <p14:tracePt t="35349" x="6483350" y="3263900"/>
          <p14:tracePt t="35350" x="6456363" y="3263900"/>
          <p14:tracePt t="35351" x="6440488" y="3263900"/>
          <p14:tracePt t="35352" x="6415088" y="3263900"/>
          <p14:tracePt t="35353" x="6397625" y="3279775"/>
          <p14:tracePt t="35354" x="6372225" y="3279775"/>
          <p14:tracePt t="35355" x="6354763" y="3279775"/>
          <p14:tracePt t="35356" x="6329363" y="3279775"/>
          <p14:tracePt t="35357" x="6311900" y="3279775"/>
          <p14:tracePt t="35359" x="6286500" y="3279775"/>
          <p14:tracePt t="35360" x="6270625" y="3279775"/>
          <p14:tracePt t="35365" x="6184900" y="3305175"/>
          <p14:tracePt t="35366" x="6159500" y="3305175"/>
          <p14:tracePt t="35368" x="6142038" y="3305175"/>
          <p14:tracePt t="35369" x="6116638" y="3305175"/>
          <p14:tracePt t="35370" x="6100763" y="3305175"/>
          <p14:tracePt t="35372" x="6075363" y="3305175"/>
          <p14:tracePt t="35373" x="6057900" y="3305175"/>
          <p14:tracePt t="35374" x="6032500" y="3305175"/>
          <p14:tracePt t="35376" x="6015038" y="3305175"/>
          <p14:tracePt t="35377" x="5989638" y="3305175"/>
          <p14:tracePt t="35382" x="5946775" y="3305175"/>
          <p14:tracePt t="35382" x="5930900" y="3305175"/>
          <p14:tracePt t="35384" x="5905500" y="3305175"/>
          <p14:tracePt t="35386" x="5888038" y="3305175"/>
          <p14:tracePt t="35387" x="5862638" y="3305175"/>
          <p14:tracePt t="35389" x="5845175" y="3305175"/>
          <p14:tracePt t="35391" x="5819775" y="3305175"/>
          <p14:tracePt t="35393" x="5802313" y="3305175"/>
          <p14:tracePt t="35394" x="5776913" y="3305175"/>
          <p14:tracePt t="35398" x="5761038" y="3305175"/>
          <p14:tracePt t="35399" x="5735638" y="3305175"/>
          <p14:tracePt t="35401" x="5718175" y="3305175"/>
          <p14:tracePt t="35403" x="5692775" y="3305175"/>
          <p14:tracePt t="35405" x="5675313" y="3305175"/>
          <p14:tracePt t="35408" x="5649913" y="3305175"/>
          <p14:tracePt t="35410" x="5632450" y="3305175"/>
          <p14:tracePt t="35414" x="5607050" y="3305175"/>
          <p14:tracePt t="35415" x="5591175" y="3305175"/>
          <p14:tracePt t="35417" x="5565775" y="3305175"/>
          <p14:tracePt t="35419" x="5548313" y="3305175"/>
          <p14:tracePt t="35422" x="5522913" y="3305175"/>
          <p14:tracePt t="35424" x="5505450" y="3305175"/>
          <p14:tracePt t="35427" x="5480050" y="3305175"/>
          <p14:tracePt t="35431" x="5462588" y="3305175"/>
          <p14:tracePt t="35433" x="5437188" y="3305175"/>
          <p14:tracePt t="35436" x="5421313" y="3305175"/>
          <p14:tracePt t="35439" x="5394325" y="3305175"/>
          <p14:tracePt t="35442" x="5378450" y="3305175"/>
          <p14:tracePt t="35447" x="5353050" y="3305175"/>
          <p14:tracePt t="35449" x="5335588" y="3305175"/>
          <p14:tracePt t="35452" x="5310188" y="3305175"/>
          <p14:tracePt t="35455" x="5292725" y="3305175"/>
          <p14:tracePt t="35459" x="5267325" y="3305175"/>
          <p14:tracePt t="35464" x="5249863" y="3305175"/>
          <p14:tracePt t="35466" x="5224463" y="3305175"/>
          <p14:tracePt t="35470" x="5208588" y="3305175"/>
          <p14:tracePt t="35474" x="5183188" y="3305175"/>
          <p14:tracePt t="35477" x="5165725" y="3305175"/>
          <p14:tracePt t="35482" x="5140325" y="3305175"/>
          <p14:tracePt t="35484" x="5122863" y="3305175"/>
          <p14:tracePt t="35487" x="5097463" y="3305175"/>
          <p14:tracePt t="35490" x="5080000" y="3305175"/>
          <p14:tracePt t="35493" x="5054600" y="3305175"/>
          <p14:tracePt t="35497" x="5038725" y="3305175"/>
          <p14:tracePt t="35499" x="5013325" y="3322638"/>
          <p14:tracePt t="35501" x="4995863" y="3322638"/>
          <p14:tracePt t="35503" x="4970463" y="3322638"/>
          <p14:tracePt t="35506" x="4953000" y="3322638"/>
          <p14:tracePt t="35508" x="4927600" y="3322638"/>
          <p14:tracePt t="35514" x="4884738" y="3322638"/>
          <p14:tracePt t="35516" x="4868863" y="3322638"/>
          <p14:tracePt t="35519" x="4843463" y="3322638"/>
          <p14:tracePt t="35522" x="4826000" y="3322638"/>
          <p14:tracePt t="35524" x="4800600" y="3322638"/>
          <p14:tracePt t="35527" x="4783138" y="3322638"/>
          <p14:tracePt t="35531" x="4757738" y="3322638"/>
          <p14:tracePt t="35533" x="4740275" y="3322638"/>
          <p14:tracePt t="35536" x="4714875" y="3322638"/>
          <p14:tracePt t="35539" x="4699000" y="3322638"/>
          <p14:tracePt t="35542" x="4673600" y="3322638"/>
          <p14:tracePt t="35547" x="4656138" y="3322638"/>
          <p14:tracePt t="35549" x="4630738" y="3322638"/>
          <p14:tracePt t="35552" x="4613275" y="3322638"/>
          <p14:tracePt t="35555" x="4587875" y="3322638"/>
          <p14:tracePt t="35559" x="4570413" y="3322638"/>
          <p14:tracePt t="35565" x="4545013" y="3322638"/>
          <p14:tracePt t="35570" x="4529138" y="3322638"/>
          <p14:tracePt t="35577" x="4503738" y="3322638"/>
          <p14:tracePt t="35588" x="4486275" y="3322638"/>
          <p14:tracePt t="35599" x="4460875" y="3322638"/>
          <p14:tracePt t="35605" x="4443413" y="3322638"/>
          <p14:tracePt t="35614" x="4418013" y="3322638"/>
          <p14:tracePt t="35618" x="4400550" y="3322638"/>
          <p14:tracePt t="35622" x="4375150" y="3322638"/>
          <p14:tracePt t="35626" x="4359275" y="3322638"/>
          <p14:tracePt t="35631" x="4332288" y="3322638"/>
          <p14:tracePt t="35632" x="4332288" y="3305175"/>
          <p14:tracePt t="35634" x="4316413" y="3305175"/>
          <p14:tracePt t="35637" x="4291013" y="3305175"/>
          <p14:tracePt t="35641" x="4273550" y="3305175"/>
          <p14:tracePt t="35647" x="4248150" y="3305175"/>
          <p14:tracePt t="35648" x="4230688" y="3305175"/>
          <p14:tracePt t="35652" x="4205288" y="3305175"/>
          <p14:tracePt t="35656" x="4187825" y="3305175"/>
          <p14:tracePt t="35660" x="4162425" y="3305175"/>
          <p14:tracePt t="35665" x="4146550" y="3305175"/>
          <p14:tracePt t="35671" x="4121150" y="3305175"/>
          <p14:tracePt t="35676" x="4103688" y="3305175"/>
          <p14:tracePt t="35682" x="4078288" y="3305175"/>
          <p14:tracePt t="35683" x="4078288" y="3289300"/>
          <p14:tracePt t="35684" x="4060825" y="3289300"/>
          <p14:tracePt t="35688" x="4035425" y="3289300"/>
          <p14:tracePt t="35693" x="4017963" y="3289300"/>
          <p14:tracePt t="35698" x="3992563" y="3289300"/>
          <p14:tracePt t="35700" x="3976688" y="3289300"/>
          <p14:tracePt t="35704" x="3951288" y="3289300"/>
          <p14:tracePt t="35706" x="3933825" y="3289300"/>
          <p14:tracePt t="35710" x="3908425" y="3289300"/>
          <p14:tracePt t="35715" x="3890963" y="3289300"/>
          <p14:tracePt t="35715" x="3865563" y="3289300"/>
          <p14:tracePt t="35718" x="3848100" y="3263900"/>
          <p14:tracePt t="35721" x="3822700" y="3263900"/>
          <p14:tracePt t="35724" x="3806825" y="3263900"/>
          <p14:tracePt t="35727" x="3781425" y="3263900"/>
          <p14:tracePt t="35731" x="3763963" y="3263900"/>
          <p14:tracePt t="35735" x="3738563" y="3263900"/>
          <p14:tracePt t="35739" x="3721100" y="3263900"/>
          <p14:tracePt t="35743" x="3695700" y="3263900"/>
          <p14:tracePt t="35748" x="3678238" y="3246438"/>
          <p14:tracePt t="35752" x="3652838" y="3246438"/>
          <p14:tracePt t="35757" x="3636963" y="3246438"/>
          <p14:tracePt t="35763" x="3611563" y="3246438"/>
          <p14:tracePt t="35766" x="3594100" y="3246438"/>
          <p14:tracePt t="35771" x="3568700" y="3246438"/>
          <p14:tracePt t="35775" x="3568700" y="3221038"/>
          <p14:tracePt t="35776" x="3551238" y="3221038"/>
          <p14:tracePt t="35782" x="3525838" y="3221038"/>
          <p14:tracePt t="35787" x="3508375" y="3221038"/>
          <p14:tracePt t="35793" x="3482975" y="3221038"/>
          <p14:tracePt t="35799" x="3467100" y="3221038"/>
          <p14:tracePt t="35802" x="3467100" y="3203575"/>
          <p14:tracePt t="35806" x="3441700" y="3203575"/>
          <p14:tracePt t="35814" x="3424238" y="3203575"/>
          <p14:tracePt t="35816" x="3398838" y="3203575"/>
          <p14:tracePt t="35821" x="3381375" y="3203575"/>
          <p14:tracePt t="35826" x="3355975" y="3203575"/>
          <p14:tracePt t="35832" x="3338513" y="3203575"/>
          <p14:tracePt t="35836" x="3313113" y="3203575"/>
          <p14:tracePt t="35837" x="3313113" y="3178175"/>
          <p14:tracePt t="35839" x="3297238" y="3178175"/>
          <p14:tracePt t="35847" x="3270250" y="3178175"/>
          <p14:tracePt t="35849" x="3254375" y="3178175"/>
          <p14:tracePt t="35852" x="3228975" y="3178175"/>
          <p14:tracePt t="35857" x="3211513" y="3178175"/>
          <p14:tracePt t="35864" x="3186113" y="3178175"/>
          <p14:tracePt t="35865" x="3186113" y="3160713"/>
          <p14:tracePt t="35869" x="3168650" y="3160713"/>
          <p14:tracePt t="35876" x="3143250" y="3160713"/>
          <p14:tracePt t="35884" x="3127375" y="3160713"/>
          <p14:tracePt t="35898" x="3100388" y="3160713"/>
          <p14:tracePt t="35902" x="3100388" y="3135313"/>
          <p14:tracePt t="35906" x="3084513" y="3135313"/>
          <p14:tracePt t="35918" x="3059113" y="3135313"/>
          <p14:tracePt t="35931" x="3041650" y="3135313"/>
          <p14:tracePt t="35942" x="3016250" y="3135313"/>
          <p14:tracePt t="35953" x="2998788" y="3135313"/>
          <p14:tracePt t="35954" x="2998788" y="3119438"/>
          <p14:tracePt t="35964" x="2973388" y="3119438"/>
          <p14:tracePt t="35969" x="2955925" y="3119438"/>
          <p14:tracePt t="35975" x="2930525" y="3119438"/>
          <p14:tracePt t="35982" x="2914650" y="3119438"/>
          <p14:tracePt t="35986" x="2889250" y="3119438"/>
          <p14:tracePt t="35992" x="2871788" y="3119438"/>
          <p14:tracePt t="35998" x="2846388" y="3119438"/>
          <p14:tracePt t="35999" x="2846388" y="3094038"/>
          <p14:tracePt t="36003" x="2828925" y="3094038"/>
          <p14:tracePt t="36010" x="2803525" y="3094038"/>
          <p14:tracePt t="36020" x="2786063" y="3094038"/>
          <p14:tracePt t="36071" x="2760663" y="3094038"/>
          <p14:tracePt t="36182" x="2778125" y="3094038"/>
          <p14:tracePt t="36187" x="2778125" y="3076575"/>
          <p14:tracePt t="36206" x="2803525" y="3076575"/>
          <p14:tracePt t="36220" x="2820988" y="3076575"/>
          <p14:tracePt t="36231" x="2846388" y="3076575"/>
          <p14:tracePt t="36237" x="2863850" y="3076575"/>
          <p14:tracePt t="36247" x="2889250" y="3076575"/>
          <p14:tracePt t="36250" x="2905125" y="3076575"/>
          <p14:tracePt t="36255" x="2930525" y="3076575"/>
          <p14:tracePt t="36259" x="2947988" y="3076575"/>
          <p14:tracePt t="36264" x="2973388" y="3076575"/>
          <p14:tracePt t="36266" x="2990850" y="3076575"/>
          <p14:tracePt t="36269" x="3016250" y="3076575"/>
          <p14:tracePt t="36272" x="3033713" y="3076575"/>
          <p14:tracePt t="36275" x="3059113" y="3076575"/>
          <p14:tracePt t="36277" x="3074988" y="3076575"/>
          <p14:tracePt t="36281" x="3100388" y="3076575"/>
          <p14:tracePt t="36282" x="3117850" y="3076575"/>
          <p14:tracePt t="36284" x="3143250" y="3076575"/>
          <p14:tracePt t="36286" x="3160713" y="3076575"/>
          <p14:tracePt t="36289" x="3186113" y="3076575"/>
          <p14:tracePt t="36291" x="3203575" y="3076575"/>
          <p14:tracePt t="36293" x="3228975" y="3076575"/>
          <p14:tracePt t="36297" x="3244850" y="3076575"/>
          <p14:tracePt t="36299" x="3270250" y="3076575"/>
          <p14:tracePt t="36300" x="3287713" y="3076575"/>
          <p14:tracePt t="36302" x="3313113" y="3076575"/>
          <p14:tracePt t="36305" x="3330575" y="3076575"/>
          <p14:tracePt t="36307" x="3355975" y="3076575"/>
          <p14:tracePt t="36309" x="3373438" y="3076575"/>
          <p14:tracePt t="36315" x="3414713" y="3076575"/>
          <p14:tracePt t="36316" x="3441700" y="3076575"/>
          <p14:tracePt t="36319" x="3457575" y="3076575"/>
          <p14:tracePt t="36322" x="3482975" y="3076575"/>
          <p14:tracePt t="36325" x="3500438" y="3076575"/>
          <p14:tracePt t="36332" x="3543300" y="3076575"/>
          <p14:tracePt t="36333" x="3568700" y="3076575"/>
          <p14:tracePt t="36336" x="3586163" y="3076575"/>
          <p14:tracePt t="36339" x="3611563" y="3076575"/>
          <p14:tracePt t="36343" x="3627438" y="3076575"/>
          <p14:tracePt t="36348" x="3652838" y="3076575"/>
          <p14:tracePt t="36350" x="3670300" y="3076575"/>
          <p14:tracePt t="36354" x="3695700" y="3076575"/>
          <p14:tracePt t="36359" x="3713163" y="3076575"/>
          <p14:tracePt t="36364" x="3738563" y="3076575"/>
          <p14:tracePt t="36368" x="3756025" y="3076575"/>
          <p14:tracePt t="36372" x="3781425" y="3076575"/>
          <p14:tracePt t="36377" x="3797300" y="3076575"/>
          <p14:tracePt t="36383" x="3822700" y="3076575"/>
          <p14:tracePt t="36388" x="3840163" y="3076575"/>
          <p14:tracePt t="36392" x="3840163" y="3094038"/>
          <p14:tracePt t="36393" x="3865563" y="3094038"/>
          <p14:tracePt t="36398" x="3883025" y="3094038"/>
          <p14:tracePt t="36402" x="3908425" y="3094038"/>
          <p14:tracePt t="36406" x="3925888" y="3094038"/>
          <p14:tracePt t="36409" x="3951288" y="3094038"/>
          <p14:tracePt t="36414" x="3967163" y="3094038"/>
          <p14:tracePt t="36415" x="3992563" y="3094038"/>
          <p14:tracePt t="36418" x="4010025" y="3094038"/>
          <p14:tracePt t="36421" x="4035425" y="3094038"/>
          <p14:tracePt t="36423" x="4035425" y="3109913"/>
          <p14:tracePt t="36424" x="4052888" y="3109913"/>
          <p14:tracePt t="36426" x="4078288" y="3109913"/>
          <p14:tracePt t="36431" x="4095750" y="3109913"/>
          <p14:tracePt t="36432" x="4121150" y="3109913"/>
          <p14:tracePt t="36435" x="4137025" y="3109913"/>
          <p14:tracePt t="36437" x="4162425" y="3109913"/>
          <p14:tracePt t="36440" x="4179888" y="3109913"/>
          <p14:tracePt t="36442" x="4205288" y="3109913"/>
          <p14:tracePt t="36447" x="4222750" y="3109913"/>
          <p14:tracePt t="36449" x="4248150" y="3109913"/>
          <p14:tracePt t="36451" x="4265613" y="3109913"/>
          <p14:tracePt t="36465" x="4291013" y="3109913"/>
          <p14:tracePt t="36467" x="4306888" y="3109913"/>
          <p14:tracePt t="36475" x="4332288" y="3109913"/>
          <p14:tracePt t="36481" x="4349750" y="3109913"/>
          <p14:tracePt t="36483" x="4375150" y="3109913"/>
          <p14:tracePt t="36487" x="4392613" y="3109913"/>
          <p14:tracePt t="36491" x="4418013" y="3109913"/>
          <p14:tracePt t="36497" x="4435475" y="3109913"/>
          <p14:tracePt t="36500" x="4460875" y="3109913"/>
          <p14:tracePt t="36505" x="4476750" y="3109913"/>
          <p14:tracePt t="36507" x="4476750" y="3094038"/>
          <p14:tracePt t="36509" x="4503738" y="3094038"/>
          <p14:tracePt t="36515" x="4519613" y="3094038"/>
          <p14:tracePt t="36520" x="4545013" y="3094038"/>
          <p14:tracePt t="36525" x="4562475" y="3094038"/>
          <p14:tracePt t="36532" x="4562475" y="3076575"/>
          <p14:tracePt t="36533" x="4587875" y="3076575"/>
          <p14:tracePt t="36547" x="4605338" y="3076575"/>
          <p14:tracePt t="36550" x="4630738" y="3076575"/>
          <p14:tracePt t="36555" x="4646613" y="3076575"/>
          <p14:tracePt t="36560" x="4673600" y="3076575"/>
          <p14:tracePt t="36566" x="4689475" y="3076575"/>
          <p14:tracePt t="36571" x="4714875" y="3076575"/>
          <p14:tracePt t="36574" x="4714875" y="3051175"/>
          <p14:tracePt t="36575" x="4732338" y="3051175"/>
          <p14:tracePt t="36581" x="4757738" y="3051175"/>
          <p14:tracePt t="36585" x="4775200" y="3051175"/>
          <p14:tracePt t="36590" x="4800600" y="3051175"/>
          <p14:tracePt t="36597" x="4818063" y="3051175"/>
          <p14:tracePt t="36600" x="4843463" y="3051175"/>
          <p14:tracePt t="36606" x="4859338" y="3051175"/>
          <p14:tracePt t="36614" x="4884738" y="3051175"/>
          <p14:tracePt t="36619" x="4902200" y="3051175"/>
          <p14:tracePt t="36620" x="4902200" y="3033713"/>
          <p14:tracePt t="36626" x="4927600" y="3033713"/>
          <p14:tracePt t="36635" x="4945063" y="3033713"/>
          <p14:tracePt t="36650" x="4970463" y="3033713"/>
          <p14:tracePt t="36670" x="4987925" y="3033713"/>
          <p14:tracePt t="36684" x="4987925" y="3008313"/>
          <p14:tracePt t="36685" x="5013325" y="3008313"/>
          <p14:tracePt t="36698" x="5029200" y="3008313"/>
          <p14:tracePt t="36709" x="5054600" y="3008313"/>
          <p14:tracePt t="36716" x="5054600" y="2990850"/>
          <p14:tracePt t="36725" x="5072063" y="2990850"/>
          <p14:tracePt t="36734" x="5097463" y="2990850"/>
          <p14:tracePt t="36747" x="5114925" y="2990850"/>
          <p14:tracePt t="36750" x="5114925" y="2965450"/>
          <p14:tracePt t="36752" x="5140325" y="2965450"/>
          <p14:tracePt t="36764" x="5157788" y="2965450"/>
          <p14:tracePt t="36774" x="5183188" y="2965450"/>
          <p14:tracePt t="36783" x="5199063" y="2965450"/>
          <p14:tracePt t="36791" x="5224463" y="2965450"/>
          <p14:tracePt t="36798" x="5241925" y="2965450"/>
          <p14:tracePt t="36806" x="5267325" y="2965450"/>
          <p14:tracePt t="36814" x="5284788" y="2965450"/>
          <p14:tracePt t="36818" x="5284788" y="2949575"/>
          <p14:tracePt t="36820" x="5310188" y="2949575"/>
          <p14:tracePt t="36928" x="5327650" y="2949575"/>
          <p14:tracePt t="36939" x="5353050" y="2949575"/>
          <p14:tracePt t="36948" x="5368925" y="2949575"/>
          <p14:tracePt t="36959" x="5394325" y="2949575"/>
          <p14:tracePt t="36972" x="5411788" y="2949575"/>
          <p14:tracePt t="36987" x="5437188" y="2949575"/>
          <p14:tracePt t="37040" x="5454650" y="2949575"/>
          <p14:tracePt t="37053" x="5480050" y="2949575"/>
          <p14:tracePt t="37066" x="5480050" y="2922588"/>
          <p14:tracePt t="37100" x="5462588" y="2922588"/>
          <p14:tracePt t="37133" x="5437188" y="2922588"/>
          <p14:tracePt t="37136" x="5437188" y="2906713"/>
          <p14:tracePt t="37137" x="5421313" y="2906713"/>
          <p14:tracePt t="37161" x="5394325" y="2906713"/>
          <p14:tracePt t="37182" x="5411788" y="2906713"/>
          <p14:tracePt t="37189" x="5437188" y="2906713"/>
          <p14:tracePt t="37202" x="5454650" y="2906713"/>
          <p14:tracePt t="37231" x="5480050" y="2906713"/>
          <p14:tracePt t="37287" x="5462588" y="2906713"/>
          <p14:tracePt t="37295" x="5437188" y="2906713"/>
          <p14:tracePt t="37343" x="5421313" y="2906713"/>
          <p14:tracePt t="37365" x="5437188" y="2906713"/>
          <p14:tracePt t="37371" x="5454650" y="2906713"/>
          <p14:tracePt t="37376" x="5480050" y="2906713"/>
          <p14:tracePt t="37392" x="5497513" y="2906713"/>
          <p14:tracePt t="37401" x="5522913" y="2906713"/>
          <p14:tracePt t="37410" x="5538788" y="2906713"/>
          <p14:tracePt t="37426" x="5565775" y="2906713"/>
          <p14:tracePt t="37448" x="5581650" y="2906713"/>
          <p14:tracePt t="37458" x="5607050" y="2906713"/>
          <p14:tracePt t="37465" x="5624513" y="2906713"/>
          <p14:tracePt t="37469" x="5649913" y="2906713"/>
          <p14:tracePt t="37473" x="5667375" y="2906713"/>
          <p14:tracePt t="37477" x="5692775" y="2906713"/>
          <p14:tracePt t="37482" x="5708650" y="2906713"/>
          <p14:tracePt t="37487" x="5735638" y="2906713"/>
          <p14:tracePt t="37491" x="5751513" y="2906713"/>
          <p14:tracePt t="37498" x="5776913" y="2906713"/>
          <p14:tracePt t="37502" x="5794375" y="2906713"/>
          <p14:tracePt t="37509" x="5819775" y="2906713"/>
          <p14:tracePt t="37516" x="5837238" y="2906713"/>
          <p14:tracePt t="37524" x="5862638" y="2906713"/>
          <p14:tracePt t="37532" x="5880100" y="2906713"/>
          <p14:tracePt t="37538" x="5905500" y="2906713"/>
          <p14:tracePt t="37543" x="5921375" y="2906713"/>
          <p14:tracePt t="37548" x="5946775" y="2906713"/>
          <p14:tracePt t="37553" x="5964238" y="2906713"/>
          <p14:tracePt t="37558" x="5989638" y="2906713"/>
          <p14:tracePt t="37564" x="6007100" y="2906713"/>
          <p14:tracePt t="37566" x="6032500" y="2906713"/>
          <p14:tracePt t="37570" x="6049963" y="2906713"/>
          <p14:tracePt t="37573" x="6075363" y="2906713"/>
          <p14:tracePt t="37576" x="6091238" y="2906713"/>
          <p14:tracePt t="37581" x="6116638" y="2906713"/>
          <p14:tracePt t="37582" x="6134100" y="2906713"/>
          <p14:tracePt t="37585" x="6159500" y="2906713"/>
          <p14:tracePt t="37589" x="6176963" y="2906713"/>
          <p14:tracePt t="37592" x="6202363" y="2906713"/>
          <p14:tracePt t="37597" x="6219825" y="2906713"/>
          <p14:tracePt t="37599" x="6245225" y="2906713"/>
          <p14:tracePt t="37602" x="6261100" y="2906713"/>
          <p14:tracePt t="37605" x="6286500" y="2906713"/>
          <p14:tracePt t="37608" x="6303963" y="2906713"/>
          <p14:tracePt t="37614" x="6329363" y="2906713"/>
          <p14:tracePt t="37615" x="6346825" y="2906713"/>
          <p14:tracePt t="37618" x="6372225" y="2906713"/>
          <p14:tracePt t="37621" x="6372225" y="2922588"/>
          <p14:tracePt t="37622" x="6389688" y="2922588"/>
          <p14:tracePt t="37627" x="6415088" y="2922588"/>
          <p14:tracePt t="37632" x="6430963" y="2922588"/>
          <p14:tracePt t="37638" x="6456363" y="2922588"/>
          <p14:tracePt t="37643" x="6473825" y="2922588"/>
          <p14:tracePt t="37649" x="6499225" y="2922588"/>
          <p14:tracePt t="37654" x="6516688" y="2922588"/>
          <p14:tracePt t="37658" x="6542088" y="2922588"/>
          <p14:tracePt t="37665" x="6559550" y="2922588"/>
          <p14:tracePt t="37667" x="6584950" y="2922588"/>
          <p14:tracePt t="37670" x="6600825" y="2922588"/>
          <p14:tracePt t="37674" x="6626225" y="2922588"/>
          <p14:tracePt t="37677" x="6643688" y="2922588"/>
          <p14:tracePt t="37682" x="6686550" y="2922588"/>
          <p14:tracePt t="37684" x="6686550" y="2906713"/>
          <p14:tracePt t="37685" x="6711950" y="2906713"/>
          <p14:tracePt t="37687" x="6729413" y="2906713"/>
          <p14:tracePt t="37690" x="6754813" y="2906713"/>
          <p14:tracePt t="37692" x="6770688" y="2906713"/>
          <p14:tracePt t="37697" x="6797675" y="2881313"/>
          <p14:tracePt t="37698" x="6813550" y="2881313"/>
          <p14:tracePt t="37699" x="6838950" y="2881313"/>
          <p14:tracePt t="37716" x="6856413" y="2881313"/>
          <p14:tracePt t="37718" x="6881813" y="2881313"/>
          <p14:tracePt t="37720" x="6899275" y="2881313"/>
          <p14:tracePt t="37722" x="6924675" y="2881313"/>
          <p14:tracePt t="37724" x="6942138" y="2881313"/>
          <p14:tracePt t="37726" x="6967538" y="2881313"/>
          <p14:tracePt t="37732" x="7008813" y="2881313"/>
          <p14:tracePt t="37733" x="7026275" y="2881313"/>
          <p14:tracePt t="37737" x="7051675" y="2881313"/>
          <p14:tracePt t="37740" x="7069138" y="2881313"/>
          <p14:tracePt t="37743" x="7094538" y="2881313"/>
          <p14:tracePt t="37748" x="7112000" y="2881313"/>
          <p14:tracePt t="37751" x="7137400" y="2881313"/>
          <p14:tracePt t="37756" x="7153275" y="2881313"/>
          <p14:tracePt t="37764" x="7178675" y="2881313"/>
          <p14:tracePt t="37768" x="7196138" y="2881313"/>
          <p14:tracePt t="37781" x="7221538" y="2881313"/>
          <p14:tracePt t="37789" x="7239000" y="2881313"/>
          <p14:tracePt t="37797" x="7264400" y="2881313"/>
          <p14:tracePt t="37800" x="7281863" y="2881313"/>
          <p14:tracePt t="37805" x="7307263" y="2881313"/>
          <p14:tracePt t="37809" x="7323138" y="2881313"/>
          <p14:tracePt t="37814" x="7348538" y="2881313"/>
          <p14:tracePt t="37815" x="7366000" y="2881313"/>
          <p14:tracePt t="37818" x="7391400" y="2881313"/>
          <p14:tracePt t="37820" x="7391400" y="2897188"/>
          <p14:tracePt t="37822" x="7408863" y="2897188"/>
          <p14:tracePt t="37824" x="7434263" y="2897188"/>
          <p14:tracePt t="37827" x="7451725" y="2897188"/>
          <p14:tracePt t="37831" x="7477125" y="2897188"/>
          <p14:tracePt t="37832" x="7493000" y="2897188"/>
          <p14:tracePt t="37835" x="7518400" y="2897188"/>
          <p14:tracePt t="37837" x="7535863" y="2897188"/>
          <p14:tracePt t="37838" x="7535863" y="2922588"/>
          <p14:tracePt t="37839" x="7561263" y="2922588"/>
          <p14:tracePt t="37842" x="7578725" y="2922588"/>
          <p14:tracePt t="37848" x="7621588" y="2922588"/>
          <p14:tracePt t="37849" x="7646988" y="2922588"/>
          <p14:tracePt t="37850" x="7662863" y="2922588"/>
          <p14:tracePt t="37852" x="7688263" y="2922588"/>
          <p14:tracePt t="37854" x="7688263" y="2940050"/>
          <p14:tracePt t="37855" x="7705725" y="2940050"/>
          <p14:tracePt t="37857" x="7731125" y="2940050"/>
          <p14:tracePt t="37859" x="7748588" y="2940050"/>
          <p14:tracePt t="37865" x="7791450" y="2940050"/>
          <p14:tracePt t="37866" x="7816850" y="2940050"/>
          <p14:tracePt t="37867" x="7832725" y="2940050"/>
          <p14:tracePt t="37869" x="7859713" y="2940050"/>
          <p14:tracePt t="37871" x="7875588" y="2940050"/>
          <p14:tracePt t="37874" x="7900988" y="2940050"/>
          <p14:tracePt t="37876" x="7918450" y="2940050"/>
          <p14:tracePt t="37881" x="7961313" y="2940050"/>
          <p14:tracePt t="37883" x="7986713" y="2940050"/>
          <p14:tracePt t="37885" x="8004175" y="2940050"/>
          <p14:tracePt t="37887" x="8029575" y="2940050"/>
          <p14:tracePt t="37889" x="8045450" y="2940050"/>
          <p14:tracePt t="37891" x="8070850" y="2940050"/>
          <p14:tracePt t="37898" x="8113713" y="2940050"/>
          <p14:tracePt t="37898" x="8131175" y="2940050"/>
          <p14:tracePt t="37901" x="8156575" y="2940050"/>
          <p14:tracePt t="37904" x="8174038" y="2940050"/>
          <p14:tracePt t="37906" x="8199438" y="2940050"/>
          <p14:tracePt t="37909" x="8215313" y="2940050"/>
          <p14:tracePt t="37914" x="8240713" y="2940050"/>
          <p14:tracePt t="37915" x="8258175" y="2940050"/>
          <p14:tracePt t="37918" x="8283575" y="2940050"/>
          <p14:tracePt t="37920" x="8283575" y="2965450"/>
          <p14:tracePt t="37921" x="8301038" y="2965450"/>
          <p14:tracePt t="37924" x="8326438" y="2965450"/>
          <p14:tracePt t="37932" x="8369300" y="2965450"/>
          <p14:tracePt t="37934" x="8369300" y="2982913"/>
          <p14:tracePt t="37935" x="8385175" y="2982913"/>
          <p14:tracePt t="37938" x="8410575" y="2982913"/>
          <p14:tracePt t="37942" x="8428038" y="2982913"/>
          <p14:tracePt t="37948" x="8453438" y="2982913"/>
          <p14:tracePt t="37950" x="8470900" y="3008313"/>
          <p14:tracePt t="37954" x="8496300" y="3008313"/>
          <p14:tracePt t="37959" x="8513763" y="3008313"/>
          <p14:tracePt t="37965" x="8539163" y="3008313"/>
          <p14:tracePt t="37970" x="8555038" y="3008313"/>
          <p14:tracePt t="37975" x="8580438" y="3008313"/>
          <p14:tracePt t="37977" x="8580438" y="3025775"/>
          <p14:tracePt t="37982" x="8597900" y="3025775"/>
          <p14:tracePt t="37985" x="8623300" y="3025775"/>
          <p14:tracePt t="37990" x="8640763" y="3025775"/>
          <p14:tracePt t="37992" x="8640763" y="3051175"/>
          <p14:tracePt t="37993" x="8666163" y="3051175"/>
          <p14:tracePt t="37998" x="8683625" y="3051175"/>
          <p14:tracePt t="38000" x="8709025" y="3051175"/>
          <p14:tracePt t="38004" x="8724900" y="3051175"/>
          <p14:tracePt t="38006" x="8724900" y="3067050"/>
          <p14:tracePt t="38007" x="8750300" y="3067050"/>
          <p14:tracePt t="38010" x="8767763" y="3067050"/>
          <p14:tracePt t="38015" x="8793163" y="3067050"/>
          <p14:tracePt t="38016" x="8810625" y="3094038"/>
          <p14:tracePt t="38018" x="8836025" y="3094038"/>
          <p14:tracePt t="38021" x="8853488" y="3094038"/>
          <p14:tracePt t="38023" x="8853488" y="3109913"/>
          <p14:tracePt t="38024" x="8878888" y="3109913"/>
          <p14:tracePt t="38031" x="8921750" y="3135313"/>
          <p14:tracePt t="38033" x="8937625" y="3135313"/>
          <p14:tracePt t="38034" x="8937625" y="3152775"/>
          <p14:tracePt t="38036" x="8963025" y="3152775"/>
          <p14:tracePt t="38038" x="8963025" y="3178175"/>
          <p14:tracePt t="38039" x="8980488" y="3178175"/>
          <p14:tracePt t="38042" x="8980488" y="3195638"/>
          <p14:tracePt t="38043" x="9005888" y="3195638"/>
          <p14:tracePt t="38048" x="9023350" y="3238500"/>
          <p14:tracePt t="38050" x="9048750" y="3238500"/>
          <p14:tracePt t="38052" x="9048750" y="3263900"/>
          <p14:tracePt t="38055" x="9064625" y="3279775"/>
          <p14:tracePt t="38058" x="9064625" y="3305175"/>
          <p14:tracePt t="38059" x="9091613" y="3305175"/>
          <p14:tracePt t="38060" x="9091613" y="3322638"/>
          <p14:tracePt t="38065" x="9107488" y="3365500"/>
          <p14:tracePt t="38068" x="9132888" y="3390900"/>
          <p14:tracePt t="38070" x="9132888" y="3408363"/>
          <p14:tracePt t="38072" x="9150350" y="3408363"/>
          <p14:tracePt t="38073" x="9150350" y="3433763"/>
          <p14:tracePt t="38075" x="9150350" y="3449638"/>
          <p14:tracePt t="38082" x="9175750" y="3492500"/>
          <p14:tracePt t="38562" x="9175750" y="3475038"/>
          <p14:tracePt t="38564" x="9175750" y="3433763"/>
          <p14:tracePt t="38565" x="9175750" y="3390900"/>
          <p14:tracePt t="38569" x="9175750" y="3348038"/>
          <p14:tracePt t="38570" x="9175750" y="3330575"/>
          <p14:tracePt t="38571" x="9175750" y="3305175"/>
          <p14:tracePt t="38572" x="9175750" y="3289300"/>
          <p14:tracePt t="38575" x="9175750" y="3263900"/>
          <p14:tracePt t="38576" x="9175750" y="3221038"/>
          <p14:tracePt t="38577" x="9193213" y="3178175"/>
          <p14:tracePt t="38587" x="9193213" y="3160713"/>
          <p14:tracePt t="38588" x="9193213" y="3135313"/>
          <p14:tracePt t="38605" x="9193213" y="3119438"/>
          <p14:tracePt t="38698" x="9193213" y="3094038"/>
          <p14:tracePt t="38709" x="9193213" y="3076575"/>
          <p14:tracePt t="38721" x="9193213" y="3051175"/>
          <p14:tracePt t="38731" x="9193213" y="3033713"/>
          <p14:tracePt t="38739" x="9193213" y="3008313"/>
          <p14:tracePt t="38747" x="9193213" y="2990850"/>
          <p14:tracePt t="38749" x="9193213" y="2965450"/>
          <p14:tracePt t="38754" x="9193213" y="2949575"/>
          <p14:tracePt t="38758" x="9218613" y="2922588"/>
          <p14:tracePt t="38764" x="9218613" y="2906713"/>
          <p14:tracePt t="38768" x="9218613" y="2881313"/>
          <p14:tracePt t="39013" x="9236075" y="2881313"/>
          <p14:tracePt t="39019" x="9261475" y="2881313"/>
          <p14:tracePt t="39024" x="9277350" y="2881313"/>
          <p14:tracePt t="39030" x="9302750" y="2881313"/>
          <p14:tracePt t="39032" x="9320213" y="2881313"/>
          <p14:tracePt t="39036" x="9345613" y="2881313"/>
          <p14:tracePt t="39040" x="9363075" y="2881313"/>
          <p14:tracePt t="39047" x="9388475" y="2881313"/>
          <p14:tracePt t="39048" x="9405938" y="2881313"/>
          <p14:tracePt t="39053" x="9431338" y="2881313"/>
          <p14:tracePt t="39058" x="9447213" y="2881313"/>
          <p14:tracePt t="39065" x="9472613" y="2881313"/>
          <p14:tracePt t="39068" x="9490075" y="2881313"/>
          <p14:tracePt t="39071" x="9490075" y="2897188"/>
          <p14:tracePt t="39076" x="9515475" y="2897188"/>
          <p14:tracePt t="39083" x="9532938" y="2897188"/>
          <p14:tracePt t="39090" x="9558338" y="2897188"/>
          <p14:tracePt t="39093" x="9558338" y="2922588"/>
          <p14:tracePt t="39098" x="9575800" y="2922588"/>
          <p14:tracePt t="39103" x="9601200" y="2922588"/>
          <p14:tracePt t="39109" x="9617075" y="2922588"/>
          <p14:tracePt t="39116" x="9642475" y="2922588"/>
          <p14:tracePt t="39123" x="9659938" y="2940050"/>
          <p14:tracePt t="39132" x="9685338" y="2940050"/>
          <p14:tracePt t="39142" x="9702800" y="2940050"/>
          <p14:tracePt t="39157" x="9728200" y="2940050"/>
          <p14:tracePt t="39167" x="9745663" y="2940050"/>
          <p14:tracePt t="39193" x="9745663" y="2965450"/>
          <p14:tracePt t="39199" x="9771063" y="2965450"/>
          <p14:tracePt t="39215" x="9786938" y="2965450"/>
          <p14:tracePt t="39223" x="9812338" y="2965450"/>
          <p14:tracePt t="39232" x="9829800" y="2965450"/>
          <p14:tracePt t="39248" x="9855200" y="2965450"/>
          <p14:tracePt t="39265" x="9872663" y="2965450"/>
          <p14:tracePt t="39281" x="9898063" y="2965450"/>
          <p14:tracePt t="39291" x="9915525" y="2965450"/>
          <p14:tracePt t="39301" x="9940925" y="2965450"/>
          <p14:tracePt t="39314" x="9956800" y="2965450"/>
          <p14:tracePt t="39323" x="9983788" y="2965450"/>
          <p14:tracePt t="39334" x="9999663" y="2965450"/>
          <p14:tracePt t="39351" x="10025063" y="2965450"/>
          <p14:tracePt t="39389" x="10042525" y="2965450"/>
          <p14:tracePt t="39402" x="10067925" y="2965450"/>
          <p14:tracePt t="39414" x="10085388" y="2965450"/>
          <p14:tracePt t="39425" x="10085388" y="2949575"/>
          <p14:tracePt t="39431" x="10110788" y="2949575"/>
          <p14:tracePt t="39470" x="10126663" y="2949575"/>
          <p14:tracePt t="39503" x="10153650" y="2949575"/>
          <p14:tracePt t="43689" x="10136188" y="2949575"/>
          <p14:tracePt t="43695" x="10110788" y="2949575"/>
          <p14:tracePt t="43699" x="10093325" y="2949575"/>
          <p14:tracePt t="43703" x="10067925" y="2949575"/>
          <p14:tracePt t="43707" x="10050463" y="2949575"/>
          <p14:tracePt t="43710" x="10025063" y="2949575"/>
          <p14:tracePt t="43715" x="10009188" y="2949575"/>
          <p14:tracePt t="43717" x="9983788" y="2949575"/>
          <p14:tracePt t="43720" x="9966325" y="2949575"/>
          <p14:tracePt t="43722" x="9940925" y="2949575"/>
          <p14:tracePt t="43725" x="9923463" y="2949575"/>
          <p14:tracePt t="43732" x="9855200" y="2949575"/>
          <p14:tracePt t="43735" x="9839325" y="2949575"/>
          <p14:tracePt t="43736" x="9839325" y="2922588"/>
          <p14:tracePt t="43737" x="9812338" y="2922588"/>
          <p14:tracePt t="43740" x="9796463" y="2922588"/>
          <p14:tracePt t="43742" x="9771063" y="2922588"/>
          <p14:tracePt t="43748" x="9728200" y="2922588"/>
          <p14:tracePt t="43750" x="9710738" y="2922588"/>
          <p14:tracePt t="43753" x="9685338" y="2922588"/>
          <p14:tracePt t="43756" x="9667875" y="2922588"/>
          <p14:tracePt t="43759" x="9642475" y="2906713"/>
          <p14:tracePt t="43764" x="9626600" y="2906713"/>
          <p14:tracePt t="43765" x="9601200" y="2906713"/>
          <p14:tracePt t="43769" x="9583738" y="2906713"/>
          <p14:tracePt t="43774" x="9558338" y="2906713"/>
          <p14:tracePt t="43781" x="9540875" y="2906713"/>
          <p14:tracePt t="43782" x="9515475" y="2906713"/>
          <p14:tracePt t="43787" x="9498013" y="2906713"/>
          <p14:tracePt t="43792" x="9472613" y="2906713"/>
          <p14:tracePt t="43798" x="9456738" y="2906713"/>
          <p14:tracePt t="43804" x="9431338" y="2906713"/>
          <p14:tracePt t="43809" x="9413875" y="2906713"/>
          <p14:tracePt t="43815" x="9388475" y="2906713"/>
          <p14:tracePt t="43820" x="9371013" y="2906713"/>
          <p14:tracePt t="43826" x="9345613" y="2906713"/>
          <p14:tracePt t="43832" x="9328150" y="2906713"/>
          <p14:tracePt t="43835" x="9302750" y="2906713"/>
          <p14:tracePt t="43840" x="9286875" y="2906713"/>
          <p14:tracePt t="43847" x="9261475" y="2906713"/>
          <p14:tracePt t="43848" x="9244013" y="2906713"/>
          <p14:tracePt t="43852" x="9218613" y="2906713"/>
          <p14:tracePt t="43855" x="9218613" y="2881313"/>
          <p14:tracePt t="43856" x="9201150" y="2881313"/>
          <p14:tracePt t="43860" x="9175750" y="2881313"/>
          <p14:tracePt t="43864" x="9158288" y="2881313"/>
          <p14:tracePt t="43867" x="9132888" y="2881313"/>
          <p14:tracePt t="43869" x="9117013" y="2881313"/>
          <p14:tracePt t="43872" x="9091613" y="2881313"/>
          <p14:tracePt t="43875" x="9074150" y="2881313"/>
          <p14:tracePt t="43881" x="9048750" y="2881313"/>
          <p14:tracePt t="43882" x="9031288" y="2881313"/>
          <p14:tracePt t="43884" x="9005888" y="2881313"/>
          <p14:tracePt t="43887" x="8988425" y="2863850"/>
          <p14:tracePt t="43890" x="8963025" y="2863850"/>
          <p14:tracePt t="43893" x="8947150" y="2863850"/>
          <p14:tracePt t="43898" x="8921750" y="2863850"/>
          <p14:tracePt t="43899" x="8904288" y="2863850"/>
          <p14:tracePt t="43902" x="8878888" y="2863850"/>
          <p14:tracePt t="43905" x="8861425" y="2863850"/>
          <p14:tracePt t="43909" x="8836025" y="2863850"/>
          <p14:tracePt t="43914" x="8818563" y="2863850"/>
          <p14:tracePt t="43916" x="8793163" y="2863850"/>
          <p14:tracePt t="43920" x="8777288" y="2863850"/>
          <p14:tracePt t="43925" x="8750300" y="2863850"/>
          <p14:tracePt t="43931" x="8734425" y="2863850"/>
          <p14:tracePt t="43934" x="8709025" y="2863850"/>
          <p14:tracePt t="43942" x="8691563" y="2863850"/>
          <p14:tracePt t="43948" x="8666163" y="2863850"/>
          <p14:tracePt t="43949" x="8648700" y="2863850"/>
          <p14:tracePt t="43952" x="8623300" y="2863850"/>
          <p14:tracePt t="43955" x="8605838" y="2863850"/>
          <p14:tracePt t="43957" x="8580438" y="2863850"/>
          <p14:tracePt t="43960" x="8564563" y="2863850"/>
          <p14:tracePt t="43963" x="8539163" y="2863850"/>
          <p14:tracePt t="43965" x="8521700" y="2863850"/>
          <p14:tracePt t="43967" x="8496300" y="2863850"/>
          <p14:tracePt t="43969" x="8478838" y="2863850"/>
          <p14:tracePt t="43971" x="8453438" y="2863850"/>
          <p14:tracePt t="43973" x="8435975" y="2838450"/>
          <p14:tracePt t="43974" x="8410575" y="2838450"/>
          <p14:tracePt t="43976" x="8394700" y="2838450"/>
          <p14:tracePt t="43981" x="8351838" y="2838450"/>
          <p14:tracePt t="43982" x="8326438" y="2838450"/>
          <p14:tracePt t="43984" x="8308975" y="2838450"/>
          <p14:tracePt t="43986" x="8283575" y="2838450"/>
          <p14:tracePt t="43987" x="8283575" y="2820988"/>
          <p14:tracePt t="43988" x="8266113" y="2820988"/>
          <p14:tracePt t="43990" x="8240713" y="2820988"/>
          <p14:tracePt t="43992" x="8224838" y="2820988"/>
          <p14:tracePt t="43998" x="8156575" y="2820988"/>
          <p14:tracePt t="44000" x="8139113" y="2820988"/>
          <p14:tracePt t="44002" x="8113713" y="2795588"/>
          <p14:tracePt t="44003" x="8096250" y="2795588"/>
          <p14:tracePt t="44005" x="8070850" y="2795588"/>
          <p14:tracePt t="44007" x="8054975" y="2795588"/>
          <p14:tracePt t="44010" x="8029575" y="2795588"/>
          <p14:tracePt t="44014" x="7986713" y="2795588"/>
          <p14:tracePt t="44015" x="7969250" y="2795588"/>
          <p14:tracePt t="44016" x="7969250" y="2778125"/>
          <p14:tracePt t="44018" x="7943850" y="2778125"/>
          <p14:tracePt t="44020" x="7926388" y="2778125"/>
          <p14:tracePt t="44022" x="7900988" y="2778125"/>
          <p14:tracePt t="44025" x="7885113" y="2778125"/>
          <p14:tracePt t="44027" x="7859713" y="2778125"/>
          <p14:tracePt t="44031" x="7842250" y="2778125"/>
          <p14:tracePt t="44033" x="7816850" y="2752725"/>
          <p14:tracePt t="44035" x="7799388" y="2752725"/>
          <p14:tracePt t="44050" x="7773988" y="2752725"/>
          <p14:tracePt t="44099" x="7756525" y="2752725"/>
          <p14:tracePt t="44110" x="7731125" y="2752725"/>
          <p14:tracePt t="44116" x="7715250" y="2752725"/>
          <p14:tracePt t="44121" x="7688263" y="2770188"/>
          <p14:tracePt t="44130" x="7672388" y="2770188"/>
          <p14:tracePt t="44133" x="7646988" y="2770188"/>
          <p14:tracePt t="44139" x="7646988" y="2795588"/>
          <p14:tracePt t="44140" x="7629525" y="2795588"/>
          <p14:tracePt t="44148" x="7604125" y="2795588"/>
          <p14:tracePt t="44156" x="7586663" y="2795588"/>
          <p14:tracePt t="44167" x="7561263" y="2795588"/>
          <p14:tracePt t="44185" x="7545388" y="2795588"/>
          <p14:tracePt t="44402" x="7561263" y="2795588"/>
          <p14:tracePt t="44408" x="7578725" y="2795588"/>
          <p14:tracePt t="44414" x="7604125" y="2795588"/>
          <p14:tracePt t="44417" x="7621588" y="2795588"/>
          <p14:tracePt t="44421" x="7646988" y="2795588"/>
          <p14:tracePt t="44425" x="7662863" y="2795588"/>
          <p14:tracePt t="44431" x="7688263" y="2795588"/>
          <p14:tracePt t="44432" x="7705725" y="2795588"/>
          <p14:tracePt t="44436" x="7731125" y="2795588"/>
          <p14:tracePt t="44441" x="7748588" y="2795588"/>
          <p14:tracePt t="44448" x="7773988" y="2795588"/>
          <p14:tracePt t="44450" x="7791450" y="2795588"/>
          <p14:tracePt t="44454" x="7791450" y="2813050"/>
          <p14:tracePt t="44456" x="7816850" y="2813050"/>
          <p14:tracePt t="44464" x="7832725" y="2813050"/>
          <p14:tracePt t="44466" x="7859713" y="2813050"/>
          <p14:tracePt t="44471" x="7875588" y="2813050"/>
          <p14:tracePt t="44476" x="7900988" y="2813050"/>
          <p14:tracePt t="44477" x="7900988" y="2838450"/>
          <p14:tracePt t="44481" x="7918450" y="2838450"/>
          <p14:tracePt t="44486" x="7943850" y="2838450"/>
          <p14:tracePt t="44491" x="7961313" y="2855913"/>
          <p14:tracePt t="44497" x="7986713" y="2855913"/>
          <p14:tracePt t="44499" x="8004175" y="2855913"/>
          <p14:tracePt t="44504" x="8029575" y="2855913"/>
          <p14:tracePt t="44506" x="8029575" y="2881313"/>
          <p14:tracePt t="44510" x="8045450" y="2881313"/>
          <p14:tracePt t="44516" x="8070850" y="2881313"/>
          <p14:tracePt t="44524" x="8088313" y="2881313"/>
          <p14:tracePt t="44527" x="8088313" y="2897188"/>
          <p14:tracePt t="44532" x="8113713" y="2897188"/>
          <p14:tracePt t="44539" x="8131175" y="2897188"/>
          <p14:tracePt t="44548" x="8156575" y="2897188"/>
          <p14:tracePt t="44552" x="8156575" y="2922588"/>
          <p14:tracePt t="44553" x="8174038" y="2922588"/>
          <p14:tracePt t="44558" x="8199438" y="2922588"/>
          <p14:tracePt t="44565" x="8215313" y="2922588"/>
          <p14:tracePt t="44569" x="8240713" y="2922588"/>
          <p14:tracePt t="44572" x="8240713" y="2940050"/>
          <p14:tracePt t="44575" x="8258175" y="2940050"/>
          <p14:tracePt t="44581" x="8283575" y="2940050"/>
          <p14:tracePt t="44585" x="8301038" y="2940050"/>
          <p14:tracePt t="44591" x="8326438" y="2940050"/>
          <p14:tracePt t="44593" x="8326438" y="2965450"/>
          <p14:tracePt t="44598" x="8343900" y="2965450"/>
          <p14:tracePt t="44604" x="8369300" y="2965450"/>
          <p14:tracePt t="44614" x="8385175" y="2965450"/>
          <p14:tracePt t="44618" x="8410575" y="2982913"/>
          <p14:tracePt t="44625" x="8428038" y="2982913"/>
          <p14:tracePt t="44633" x="8453438" y="2982913"/>
          <p14:tracePt t="44648" x="8470900" y="2982913"/>
          <p14:tracePt t="44667" x="8496300" y="2982913"/>
          <p14:tracePt t="44686" x="8513763" y="2982913"/>
          <p14:tracePt t="44704" x="8539163" y="2982913"/>
          <p14:tracePt t="44709" x="8539163" y="3008313"/>
          <p14:tracePt t="44723" x="8555038" y="3008313"/>
          <p14:tracePt t="44830" x="8539163" y="3008313"/>
          <p14:tracePt t="44838" x="8521700" y="3008313"/>
          <p14:tracePt t="44845" x="8496300" y="3008313"/>
          <p14:tracePt t="44849" x="8478838" y="3008313"/>
          <p14:tracePt t="44854" x="8453438" y="3008313"/>
          <p14:tracePt t="44855" x="8453438" y="2990850"/>
          <p14:tracePt t="44857" x="8435975" y="2990850"/>
          <p14:tracePt t="44864" x="8410575" y="2990850"/>
          <p14:tracePt t="44867" x="8394700" y="2990850"/>
          <p14:tracePt t="44872" x="8369300" y="2990850"/>
          <p14:tracePt t="44875" x="8369300" y="2965450"/>
          <p14:tracePt t="44876" x="8351838" y="2965450"/>
          <p14:tracePt t="44882" x="8326438" y="2965450"/>
          <p14:tracePt t="44885" x="8308975" y="2965450"/>
          <p14:tracePt t="44890" x="8283575" y="2965450"/>
          <p14:tracePt t="44891" x="8283575" y="2949575"/>
          <p14:tracePt t="44897" x="8266113" y="2949575"/>
          <p14:tracePt t="44900" x="8240713" y="2949575"/>
          <p14:tracePt t="44905" x="8224838" y="2949575"/>
          <p14:tracePt t="44908" x="8224838" y="2922588"/>
          <p14:tracePt t="44910" x="8199438" y="2922588"/>
          <p14:tracePt t="44915" x="8181975" y="2922588"/>
          <p14:tracePt t="44919" x="8156575" y="2922588"/>
          <p14:tracePt t="44924" x="8139113" y="2922588"/>
          <p14:tracePt t="44932" x="8113713" y="2906713"/>
          <p14:tracePt t="44932" x="8096250" y="2906713"/>
          <p14:tracePt t="44936" x="8070850" y="2906713"/>
          <p14:tracePt t="44940" x="8054975" y="2906713"/>
          <p14:tracePt t="44943" x="8029575" y="2906713"/>
          <p14:tracePt t="44948" x="8012113" y="2906713"/>
          <p14:tracePt t="44950" x="7986713" y="2906713"/>
          <p14:tracePt t="44953" x="7986713" y="2881313"/>
          <p14:tracePt t="44954" x="7969250" y="2881313"/>
          <p14:tracePt t="44958" x="7943850" y="2881313"/>
          <p14:tracePt t="44964" x="7926388" y="2881313"/>
          <p14:tracePt t="44965" x="7900988" y="2881313"/>
          <p14:tracePt t="44968" x="7885113" y="2881313"/>
          <p14:tracePt t="44972" x="7859713" y="2881313"/>
          <p14:tracePt t="44976" x="7842250" y="2881313"/>
          <p14:tracePt t="44981" x="7816850" y="2881313"/>
          <p14:tracePt t="44984" x="7799388" y="2881313"/>
          <p14:tracePt t="44988" x="7773988" y="2881313"/>
          <p14:tracePt t="44992" x="7756525" y="2881313"/>
          <p14:tracePt t="44998" x="7731125" y="2881313"/>
          <p14:tracePt t="45000" x="7715250" y="2881313"/>
          <p14:tracePt t="45001" x="7715250" y="2863850"/>
          <p14:tracePt t="45003" x="7688263" y="2863850"/>
          <p14:tracePt t="45006" x="7672388" y="2863850"/>
          <p14:tracePt t="45009" x="7646988" y="2863850"/>
          <p14:tracePt t="45014" x="7629525" y="2863850"/>
          <p14:tracePt t="45016" x="7604125" y="2863850"/>
          <p14:tracePt t="45019" x="7586663" y="2863850"/>
          <p14:tracePt t="45022" x="7561263" y="2863850"/>
          <p14:tracePt t="45026" x="7545388" y="2863850"/>
          <p14:tracePt t="45031" x="7518400" y="2863850"/>
          <p14:tracePt t="45033" x="7502525" y="2863850"/>
          <p14:tracePt t="45036" x="7477125" y="2863850"/>
          <p14:tracePt t="45038" x="7459663" y="2863850"/>
          <p14:tracePt t="45042" x="7434263" y="2863850"/>
          <p14:tracePt t="45047" x="7416800" y="2863850"/>
          <p14:tracePt t="45049" x="7391400" y="2863850"/>
          <p14:tracePt t="45052" x="7373938" y="2863850"/>
          <p14:tracePt t="45056" x="7348538" y="2863850"/>
          <p14:tracePt t="45060" x="7332663" y="2863850"/>
          <p14:tracePt t="45065" x="7307263" y="2863850"/>
          <p14:tracePt t="45069" x="7289800" y="2863850"/>
          <p14:tracePt t="45073" x="7264400" y="2863850"/>
          <p14:tracePt t="45080" x="7246938" y="2863850"/>
          <p14:tracePt t="45082" x="7221538" y="2863850"/>
          <p14:tracePt t="45087" x="7204075" y="2863850"/>
          <p14:tracePt t="45091" x="7178675" y="2863850"/>
          <p14:tracePt t="45099" x="7162800" y="2863850"/>
          <p14:tracePt t="45100" x="7137400" y="2863850"/>
          <p14:tracePt t="45104" x="7119938" y="2863850"/>
          <p14:tracePt t="45108" x="7094538" y="2863850"/>
          <p14:tracePt t="45114" x="7077075" y="2863850"/>
          <p14:tracePt t="45117" x="7051675" y="2863850"/>
          <p14:tracePt t="45121" x="7034213" y="2863850"/>
          <p14:tracePt t="45125" x="7008813" y="2863850"/>
          <p14:tracePt t="45131" x="6992938" y="2863850"/>
          <p14:tracePt t="45132" x="6967538" y="2863850"/>
          <p14:tracePt t="45134" x="6967538" y="2881313"/>
          <p14:tracePt t="45136" x="6950075" y="2881313"/>
          <p14:tracePt t="45141" x="6924675" y="2881313"/>
          <p14:tracePt t="45147" x="6907213" y="2881313"/>
          <p14:tracePt t="45149" x="6881813" y="2881313"/>
          <p14:tracePt t="45153" x="6864350" y="2881313"/>
          <p14:tracePt t="45156" x="6838950" y="2881313"/>
          <p14:tracePt t="45159" x="6823075" y="2881313"/>
          <p14:tracePt t="45165" x="6797675" y="2897188"/>
          <p14:tracePt t="45167" x="6780213" y="2897188"/>
          <p14:tracePt t="45171" x="6754813" y="2897188"/>
          <p14:tracePt t="45175" x="6737350" y="2897188"/>
          <p14:tracePt t="45181" x="6711950" y="2897188"/>
          <p14:tracePt t="45184" x="6694488" y="2897188"/>
          <p14:tracePt t="45188" x="6669088" y="2897188"/>
          <p14:tracePt t="45193" x="6653213" y="2897188"/>
          <p14:tracePt t="45198" x="6626225" y="2897188"/>
          <p14:tracePt t="45202" x="6610350" y="2897188"/>
          <p14:tracePt t="45208" x="6584950" y="2897188"/>
          <p14:tracePt t="45214" x="6567488" y="2897188"/>
          <p14:tracePt t="45218" x="6542088" y="2897188"/>
          <p14:tracePt t="45223" x="6524625" y="2897188"/>
          <p14:tracePt t="45231" x="6499225" y="2897188"/>
          <p14:tracePt t="45233" x="6483350" y="2897188"/>
          <p14:tracePt t="45240" x="6456363" y="2897188"/>
          <p14:tracePt t="45248" x="6440488" y="2897188"/>
          <p14:tracePt t="45264" x="6415088" y="2897188"/>
          <p14:tracePt t="45286" x="6397625" y="2897188"/>
          <p14:tracePt t="45714" x="6372225" y="2897188"/>
          <p14:tracePt t="45723" x="6354763" y="2897188"/>
          <p14:tracePt t="45728" x="6329363" y="2897188"/>
          <p14:tracePt t="45733" x="6311900" y="2897188"/>
          <p14:tracePt t="45736" x="6286500" y="2881313"/>
          <p14:tracePt t="45740" x="6270625" y="2881313"/>
          <p14:tracePt t="45743" x="6245225" y="2881313"/>
          <p14:tracePt t="45747" x="6227763" y="2881313"/>
          <p14:tracePt t="45748" x="6202363" y="2863850"/>
          <p14:tracePt t="45751" x="6184900" y="2863850"/>
          <p14:tracePt t="45754" x="6159500" y="2863850"/>
          <p14:tracePt t="45757" x="6142038" y="2863850"/>
          <p14:tracePt t="45760" x="6116638" y="2863850"/>
          <p14:tracePt t="45764" x="6100763" y="2838450"/>
          <p14:tracePt t="45765" x="6075363" y="2838450"/>
          <p14:tracePt t="45767" x="6057900" y="2838450"/>
          <p14:tracePt t="45770" x="6032500" y="2838450"/>
          <p14:tracePt t="45772" x="6015038" y="2838450"/>
          <p14:tracePt t="45775" x="5989638" y="2838450"/>
          <p14:tracePt t="45777" x="5972175" y="2820988"/>
          <p14:tracePt t="45782" x="5946775" y="2820988"/>
          <p14:tracePt t="45783" x="5930900" y="2820988"/>
          <p14:tracePt t="45786" x="5905500" y="2820988"/>
          <p14:tracePt t="45789" x="5888038" y="2820988"/>
          <p14:tracePt t="45792" x="5862638" y="2820988"/>
          <p14:tracePt t="45798" x="5845175" y="2795588"/>
          <p14:tracePt t="45800" x="5819775" y="2795588"/>
          <p14:tracePt t="45805" x="5802313" y="2795588"/>
          <p14:tracePt t="45810" x="5776913" y="2795588"/>
          <p14:tracePt t="45818" x="5761038" y="2795588"/>
          <p14:tracePt t="45825" x="5735638" y="2795588"/>
          <p14:tracePt t="45833" x="5718175" y="2795588"/>
          <p14:tracePt t="45842" x="5692775" y="2795588"/>
          <p14:tracePt t="45851" x="5675313" y="2795588"/>
          <p14:tracePt t="45859" x="5649913" y="2795588"/>
          <p14:tracePt t="45867" x="5632450" y="2795588"/>
          <p14:tracePt t="45881" x="5607050" y="2778125"/>
          <p14:tracePt t="45884" x="5591175" y="2778125"/>
          <p14:tracePt t="45892" x="5565775" y="2778125"/>
          <p14:tracePt t="45898" x="5548313" y="2778125"/>
          <p14:tracePt t="45904" x="5522913" y="2778125"/>
          <p14:tracePt t="45909" x="5505450" y="2778125"/>
          <p14:tracePt t="45915" x="5480050" y="2778125"/>
          <p14:tracePt t="45917" x="5480050" y="2752725"/>
          <p14:tracePt t="45919" x="5462588" y="2752725"/>
          <p14:tracePt t="45924" x="5437188" y="2752725"/>
          <p14:tracePt t="45931" x="5421313" y="2752725"/>
          <p14:tracePt t="45932" x="5394325" y="2752725"/>
          <p14:tracePt t="45937" x="5378450" y="2736850"/>
          <p14:tracePt t="45941" x="5353050" y="2736850"/>
          <p14:tracePt t="45948" x="5335588" y="2736850"/>
          <p14:tracePt t="45952" x="5310188" y="2736850"/>
          <p14:tracePt t="45964" x="5292725" y="2736850"/>
          <p14:tracePt t="45970" x="5267325" y="2736850"/>
          <p14:tracePt t="45980" x="5267325" y="2711450"/>
          <p14:tracePt t="45986" x="5249863" y="2711450"/>
          <p14:tracePt t="46011" x="5224463" y="2711450"/>
          <p14:tracePt t="46026" x="5208588" y="2711450"/>
          <p14:tracePt t="46037" x="5183188" y="2711450"/>
          <p14:tracePt t="46047" x="5165725" y="2711450"/>
          <p14:tracePt t="46055" x="5140325" y="2711450"/>
          <p14:tracePt t="46065" x="5122863" y="2727325"/>
          <p14:tracePt t="46074" x="5097463" y="2727325"/>
          <p14:tracePt t="46087" x="5080000" y="2727325"/>
          <p14:tracePt t="46192" x="5080000" y="2752725"/>
          <p14:tracePt t="46221" x="5054600" y="2752725"/>
          <p14:tracePt t="46225" x="5054600" y="2770188"/>
          <p14:tracePt t="46291" x="5054600" y="2795588"/>
          <p14:tracePt t="46677" x="5072063" y="2795588"/>
          <p14:tracePt t="46695" x="5072063" y="2813050"/>
          <p14:tracePt t="46699" x="5097463" y="2813050"/>
          <p14:tracePt t="46715" x="5114925" y="2813050"/>
          <p14:tracePt t="46730" x="5114925" y="2838450"/>
          <p14:tracePt t="46732" x="5140325" y="2838450"/>
          <p14:tracePt t="46749" x="5157788" y="2838450"/>
          <p14:tracePt t="46760" x="5183188" y="2855913"/>
          <p14:tracePt t="46772" x="5199063" y="2855913"/>
          <p14:tracePt t="46782" x="5224463" y="2855913"/>
          <p14:tracePt t="46787" x="5224463" y="2881313"/>
          <p14:tracePt t="46798" x="5241925" y="2881313"/>
          <p14:tracePt t="46813" x="5267325" y="2881313"/>
          <p14:tracePt t="46827" x="5284788" y="2897188"/>
          <p14:tracePt t="46838" x="5310188" y="2897188"/>
          <p14:tracePt t="46849" x="5327650" y="2897188"/>
          <p14:tracePt t="46859" x="5353050" y="2922588"/>
          <p14:tracePt t="46871" x="5368925" y="2922588"/>
          <p14:tracePt t="46881" x="5394325" y="2922588"/>
          <p14:tracePt t="46892" x="5411788" y="2922588"/>
          <p14:tracePt t="46897" x="5411788" y="2940050"/>
          <p14:tracePt t="46902" x="5437188" y="2940050"/>
          <p14:tracePt t="46915" x="5454650" y="2940050"/>
          <p14:tracePt t="46927" x="5480050" y="2940050"/>
          <p14:tracePt t="46933" x="5480050" y="2965450"/>
          <p14:tracePt t="46939" x="5497513" y="2965450"/>
          <p14:tracePt t="46950" x="5522913" y="2965450"/>
          <p14:tracePt t="46959" x="5538788" y="2965450"/>
          <p14:tracePt t="46968" x="5565775" y="2965450"/>
          <p14:tracePt t="46976" x="5565775" y="2982913"/>
          <p14:tracePt t="46977" x="5581650" y="2982913"/>
          <p14:tracePt t="46986" x="5607050" y="2982913"/>
          <p14:tracePt t="46993" x="5624513" y="2982913"/>
          <p14:tracePt t="47000" x="5649913" y="2982913"/>
          <p14:tracePt t="47005" x="5649913" y="3008313"/>
          <p14:tracePt t="47009" x="5667375" y="3008313"/>
          <p14:tracePt t="47019" x="5692775" y="3008313"/>
          <p14:tracePt t="47033" x="5708650" y="3008313"/>
          <p14:tracePt t="47049" x="5735638" y="3008313"/>
          <p14:tracePt t="47058" x="5751513" y="3025775"/>
          <p14:tracePt t="47067" x="5776913" y="3025775"/>
          <p14:tracePt t="47075" x="5794375" y="3025775"/>
          <p14:tracePt t="47084" x="5819775" y="3025775"/>
          <p14:tracePt t="47099" x="5837238" y="3025775"/>
          <p14:tracePt t="47119" x="5862638" y="3025775"/>
          <p14:tracePt t="47330" x="5845175" y="3025775"/>
          <p14:tracePt t="47343" x="5819775" y="3025775"/>
          <p14:tracePt t="47358" x="5802313" y="3025775"/>
          <p14:tracePt t="47371" x="5776913" y="3025775"/>
          <p14:tracePt t="47384" x="5761038" y="3025775"/>
          <p14:tracePt t="47390" x="5761038" y="3008313"/>
          <p14:tracePt t="47398" x="5735638" y="3008313"/>
          <p14:tracePt t="47408" x="5718175" y="3008313"/>
          <p14:tracePt t="47419" x="5692775" y="3008313"/>
          <p14:tracePt t="47420" x="5692775" y="2990850"/>
          <p14:tracePt t="47433" x="5675313" y="2990850"/>
          <p14:tracePt t="47448" x="5649913" y="2990850"/>
          <p14:tracePt t="47455" x="5632450" y="2990850"/>
          <p14:tracePt t="47464" x="5607050" y="2990850"/>
          <p14:tracePt t="47470" x="5607050" y="2965450"/>
          <p14:tracePt t="47471" x="5591175" y="2965450"/>
          <p14:tracePt t="47480" x="5565775" y="2965450"/>
          <p14:tracePt t="47485" x="5548313" y="2965450"/>
          <p14:tracePt t="47492" x="5522913" y="2965450"/>
          <p14:tracePt t="47498" x="5505450" y="2965450"/>
          <p14:tracePt t="47505" x="5480050" y="2965450"/>
          <p14:tracePt t="47506" x="5480050" y="2949575"/>
          <p14:tracePt t="47515" x="5462588" y="2949575"/>
          <p14:tracePt t="47519" x="5437188" y="2949575"/>
          <p14:tracePt t="47526" x="5421313" y="2949575"/>
          <p14:tracePt t="47533" x="5394325" y="2949575"/>
          <p14:tracePt t="47540" x="5378450" y="2922588"/>
          <p14:tracePt t="47548" x="5353050" y="2922588"/>
          <p14:tracePt t="47553" x="5335588" y="2922588"/>
          <p14:tracePt t="47559" x="5310188" y="2922588"/>
          <p14:tracePt t="47565" x="5292725" y="2922588"/>
          <p14:tracePt t="47570" x="5267325" y="2922588"/>
          <p14:tracePt t="47577" x="5249863" y="2922588"/>
          <p14:tracePt t="47585" x="5224463" y="2922588"/>
          <p14:tracePt t="47597" x="5208588" y="2922588"/>
          <p14:tracePt t="47603" x="5183188" y="2922588"/>
          <p14:tracePt t="47615" x="5183188" y="2906713"/>
          <p14:tracePt t="47616" x="5165725" y="2906713"/>
          <p14:tracePt t="47631" x="5140325" y="2906713"/>
          <p14:tracePt t="47639" x="5122863" y="2906713"/>
          <p14:tracePt t="47649" x="5097463" y="2906713"/>
          <p14:tracePt t="47659" x="5080000" y="2906713"/>
          <p14:tracePt t="47669" x="5054600" y="2906713"/>
          <p14:tracePt t="47681" x="5038725" y="2906713"/>
          <p14:tracePt t="47690" x="5013325" y="2906713"/>
          <p14:tracePt t="47698" x="4995863" y="2906713"/>
          <p14:tracePt t="47704" x="4970463" y="2906713"/>
          <p14:tracePt t="47710" x="4953000" y="2906713"/>
          <p14:tracePt t="47715" x="4927600" y="2906713"/>
          <p14:tracePt t="47721" x="4910138" y="2906713"/>
          <p14:tracePt t="47726" x="4884738" y="2906713"/>
          <p14:tracePt t="47732" x="4868863" y="2906713"/>
          <p14:tracePt t="47737" x="4843463" y="2906713"/>
          <p14:tracePt t="47740" x="4843463" y="2922588"/>
          <p14:tracePt t="47743" x="4826000" y="2922588"/>
          <p14:tracePt t="47748" x="4800600" y="2922588"/>
          <p14:tracePt t="47753" x="4783138" y="2922588"/>
          <p14:tracePt t="47759" x="4757738" y="2922588"/>
          <p14:tracePt t="47765" x="4740275" y="2922588"/>
          <p14:tracePt t="47769" x="4714875" y="2922588"/>
          <p14:tracePt t="47770" x="4714875" y="2940050"/>
          <p14:tracePt t="47774" x="4699000" y="2940050"/>
          <p14:tracePt t="47781" x="4673600" y="2940050"/>
          <p14:tracePt t="47784" x="4656138" y="2940050"/>
          <p14:tracePt t="47789" x="4630738" y="2940050"/>
          <p14:tracePt t="47792" x="4613275" y="2940050"/>
          <p14:tracePt t="47798" x="4587875" y="2965450"/>
          <p14:tracePt t="47804" x="4570413" y="2965450"/>
          <p14:tracePt t="47809" x="4545013" y="2965450"/>
          <p14:tracePt t="47814" x="4529138" y="2965450"/>
          <p14:tracePt t="47819" x="4503738" y="2965450"/>
          <p14:tracePt t="47821" x="4503738" y="2982913"/>
          <p14:tracePt t="47823" x="4486275" y="2982913"/>
          <p14:tracePt t="47831" x="4460875" y="2982913"/>
          <p14:tracePt t="47832" x="4443413" y="2982913"/>
          <p14:tracePt t="47836" x="4418013" y="2982913"/>
          <p14:tracePt t="47841" x="4400550" y="3008313"/>
          <p14:tracePt t="47847" x="4375150" y="3008313"/>
          <p14:tracePt t="47849" x="4359275" y="3008313"/>
          <p14:tracePt t="47853" x="4332288" y="3008313"/>
          <p14:tracePt t="47856" x="4316413" y="3008313"/>
          <p14:tracePt t="47860" x="4291013" y="3008313"/>
          <p14:tracePt t="47865" x="4273550" y="3025775"/>
          <p14:tracePt t="47868" x="4248150" y="3025775"/>
          <p14:tracePt t="47871" x="4230688" y="3025775"/>
          <p14:tracePt t="47875" x="4205288" y="3025775"/>
          <p14:tracePt t="47881" x="4187825" y="3025775"/>
          <p14:tracePt t="47882" x="4162425" y="3025775"/>
          <p14:tracePt t="47886" x="4146550" y="3025775"/>
          <p14:tracePt t="47889" x="4121150" y="3025775"/>
          <p14:tracePt t="47893" x="4103688" y="3025775"/>
          <p14:tracePt t="47897" x="4078288" y="3025775"/>
          <p14:tracePt t="47900" x="4060825" y="3025775"/>
          <p14:tracePt t="47904" x="4035425" y="3025775"/>
          <p14:tracePt t="47907" x="4017963" y="3025775"/>
          <p14:tracePt t="47910" x="3992563" y="3025775"/>
          <p14:tracePt t="47915" x="3976688" y="3025775"/>
          <p14:tracePt t="47917" x="3951288" y="3025775"/>
          <p14:tracePt t="47921" x="3933825" y="3025775"/>
          <p14:tracePt t="47925" x="3908425" y="3025775"/>
          <p14:tracePt t="47931" x="3890963" y="3025775"/>
          <p14:tracePt t="47932" x="3865563" y="3025775"/>
          <p14:tracePt t="47934" x="3848100" y="3025775"/>
          <p14:tracePt t="47941" x="3822700" y="3025775"/>
          <p14:tracePt t="47943" x="3806825" y="3025775"/>
          <p14:tracePt t="47948" x="3781425" y="3025775"/>
          <p14:tracePt t="47949" x="3763963" y="3025775"/>
          <p14:tracePt t="47951" x="3738563" y="3025775"/>
          <p14:tracePt t="47953" x="3721100" y="3025775"/>
          <p14:tracePt t="47956" x="3695700" y="3025775"/>
          <p14:tracePt t="47958" x="3678238" y="3025775"/>
          <p14:tracePt t="47965" x="3636963" y="3025775"/>
          <p14:tracePt t="47965" x="3611563" y="3025775"/>
          <p14:tracePt t="47969" x="3594100" y="3025775"/>
          <p14:tracePt t="47971" x="3568700" y="3025775"/>
          <p14:tracePt t="47974" x="3551238" y="3025775"/>
          <p14:tracePt t="47976" x="3525838" y="3025775"/>
          <p14:tracePt t="47982" x="3482975" y="3025775"/>
          <p14:tracePt t="47983" x="3467100" y="3025775"/>
          <p14:tracePt t="47986" x="3441700" y="3025775"/>
          <p14:tracePt t="47988" x="3424238" y="3051175"/>
          <p14:tracePt t="47990" x="3398838" y="3051175"/>
          <p14:tracePt t="47993" x="3381375" y="3051175"/>
          <p14:tracePt t="47998" x="3355975" y="3051175"/>
          <p14:tracePt t="47998" x="3338513" y="3051175"/>
          <p14:tracePt t="48000" x="3313113" y="3051175"/>
          <p14:tracePt t="48003" x="3297238" y="3051175"/>
          <p14:tracePt t="48004" x="3297238" y="3067050"/>
          <p14:tracePt t="48005" x="3270250" y="3067050"/>
          <p14:tracePt t="48007" x="3254375" y="3067050"/>
          <p14:tracePt t="48009" x="3228975" y="3067050"/>
          <p14:tracePt t="48015" x="3186113" y="3067050"/>
          <p14:tracePt t="48016" x="3168650" y="3094038"/>
          <p14:tracePt t="48018" x="3143250" y="3094038"/>
          <p14:tracePt t="48020" x="3127375" y="3094038"/>
          <p14:tracePt t="48022" x="3100388" y="3094038"/>
          <p14:tracePt t="48025" x="3084513" y="3094038"/>
          <p14:tracePt t="48026" x="3059113" y="3094038"/>
          <p14:tracePt t="48032" x="3016250" y="3109913"/>
          <p14:tracePt t="48033" x="2998788" y="3109913"/>
          <p14:tracePt t="48036" x="2973388" y="3109913"/>
          <p14:tracePt t="48038" x="2955925" y="3109913"/>
          <p14:tracePt t="48040" x="2930525" y="3109913"/>
          <p14:tracePt t="48042" x="2914650" y="3135313"/>
          <p14:tracePt t="48048" x="2889250" y="3135313"/>
          <p14:tracePt t="48049" x="2846388" y="3135313"/>
          <p14:tracePt t="48051" x="2828925" y="3135313"/>
          <p14:tracePt t="48053" x="2803525" y="3152775"/>
          <p14:tracePt t="48055" x="2786063" y="3152775"/>
          <p14:tracePt t="48057" x="2760663" y="3152775"/>
          <p14:tracePt t="48060" x="2744788" y="3152775"/>
          <p14:tracePt t="48065" x="2701925" y="3178175"/>
          <p14:tracePt t="48067" x="2676525" y="3178175"/>
          <p14:tracePt t="48068" x="2659063" y="3178175"/>
          <p14:tracePt t="48070" x="2633663" y="3178175"/>
          <p14:tracePt t="48090" x="2616200" y="3178175"/>
          <p14:tracePt t="48092" x="2590800" y="3178175"/>
          <p14:tracePt t="48100" x="2532063" y="3195638"/>
          <p14:tracePt t="48102" x="2506663" y="3195638"/>
          <p14:tracePt t="48104" x="2489200" y="3195638"/>
          <p14:tracePt t="48107" x="2463800" y="3195638"/>
          <p14:tracePt t="48109" x="2446338" y="3195638"/>
          <p14:tracePt t="48110" x="2446338" y="3221038"/>
          <p14:tracePt t="48115" x="2405063" y="3221038"/>
          <p14:tracePt t="48117" x="2379663" y="3221038"/>
          <p14:tracePt t="48120" x="2362200" y="3238500"/>
          <p14:tracePt t="48122" x="2336800" y="3238500"/>
          <p14:tracePt t="48125" x="2319338" y="3238500"/>
          <p14:tracePt t="48127" x="2293938" y="3238500"/>
          <p14:tracePt t="48132" x="2276475" y="3263900"/>
          <p14:tracePt t="48132" x="2251075" y="3263900"/>
          <p14:tracePt t="48135" x="2235200" y="3263900"/>
          <p14:tracePt t="48137" x="2208213" y="3263900"/>
          <p14:tracePt t="48140" x="2192338" y="3279775"/>
          <p14:tracePt t="48143" x="2166938" y="3279775"/>
          <p14:tracePt t="48148" x="2149475" y="3279775"/>
          <p14:tracePt t="48148" x="2124075" y="3279775"/>
          <p14:tracePt t="48152" x="2106613" y="3305175"/>
          <p14:tracePt t="48155" x="2081213" y="3305175"/>
          <p14:tracePt t="48157" x="2065338" y="3305175"/>
          <p14:tracePt t="48160" x="2038350" y="3305175"/>
          <p14:tracePt t="48165" x="2022475" y="3322638"/>
          <p14:tracePt t="48166" x="1997075" y="3322638"/>
          <p14:tracePt t="48169" x="1979613" y="3322638"/>
          <p14:tracePt t="48172" x="1954213" y="3322638"/>
          <p14:tracePt t="48174" x="1936750" y="3322638"/>
          <p14:tracePt t="48176" x="1936750" y="3348038"/>
          <p14:tracePt t="48177" x="1911350" y="3348038"/>
          <p14:tracePt t="48182" x="1893888" y="3348038"/>
          <p14:tracePt t="48184" x="1868488" y="3348038"/>
          <p14:tracePt t="48187" x="1852613" y="3348038"/>
          <p14:tracePt t="48191" x="1827213" y="3348038"/>
          <p14:tracePt t="48192" x="1827213" y="3365500"/>
          <p14:tracePt t="48197" x="1809750" y="3365500"/>
          <p14:tracePt t="48199" x="1784350" y="3365500"/>
          <p14:tracePt t="48204" x="1766888" y="3365500"/>
          <p14:tracePt t="48210" x="1741488" y="3365500"/>
          <p14:tracePt t="48218" x="1724025" y="3365500"/>
          <p14:tracePt t="48235" x="1698625" y="3365500"/>
          <p14:tracePt t="48265" x="1682750" y="3365500"/>
          <p14:tracePt t="48303" x="1657350" y="3365500"/>
          <p14:tracePt t="48488" x="1673225" y="3365500"/>
          <p14:tracePt t="48491" x="1673225" y="3348038"/>
          <p14:tracePt t="48497" x="1698625" y="3348038"/>
          <p14:tracePt t="48502" x="1716088" y="3348038"/>
          <p14:tracePt t="48508" x="1741488" y="3348038"/>
          <p14:tracePt t="48515" x="1758950" y="3348038"/>
          <p14:tracePt t="48524" x="1784350" y="3348038"/>
          <p14:tracePt t="48532" x="1784350" y="3330575"/>
          <p14:tracePt t="48542" x="1801813" y="3330575"/>
          <p14:tracePt t="48560" x="1827213" y="3330575"/>
          <p14:tracePt t="48577" x="1843088" y="3330575"/>
          <p14:tracePt t="48600" x="1868488" y="3330575"/>
          <p14:tracePt t="48885" x="1885950" y="3305175"/>
          <p14:tracePt t="48901" x="1911350" y="3305175"/>
          <p14:tracePt t="48922" x="1928813" y="3305175"/>
          <p14:tracePt t="48964" x="1954213" y="3305175"/>
          <p14:tracePt t="48996" x="1971675" y="3305175"/>
          <p14:tracePt t="49016" x="1997075" y="3305175"/>
          <p14:tracePt t="49030" x="2012950" y="3305175"/>
          <p14:tracePt t="49041" x="2038350" y="3305175"/>
          <p14:tracePt t="49058" x="2055813" y="3305175"/>
          <p14:tracePt t="49069" x="2081213" y="3305175"/>
          <p14:tracePt t="49081" x="2098675" y="3305175"/>
          <p14:tracePt t="49098" x="2124075" y="3305175"/>
          <p14:tracePt t="49107" x="2141538" y="3305175"/>
          <p14:tracePt t="49118" x="2166938" y="3305175"/>
          <p14:tracePt t="49132" x="2182813" y="3305175"/>
          <p14:tracePt t="49148" x="2208213" y="3305175"/>
          <p14:tracePt t="49156" x="2225675" y="3305175"/>
          <p14:tracePt t="49166" x="2251075" y="3305175"/>
          <p14:tracePt t="49182" x="2268538" y="3305175"/>
          <p14:tracePt t="49190" x="2293938" y="3305175"/>
          <p14:tracePt t="49200" x="2311400" y="3305175"/>
          <p14:tracePt t="49210" x="2336800" y="3305175"/>
          <p14:tracePt t="49221" x="2352675" y="3305175"/>
          <p14:tracePt t="49236" x="2379663" y="3305175"/>
          <p14:tracePt t="49248" x="2395538" y="3305175"/>
          <p14:tracePt t="49260" x="2420938" y="3305175"/>
          <p14:tracePt t="49271" x="2438400" y="3305175"/>
          <p14:tracePt t="49284" x="2463800" y="3305175"/>
          <p14:tracePt t="49297" x="2481263" y="3305175"/>
          <p14:tracePt t="49301" x="2506663" y="3305175"/>
          <p14:tracePt t="49303" x="2506663" y="3289300"/>
          <p14:tracePt t="49306" x="2524125" y="3289300"/>
          <p14:tracePt t="49314" x="2549525" y="3289300"/>
          <p14:tracePt t="49317" x="2565400" y="3289300"/>
          <p14:tracePt t="49322" x="2590800" y="3289300"/>
          <p14:tracePt t="49330" x="2608263" y="3289300"/>
          <p14:tracePt t="49333" x="2633663" y="3289300"/>
          <p14:tracePt t="49339" x="2651125" y="3289300"/>
          <p14:tracePt t="49348" x="2676525" y="3289300"/>
          <p14:tracePt t="49355" x="2693988" y="3289300"/>
          <p14:tracePt t="49365" x="2719388" y="3289300"/>
          <p14:tracePt t="49371" x="2735263" y="3289300"/>
          <p14:tracePt t="49381" x="2760663" y="3289300"/>
          <p14:tracePt t="49388" x="2778125" y="3289300"/>
          <p14:tracePt t="49401" x="2803525" y="3289300"/>
          <p14:tracePt t="49422" x="2820988" y="3289300"/>
          <p14:tracePt t="49440" x="2846388" y="3289300"/>
          <p14:tracePt t="49454" x="2863850" y="3289300"/>
          <p14:tracePt t="49466" x="2889250" y="3289300"/>
          <p14:tracePt t="49481" x="2905125" y="3289300"/>
          <p14:tracePt t="49492" x="2930525" y="3289300"/>
          <p14:tracePt t="49505" x="2947988" y="3289300"/>
          <p14:tracePt t="49515" x="2973388" y="3289300"/>
          <p14:tracePt t="49989" x="2990850" y="3289300"/>
          <p14:tracePt t="49997" x="3016250" y="3289300"/>
          <p14:tracePt t="50007" x="3033713" y="3289300"/>
          <p14:tracePt t="50017" x="3059113" y="3289300"/>
          <p14:tracePt t="50030" x="3074988" y="3289300"/>
          <p14:tracePt t="50044" x="3100388" y="3289300"/>
          <p14:tracePt t="50056" x="3117850" y="3289300"/>
          <p14:tracePt t="50068" x="3117850" y="3305175"/>
          <p14:tracePt t="50069" x="3143250" y="3305175"/>
          <p14:tracePt t="50081" x="3160713" y="3305175"/>
          <p14:tracePt t="50101" x="3186113" y="3305175"/>
          <p14:tracePt t="50117" x="3203575" y="3305175"/>
          <p14:tracePt t="50131" x="3228975" y="3305175"/>
          <p14:tracePt t="50136" x="3244850" y="3305175"/>
          <p14:tracePt t="50148" x="3270250" y="3305175"/>
          <p14:tracePt t="50154" x="3287713" y="3305175"/>
          <p14:tracePt t="50165" x="3313113" y="3305175"/>
          <p14:tracePt t="50172" x="3330575" y="3305175"/>
          <p14:tracePt t="50181" x="3330575" y="3322638"/>
          <p14:tracePt t="50182" x="3355975" y="3322638"/>
          <p14:tracePt t="50191" x="3373438" y="3322638"/>
          <p14:tracePt t="50201" x="3398838" y="3322638"/>
          <p14:tracePt t="50210" x="3414713" y="3322638"/>
          <p14:tracePt t="50222" x="3441700" y="3322638"/>
          <p14:tracePt t="50238" x="3457575" y="3322638"/>
          <p14:tracePt t="50249" x="3482975" y="3322638"/>
          <p14:tracePt t="50258" x="3500438" y="3322638"/>
          <p14:tracePt t="50265" x="3525838" y="3322638"/>
          <p14:tracePt t="50271" x="3543300" y="3322638"/>
          <p14:tracePt t="50281" x="3568700" y="3322638"/>
          <p14:tracePt t="50283" x="3586163" y="3322638"/>
          <p14:tracePt t="50288" x="3611563" y="3322638"/>
          <p14:tracePt t="50297" x="3627438" y="3322638"/>
          <p14:tracePt t="50299" x="3652838" y="3322638"/>
          <p14:tracePt t="50305" x="3670300" y="3322638"/>
          <p14:tracePt t="50313" x="3695700" y="3322638"/>
          <p14:tracePt t="50316" x="3713163" y="3322638"/>
          <p14:tracePt t="50321" x="3738563" y="3322638"/>
          <p14:tracePt t="50326" x="3756025" y="3322638"/>
          <p14:tracePt t="50332" x="3781425" y="3322638"/>
          <p14:tracePt t="50338" x="3797300" y="3322638"/>
          <p14:tracePt t="50347" x="3822700" y="3322638"/>
          <p14:tracePt t="50349" x="3840163" y="3322638"/>
          <p14:tracePt t="50356" x="3865563" y="3322638"/>
          <p14:tracePt t="50364" x="3883025" y="3322638"/>
          <p14:tracePt t="50367" x="3908425" y="3322638"/>
          <p14:tracePt t="50373" x="3925888" y="3322638"/>
          <p14:tracePt t="50381" x="3951288" y="3322638"/>
          <p14:tracePt t="50385" x="3967163" y="3322638"/>
          <p14:tracePt t="50392" x="3992563" y="3322638"/>
          <p14:tracePt t="50399" x="4010025" y="3322638"/>
          <p14:tracePt t="50405" x="4035425" y="3322638"/>
          <p14:tracePt t="50414" x="4052888" y="3322638"/>
          <p14:tracePt t="50418" x="4078288" y="3322638"/>
          <p14:tracePt t="50425" x="4095750" y="3322638"/>
          <p14:tracePt t="50432" x="4121150" y="3322638"/>
          <p14:tracePt t="50437" x="4137025" y="3322638"/>
          <p14:tracePt t="50441" x="4162425" y="3322638"/>
          <p14:tracePt t="50447" x="4179888" y="3322638"/>
          <p14:tracePt t="50448" x="4205288" y="3322638"/>
          <p14:tracePt t="50452" x="4222750" y="3322638"/>
          <p14:tracePt t="50455" x="4248150" y="3322638"/>
          <p14:tracePt t="50458" x="4265613" y="3322638"/>
          <p14:tracePt t="50465" x="4306888" y="3322638"/>
          <p14:tracePt t="50466" x="4332288" y="3322638"/>
          <p14:tracePt t="50469" x="4349750" y="3322638"/>
          <p14:tracePt t="50471" x="4375150" y="3322638"/>
          <p14:tracePt t="50473" x="4392613" y="3322638"/>
          <p14:tracePt t="50476" x="4418013" y="3322638"/>
          <p14:tracePt t="50481" x="4460875" y="3305175"/>
          <p14:tracePt t="50482" x="4476750" y="3305175"/>
          <p14:tracePt t="50484" x="4503738" y="3305175"/>
          <p14:tracePt t="50486" x="4519613" y="3305175"/>
          <p14:tracePt t="50488" x="4545013" y="3305175"/>
          <p14:tracePt t="50490" x="4562475" y="3305175"/>
          <p14:tracePt t="50491" x="4562475" y="3289300"/>
          <p14:tracePt t="50492" x="4587875" y="3289300"/>
          <p14:tracePt t="50498" x="4646613" y="3289300"/>
          <p14:tracePt t="50501" x="4673600" y="3289300"/>
          <p14:tracePt t="50503" x="4689475" y="3289300"/>
          <p14:tracePt t="50506" x="4714875" y="3289300"/>
          <p14:tracePt t="50507" x="4714875" y="3263900"/>
          <p14:tracePt t="50508" x="4732338" y="3263900"/>
          <p14:tracePt t="50515" x="4775200" y="3263900"/>
          <p14:tracePt t="50517" x="4800600" y="3263900"/>
          <p14:tracePt t="50520" x="4818063" y="3263900"/>
          <p14:tracePt t="50522" x="4843463" y="3263900"/>
          <p14:tracePt t="50525" x="4859338" y="3263900"/>
          <p14:tracePt t="50526" x="4859338" y="3246438"/>
          <p14:tracePt t="50531" x="4884738" y="3246438"/>
          <p14:tracePt t="50533" x="4902200" y="3246438"/>
          <p14:tracePt t="50536" x="4927600" y="3246438"/>
          <p14:tracePt t="50540" x="4945063" y="3246438"/>
          <p14:tracePt t="50547" x="4970463" y="3246438"/>
          <p14:tracePt t="50549" x="4987925" y="3246438"/>
          <p14:tracePt t="50555" x="5013325" y="3246438"/>
          <p14:tracePt t="50563" x="5029200" y="3246438"/>
          <p14:tracePt t="50571" x="5054600" y="3246438"/>
          <p14:tracePt t="50652" x="5072063" y="3246438"/>
          <p14:tracePt t="50692" x="5097463" y="3246438"/>
          <p14:tracePt t="51117" x="5080000" y="3246438"/>
          <p14:tracePt t="51131" x="5054600" y="3246438"/>
          <p14:tracePt t="51139" x="5038725" y="3246438"/>
          <p14:tracePt t="51148" x="5013325" y="3246438"/>
          <p14:tracePt t="51153" x="4995863" y="3246438"/>
          <p14:tracePt t="51158" x="4970463" y="3246438"/>
          <p14:tracePt t="51164" x="4953000" y="3263900"/>
          <p14:tracePt t="51167" x="4927600" y="3263900"/>
          <p14:tracePt t="51172" x="4910138" y="3263900"/>
          <p14:tracePt t="51176" x="4884738" y="3263900"/>
          <p14:tracePt t="51181" x="4868863" y="3263900"/>
          <p14:tracePt t="51183" x="4843463" y="3263900"/>
          <p14:tracePt t="51187" x="4826000" y="3263900"/>
          <p14:tracePt t="51191" x="4800600" y="3263900"/>
          <p14:tracePt t="51197" x="4783138" y="3263900"/>
          <p14:tracePt t="51198" x="4757738" y="3263900"/>
          <p14:tracePt t="51200" x="4740275" y="3263900"/>
          <p14:tracePt t="51203" x="4714875" y="3263900"/>
          <p14:tracePt t="51205" x="4699000" y="3279775"/>
          <p14:tracePt t="51208" x="4673600" y="3279775"/>
          <p14:tracePt t="51213" x="4656138" y="3279775"/>
          <p14:tracePt t="51215" x="4630738" y="3279775"/>
          <p14:tracePt t="51216" x="4613275" y="3279775"/>
          <p14:tracePt t="51218" x="4587875" y="3279775"/>
          <p14:tracePt t="51221" x="4570413" y="3279775"/>
          <p14:tracePt t="51224" x="4545013" y="3279775"/>
          <p14:tracePt t="51226" x="4529138" y="3279775"/>
          <p14:tracePt t="51231" x="4503738" y="3279775"/>
          <p14:tracePt t="51232" x="4486275" y="3279775"/>
          <p14:tracePt t="51235" x="4460875" y="3279775"/>
          <p14:tracePt t="51238" x="4443413" y="3279775"/>
          <p14:tracePt t="51240" x="4418013" y="3279775"/>
          <p14:tracePt t="51248" x="4375150" y="3279775"/>
          <p14:tracePt t="51248" x="4359275" y="3279775"/>
          <p14:tracePt t="51252" x="4332288" y="3279775"/>
          <p14:tracePt t="51254" x="4316413" y="3279775"/>
          <p14:tracePt t="51256" x="4291013" y="3279775"/>
          <p14:tracePt t="51259" x="4273550" y="3279775"/>
          <p14:tracePt t="51265" x="4230688" y="3279775"/>
          <p14:tracePt t="51266" x="4205288" y="3279775"/>
          <p14:tracePt t="51268" x="4187825" y="3279775"/>
          <p14:tracePt t="51270" x="4162425" y="3279775"/>
          <p14:tracePt t="51272" x="4146550" y="3279775"/>
          <p14:tracePt t="51275" x="4121150" y="3279775"/>
          <p14:tracePt t="51281" x="4060825" y="3279775"/>
          <p14:tracePt t="51283" x="4035425" y="3279775"/>
          <p14:tracePt t="51284" x="4017963" y="3279775"/>
          <p14:tracePt t="51287" x="3992563" y="3279775"/>
          <p14:tracePt t="51289" x="3976688" y="3279775"/>
          <p14:tracePt t="51291" x="3951288" y="3279775"/>
          <p14:tracePt t="51292" x="3933825" y="3279775"/>
          <p14:tracePt t="51298" x="3908425" y="3279775"/>
          <p14:tracePt t="51298" x="3890963" y="3279775"/>
          <p14:tracePt t="51299" x="3865563" y="3279775"/>
          <p14:tracePt t="51301" x="3848100" y="3279775"/>
          <p14:tracePt t="51302" x="3822700" y="3279775"/>
          <p14:tracePt t="51304" x="3806825" y="3279775"/>
          <p14:tracePt t="51306" x="3781425" y="3279775"/>
          <p14:tracePt t="51308" x="3763963" y="3279775"/>
          <p14:tracePt t="51309" x="3763963" y="3305175"/>
          <p14:tracePt t="51310" x="3738563" y="3305175"/>
          <p14:tracePt t="51314" x="3695700" y="3305175"/>
          <p14:tracePt t="51315" x="3678238" y="3305175"/>
          <p14:tracePt t="51317" x="3652838" y="3305175"/>
          <p14:tracePt t="51320" x="3636963" y="3305175"/>
          <p14:tracePt t="51321" x="3611563" y="3305175"/>
          <p14:tracePt t="51323" x="3594100" y="3305175"/>
          <p14:tracePt t="51325" x="3568700" y="3305175"/>
          <p14:tracePt t="51326" x="3551238" y="3305175"/>
          <p14:tracePt t="51332" x="3482975" y="3322638"/>
          <p14:tracePt t="51334" x="3467100" y="3322638"/>
          <p14:tracePt t="51336" x="3441700" y="3322638"/>
          <p14:tracePt t="51338" x="3424238" y="3322638"/>
          <p14:tracePt t="51339" x="3398838" y="3322638"/>
          <p14:tracePt t="51341" x="3381375" y="3322638"/>
          <p14:tracePt t="51343" x="3355975" y="3322638"/>
          <p14:tracePt t="51347" x="3338513" y="3322638"/>
          <p14:tracePt t="51348" x="3313113" y="3348038"/>
          <p14:tracePt t="51349" x="3297238" y="3348038"/>
          <p14:tracePt t="51350" x="3270250" y="3348038"/>
          <p14:tracePt t="51352" x="3254375" y="3348038"/>
          <p14:tracePt t="51354" x="3228975" y="3348038"/>
          <p14:tracePt t="51365" x="3211513" y="3348038"/>
          <p14:tracePt t="51365" x="3186113" y="3348038"/>
          <p14:tracePt t="51367" x="3168650" y="3348038"/>
          <p14:tracePt t="51368" x="3143250" y="3348038"/>
          <p14:tracePt t="51371" x="3127375" y="3348038"/>
          <p14:tracePt t="51373" x="3100388" y="3348038"/>
          <p14:tracePt t="51374" x="3084513" y="3348038"/>
          <p14:tracePt t="51376" x="3059113" y="3348038"/>
          <p14:tracePt t="51377" x="3041650" y="3348038"/>
          <p14:tracePt t="51382" x="2973388" y="3365500"/>
          <p14:tracePt t="51384" x="2955925" y="3365500"/>
          <p14:tracePt t="51386" x="2930525" y="3365500"/>
          <p14:tracePt t="51388" x="2914650" y="3365500"/>
          <p14:tracePt t="51390" x="2889250" y="3365500"/>
          <p14:tracePt t="51391" x="2871788" y="3365500"/>
          <p14:tracePt t="51393" x="2846388" y="3365500"/>
          <p14:tracePt t="51397" x="2828925" y="3365500"/>
          <p14:tracePt t="51398" x="2786063" y="3365500"/>
          <p14:tracePt t="51400" x="2760663" y="3365500"/>
          <p14:tracePt t="51402" x="2744788" y="3365500"/>
          <p14:tracePt t="51404" x="2719388" y="3365500"/>
          <p14:tracePt t="51406" x="2701925" y="3365500"/>
          <p14:tracePt t="51408" x="2676525" y="3365500"/>
          <p14:tracePt t="51410" x="2659063" y="3365500"/>
          <p14:tracePt t="51414" x="2633663" y="3365500"/>
          <p14:tracePt t="51415" x="2616200" y="3365500"/>
          <p14:tracePt t="51417" x="2590800" y="3365500"/>
          <p14:tracePt t="51418" x="2574925" y="3365500"/>
          <p14:tracePt t="51421" x="2549525" y="3365500"/>
          <p14:tracePt t="51423" x="2532063" y="3365500"/>
          <p14:tracePt t="51425" x="2506663" y="3365500"/>
          <p14:tracePt t="51427" x="2489200" y="3365500"/>
          <p14:tracePt t="51431" x="2463800" y="3365500"/>
          <p14:tracePt t="51432" x="2446338" y="3365500"/>
          <p14:tracePt t="51434" x="2420938" y="3365500"/>
          <p14:tracePt t="51437" x="2405063" y="3365500"/>
          <p14:tracePt t="51438" x="2379663" y="3365500"/>
          <p14:tracePt t="51441" x="2362200" y="3365500"/>
          <p14:tracePt t="51443" x="2336800" y="3365500"/>
          <p14:tracePt t="51448" x="2319338" y="3365500"/>
          <p14:tracePt t="51448" x="2293938" y="3365500"/>
          <p14:tracePt t="51451" x="2276475" y="3365500"/>
          <p14:tracePt t="51453" x="2251075" y="3365500"/>
          <p14:tracePt t="51456" x="2235200" y="3365500"/>
          <p14:tracePt t="51459" x="2208213" y="3365500"/>
          <p14:tracePt t="51464" x="2192338" y="3365500"/>
          <p14:tracePt t="51465" x="2166938" y="3365500"/>
          <p14:tracePt t="51469" x="2149475" y="3365500"/>
          <p14:tracePt t="51473" x="2124075" y="3390900"/>
          <p14:tracePt t="51482" x="2106613" y="3390900"/>
          <p14:tracePt t="51484" x="2081213" y="3390900"/>
          <p14:tracePt t="51492" x="2065338" y="3390900"/>
          <p14:tracePt t="51509" x="2038350" y="3390900"/>
          <p14:tracePt t="51639" x="2055813" y="3390900"/>
          <p14:tracePt t="51645" x="2081213" y="3390900"/>
          <p14:tracePt t="51650" x="2098675" y="3390900"/>
          <p14:tracePt t="51654" x="2124075" y="3390900"/>
          <p14:tracePt t="51658" x="2141538" y="3390900"/>
          <p14:tracePt t="51664" x="2166938" y="3390900"/>
          <p14:tracePt t="51666" x="2182813" y="3390900"/>
          <p14:tracePt t="51671" x="2208213" y="3390900"/>
          <p14:tracePt t="51672" x="2208213" y="3373438"/>
          <p14:tracePt t="51675" x="2225675" y="3373438"/>
          <p14:tracePt t="51681" x="2251075" y="3373438"/>
          <p14:tracePt t="51683" x="2268538" y="3373438"/>
          <p14:tracePt t="51687" x="2293938" y="3373438"/>
          <p14:tracePt t="51692" x="2311400" y="3373438"/>
          <p14:tracePt t="51698" x="2336800" y="3373438"/>
          <p14:tracePt t="51702" x="2352675" y="3373438"/>
          <p14:tracePt t="51707" x="2379663" y="3373438"/>
          <p14:tracePt t="51714" x="2395538" y="3373438"/>
          <p14:tracePt t="51717" x="2420938" y="3373438"/>
          <p14:tracePt t="51721" x="2438400" y="3373438"/>
          <p14:tracePt t="51725" x="2463800" y="3373438"/>
          <p14:tracePt t="51731" x="2481263" y="3373438"/>
          <p14:tracePt t="51733" x="2506663" y="3373438"/>
          <p14:tracePt t="51736" x="2524125" y="3373438"/>
          <p14:tracePt t="51740" x="2549525" y="3373438"/>
          <p14:tracePt t="51747" x="2565400" y="3373438"/>
          <p14:tracePt t="51748" x="2590800" y="3373438"/>
          <p14:tracePt t="51752" x="2608263" y="3373438"/>
          <p14:tracePt t="51755" x="2633663" y="3373438"/>
          <p14:tracePt t="51759" x="2651125" y="3373438"/>
          <p14:tracePt t="51764" x="2676525" y="3373438"/>
          <p14:tracePt t="51767" x="2693988" y="3373438"/>
          <p14:tracePt t="51771" x="2719388" y="3373438"/>
          <p14:tracePt t="51774" x="2735263" y="3373438"/>
          <p14:tracePt t="51780" x="2760663" y="3373438"/>
          <p14:tracePt t="51782" x="2778125" y="3373438"/>
          <p14:tracePt t="51786" x="2803525" y="3373438"/>
          <p14:tracePt t="51789" x="2820988" y="3373438"/>
          <p14:tracePt t="51792" x="2846388" y="3373438"/>
          <p14:tracePt t="51798" x="2863850" y="3373438"/>
          <p14:tracePt t="51798" x="2889250" y="3373438"/>
          <p14:tracePt t="51801" x="2905125" y="3373438"/>
          <p14:tracePt t="51804" x="2930525" y="3373438"/>
          <p14:tracePt t="51807" x="2947988" y="3373438"/>
          <p14:tracePt t="51809" x="2973388" y="3373438"/>
          <p14:tracePt t="51815" x="2990850" y="3373438"/>
          <p14:tracePt t="51815" x="3016250" y="3373438"/>
          <p14:tracePt t="51816" x="3033713" y="3373438"/>
          <p14:tracePt t="51819" x="3059113" y="3373438"/>
          <p14:tracePt t="51822" x="3074988" y="3373438"/>
          <p14:tracePt t="51825" x="3100388" y="3373438"/>
          <p14:tracePt t="51827" x="3117850" y="3373438"/>
          <p14:tracePt t="51831" x="3143250" y="3373438"/>
          <p14:tracePt t="51833" x="3160713" y="3373438"/>
          <p14:tracePt t="51836" x="3186113" y="3373438"/>
          <p14:tracePt t="51839" x="3203575" y="3373438"/>
          <p14:tracePt t="51841" x="3228975" y="3373438"/>
          <p14:tracePt t="51847" x="3244850" y="3373438"/>
          <p14:tracePt t="51856" x="3270250" y="3373438"/>
          <p14:tracePt t="51859" x="3287713" y="3373438"/>
          <p14:tracePt t="51864" x="3313113" y="3373438"/>
          <p14:tracePt t="51865" x="3330575" y="3373438"/>
          <p14:tracePt t="51868" x="3355975" y="3373438"/>
          <p14:tracePt t="51871" x="3373438" y="3373438"/>
          <p14:tracePt t="51875" x="3398838" y="3373438"/>
          <p14:tracePt t="51881" x="3414713" y="3373438"/>
          <p14:tracePt t="51883" x="3441700" y="3373438"/>
          <p14:tracePt t="51888" x="3457575" y="3373438"/>
          <p14:tracePt t="51892" x="3482975" y="3373438"/>
          <p14:tracePt t="51898" x="3500438" y="3373438"/>
          <p14:tracePt t="51905" x="3525838" y="3373438"/>
          <p14:tracePt t="51915" x="3543300" y="3373438"/>
          <p14:tracePt t="51920" x="3568700" y="3373438"/>
          <p14:tracePt t="51925" x="3586163" y="3373438"/>
          <p14:tracePt t="51932" x="3611563" y="3373438"/>
          <p14:tracePt t="51936" x="3627438" y="3373438"/>
          <p14:tracePt t="51941" x="3652838" y="3373438"/>
          <p14:tracePt t="51947" x="3670300" y="3373438"/>
          <p14:tracePt t="51949" x="3695700" y="3373438"/>
          <p14:tracePt t="51953" x="3713163" y="3373438"/>
          <p14:tracePt t="51956" x="3738563" y="3373438"/>
          <p14:tracePt t="51963" x="3756025" y="3373438"/>
          <p14:tracePt t="51965" x="3781425" y="3373438"/>
          <p14:tracePt t="51969" x="3797300" y="3373438"/>
          <p14:tracePt t="51973" x="3822700" y="3373438"/>
          <p14:tracePt t="51976" x="3840163" y="3373438"/>
          <p14:tracePt t="51981" x="3865563" y="3373438"/>
          <p14:tracePt t="51983" x="3883025" y="3373438"/>
          <p14:tracePt t="51985" x="3908425" y="3373438"/>
          <p14:tracePt t="51989" x="3925888" y="3373438"/>
          <p14:tracePt t="51992" x="3951288" y="3373438"/>
          <p14:tracePt t="51997" x="3967163" y="3373438"/>
          <p14:tracePt t="51998" x="3992563" y="3373438"/>
          <p14:tracePt t="52001" x="4010025" y="3373438"/>
          <p14:tracePt t="52004" x="4035425" y="3373438"/>
          <p14:tracePt t="52007" x="4052888" y="3373438"/>
          <p14:tracePt t="52010" x="4078288" y="3373438"/>
          <p14:tracePt t="52014" x="4095750" y="3373438"/>
          <p14:tracePt t="52017" x="4121150" y="3373438"/>
          <p14:tracePt t="52020" x="4137025" y="3373438"/>
          <p14:tracePt t="52023" x="4162425" y="3373438"/>
          <p14:tracePt t="52026" x="4179888" y="3373438"/>
          <p14:tracePt t="52031" x="4205288" y="3373438"/>
          <p14:tracePt t="52034" x="4222750" y="3373438"/>
          <p14:tracePt t="52038" x="4248150" y="3373438"/>
          <p14:tracePt t="52042" x="4265613" y="3373438"/>
          <p14:tracePt t="52047" x="4291013" y="3373438"/>
          <p14:tracePt t="52049" x="4306888" y="3373438"/>
          <p14:tracePt t="52054" x="4332288" y="3373438"/>
          <p14:tracePt t="52057" x="4349750" y="3373438"/>
          <p14:tracePt t="52064" x="4375150" y="3373438"/>
          <p14:tracePt t="52067" x="4392613" y="3373438"/>
          <p14:tracePt t="52072" x="4418013" y="3373438"/>
          <p14:tracePt t="52080" x="4435475" y="3373438"/>
          <p14:tracePt t="52084" x="4460875" y="3373438"/>
          <p14:tracePt t="52099" x="4503738" y="3373438"/>
          <p14:tracePt t="52101" x="4519613" y="3373438"/>
          <p14:tracePt t="52106" x="4545013" y="3373438"/>
          <p14:tracePt t="52110" x="4562475" y="3373438"/>
          <p14:tracePt t="52115" x="4587875" y="3373438"/>
          <p14:tracePt t="52118" x="4605338" y="3373438"/>
          <p14:tracePt t="52122" x="4630738" y="3373438"/>
          <p14:tracePt t="52125" x="4646613" y="3373438"/>
          <p14:tracePt t="52131" x="4673600" y="3373438"/>
          <p14:tracePt t="52132" x="4689475" y="3373438"/>
          <p14:tracePt t="52136" x="4714875" y="3373438"/>
          <p14:tracePt t="52139" x="4732338" y="3373438"/>
          <p14:tracePt t="52142" x="4757738" y="3373438"/>
          <p14:tracePt t="52148" x="4775200" y="3373438"/>
          <p14:tracePt t="52148" x="4800600" y="3373438"/>
          <p14:tracePt t="52150" x="4818063" y="3373438"/>
          <p14:tracePt t="52153" x="4843463" y="3373438"/>
          <p14:tracePt t="52156" x="4859338" y="3373438"/>
          <p14:tracePt t="52159" x="4884738" y="3373438"/>
          <p14:tracePt t="52165" x="4902200" y="3373438"/>
          <p14:tracePt t="52166" x="4927600" y="3373438"/>
          <p14:tracePt t="52169" x="4945063" y="3373438"/>
          <p14:tracePt t="52170" x="4970463" y="3373438"/>
          <p14:tracePt t="52173" x="4987925" y="3373438"/>
          <p14:tracePt t="52176" x="5013325" y="3373438"/>
          <p14:tracePt t="52181" x="5029200" y="3373438"/>
          <p14:tracePt t="52182" x="5054600" y="3373438"/>
          <p14:tracePt t="52186" x="5072063" y="3373438"/>
          <p14:tracePt t="52190" x="5097463" y="3373438"/>
          <p14:tracePt t="52193" x="5114925" y="3373438"/>
          <p14:tracePt t="52197" x="5140325" y="3373438"/>
          <p14:tracePt t="52199" x="5157788" y="3373438"/>
          <p14:tracePt t="52201" x="5183188" y="3373438"/>
          <p14:tracePt t="52205" x="5199063" y="3373438"/>
          <p14:tracePt t="52208" x="5224463" y="3373438"/>
          <p14:tracePt t="52214" x="5241925" y="3373438"/>
          <p14:tracePt t="52216" x="5267325" y="3373438"/>
          <p14:tracePt t="52219" x="5284788" y="3373438"/>
          <p14:tracePt t="52222" x="5310188" y="3373438"/>
          <p14:tracePt t="52226" x="5327650" y="3373438"/>
          <p14:tracePt t="52231" x="5353050" y="3373438"/>
          <p14:tracePt t="52234" x="5368925" y="3373438"/>
          <p14:tracePt t="52238" x="5394325" y="3373438"/>
          <p14:tracePt t="52242" x="5411788" y="3373438"/>
          <p14:tracePt t="52248" x="5437188" y="3373438"/>
          <p14:tracePt t="52250" x="5454650" y="3373438"/>
          <p14:tracePt t="52254" x="5480050" y="3373438"/>
          <p14:tracePt t="52258" x="5497513" y="3373438"/>
          <p14:tracePt t="52264" x="5522913" y="3373438"/>
          <p14:tracePt t="52265" x="5538788" y="3373438"/>
          <p14:tracePt t="52268" x="5565775" y="3373438"/>
          <p14:tracePt t="52272" x="5581650" y="3373438"/>
          <p14:tracePt t="52275" x="5607050" y="3373438"/>
          <p14:tracePt t="52280" x="5624513" y="3373438"/>
          <p14:tracePt t="52282" x="5649913" y="3373438"/>
          <p14:tracePt t="52284" x="5667375" y="3373438"/>
          <p14:tracePt t="52287" x="5692775" y="3373438"/>
          <p14:tracePt t="52290" x="5708650" y="3373438"/>
          <p14:tracePt t="52293" x="5735638" y="3373438"/>
          <p14:tracePt t="52297" x="5751513" y="3373438"/>
          <p14:tracePt t="52300" x="5776913" y="3373438"/>
          <p14:tracePt t="52302" x="5794375" y="3373438"/>
          <p14:tracePt t="52304" x="5819775" y="3373438"/>
          <p14:tracePt t="52307" x="5837238" y="3373438"/>
          <p14:tracePt t="52310" x="5862638" y="3373438"/>
          <p14:tracePt t="52314" x="5880100" y="3373438"/>
          <p14:tracePt t="52315" x="5905500" y="3373438"/>
          <p14:tracePt t="52318" x="5921375" y="3373438"/>
          <p14:tracePt t="52321" x="5946775" y="3373438"/>
          <p14:tracePt t="52324" x="5964238" y="3373438"/>
          <p14:tracePt t="52331" x="6007100" y="3373438"/>
          <p14:tracePt t="52332" x="6032500" y="3373438"/>
          <p14:tracePt t="52335" x="6049963" y="3373438"/>
          <p14:tracePt t="52339" x="6075363" y="3373438"/>
          <p14:tracePt t="52342" x="6091238" y="3373438"/>
          <p14:tracePt t="52348" x="6116638" y="3373438"/>
          <p14:tracePt t="52348" x="6134100" y="3373438"/>
          <p14:tracePt t="52350" x="6159500" y="3373438"/>
          <p14:tracePt t="52353" x="6176963" y="3373438"/>
          <p14:tracePt t="52356" x="6202363" y="3373438"/>
          <p14:tracePt t="52358" x="6219825" y="3373438"/>
          <p14:tracePt t="52360" x="6245225" y="3373438"/>
          <p14:tracePt t="52365" x="6261100" y="3373438"/>
          <p14:tracePt t="52367" x="6286500" y="3373438"/>
          <p14:tracePt t="52369" x="6303963" y="3373438"/>
          <p14:tracePt t="52372" x="6329363" y="3373438"/>
          <p14:tracePt t="52375" x="6346825" y="3373438"/>
          <p14:tracePt t="52381" x="6372225" y="3373438"/>
          <p14:tracePt t="52382" x="6389688" y="3373438"/>
          <p14:tracePt t="52385" x="6415088" y="3373438"/>
          <p14:tracePt t="52387" x="6430963" y="3373438"/>
          <p14:tracePt t="52390" x="6456363" y="3373438"/>
          <p14:tracePt t="52393" x="6473825" y="3373438"/>
          <p14:tracePt t="52397" x="6499225" y="3373438"/>
          <p14:tracePt t="52399" x="6516688" y="3373438"/>
          <p14:tracePt t="52402" x="6542088" y="3373438"/>
          <p14:tracePt t="52406" x="6559550" y="3373438"/>
          <p14:tracePt t="52409" x="6584950" y="3373438"/>
          <p14:tracePt t="52414" x="6600825" y="3373438"/>
          <p14:tracePt t="52415" x="6626225" y="3373438"/>
          <p14:tracePt t="52419" x="6643688" y="3373438"/>
          <p14:tracePt t="52422" x="6669088" y="3373438"/>
          <p14:tracePt t="52425" x="6686550" y="3373438"/>
          <p14:tracePt t="52431" x="6711950" y="3390900"/>
          <p14:tracePt t="52433" x="6729413" y="3390900"/>
          <p14:tracePt t="52436" x="6754813" y="3390900"/>
          <p14:tracePt t="52440" x="6770688" y="3390900"/>
          <p14:tracePt t="52447" x="6797675" y="3390900"/>
          <p14:tracePt t="52448" x="6813550" y="3390900"/>
          <p14:tracePt t="52453" x="6838950" y="3390900"/>
          <p14:tracePt t="52457" x="6856413" y="3390900"/>
          <p14:tracePt t="52464" x="6881813" y="3390900"/>
          <p14:tracePt t="52465" x="6899275" y="3390900"/>
          <p14:tracePt t="52470" x="6924675" y="3390900"/>
          <p14:tracePt t="52476" x="6942138" y="3390900"/>
          <p14:tracePt t="52481" x="6967538" y="3390900"/>
          <p14:tracePt t="52485" x="6983413" y="3390900"/>
          <p14:tracePt t="52490" x="7008813" y="3390900"/>
          <p14:tracePt t="52498" x="7026275" y="3390900"/>
          <p14:tracePt t="52500" x="7051675" y="3390900"/>
          <p14:tracePt t="52504" x="7069138" y="3390900"/>
          <p14:tracePt t="52507" x="7094538" y="3390900"/>
          <p14:tracePt t="52514" x="7112000" y="3390900"/>
          <p14:tracePt t="52515" x="7137400" y="3390900"/>
          <p14:tracePt t="52517" x="7153275" y="3390900"/>
          <p14:tracePt t="52520" x="7178675" y="3390900"/>
          <p14:tracePt t="52524" x="7196138" y="3390900"/>
          <p14:tracePt t="52530" x="7221538" y="3390900"/>
          <p14:tracePt t="52532" x="7239000" y="3390900"/>
          <p14:tracePt t="52536" x="7264400" y="3390900"/>
          <p14:tracePt t="52537" x="7264400" y="3408363"/>
          <p14:tracePt t="52541" x="7281863" y="3408363"/>
          <p14:tracePt t="52548" x="7307263" y="3408363"/>
          <p14:tracePt t="52553" x="7323138" y="3408363"/>
          <p14:tracePt t="52560" x="7348538" y="3408363"/>
          <p14:tracePt t="52567" x="7366000" y="3408363"/>
          <p14:tracePt t="52574" x="7391400" y="3408363"/>
          <p14:tracePt t="52583" x="7408863" y="3408363"/>
          <p14:tracePt t="52591" x="7434263" y="3408363"/>
          <p14:tracePt t="52601" x="7451725" y="3408363"/>
          <p14:tracePt t="52610" x="7477125" y="3408363"/>
          <p14:tracePt t="52620" x="7493000" y="3408363"/>
          <p14:tracePt t="52633" x="7518400" y="3408363"/>
          <p14:tracePt t="52647" x="7535863" y="3408363"/>
          <p14:tracePt t="52654" x="7561263" y="3408363"/>
          <p14:tracePt t="52665" x="7578725" y="3408363"/>
          <p14:tracePt t="52674" x="7604125" y="3408363"/>
          <p14:tracePt t="52686" x="7621588" y="3408363"/>
          <p14:tracePt t="52698" x="7646988" y="3408363"/>
          <p14:tracePt t="52706" x="7662863" y="3408363"/>
          <p14:tracePt t="52715" x="7688263" y="3408363"/>
          <p14:tracePt t="52724" x="7705725" y="3408363"/>
          <p14:tracePt t="52736" x="7731125" y="3408363"/>
          <p14:tracePt t="52747" x="7731125" y="3433763"/>
          <p14:tracePt t="52749" x="7748588" y="3433763"/>
          <p14:tracePt t="52760" x="7773988" y="3433763"/>
          <p14:tracePt t="52771" x="7791450" y="3433763"/>
          <p14:tracePt t="52783" x="7816850" y="3433763"/>
          <p14:tracePt t="52798" x="7832725" y="3433763"/>
          <p14:tracePt t="52806" x="7859713" y="3433763"/>
          <p14:tracePt t="52815" x="7859713" y="3449638"/>
          <p14:tracePt t="52817" x="7875588" y="3449638"/>
          <p14:tracePt t="52832" x="7900988" y="3449638"/>
          <p14:tracePt t="52850" x="7918450" y="3449638"/>
          <p14:tracePt t="52934" x="7943850" y="3449638"/>
          <p14:tracePt t="52987" x="7943850" y="3475038"/>
          <p14:tracePt t="53038" x="7961313" y="3475038"/>
          <p14:tracePt t="53125" x="7986713" y="3475038"/>
          <p14:tracePt t="53314" x="8004175" y="3492500"/>
          <p14:tracePt t="53438" x="8029575" y="3492500"/>
          <p14:tracePt t="53803" x="8045450" y="3492500"/>
          <p14:tracePt t="53874" x="8045450" y="3517900"/>
          <p14:tracePt t="59131" x="8070850" y="3517900"/>
          <p14:tracePt t="59142" x="8088313" y="3502025"/>
          <p14:tracePt t="59152" x="8113713" y="3502025"/>
          <p14:tracePt t="59164" x="8131175" y="3475038"/>
          <p14:tracePt t="59176" x="8156575" y="3475038"/>
          <p14:tracePt t="59183" x="8156575" y="3459163"/>
          <p14:tracePt t="59187" x="8174038" y="3459163"/>
          <p14:tracePt t="59199" x="8199438" y="3459163"/>
          <p14:tracePt t="59206" x="8199438" y="3433763"/>
          <p14:tracePt t="59214" x="8215313" y="3433763"/>
          <p14:tracePt t="59247" x="8240713" y="3433763"/>
          <p14:tracePt t="59257" x="8240713" y="3416300"/>
          <p14:tracePt t="59369" x="8240713" y="3390900"/>
          <p14:tracePt t="59395" x="8258175" y="3390900"/>
          <p14:tracePt t="59467" x="8283575" y="3390900"/>
          <p14:tracePt t="59480" x="8301038" y="3390900"/>
          <p14:tracePt t="59486" x="8326438" y="3390900"/>
          <p14:tracePt t="59492" x="8343900" y="3390900"/>
          <p14:tracePt t="59498" x="8369300" y="3390900"/>
          <p14:tracePt t="59503" x="8385175" y="3390900"/>
          <p14:tracePt t="59509" x="8410575" y="3390900"/>
          <p14:tracePt t="59516" x="8428038" y="3390900"/>
          <p14:tracePt t="59523" x="8453438" y="3390900"/>
          <p14:tracePt t="59531" x="8470900" y="3390900"/>
          <p14:tracePt t="59535" x="8496300" y="3390900"/>
          <p14:tracePt t="59540" x="8513763" y="3390900"/>
          <p14:tracePt t="59548" x="8539163" y="3390900"/>
          <p14:tracePt t="59552" x="8555038" y="3390900"/>
          <p14:tracePt t="59557" x="8580438" y="3390900"/>
          <p14:tracePt t="59565" x="8597900" y="3390900"/>
          <p14:tracePt t="59575" x="8623300" y="3390900"/>
          <p14:tracePt t="59606" x="8640763" y="3390900"/>
          <p14:tracePt t="59623" x="8666163" y="3390900"/>
          <p14:tracePt t="59626" x="8666163" y="3373438"/>
          <p14:tracePt t="59633" x="8683625" y="3373438"/>
          <p14:tracePt t="59648" x="8709025" y="3373438"/>
          <p14:tracePt t="59656" x="8724900" y="3373438"/>
          <p14:tracePt t="59665" x="8750300" y="3373438"/>
          <p14:tracePt t="59670" x="8767763" y="3373438"/>
          <p14:tracePt t="59680" x="8793163" y="3373438"/>
          <p14:tracePt t="59688" x="8810625" y="3373438"/>
          <p14:tracePt t="59698" x="8836025" y="3373438"/>
          <p14:tracePt t="59708" x="8853488" y="3373438"/>
          <p14:tracePt t="59722" x="8878888" y="3373438"/>
          <p14:tracePt t="59736" x="8894763" y="3373438"/>
          <p14:tracePt t="59748" x="8921750" y="3373438"/>
          <p14:tracePt t="59753" x="8937625" y="3348038"/>
          <p14:tracePt t="59760" x="8963025" y="3348038"/>
          <p14:tracePt t="59765" x="8980488" y="3348038"/>
          <p14:tracePt t="59770" x="9005888" y="3348038"/>
          <p14:tracePt t="59775" x="9023350" y="3348038"/>
          <p14:tracePt t="59781" x="9048750" y="3348038"/>
          <p14:tracePt t="59785" x="9064625" y="3348038"/>
          <p14:tracePt t="59790" x="9091613" y="3348038"/>
          <p14:tracePt t="59798" x="9107488" y="3348038"/>
          <p14:tracePt t="59806" x="9132888" y="3348038"/>
          <p14:tracePt t="59815" x="9150350" y="3348038"/>
          <p14:tracePt t="59825" x="9175750" y="3348038"/>
          <p14:tracePt t="59835" x="9193213" y="3348038"/>
          <p14:tracePt t="59843" x="9218613" y="3348038"/>
          <p14:tracePt t="59850" x="9236075" y="3348038"/>
          <p14:tracePt t="59858" x="9261475" y="3348038"/>
          <p14:tracePt t="59867" x="9277350" y="3348038"/>
          <p14:tracePt t="59876" x="9302750" y="3348038"/>
          <p14:tracePt t="59883" x="9320213" y="3348038"/>
          <p14:tracePt t="59889" x="9345613" y="3348038"/>
          <p14:tracePt t="59897" x="9363075" y="3348038"/>
          <p14:tracePt t="59902" x="9388475" y="3348038"/>
          <p14:tracePt t="59908" x="9405938" y="3348038"/>
          <p14:tracePt t="59914" x="9431338" y="3348038"/>
          <p14:tracePt t="59917" x="9447213" y="3348038"/>
          <p14:tracePt t="59921" x="9472613" y="3348038"/>
          <p14:tracePt t="59925" x="9490075" y="3348038"/>
          <p14:tracePt t="59931" x="9515475" y="3348038"/>
          <p14:tracePt t="59932" x="9532938" y="3348038"/>
          <p14:tracePt t="59935" x="9558338" y="3348038"/>
          <p14:tracePt t="59939" x="9575800" y="3348038"/>
          <p14:tracePt t="59942" x="9601200" y="3348038"/>
          <p14:tracePt t="59947" x="9617075" y="3348038"/>
          <p14:tracePt t="59949" x="9642475" y="3348038"/>
          <p14:tracePt t="59966" x="9659938" y="3348038"/>
          <p14:tracePt t="59969" x="9685338" y="3348038"/>
          <p14:tracePt t="59980" x="9702800" y="3348038"/>
          <p14:tracePt t="59982" x="9728200" y="3348038"/>
          <p14:tracePt t="59987" x="9745663" y="3348038"/>
          <p14:tracePt t="59992" x="9771063" y="3348038"/>
          <p14:tracePt t="59999" x="9786938" y="3348038"/>
          <p14:tracePt t="60005" x="9812338" y="3348038"/>
          <p14:tracePt t="60014" x="9829800" y="3348038"/>
          <p14:tracePt t="60022" x="9855200" y="3348038"/>
          <p14:tracePt t="60033" x="9872663" y="3348038"/>
          <p14:tracePt t="60047" x="9898063" y="3348038"/>
          <p14:tracePt t="60052" x="9915525" y="3348038"/>
          <p14:tracePt t="60058" x="9940925" y="3348038"/>
          <p14:tracePt t="60065" x="9956800" y="3348038"/>
          <p14:tracePt t="60072" x="9983788" y="3348038"/>
          <p14:tracePt t="60081" x="9999663" y="3348038"/>
          <p14:tracePt t="60086" x="10025063" y="3348038"/>
          <p14:tracePt t="60097" x="10042525" y="3348038"/>
          <p14:tracePt t="60116" x="10067925" y="3348038"/>
          <p14:tracePt t="60153" x="10085388" y="3348038"/>
          <p14:tracePt t="60173" x="10110788" y="3348038"/>
          <p14:tracePt t="60184" x="10126663" y="3348038"/>
          <p14:tracePt t="60192" x="10153650" y="3348038"/>
          <p14:tracePt t="60209" x="10169525" y="3348038"/>
          <p14:tracePt t="60215" x="10194925" y="3348038"/>
          <p14:tracePt t="60219" x="10194925" y="3330575"/>
          <p14:tracePt t="60221" x="10212388" y="3330575"/>
          <p14:tracePt t="60231" x="10237788" y="3330575"/>
          <p14:tracePt t="60248" x="10255250" y="3330575"/>
          <p14:tracePt t="60372" x="10280650" y="3330575"/>
          <p14:tracePt t="60390" x="10298113" y="3330575"/>
          <p14:tracePt t="60422" x="10323513" y="3330575"/>
          <p14:tracePt t="60444" x="10339388" y="3330575"/>
          <p14:tracePt t="60456" x="10364788" y="3330575"/>
          <p14:tracePt t="60468" x="10382250" y="3330575"/>
          <p14:tracePt t="60486" x="10407650" y="3330575"/>
          <p14:tracePt t="60509" x="10425113" y="3330575"/>
          <p14:tracePt t="60531" x="10450513" y="3330575"/>
          <p14:tracePt t="60538" x="10467975" y="3330575"/>
          <p14:tracePt t="60545" x="10493375" y="3330575"/>
          <p14:tracePt t="60552" x="10509250" y="3330575"/>
          <p14:tracePt t="60558" x="10534650" y="3330575"/>
          <p14:tracePt t="60565" x="10552113" y="3330575"/>
          <p14:tracePt t="60571" x="10577513" y="3330575"/>
          <p14:tracePt t="60580" x="10594975" y="3330575"/>
          <p14:tracePt t="60585" x="10620375" y="3330575"/>
          <p14:tracePt t="60598" x="10637838" y="3330575"/>
          <p14:tracePt t="60614" x="10663238" y="3330575"/>
          <p14:tracePt t="60631" x="10679113" y="3330575"/>
          <p14:tracePt t="60648" x="10704513" y="3330575"/>
          <p14:tracePt t="60658" x="10704513" y="3348038"/>
          <p14:tracePt t="60712" x="10721975" y="3348038"/>
          <p14:tracePt t="60817" x="10747375" y="3348038"/>
          <p14:tracePt t="60847" x="10764838" y="3348038"/>
          <p14:tracePt t="60866" x="10790238" y="3348038"/>
          <p14:tracePt t="60883" x="10807700" y="3348038"/>
          <p14:tracePt t="60902" x="10833100" y="3348038"/>
          <p14:tracePt t="60927" x="10848975" y="3348038"/>
          <p14:tracePt t="60955" x="10874375" y="3348038"/>
          <p14:tracePt t="61046" x="10891838" y="3348038"/>
          <p14:tracePt t="61062" x="10917238" y="3348038"/>
          <p14:tracePt t="61683" x="10901363" y="3348038"/>
          <p14:tracePt t="61693" x="10874375" y="3348038"/>
          <p14:tracePt t="61699" x="10858500" y="3348038"/>
          <p14:tracePt t="61704" x="10833100" y="3348038"/>
          <p14:tracePt t="61708" x="10815638" y="3348038"/>
          <p14:tracePt t="61714" x="10790238" y="3348038"/>
          <p14:tracePt t="61716" x="10772775" y="3348038"/>
          <p14:tracePt t="61720" x="10747375" y="3348038"/>
          <p14:tracePt t="61724" x="10729913" y="3348038"/>
          <p14:tracePt t="61730" x="10704513" y="3348038"/>
          <p14:tracePt t="61732" x="10688638" y="3348038"/>
          <p14:tracePt t="61736" x="10663238" y="3348038"/>
          <p14:tracePt t="61740" x="10645775" y="3348038"/>
          <p14:tracePt t="61748" x="10602913" y="3348038"/>
          <p14:tracePt t="61752" x="10577513" y="3348038"/>
          <p14:tracePt t="61756" x="10560050" y="3348038"/>
          <p14:tracePt t="61760" x="10534650" y="3348038"/>
          <p14:tracePt t="61765" x="10518775" y="3348038"/>
          <p14:tracePt t="61769" x="10493375" y="3348038"/>
          <p14:tracePt t="61773" x="10475913" y="3348038"/>
          <p14:tracePt t="61776" x="10450513" y="3348038"/>
          <p14:tracePt t="61781" x="10433050" y="3348038"/>
          <p14:tracePt t="61783" x="10407650" y="3348038"/>
          <p14:tracePt t="61786" x="10390188" y="3348038"/>
          <p14:tracePt t="61789" x="10364788" y="3348038"/>
          <p14:tracePt t="61793" x="10348913" y="3348038"/>
          <p14:tracePt t="61798" x="10323513" y="3348038"/>
          <p14:tracePt t="61799" x="10306050" y="3348038"/>
          <p14:tracePt t="61803" x="10280650" y="3348038"/>
          <p14:tracePt t="61806" x="10263188" y="3348038"/>
          <p14:tracePt t="61810" x="10237788" y="3348038"/>
          <p14:tracePt t="61814" x="10220325" y="3348038"/>
          <p14:tracePt t="61818" x="10194925" y="3348038"/>
          <p14:tracePt t="61822" x="10179050" y="3348038"/>
          <p14:tracePt t="61825" x="10153650" y="3348038"/>
          <p14:tracePt t="61831" x="10136188" y="3365500"/>
          <p14:tracePt t="61833" x="10110788" y="3365500"/>
          <p14:tracePt t="61837" x="10093325" y="3365500"/>
          <p14:tracePt t="61842" x="10067925" y="3365500"/>
          <p14:tracePt t="61848" x="10050463" y="3390900"/>
          <p14:tracePt t="61849" x="10025063" y="3390900"/>
          <p14:tracePt t="61853" x="10009188" y="3390900"/>
          <p14:tracePt t="61857" x="9983788" y="3390900"/>
          <p14:tracePt t="61860" x="9966325" y="3390900"/>
          <p14:tracePt t="61864" x="9966325" y="3408363"/>
          <p14:tracePt t="61865" x="9940925" y="3408363"/>
          <p14:tracePt t="61868" x="9923463" y="3408363"/>
          <p14:tracePt t="61872" x="9898063" y="3408363"/>
          <p14:tracePt t="61876" x="9880600" y="3408363"/>
          <p14:tracePt t="61882" x="9855200" y="3408363"/>
          <p14:tracePt t="61886" x="9839325" y="3408363"/>
          <p14:tracePt t="61889" x="9812338" y="3408363"/>
          <p14:tracePt t="61898" x="9796463" y="3408363"/>
          <p14:tracePt t="61899" x="9796463" y="3433763"/>
          <p14:tracePt t="61900" x="9771063" y="3433763"/>
          <p14:tracePt t="61905" x="9753600" y="3433763"/>
          <p14:tracePt t="61909" x="9728200" y="3433763"/>
          <p14:tracePt t="61915" x="9710738" y="3433763"/>
          <p14:tracePt t="61919" x="9685338" y="3433763"/>
          <p14:tracePt t="61923" x="9667875" y="3433763"/>
          <p14:tracePt t="61930" x="9642475" y="3433763"/>
          <p14:tracePt t="61932" x="9626600" y="3433763"/>
          <p14:tracePt t="61936" x="9601200" y="3433763"/>
          <p14:tracePt t="61939" x="9583738" y="3433763"/>
          <p14:tracePt t="61943" x="9558338" y="3433763"/>
          <p14:tracePt t="61947" x="9540875" y="3433763"/>
          <p14:tracePt t="61949" x="9515475" y="3433763"/>
          <p14:tracePt t="61953" x="9498013" y="3433763"/>
          <p14:tracePt t="61955" x="9472613" y="3433763"/>
          <p14:tracePt t="61958" x="9456738" y="3433763"/>
          <p14:tracePt t="61964" x="9431338" y="3433763"/>
          <p14:tracePt t="61965" x="9413875" y="3433763"/>
          <p14:tracePt t="61966" x="9388475" y="3433763"/>
          <p14:tracePt t="61969" x="9371013" y="3433763"/>
          <p14:tracePt t="61972" x="9345613" y="3433763"/>
          <p14:tracePt t="61975" x="9328150" y="3433763"/>
          <p14:tracePt t="61981" x="9302750" y="3433763"/>
          <p14:tracePt t="61982" x="9286875" y="3433763"/>
          <p14:tracePt t="61985" x="9261475" y="3433763"/>
          <p14:tracePt t="61988" x="9244013" y="3433763"/>
          <p14:tracePt t="61992" x="9218613" y="3433763"/>
          <p14:tracePt t="61998" x="9201150" y="3433763"/>
          <p14:tracePt t="62000" x="9175750" y="3433763"/>
          <p14:tracePt t="62004" x="9158288" y="3433763"/>
          <p14:tracePt t="62009" x="9132888" y="3433763"/>
          <p14:tracePt t="62014" x="9117013" y="3433763"/>
          <p14:tracePt t="62018" x="9091613" y="3433763"/>
          <p14:tracePt t="62024" x="9074150" y="3433763"/>
          <p14:tracePt t="62032" x="9048750" y="3433763"/>
          <p14:tracePt t="62037" x="9031288" y="3433763"/>
          <p14:tracePt t="62047" x="9005888" y="3433763"/>
          <p14:tracePt t="62054" x="8988425" y="3433763"/>
          <p14:tracePt t="62068" x="8963025" y="3433763"/>
          <p14:tracePt t="62120" x="8947150" y="3433763"/>
          <p14:tracePt t="62140" x="8921750" y="3433763"/>
          <p14:tracePt t="62142" x="8921750" y="3416300"/>
          <p14:tracePt t="62167" x="8904288" y="3416300"/>
          <p14:tracePt t="62196" x="8878888" y="3416300"/>
          <p14:tracePt t="62342" x="8894763" y="3416300"/>
          <p14:tracePt t="62351" x="8921750" y="3416300"/>
          <p14:tracePt t="62359" x="8937625" y="3416300"/>
          <p14:tracePt t="62365" x="8963025" y="3416300"/>
          <p14:tracePt t="62371" x="8980488" y="3416300"/>
          <p14:tracePt t="62376" x="9005888" y="3416300"/>
          <p14:tracePt t="62382" x="9023350" y="3416300"/>
          <p14:tracePt t="62385" x="9048750" y="3416300"/>
          <p14:tracePt t="62388" x="9064625" y="3416300"/>
          <p14:tracePt t="62392" x="9091613" y="3416300"/>
          <p14:tracePt t="62397" x="9107488" y="3416300"/>
          <p14:tracePt t="62398" x="9132888" y="3416300"/>
          <p14:tracePt t="62402" x="9150350" y="3416300"/>
          <p14:tracePt t="62405" x="9175750" y="3416300"/>
          <p14:tracePt t="62409" x="9193213" y="3416300"/>
          <p14:tracePt t="62414" x="9218613" y="3416300"/>
          <p14:tracePt t="62415" x="9236075" y="3416300"/>
          <p14:tracePt t="62419" x="9261475" y="3416300"/>
          <p14:tracePt t="62422" x="9277350" y="3416300"/>
          <p14:tracePt t="62426" x="9302750" y="3416300"/>
          <p14:tracePt t="62431" x="9320213" y="3416300"/>
          <p14:tracePt t="62435" x="9345613" y="3416300"/>
          <p14:tracePt t="62439" x="9363075" y="3416300"/>
          <p14:tracePt t="62447" x="9388475" y="3416300"/>
          <p14:tracePt t="62448" x="9405938" y="3416300"/>
          <p14:tracePt t="62452" x="9431338" y="3416300"/>
          <p14:tracePt t="62457" x="9447213" y="3416300"/>
          <p14:tracePt t="62464" x="9472613" y="3416300"/>
          <p14:tracePt t="62466" x="9490075" y="3416300"/>
          <p14:tracePt t="62470" x="9515475" y="3416300"/>
          <p14:tracePt t="62475" x="9532938" y="3416300"/>
          <p14:tracePt t="62481" x="9558338" y="3433763"/>
          <p14:tracePt t="62486" x="9575800" y="3433763"/>
          <p14:tracePt t="62493" x="9601200" y="3433763"/>
          <p14:tracePt t="62500" x="9617075" y="3433763"/>
          <p14:tracePt t="62508" x="9642475" y="3433763"/>
          <p14:tracePt t="62517" x="9659938" y="3433763"/>
          <p14:tracePt t="62530" x="9685338" y="3433763"/>
          <p14:tracePt t="62536" x="9702800" y="3433763"/>
          <p14:tracePt t="62547" x="9728200" y="3433763"/>
          <p14:tracePt t="62552" x="9745663" y="3433763"/>
          <p14:tracePt t="62558" x="9771063" y="3433763"/>
          <p14:tracePt t="62564" x="9786938" y="3433763"/>
          <p14:tracePt t="62569" x="9812338" y="3433763"/>
          <p14:tracePt t="62572" x="9829800" y="3433763"/>
          <p14:tracePt t="62580" x="9855200" y="3433763"/>
          <p14:tracePt t="62582" x="9872663" y="3433763"/>
          <p14:tracePt t="62588" x="9898063" y="3433763"/>
          <p14:tracePt t="62597" x="9915525" y="3433763"/>
          <p14:tracePt t="62602" x="9940925" y="3433763"/>
          <p14:tracePt t="62610" x="9956800" y="3433763"/>
          <p14:tracePt t="62620" x="9983788" y="3433763"/>
          <p14:tracePt t="62632" x="9999663" y="3433763"/>
          <p14:tracePt t="62647" x="10025063" y="3433763"/>
          <p14:tracePt t="62656" x="10042525" y="3433763"/>
          <p14:tracePt t="62671" x="10067925" y="3433763"/>
          <p14:tracePt t="62690" x="10085388" y="3433763"/>
          <p14:tracePt t="62706" x="10110788" y="3433763"/>
          <p14:tracePt t="62714" x="10110788" y="3416300"/>
          <p14:tracePt t="62721" x="10126663" y="3416300"/>
          <p14:tracePt t="62733" x="10153650" y="3416300"/>
          <p14:tracePt t="62747" x="10169525" y="3416300"/>
          <p14:tracePt t="62756" x="10194925" y="3416300"/>
          <p14:tracePt t="62769" x="10212388" y="3416300"/>
          <p14:tracePt t="63000" x="10194925" y="3416300"/>
          <p14:tracePt t="63015" x="10179050" y="3416300"/>
          <p14:tracePt t="63024" x="10179050" y="3390900"/>
          <p14:tracePt t="63025" x="10153650" y="3390900"/>
          <p14:tracePt t="63035" x="10136188" y="3390900"/>
          <p14:tracePt t="63048" x="10110788" y="3390900"/>
          <p14:tracePt t="63082" x="10093325" y="3390900"/>
          <p14:tracePt t="63088" x="10067925" y="3390900"/>
          <p14:tracePt t="63099" x="10050463" y="3390900"/>
          <p14:tracePt t="63100" x="10025063" y="3390900"/>
          <p14:tracePt t="63108" x="10009188" y="3390900"/>
          <p14:tracePt t="63117" x="9983788" y="3390900"/>
          <p14:tracePt t="63124" x="9966325" y="3390900"/>
          <p14:tracePt t="63131" x="9940925" y="3390900"/>
          <p14:tracePt t="63134" x="9923463" y="3390900"/>
          <p14:tracePt t="63135" x="9923463" y="3373438"/>
          <p14:tracePt t="63140" x="9898063" y="3373438"/>
          <p14:tracePt t="63148" x="9855200" y="3373438"/>
          <p14:tracePt t="63152" x="9839325" y="3373438"/>
          <p14:tracePt t="63157" x="9812338" y="3373438"/>
          <p14:tracePt t="63160" x="9796463" y="3373438"/>
          <p14:tracePt t="63165" x="9771063" y="3373438"/>
          <p14:tracePt t="63167" x="9753600" y="3373438"/>
          <p14:tracePt t="63169" x="9753600" y="3348038"/>
          <p14:tracePt t="63171" x="9728200" y="3348038"/>
          <p14:tracePt t="63173" x="9710738" y="3348038"/>
          <p14:tracePt t="63180" x="9685338" y="3348038"/>
          <p14:tracePt t="63181" x="9667875" y="3348038"/>
          <p14:tracePt t="63184" x="9642475" y="3348038"/>
          <p14:tracePt t="63187" x="9626600" y="3348038"/>
          <p14:tracePt t="63191" x="9601200" y="3348038"/>
          <p14:tracePt t="63197" x="9583738" y="3348038"/>
          <p14:tracePt t="63198" x="9558338" y="3348038"/>
          <p14:tracePt t="63202" x="9540875" y="3348038"/>
          <p14:tracePt t="63205" x="9515475" y="3348038"/>
          <p14:tracePt t="63209" x="9498013" y="3348038"/>
          <p14:tracePt t="63214" x="9472613" y="3348038"/>
          <p14:tracePt t="63218" x="9456738" y="3348038"/>
          <p14:tracePt t="63223" x="9431338" y="3348038"/>
          <p14:tracePt t="63230" x="9413875" y="3348038"/>
          <p14:tracePt t="63234" x="9388475" y="3348038"/>
          <p14:tracePt t="63239" x="9371013" y="3348038"/>
          <p14:tracePt t="63248" x="9345613" y="3348038"/>
          <p14:tracePt t="63253" x="9328150" y="3348038"/>
          <p14:tracePt t="63258" x="9328150" y="3365500"/>
          <p14:tracePt t="63260" x="9302750" y="3365500"/>
          <p14:tracePt t="63266" x="9286875" y="3365500"/>
          <p14:tracePt t="63272" x="9261475" y="3365500"/>
          <p14:tracePt t="63281" x="9244013" y="3365500"/>
          <p14:tracePt t="63284" x="9218613" y="3365500"/>
          <p14:tracePt t="63290" x="9201150" y="3365500"/>
          <p14:tracePt t="63298" x="9175750" y="3365500"/>
          <p14:tracePt t="63300" x="9158288" y="3365500"/>
          <p14:tracePt t="63305" x="9132888" y="3365500"/>
          <p14:tracePt t="63310" x="9117013" y="3365500"/>
          <p14:tracePt t="63314" x="9091613" y="3365500"/>
          <p14:tracePt t="63319" x="9074150" y="3365500"/>
          <p14:tracePt t="63323" x="9048750" y="3365500"/>
          <p14:tracePt t="63330" x="9031288" y="3365500"/>
          <p14:tracePt t="63332" x="9005888" y="3365500"/>
          <p14:tracePt t="63336" x="8988425" y="3365500"/>
          <p14:tracePt t="63341" x="8963025" y="3365500"/>
          <p14:tracePt t="63348" x="8947150" y="3365500"/>
          <p14:tracePt t="63353" x="8921750" y="3365500"/>
          <p14:tracePt t="63360" x="8904288" y="3365500"/>
          <p14:tracePt t="63368" x="8878888" y="3365500"/>
          <p14:tracePt t="63380" x="8861425" y="3365500"/>
          <p14:tracePt t="63389" x="8836025" y="3365500"/>
          <p14:tracePt t="63399" x="8836025" y="3348038"/>
          <p14:tracePt t="63400" x="8818563" y="3348038"/>
          <p14:tracePt t="63414" x="8793163" y="3348038"/>
          <p14:tracePt t="63423" x="8777288" y="3348038"/>
          <p14:tracePt t="63434" x="8750300" y="3348038"/>
          <p14:tracePt t="63448" x="8734425" y="3348038"/>
          <p14:tracePt t="63457" x="8709025" y="3348038"/>
          <p14:tracePt t="63474" x="8709025" y="3330575"/>
          <p14:tracePt t="63480" x="8691563" y="3330575"/>
          <p14:tracePt t="63490" x="8666163" y="3330575"/>
          <p14:tracePt t="63500" x="8648700" y="3330575"/>
          <p14:tracePt t="63510" x="8623300" y="3330575"/>
          <p14:tracePt t="63539" x="8605838" y="3330575"/>
          <p14:tracePt t="63571" x="8605838" y="3305175"/>
          <p14:tracePt t="65104" x="8580438" y="3305175"/>
          <p14:tracePt t="65727" x="8564563" y="3305175"/>
          <p14:tracePt t="65737" x="8539163" y="3305175"/>
          <p14:tracePt t="65745" x="8521700" y="3305175"/>
          <p14:tracePt t="65751" x="8496300" y="3305175"/>
          <p14:tracePt t="65752" x="8496300" y="3322638"/>
          <p14:tracePt t="65756" x="8478838" y="3322638"/>
          <p14:tracePt t="65763" x="8453438" y="3322638"/>
          <p14:tracePt t="65766" x="8435975" y="3322638"/>
          <p14:tracePt t="65771" x="8410575" y="3322638"/>
          <p14:tracePt t="65780" x="8394700" y="3322638"/>
          <p14:tracePt t="65857" x="8394700" y="3348038"/>
          <p14:tracePt t="65865" x="8410575" y="3365500"/>
          <p14:tracePt t="65869" x="8428038" y="3365500"/>
          <p14:tracePt t="65870" x="8428038" y="3390900"/>
          <p14:tracePt t="65873" x="8453438" y="3390900"/>
          <p14:tracePt t="65874" x="8453438" y="3408363"/>
          <p14:tracePt t="65876" x="8470900" y="3408363"/>
          <p14:tracePt t="65882" x="8496300" y="3433763"/>
          <p14:tracePt t="65882" x="8496300" y="3449638"/>
          <p14:tracePt t="65882" x="8513763" y="3449638"/>
          <p14:tracePt t="65885" x="8539163" y="3475038"/>
          <p14:tracePt t="65888" x="8555038" y="3475038"/>
          <p14:tracePt t="65889" x="8555038" y="3492500"/>
          <p14:tracePt t="65891" x="8580438" y="3492500"/>
          <p14:tracePt t="65893" x="8580438" y="3517900"/>
          <p14:tracePt t="65898" x="8623300" y="3535363"/>
          <p14:tracePt t="65901" x="8640763" y="3535363"/>
          <p14:tracePt t="65904" x="8666163" y="3560763"/>
          <p14:tracePt t="65908" x="8683625" y="3560763"/>
          <p14:tracePt t="65915" x="8709025" y="3560763"/>
          <p14:tracePt t="66418" x="8691563" y="3560763"/>
          <p14:tracePt t="66424" x="8666163" y="3560763"/>
          <p14:tracePt t="66431" x="8648700" y="3560763"/>
          <p14:tracePt t="66434" x="8623300" y="3560763"/>
          <p14:tracePt t="66438" x="8605838" y="3560763"/>
          <p14:tracePt t="66441" x="8580438" y="3560763"/>
          <p14:tracePt t="66447" x="8564563" y="3560763"/>
          <p14:tracePt t="66448" x="8539163" y="3560763"/>
          <p14:tracePt t="66450" x="8521700" y="3560763"/>
          <p14:tracePt t="66469" x="8496300" y="3560763"/>
          <p14:tracePt t="66471" x="8478838" y="3560763"/>
          <p14:tracePt t="66474" x="8453438" y="3560763"/>
          <p14:tracePt t="66481" x="8410575" y="3560763"/>
          <p14:tracePt t="66482" x="8394700" y="3560763"/>
          <p14:tracePt t="66484" x="8369300" y="3560763"/>
          <p14:tracePt t="66488" x="8351838" y="3560763"/>
          <p14:tracePt t="66491" x="8326438" y="3560763"/>
          <p14:tracePt t="66498" x="8308975" y="3560763"/>
          <p14:tracePt t="66500" x="8308975" y="3543300"/>
          <p14:tracePt t="66501" x="8283575" y="3543300"/>
          <p14:tracePt t="66510" x="8266113" y="3543300"/>
          <p14:tracePt t="66534" x="8266113" y="3517900"/>
          <p14:tracePt t="66548" x="8240713" y="3517900"/>
          <p14:tracePt t="66556" x="8240713" y="3502025"/>
          <p14:tracePt t="66649" x="8240713" y="3475038"/>
          <p14:tracePt t="66953" x="8258175" y="3475038"/>
          <p14:tracePt t="66965" x="8258175" y="3459163"/>
          <p14:tracePt t="66968" x="8283575" y="3459163"/>
          <p14:tracePt t="66975" x="8301038" y="3459163"/>
          <p14:tracePt t="66981" x="8326438" y="3459163"/>
          <p14:tracePt t="66984" x="8343900" y="3459163"/>
          <p14:tracePt t="66985" x="8343900" y="3433763"/>
          <p14:tracePt t="66989" x="8369300" y="3433763"/>
          <p14:tracePt t="66993" x="8385175" y="3416300"/>
          <p14:tracePt t="66998" x="8410575" y="3416300"/>
          <p14:tracePt t="67000" x="8428038" y="3416300"/>
          <p14:tracePt t="67003" x="8453438" y="3390900"/>
          <p14:tracePt t="67006" x="8470900" y="3390900"/>
          <p14:tracePt t="67008" x="8496300" y="3390900"/>
          <p14:tracePt t="67013" x="8513763" y="3390900"/>
          <p14:tracePt t="67015" x="8539163" y="3373438"/>
          <p14:tracePt t="67017" x="8555038" y="3373438"/>
          <p14:tracePt t="67020" x="8580438" y="3373438"/>
          <p14:tracePt t="67023" x="8597900" y="3373438"/>
          <p14:tracePt t="67025" x="8623300" y="3348038"/>
          <p14:tracePt t="67031" x="8666163" y="3348038"/>
          <p14:tracePt t="67032" x="8683625" y="3348038"/>
          <p14:tracePt t="67035" x="8709025" y="3348038"/>
          <p14:tracePt t="67035" x="8709025" y="3330575"/>
          <p14:tracePt t="67037" x="8724900" y="3330575"/>
          <p14:tracePt t="67039" x="8750300" y="3330575"/>
          <p14:tracePt t="67041" x="8767763" y="3330575"/>
          <p14:tracePt t="67043" x="8793163" y="3330575"/>
          <p14:tracePt t="67048" x="8836025" y="3330575"/>
          <p14:tracePt t="67050" x="8853488" y="3330575"/>
          <p14:tracePt t="67052" x="8878888" y="3330575"/>
          <p14:tracePt t="67054" x="8894763" y="3330575"/>
          <p14:tracePt t="67055" x="8894763" y="3305175"/>
          <p14:tracePt t="67056" x="8921750" y="3305175"/>
          <p14:tracePt t="67057" x="8937625" y="3305175"/>
          <p14:tracePt t="67059" x="8963025" y="3305175"/>
          <p14:tracePt t="67065" x="9023350" y="3305175"/>
          <p14:tracePt t="67065" x="9048750" y="3305175"/>
          <p14:tracePt t="67068" x="9064625" y="3305175"/>
          <p14:tracePt t="67070" x="9091613" y="3305175"/>
          <p14:tracePt t="67072" x="9107488" y="3305175"/>
          <p14:tracePt t="67074" x="9132888" y="3305175"/>
          <p14:tracePt t="67076" x="9150350" y="3305175"/>
          <p14:tracePt t="67081" x="9193213" y="3305175"/>
          <p14:tracePt t="67082" x="9218613" y="3305175"/>
          <p14:tracePt t="67084" x="9236075" y="3289300"/>
          <p14:tracePt t="67086" x="9261475" y="3289300"/>
          <p14:tracePt t="67099" x="9388475" y="3289300"/>
          <p14:tracePt t="67102" x="9405938" y="3289300"/>
          <p14:tracePt t="67104" x="9431338" y="3289300"/>
          <p14:tracePt t="67107" x="9447213" y="3289300"/>
          <p14:tracePt t="67110" x="9472613" y="3263900"/>
          <p14:tracePt t="67114" x="9490075" y="3263900"/>
          <p14:tracePt t="67119" x="9515475" y="3263900"/>
          <p14:tracePt t="67124" x="9532938" y="3263900"/>
          <p14:tracePt t="67132" x="9558338" y="3263900"/>
          <p14:tracePt t="67148" x="9575800" y="3263900"/>
          <p14:tracePt t="67181" x="9601200" y="3263900"/>
          <p14:tracePt t="67187" x="9617075" y="3263900"/>
          <p14:tracePt t="67192" x="9642475" y="3263900"/>
          <p14:tracePt t="67197" x="9659938" y="3263900"/>
          <p14:tracePt t="67199" x="9685338" y="3263900"/>
          <p14:tracePt t="67202" x="9702800" y="3263900"/>
          <p14:tracePt t="67206" x="9728200" y="3263900"/>
          <p14:tracePt t="67209" x="9745663" y="3263900"/>
          <p14:tracePt t="67214" x="9771063" y="3263900"/>
          <p14:tracePt t="67216" x="9786938" y="3263900"/>
          <p14:tracePt t="67219" x="9812338" y="3263900"/>
          <p14:tracePt t="67223" x="9829800" y="3263900"/>
          <p14:tracePt t="67224" x="9829800" y="3246438"/>
          <p14:tracePt t="67226" x="9855200" y="3246438"/>
          <p14:tracePt t="67232" x="9872663" y="3246438"/>
          <p14:tracePt t="67235" x="9898063" y="3246438"/>
          <p14:tracePt t="67241" x="9915525" y="3221038"/>
          <p14:tracePt t="67248" x="9940925" y="3221038"/>
          <p14:tracePt t="67252" x="9956800" y="3221038"/>
          <p14:tracePt t="67258" x="9983788" y="3221038"/>
          <p14:tracePt t="67269" x="9999663" y="3221038"/>
          <p14:tracePt t="67286" x="10025063" y="3221038"/>
          <p14:tracePt t="67306" x="10042525" y="3221038"/>
          <p14:tracePt t="67321" x="10067925" y="3221038"/>
          <p14:tracePt t="67348" x="10085388" y="3221038"/>
          <p14:tracePt t="67361" x="10110788" y="3221038"/>
          <p14:tracePt t="67367" x="10110788" y="3238500"/>
          <p14:tracePt t="67370" x="10126663" y="3238500"/>
          <p14:tracePt t="67375" x="10126663" y="3263900"/>
          <p14:tracePt t="67380" x="10153650" y="3263900"/>
          <p14:tracePt t="67382" x="10153650" y="3279775"/>
          <p14:tracePt t="67383" x="10169525" y="3279775"/>
          <p14:tracePt t="67388" x="10169525" y="3305175"/>
          <p14:tracePt t="67389" x="10194925" y="3305175"/>
          <p14:tracePt t="67397" x="10212388" y="3322638"/>
          <p14:tracePt t="67400" x="10212388" y="3348038"/>
          <p14:tracePt t="67400" x="10237788" y="3348038"/>
          <p14:tracePt t="67406" x="10255250" y="3365500"/>
          <p14:tracePt t="67410" x="10280650" y="3365500"/>
          <p14:tracePt t="67414" x="10280650" y="3390900"/>
          <p14:tracePt t="67416" x="10298113" y="3390900"/>
          <p14:tracePt t="67417" x="10298113" y="3408363"/>
          <p14:tracePt t="67422" x="10323513" y="3408363"/>
          <p14:tracePt t="67425" x="10323513" y="3433763"/>
          <p14:tracePt t="67431" x="10339388" y="3433763"/>
          <p14:tracePt t="67434" x="10339388" y="3449638"/>
          <p14:tracePt t="67437" x="10364788" y="3449638"/>
          <p14:tracePt t="67448" x="10382250" y="3475038"/>
          <p14:tracePt t="67459" x="10407650" y="3475038"/>
          <p14:tracePt t="67466" x="10407650" y="3492500"/>
          <p14:tracePt t="67469" x="10425113" y="3492500"/>
          <p14:tracePt t="67480" x="10450513" y="3492500"/>
          <p14:tracePt t="67482" x="10450513" y="3517900"/>
          <p14:tracePt t="67486" x="10467975" y="3517900"/>
          <p14:tracePt t="67492" x="10493375" y="3517900"/>
          <p14:tracePt t="67498" x="10509250" y="3535363"/>
          <p14:tracePt t="67502" x="10534650" y="3535363"/>
          <p14:tracePt t="67506" x="10552113" y="3535363"/>
          <p14:tracePt t="67509" x="10577513" y="3535363"/>
          <p14:tracePt t="67514" x="10594975" y="3535363"/>
          <p14:tracePt t="67516" x="10620375" y="3535363"/>
          <p14:tracePt t="67519" x="10637838" y="3535363"/>
          <p14:tracePt t="67521" x="10663238" y="3535363"/>
          <p14:tracePt t="67524" x="10679113" y="3535363"/>
          <p14:tracePt t="67531" x="10721975" y="3535363"/>
          <p14:tracePt t="67532" x="10747375" y="3535363"/>
          <p14:tracePt t="67534" x="10764838" y="3535363"/>
          <p14:tracePt t="67536" x="10790238" y="3535363"/>
          <p14:tracePt t="67538" x="10807700" y="3535363"/>
          <p14:tracePt t="67540" x="10833100" y="3535363"/>
          <p14:tracePt t="67541" x="10848975" y="3535363"/>
          <p14:tracePt t="67542" x="10874375" y="3535363"/>
          <p14:tracePt t="67548" x="10917238" y="3535363"/>
          <p14:tracePt t="67549" x="10934700" y="3535363"/>
          <p14:tracePt t="67551" x="10960100" y="3535363"/>
          <p14:tracePt t="67553" x="10977563" y="3535363"/>
          <p14:tracePt t="67554" x="11002963" y="3535363"/>
          <p14:tracePt t="67558" x="11018838" y="3535363"/>
          <p14:tracePt t="67560" x="11044238" y="3535363"/>
          <p14:tracePt t="67565" x="11129963" y="3535363"/>
          <p14:tracePt t="67567" x="11147425" y="3535363"/>
          <p14:tracePt t="67568" x="11172825" y="3535363"/>
          <p14:tracePt t="67569" x="11188700" y="3535363"/>
          <p14:tracePt t="67571" x="11215688" y="3535363"/>
          <p14:tracePt t="67572" x="11231563" y="3535363"/>
          <p14:tracePt t="67573" x="11256963" y="3535363"/>
          <p14:tracePt t="67575" x="11274425" y="3535363"/>
          <p14:tracePt t="67576" x="11299825" y="3535363"/>
          <p14:tracePt t="67581" x="11360150" y="3535363"/>
          <p14:tracePt t="67581" x="11385550" y="3535363"/>
          <p14:tracePt t="67583" x="11401425" y="3535363"/>
          <p14:tracePt t="67583" x="11426825" y="3535363"/>
          <p14:tracePt t="67585" x="11444288" y="3535363"/>
          <p14:tracePt t="67586" x="11469688" y="3535363"/>
          <p14:tracePt t="67587" x="11487150" y="3535363"/>
          <p14:tracePt t="67589" x="11512550" y="3535363"/>
          <p14:tracePt t="67590" x="11530013" y="3535363"/>
          <p14:tracePt t="67592" x="11555413" y="3535363"/>
          <p14:tracePt t="67593" x="11571288" y="3517900"/>
          <p14:tracePt t="67597" x="11614150" y="3517900"/>
          <p14:tracePt t="67598" x="11682413" y="3517900"/>
          <p14:tracePt t="67601" x="11699875" y="3517900"/>
          <p14:tracePt t="67602" x="11725275" y="3517900"/>
          <p14:tracePt t="67604" x="11741150" y="3517900"/>
          <p14:tracePt t="67606" x="11766550" y="3517900"/>
          <p14:tracePt t="67607" x="11784013" y="3517900"/>
          <p14:tracePt t="67609" x="11809413" y="3517900"/>
          <p14:tracePt t="67615" x="11869738" y="3517900"/>
          <p14:tracePt t="67616" x="11895138" y="3517900"/>
          <p14:tracePt t="67618" x="11911013" y="3517900"/>
          <p14:tracePt t="67620" x="11936413" y="3517900"/>
          <p14:tracePt t="67622" x="11953875" y="3517900"/>
          <p14:tracePt t="67624" x="11979275" y="3517900"/>
          <p14:tracePt t="67631" x="12022138" y="3502025"/>
          <p14:tracePt t="67633" x="12039600" y="3502025"/>
          <p14:tracePt t="67636" x="12065000" y="3502025"/>
          <p14:tracePt t="67640" x="12080875" y="3502025"/>
          <p14:tracePt t="67647" x="12106275" y="3502025"/>
          <p14:tracePt t="67650" x="12123738" y="3502025"/>
          <p14:tracePt t="67657" x="12149138" y="3475038"/>
          <p14:tracePt t="67665" x="12166600" y="3475038"/>
          <p14:tracePt t="71418" x="12133263" y="3646488"/>
          <p14:tracePt t="71420" x="12106275" y="3646488"/>
          <p14:tracePt t="71421" x="12090400" y="3646488"/>
          <p14:tracePt t="71423" x="12065000" y="3662363"/>
          <p14:tracePt t="71424" x="12047538" y="3662363"/>
          <p14:tracePt t="71425" x="12047538" y="3687763"/>
          <p14:tracePt t="71426" x="12022138" y="3687763"/>
          <p14:tracePt t="71431" x="11936413" y="3730625"/>
          <p14:tracePt t="71434" x="11920538" y="3730625"/>
          <p14:tracePt t="71435" x="11895138" y="3748088"/>
          <p14:tracePt t="71437" x="11877675" y="3748088"/>
          <p14:tracePt t="71438" x="11852275" y="3773488"/>
          <p14:tracePt t="71440" x="11834813" y="3773488"/>
          <p14:tracePt t="71442" x="11809413" y="3790950"/>
          <p14:tracePt t="71448" x="11750675" y="3816350"/>
          <p14:tracePt t="71450" x="11725275" y="3832225"/>
          <p14:tracePt t="71452" x="11707813" y="3832225"/>
          <p14:tracePt t="71453" x="11707813" y="3857625"/>
          <p14:tracePt t="71454" x="11682413" y="3857625"/>
          <p14:tracePt t="71456" x="11664950" y="3857625"/>
          <p14:tracePt t="71457" x="11664950" y="3875088"/>
          <p14:tracePt t="71458" x="11639550" y="3875088"/>
          <p14:tracePt t="71459" x="11622088" y="3875088"/>
          <p14:tracePt t="71465" x="11555413" y="3900488"/>
          <p14:tracePt t="71466" x="11537950" y="3917950"/>
          <p14:tracePt t="71466" x="11512550" y="3917950"/>
          <p14:tracePt t="71469" x="11495088" y="3917950"/>
          <p14:tracePt t="71471" x="11469688" y="3943350"/>
          <p14:tracePt t="71473" x="11452225" y="3943350"/>
          <p14:tracePt t="71476" x="11426825" y="3960813"/>
          <p14:tracePt t="71481" x="11368088" y="3960813"/>
          <p14:tracePt t="71482" x="11368088" y="3986213"/>
          <p14:tracePt t="71483" x="11342688" y="3986213"/>
          <p14:tracePt t="71485" x="11325225" y="3986213"/>
          <p14:tracePt t="71488" x="11299825" y="4002088"/>
          <p14:tracePt t="71490" x="11282363" y="4002088"/>
          <p14:tracePt t="71493" x="11256963" y="4002088"/>
          <p14:tracePt t="71498" x="11215688" y="4027488"/>
          <p14:tracePt t="71502" x="11198225" y="4027488"/>
          <p14:tracePt t="71503" x="11198225" y="4044950"/>
          <p14:tracePt t="71507" x="11172825" y="4044950"/>
          <p14:tracePt t="71515" x="11155363" y="4044950"/>
          <p14:tracePt t="71531" x="11129963" y="4044950"/>
          <p14:tracePt t="72806" x="11147425" y="4044950"/>
          <p14:tracePt t="72822" x="11172825" y="4044950"/>
          <p14:tracePt t="72997" x="11172825" y="4027488"/>
          <p14:tracePt t="74045" x="11155363" y="4027488"/>
          <p14:tracePt t="74056" x="11071225" y="4011613"/>
          <p14:tracePt t="74059" x="11044238" y="4011613"/>
          <p14:tracePt t="74061" x="11028363" y="4011613"/>
          <p14:tracePt t="74062" x="11028363" y="3986213"/>
          <p14:tracePt t="74072" x="10917238" y="3986213"/>
          <p14:tracePt t="74076" x="10858500" y="3986213"/>
          <p14:tracePt t="74080" x="10815638" y="3986213"/>
          <p14:tracePt t="74087" x="10747375" y="3986213"/>
          <p14:tracePt t="74089" x="10729913" y="3986213"/>
          <p14:tracePt t="74091" x="10704513" y="3986213"/>
          <p14:tracePt t="74091" x="10688638" y="3986213"/>
          <p14:tracePt t="74102" x="10602913" y="4002088"/>
          <p14:tracePt t="74104" x="10577513" y="4002088"/>
          <p14:tracePt t="74106" x="10560050" y="4002088"/>
          <p14:tracePt t="74108" x="10534650" y="4027488"/>
          <p14:tracePt t="74110" x="10518775" y="4027488"/>
          <p14:tracePt t="74117" x="10493375" y="4027488"/>
          <p14:tracePt t="74119" x="10475913" y="4027488"/>
          <p14:tracePt t="74121" x="10450513" y="4027488"/>
          <p14:tracePt t="74123" x="10450513" y="4044950"/>
          <p14:tracePt t="74124" x="10433050" y="4044950"/>
          <p14:tracePt t="74125" x="10407650" y="4044950"/>
          <p14:tracePt t="74132" x="10364788" y="4070350"/>
          <p14:tracePt t="74132" x="10348913" y="4070350"/>
          <p14:tracePt t="74135" x="10323513" y="4070350"/>
          <p14:tracePt t="74136" x="10306050" y="4070350"/>
          <p14:tracePt t="74136" x="10306050" y="4087813"/>
          <p14:tracePt t="74137" x="10280650" y="4087813"/>
          <p14:tracePt t="74140" x="10263188" y="4087813"/>
          <p14:tracePt t="74142" x="10237788" y="4087813"/>
          <p14:tracePt t="74143" x="10220325" y="4087813"/>
          <p14:tracePt t="74148" x="10153650" y="4113213"/>
          <p14:tracePt t="74150" x="10136188" y="4113213"/>
          <p14:tracePt t="74151" x="10110788" y="4130675"/>
          <p14:tracePt t="74152" x="10093325" y="4130675"/>
          <p14:tracePt t="74153" x="10067925" y="4130675"/>
          <p14:tracePt t="74154" x="10050463" y="4130675"/>
          <p14:tracePt t="74155" x="10025063" y="4156075"/>
          <p14:tracePt t="74157" x="10009188" y="4156075"/>
          <p14:tracePt t="74159" x="9983788" y="4156075"/>
          <p14:tracePt t="74160" x="9966325" y="4156075"/>
          <p14:tracePt t="74165" x="9880600" y="4171950"/>
          <p14:tracePt t="74165" x="9855200" y="4171950"/>
          <p14:tracePt t="74166" x="9855200" y="4197350"/>
          <p14:tracePt t="74168" x="9796463" y="4197350"/>
          <p14:tracePt t="74168" x="9771063" y="4197350"/>
          <p14:tracePt t="74170" x="9753600" y="4197350"/>
          <p14:tracePt t="74170" x="9728200" y="4214813"/>
          <p14:tracePt t="74172" x="9710738" y="4214813"/>
          <p14:tracePt t="74174" x="9685338" y="4214813"/>
          <p14:tracePt t="74175" x="9667875" y="4214813"/>
          <p14:tracePt t="74176" x="9642475" y="4214813"/>
          <p14:tracePt t="74181" x="9498013" y="4240213"/>
          <p14:tracePt t="74182" x="9472613" y="4240213"/>
          <p14:tracePt t="74184" x="9456738" y="4257675"/>
          <p14:tracePt t="74184" x="9431338" y="4257675"/>
          <p14:tracePt t="74186" x="9388475" y="4257675"/>
          <p14:tracePt t="74187" x="9371013" y="4257675"/>
          <p14:tracePt t="74188" x="9328150" y="4257675"/>
          <p14:tracePt t="74189" x="9302750" y="4257675"/>
          <p14:tracePt t="74190" x="9261475" y="4283075"/>
          <p14:tracePt t="74191" x="9244013" y="4283075"/>
          <p14:tracePt t="74192" x="9218613" y="4283075"/>
          <p14:tracePt t="74193" x="9175750" y="4283075"/>
          <p14:tracePt t="74198" x="9031288" y="4283075"/>
          <p14:tracePt t="74208" x="9005888" y="4283075"/>
          <p14:tracePt t="74209" x="8988425" y="4283075"/>
          <p14:tracePt t="74210" x="8947150" y="4283075"/>
          <p14:tracePt t="74214" x="8777288" y="4283075"/>
          <p14:tracePt t="74217" x="8734425" y="4283075"/>
          <p14:tracePt t="74218" x="8691563" y="4283075"/>
          <p14:tracePt t="74219" x="8648700" y="4283075"/>
          <p14:tracePt t="74220" x="8605838" y="4283075"/>
          <p14:tracePt t="74221" x="8564563" y="4283075"/>
          <p14:tracePt t="74222" x="8521700" y="4283075"/>
          <p14:tracePt t="74224" x="8478838" y="4283075"/>
          <p14:tracePt t="74225" x="8435975" y="4283075"/>
          <p14:tracePt t="74226" x="8394700" y="4283075"/>
          <p14:tracePt t="74227" x="8351838" y="4283075"/>
          <p14:tracePt t="74231" x="8224838" y="4283075"/>
          <p14:tracePt t="74232" x="8156575" y="4283075"/>
          <p14:tracePt t="74233" x="8139113" y="4283075"/>
          <p14:tracePt t="74234" x="8054975" y="4283075"/>
          <p14:tracePt t="74235" x="8012113" y="4283075"/>
          <p14:tracePt t="74236" x="7969250" y="4283075"/>
          <p14:tracePt t="74237" x="7926388" y="4283075"/>
          <p14:tracePt t="74239" x="7885113" y="4265613"/>
          <p14:tracePt t="74240" x="7842250" y="4265613"/>
          <p14:tracePt t="74241" x="7773988" y="4265613"/>
          <p14:tracePt t="74242" x="7756525" y="4265613"/>
          <p14:tracePt t="74243" x="7672388" y="4265613"/>
          <p14:tracePt t="74248" x="7477125" y="4240213"/>
          <p14:tracePt t="74248" x="7434263" y="4240213"/>
          <p14:tracePt t="74250" x="7373938" y="4240213"/>
          <p14:tracePt t="74250" x="7348538" y="4240213"/>
          <p14:tracePt t="74252" x="7307263" y="4240213"/>
          <p14:tracePt t="74253" x="7246938" y="4224338"/>
          <p14:tracePt t="74254" x="7204075" y="4224338"/>
          <p14:tracePt t="74255" x="7162800" y="4224338"/>
          <p14:tracePt t="74256" x="7119938" y="4224338"/>
          <p14:tracePt t="74257" x="7094538" y="4224338"/>
          <p14:tracePt t="74258" x="7008813" y="4197350"/>
          <p14:tracePt t="74259" x="6967538" y="4197350"/>
          <p14:tracePt t="74265" x="6737350" y="4181475"/>
          <p14:tracePt t="74266" x="6669088" y="4181475"/>
          <p14:tracePt t="74266" x="6626225" y="4181475"/>
          <p14:tracePt t="74268" x="6584950" y="4181475"/>
          <p14:tracePt t="74269" x="6524625" y="4156075"/>
          <p14:tracePt t="74270" x="6483350" y="4156075"/>
          <p14:tracePt t="74271" x="6440488" y="4156075"/>
          <p14:tracePt t="74272" x="6415088" y="4156075"/>
          <p14:tracePt t="74273" x="6372225" y="4156075"/>
          <p14:tracePt t="74274" x="6354763" y="4156075"/>
          <p14:tracePt t="74275" x="6286500" y="4138613"/>
          <p14:tracePt t="74276" x="6245225" y="4138613"/>
          <p14:tracePt t="74281" x="6057900" y="4113213"/>
          <p14:tracePt t="74282" x="5972175" y="4113213"/>
          <p14:tracePt t="74282" x="5930900" y="4113213"/>
          <p14:tracePt t="74285" x="5845175" y="4113213"/>
          <p14:tracePt t="74285" x="5819775" y="4095750"/>
          <p14:tracePt t="74286" x="5776913" y="4095750"/>
          <p14:tracePt t="74287" x="5761038" y="4095750"/>
          <p14:tracePt t="74288" x="5718175" y="4095750"/>
          <p14:tracePt t="74289" x="5675313" y="4095750"/>
          <p14:tracePt t="74291" x="5607050" y="4070350"/>
          <p14:tracePt t="74291" x="5591175" y="4070350"/>
          <p14:tracePt t="74292" x="5548313" y="4070350"/>
          <p14:tracePt t="74298" x="5378450" y="4052888"/>
          <p14:tracePt t="74298" x="5353050" y="4052888"/>
          <p14:tracePt t="74300" x="5310188" y="4027488"/>
          <p14:tracePt t="74301" x="5249863" y="4027488"/>
          <p14:tracePt t="74301" x="5224463" y="4027488"/>
          <p14:tracePt t="74303" x="5183188" y="4011613"/>
          <p14:tracePt t="74304" x="5140325" y="4011613"/>
          <p14:tracePt t="74305" x="5122863" y="4011613"/>
          <p14:tracePt t="74306" x="5080000" y="4011613"/>
          <p14:tracePt t="74307" x="5054600" y="3986213"/>
          <p14:tracePt t="74308" x="5013325" y="3986213"/>
          <p14:tracePt t="74309" x="4995863" y="3986213"/>
          <p14:tracePt t="74310" x="4953000" y="3986213"/>
          <p14:tracePt t="74314" x="4826000" y="3943350"/>
          <p14:tracePt t="74315" x="4800600" y="3943350"/>
          <p14:tracePt t="74316" x="4757738" y="3943350"/>
          <p14:tracePt t="74318" x="4673600" y="3925888"/>
          <p14:tracePt t="74318" x="4656138" y="3900488"/>
          <p14:tracePt t="74320" x="4630738" y="3900488"/>
          <p14:tracePt t="74321" x="4613275" y="3883025"/>
          <p14:tracePt t="74322" x="4545013" y="3883025"/>
          <p14:tracePt t="74323" x="4529138" y="3857625"/>
          <p14:tracePt t="74324" x="4503738" y="3857625"/>
          <p14:tracePt t="74325" x="4486275" y="3857625"/>
          <p14:tracePt t="74331" x="4359275" y="3816350"/>
          <p14:tracePt t="74332" x="4316413" y="3798888"/>
          <p14:tracePt t="74334" x="4291013" y="3798888"/>
          <p14:tracePt t="74335" x="4273550" y="3773488"/>
          <p14:tracePt t="74336" x="4205288" y="3756025"/>
          <p14:tracePt t="74337" x="4187825" y="3756025"/>
          <p14:tracePt t="74338" x="4162425" y="3730625"/>
          <p14:tracePt t="74339" x="4146550" y="3730625"/>
          <p14:tracePt t="74339" x="4103688" y="3713163"/>
          <p14:tracePt t="74341" x="4060825" y="3687763"/>
          <p14:tracePt t="74341" x="4035425" y="3687763"/>
          <p14:tracePt t="74342" x="4017963" y="3671888"/>
          <p14:tracePt t="74348" x="3908425" y="3629025"/>
          <p14:tracePt t="74348" x="3865563" y="3603625"/>
          <p14:tracePt t="74348" x="3822700" y="3586163"/>
          <p14:tracePt t="74350" x="3806825" y="3586163"/>
          <p14:tracePt t="74351" x="3763963" y="3560763"/>
          <p14:tracePt t="74353" x="3721100" y="3543300"/>
          <p14:tracePt t="74354" x="3695700" y="3517900"/>
          <p14:tracePt t="74355" x="3678238" y="3517900"/>
          <p14:tracePt t="74356" x="3652838" y="3502025"/>
          <p14:tracePt t="74357" x="3611563" y="3475038"/>
          <p14:tracePt t="74358" x="3594100" y="3475038"/>
          <p14:tracePt t="74359" x="3568700" y="3459163"/>
          <p14:tracePt t="74360" x="3525838" y="3459163"/>
          <p14:tracePt t="74364" x="3441700" y="3390900"/>
          <p14:tracePt t="74365" x="3424238" y="3390900"/>
          <p14:tracePt t="74365" x="3398838" y="3373438"/>
          <p14:tracePt t="74366" x="3381375" y="3373438"/>
          <p14:tracePt t="74369" x="3338513" y="3330575"/>
          <p14:tracePt t="74369" x="3313113" y="3330575"/>
          <p14:tracePt t="74370" x="3297238" y="3305175"/>
          <p14:tracePt t="74371" x="3270250" y="3305175"/>
          <p14:tracePt t="74381" x="3186113" y="3263900"/>
          <p14:tracePt t="74382" x="3168650" y="3263900"/>
          <p14:tracePt t="74384" x="3143250" y="3246438"/>
          <p14:tracePt t="74386" x="3127375" y="3246438"/>
          <p14:tracePt t="74387" x="3127375" y="3221038"/>
          <p14:tracePt t="74388" x="3100388" y="3221038"/>
          <p14:tracePt t="74390" x="3084513" y="3221038"/>
          <p14:tracePt t="74391" x="3084513" y="3203575"/>
          <p14:tracePt t="74392" x="3059113" y="3203575"/>
          <p14:tracePt t="74398" x="3016250" y="3178175"/>
          <p14:tracePt t="74400" x="2998788" y="3178175"/>
          <p14:tracePt t="74401" x="2998788" y="3160713"/>
          <p14:tracePt t="74404" x="2973388" y="3160713"/>
          <p14:tracePt t="74410" x="2955925" y="3160713"/>
          <p14:tracePt t="74447" x="2973388" y="3160713"/>
          <p14:tracePt t="74457" x="2990850" y="3160713"/>
          <p14:tracePt t="74464" x="2990850" y="3178175"/>
          <p14:tracePt t="74466" x="3016250" y="3178175"/>
          <p14:tracePt t="74470" x="3016250" y="3195638"/>
          <p14:tracePt t="74472" x="3033713" y="3195638"/>
          <p14:tracePt t="74480" x="3059113" y="3221038"/>
          <p14:tracePt t="74483" x="3059113" y="3238500"/>
          <p14:tracePt t="74485" x="3074988" y="3238500"/>
          <p14:tracePt t="74491" x="3074988" y="3263900"/>
          <p14:tracePt t="74497" x="3100388" y="3263900"/>
          <p14:tracePt t="74498" x="3100388" y="3279775"/>
          <p14:tracePt t="74534" x="3100388" y="3305175"/>
          <p14:tracePt t="74540" x="3100388" y="3322638"/>
          <p14:tracePt t="74547" x="3117850" y="3348038"/>
          <p14:tracePt t="74550" x="3117850" y="3365500"/>
          <p14:tracePt t="74554" x="3117850" y="3390900"/>
          <p14:tracePt t="74556" x="3143250" y="3390900"/>
          <p14:tracePt t="74558" x="3143250" y="3408363"/>
          <p14:tracePt t="74564" x="3160713" y="3433763"/>
          <p14:tracePt t="74565" x="3160713" y="3449638"/>
          <p14:tracePt t="74569" x="3160713" y="3475038"/>
          <p14:tracePt t="74570" x="3186113" y="3475038"/>
          <p14:tracePt t="74574" x="3186113" y="3492500"/>
          <p14:tracePt t="74580" x="3203575" y="3517900"/>
          <p14:tracePt t="74584" x="3228975" y="3517900"/>
          <p14:tracePt t="74586" x="3228975" y="3535363"/>
          <p14:tracePt t="74590" x="3244850" y="3535363"/>
          <p14:tracePt t="74598" x="3270250" y="3535363"/>
          <p14:tracePt t="74598" x="3270250" y="3560763"/>
          <p14:tracePt t="74602" x="3287713" y="3560763"/>
          <p14:tracePt t="74608" x="3313113" y="3560763"/>
          <p14:tracePt t="74614" x="3313113" y="3578225"/>
          <p14:tracePt t="74615" x="3330575" y="3578225"/>
          <p14:tracePt t="74620" x="3355975" y="3578225"/>
          <p14:tracePt t="74623" x="3355975" y="3603625"/>
          <p14:tracePt t="74625" x="3373438" y="3603625"/>
          <p14:tracePt t="74631" x="3398838" y="3603625"/>
          <p14:tracePt t="74631" x="3398838" y="3619500"/>
          <p14:tracePt t="74634" x="3414713" y="3619500"/>
          <p14:tracePt t="74639" x="3441700" y="3646488"/>
          <p14:tracePt t="74642" x="3457575" y="3646488"/>
          <p14:tracePt t="74647" x="3482975" y="3662363"/>
          <p14:tracePt t="74651" x="3500438" y="3687763"/>
          <p14:tracePt t="74654" x="3525838" y="3687763"/>
          <p14:tracePt t="74657" x="3525838" y="3705225"/>
          <p14:tracePt t="74658" x="3543300" y="3705225"/>
          <p14:tracePt t="74664" x="3568700" y="3730625"/>
          <p14:tracePt t="74665" x="3586163" y="3730625"/>
          <p14:tracePt t="74670" x="3611563" y="3730625"/>
          <p14:tracePt t="74671" x="3611563" y="3748088"/>
          <p14:tracePt t="74676" x="3627438" y="3748088"/>
          <p14:tracePt t="74691" x="3652838" y="3748088"/>
          <p14:tracePt t="74693" x="3652838" y="3773488"/>
          <p14:tracePt t="74698" x="3670300" y="3790950"/>
          <p14:tracePt t="74703" x="3695700" y="3790950"/>
          <p14:tracePt t="74704" x="3695700" y="3816350"/>
          <p14:tracePt t="74709" x="3695700" y="3832225"/>
          <p14:tracePt t="74710" x="3713163" y="3832225"/>
          <p14:tracePt t="74714" x="3713163" y="3857625"/>
          <p14:tracePt t="74717" x="3738563" y="3857625"/>
          <p14:tracePt t="74719" x="3738563" y="3875088"/>
          <p14:tracePt t="74723" x="3756025" y="3875088"/>
          <p14:tracePt t="74724" x="3756025" y="3900488"/>
          <p14:tracePt t="74730" x="3781425" y="3917950"/>
          <p14:tracePt t="74732" x="3781425" y="3943350"/>
          <p14:tracePt t="74732" x="3797300" y="3943350"/>
          <p14:tracePt t="74735" x="3797300" y="3960813"/>
          <p14:tracePt t="74736" x="3822700" y="3960813"/>
          <p14:tracePt t="74741" x="3840163" y="3986213"/>
          <p14:tracePt t="74748" x="3883025" y="4002088"/>
          <p14:tracePt t="74750" x="3908425" y="4002088"/>
          <p14:tracePt t="74752" x="3908425" y="4027488"/>
          <p14:tracePt t="74753" x="3925888" y="4027488"/>
          <p14:tracePt t="74755" x="3951288" y="4027488"/>
          <p14:tracePt t="74757" x="3951288" y="4044950"/>
          <p14:tracePt t="74758" x="3967163" y="4044950"/>
          <p14:tracePt t="74760" x="3992563" y="4044950"/>
          <p14:tracePt t="74764" x="4010025" y="4070350"/>
          <p14:tracePt t="74765" x="4035425" y="4070350"/>
          <p14:tracePt t="74765" x="4052888" y="4070350"/>
          <p14:tracePt t="74766" x="4052888" y="4087813"/>
          <p14:tracePt t="74768" x="4078288" y="4087813"/>
          <p14:tracePt t="74770" x="4095750" y="4087813"/>
          <p14:tracePt t="74772" x="4121150" y="4087813"/>
          <p14:tracePt t="74774" x="4121150" y="4113213"/>
          <p14:tracePt t="74775" x="4137025" y="4113213"/>
          <p14:tracePt t="74781" x="4162425" y="4113213"/>
          <p14:tracePt t="74781" x="4205288" y="4130675"/>
          <p14:tracePt t="74784" x="4222750" y="4130675"/>
          <p14:tracePt t="74786" x="4248150" y="4130675"/>
          <p14:tracePt t="74788" x="4265613" y="4130675"/>
          <p14:tracePt t="74790" x="4291013" y="4130675"/>
          <p14:tracePt t="74791" x="4291013" y="4156075"/>
          <p14:tracePt t="74793" x="4306888" y="4156075"/>
          <p14:tracePt t="74797" x="4349750" y="4156075"/>
          <p14:tracePt t="74799" x="4375150" y="4156075"/>
          <p14:tracePt t="74801" x="4375150" y="4171950"/>
          <p14:tracePt t="74802" x="4392613" y="4171950"/>
          <p14:tracePt t="74804" x="4418013" y="4171950"/>
          <p14:tracePt t="74807" x="4435475" y="4171950"/>
          <p14:tracePt t="74810" x="4460875" y="4171950"/>
          <p14:tracePt t="74814" x="4476750" y="4197350"/>
          <p14:tracePt t="74815" x="4503738" y="4197350"/>
          <p14:tracePt t="74818" x="4519613" y="4197350"/>
          <p14:tracePt t="74821" x="4545013" y="4197350"/>
          <p14:tracePt t="74824" x="4562475" y="4197350"/>
          <p14:tracePt t="74830" x="4587875" y="4197350"/>
          <p14:tracePt t="74832" x="4605338" y="4197350"/>
          <p14:tracePt t="74837" x="4630738" y="4197350"/>
          <p14:tracePt t="74847" x="4646613" y="4197350"/>
          <p14:tracePt t="74850" x="4673600" y="4197350"/>
          <p14:tracePt t="74856" x="4689475" y="4197350"/>
          <p14:tracePt t="74864" x="4714875" y="4197350"/>
          <p14:tracePt t="74867" x="4732338" y="4181475"/>
          <p14:tracePt t="74872" x="4757738" y="4181475"/>
          <p14:tracePt t="74876" x="4757738" y="4156075"/>
          <p14:tracePt t="74877" x="4775200" y="4156075"/>
          <p14:tracePt t="74882" x="4800600" y="4156075"/>
          <p14:tracePt t="74884" x="4800600" y="4138613"/>
          <p14:tracePt t="74887" x="4818063" y="4138613"/>
          <p14:tracePt t="74892" x="4843463" y="4138613"/>
          <p14:tracePt t="74893" x="4843463" y="4113213"/>
          <p14:tracePt t="74897" x="4859338" y="4113213"/>
          <p14:tracePt t="74902" x="4884738" y="4113213"/>
          <p14:tracePt t="74903" x="4884738" y="4095750"/>
          <p14:tracePt t="74910" x="4902200" y="4095750"/>
          <p14:tracePt t="74914" x="4902200" y="4070350"/>
          <p14:tracePt t="74916" x="4927600" y="4070350"/>
          <p14:tracePt t="74923" x="4945063" y="4070350"/>
          <p14:tracePt t="74925" x="4945063" y="4052888"/>
          <p14:tracePt t="74930" x="4970463" y="4052888"/>
          <p14:tracePt t="74935" x="4987925" y="4052888"/>
          <p14:tracePt t="74939" x="4987925" y="4027488"/>
          <p14:tracePt t="74941" x="5013325" y="4027488"/>
          <p14:tracePt t="74948" x="5029200" y="4027488"/>
          <p14:tracePt t="74954" x="5054600" y="4027488"/>
          <p14:tracePt t="74964" x="5072063" y="4027488"/>
          <p14:tracePt t="74965" x="5072063" y="4011613"/>
          <p14:tracePt t="74970" x="5097463" y="4011613"/>
          <p14:tracePt t="74981" x="5114925" y="4011613"/>
          <p14:tracePt t="74987" x="5140325" y="4011613"/>
          <p14:tracePt t="74998" x="5157788" y="4011613"/>
          <p14:tracePt t="75003" x="5183188" y="4011613"/>
          <p14:tracePt t="75010" x="5199063" y="4011613"/>
          <p14:tracePt t="75016" x="5224463" y="4011613"/>
          <p14:tracePt t="75019" x="5224463" y="3986213"/>
          <p14:tracePt t="75022" x="5241925" y="3986213"/>
          <p14:tracePt t="75031" x="5267325" y="3986213"/>
          <p14:tracePt t="75108" x="5284788" y="3986213"/>
          <p14:tracePt t="75119" x="5310188" y="3986213"/>
          <p14:tracePt t="75130" x="5327650" y="3986213"/>
          <p14:tracePt t="75139" x="5353050" y="3986213"/>
          <p14:tracePt t="75150" x="5368925" y="3986213"/>
          <p14:tracePt t="75164" x="5394325" y="3986213"/>
          <p14:tracePt t="75174" x="5411788" y="3986213"/>
          <p14:tracePt t="75185" x="5437188" y="3986213"/>
          <p14:tracePt t="75187" x="5437188" y="3968750"/>
          <p14:tracePt t="75232" x="5454650" y="3943350"/>
          <p14:tracePt t="75247" x="5480050" y="3925888"/>
          <p14:tracePt t="75259" x="5480050" y="3900488"/>
          <p14:tracePt t="75260" x="5497513" y="3900488"/>
          <p14:tracePt t="75270" x="5522913" y="3900488"/>
          <p14:tracePt t="75272" x="5522913" y="3883025"/>
          <p14:tracePt t="75280" x="5538788" y="3883025"/>
          <p14:tracePt t="75283" x="5538788" y="3857625"/>
          <p14:tracePt t="75286" x="5565775" y="3857625"/>
          <p14:tracePt t="75293" x="5581650" y="3857625"/>
          <p14:tracePt t="75299" x="5581650" y="3841750"/>
          <p14:tracePt t="75303" x="5607050" y="3841750"/>
          <p14:tracePt t="75322" x="5624513" y="3841750"/>
          <p14:tracePt t="75330" x="5624513" y="3816350"/>
          <p14:tracePt t="75411" x="5624513" y="3798888"/>
          <p14:tracePt t="75489" x="5624513" y="3773488"/>
          <p14:tracePt t="75504" x="5624513" y="3756025"/>
          <p14:tracePt t="75509" x="5649913" y="3756025"/>
          <p14:tracePt t="75517" x="5649913" y="3730625"/>
          <p14:tracePt t="75528" x="5667375" y="3713163"/>
          <p14:tracePt t="75537" x="5667375" y="3687763"/>
          <p14:tracePt t="75539" x="5692775" y="3687763"/>
          <p14:tracePt t="75550" x="5708650" y="3687763"/>
          <p14:tracePt t="75551" x="5708650" y="3671888"/>
          <p14:tracePt t="75560" x="5735638" y="3671888"/>
          <p14:tracePt t="75568" x="5735638" y="3646488"/>
          <p14:tracePt t="75570" x="5751513" y="3646488"/>
          <p14:tracePt t="75583" x="5776913" y="3646488"/>
          <p14:tracePt t="75601" x="5794375" y="3646488"/>
          <p14:tracePt t="75602" x="5794375" y="3629025"/>
          <p14:tracePt t="75632" x="5819775" y="3629025"/>
          <p14:tracePt t="75683" x="5837238" y="3629025"/>
          <p14:tracePt t="75698" x="5862638" y="3629025"/>
          <p14:tracePt t="75710" x="5880100" y="3629025"/>
          <p14:tracePt t="75721" x="5905500" y="3629025"/>
          <p14:tracePt t="75731" x="5921375" y="3629025"/>
          <p14:tracePt t="75734" x="5921375" y="3646488"/>
          <p14:tracePt t="75740" x="5946775" y="3646488"/>
          <p14:tracePt t="75748" x="5964238" y="3646488"/>
          <p14:tracePt t="75757" x="5989638" y="3646488"/>
          <p14:tracePt t="75764" x="5989638" y="3662363"/>
          <p14:tracePt t="75765" x="6007100" y="3662363"/>
          <p14:tracePt t="75771" x="6032500" y="3662363"/>
          <p14:tracePt t="75781" x="6049963" y="3662363"/>
          <p14:tracePt t="75853" x="6075363" y="3662363"/>
          <p14:tracePt t="75864" x="6091238" y="3662363"/>
          <p14:tracePt t="75869" x="6116638" y="3662363"/>
          <p14:tracePt t="75874" x="6134100" y="3662363"/>
          <p14:tracePt t="75881" x="6159500" y="3662363"/>
          <p14:tracePt t="75885" x="6176963" y="3662363"/>
          <p14:tracePt t="75890" x="6202363" y="3662363"/>
          <p14:tracePt t="75898" x="6219825" y="3662363"/>
          <p14:tracePt t="75901" x="6245225" y="3662363"/>
          <p14:tracePt t="75902" x="6245225" y="3687763"/>
          <p14:tracePt t="75914" x="6261100" y="3687763"/>
          <p14:tracePt t="75920" x="6286500" y="3687763"/>
          <p14:tracePt t="75931" x="6303963" y="3687763"/>
          <p14:tracePt t="75943" x="6329363" y="3687763"/>
          <p14:tracePt t="75965" x="6346825" y="3687763"/>
          <p14:tracePt t="75983" x="6372225" y="3687763"/>
          <p14:tracePt t="75993" x="6389688" y="3687763"/>
          <p14:tracePt t="76002" x="6415088" y="3687763"/>
          <p14:tracePt t="76017" x="6430963" y="3687763"/>
          <p14:tracePt t="76102" x="6456363" y="3687763"/>
          <p14:tracePt t="76350" x="6473825" y="3687763"/>
          <p14:tracePt t="76370" x="6473825" y="3705225"/>
          <p14:tracePt t="76384" x="6499225" y="3705225"/>
          <p14:tracePt t="76416" x="6516688" y="3705225"/>
          <p14:tracePt t="76420" x="6516688" y="3730625"/>
          <p14:tracePt t="76436" x="6542088" y="3730625"/>
          <p14:tracePt t="76449" x="6559550" y="3730625"/>
          <p14:tracePt t="76461" x="6584950" y="3730625"/>
          <p14:tracePt t="76472" x="6584950" y="3748088"/>
          <p14:tracePt t="76476" x="6600825" y="3748088"/>
          <p14:tracePt t="76546" x="6626225" y="3748088"/>
          <p14:tracePt t="76562" x="6643688" y="3748088"/>
          <p14:tracePt t="76580" x="6669088" y="3748088"/>
          <p14:tracePt t="76590" x="6686550" y="3748088"/>
          <p14:tracePt t="76597" x="6711950" y="3748088"/>
          <p14:tracePt t="76603" x="6729413" y="3748088"/>
          <p14:tracePt t="76614" x="6754813" y="3748088"/>
          <p14:tracePt t="76623" x="6770688" y="3748088"/>
          <p14:tracePt t="76639" x="6797675" y="3748088"/>
          <p14:tracePt t="76694" x="6813550" y="3748088"/>
          <p14:tracePt t="76704" x="6838950" y="3748088"/>
          <p14:tracePt t="76711" x="6856413" y="3748088"/>
          <p14:tracePt t="76717" x="6881813" y="3748088"/>
          <p14:tracePt t="76722" x="6899275" y="3748088"/>
          <p14:tracePt t="76730" x="6924675" y="3748088"/>
          <p14:tracePt t="76733" x="6942138" y="3748088"/>
          <p14:tracePt t="76740" x="6967538" y="3748088"/>
          <p14:tracePt t="76748" x="6983413" y="3748088"/>
          <p14:tracePt t="76773" x="6983413" y="3773488"/>
          <p14:tracePt t="76927" x="7008813" y="3773488"/>
          <p14:tracePt t="76964" x="7026275" y="3773488"/>
          <p14:tracePt t="76977" x="7051675" y="3773488"/>
          <p14:tracePt t="76986" x="7069138" y="3773488"/>
          <p14:tracePt t="76993" x="7094538" y="3773488"/>
          <p14:tracePt t="77002" x="7112000" y="3773488"/>
          <p14:tracePt t="77016" x="7137400" y="3773488"/>
          <p14:tracePt t="77030" x="7153275" y="3773488"/>
          <p14:tracePt t="77037" x="7178675" y="3773488"/>
          <p14:tracePt t="77047" x="7196138" y="3773488"/>
          <p14:tracePt t="77055" x="7221538" y="3773488"/>
          <p14:tracePt t="77084" x="7239000" y="3773488"/>
          <p14:tracePt t="77712" x="7239000" y="3756025"/>
          <p14:tracePt t="77720" x="7264400" y="3756025"/>
          <p14:tracePt t="77725" x="7264400" y="3730625"/>
          <p14:tracePt t="77735" x="7264400" y="3713163"/>
          <p14:tracePt t="77747" x="7264400" y="3687763"/>
          <p14:tracePt t="77890" x="7281863" y="3687763"/>
          <p14:tracePt t="77898" x="7307263" y="3687763"/>
          <p14:tracePt t="77901" x="7323138" y="3687763"/>
          <p14:tracePt t="77904" x="7348538" y="3687763"/>
          <p14:tracePt t="77907" x="7366000" y="3687763"/>
          <p14:tracePt t="77910" x="7391400" y="3687763"/>
          <p14:tracePt t="77914" x="7434263" y="3705225"/>
          <p14:tracePt t="77916" x="7451725" y="3705225"/>
          <p14:tracePt t="77918" x="7477125" y="3705225"/>
          <p14:tracePt t="77920" x="7493000" y="3705225"/>
          <p14:tracePt t="77922" x="7518400" y="3705225"/>
          <p14:tracePt t="77923" x="7535863" y="3705225"/>
          <p14:tracePt t="77925" x="7561263" y="3705225"/>
          <p14:tracePt t="77930" x="7604125" y="3705225"/>
          <p14:tracePt t="77931" x="7646988" y="3730625"/>
          <p14:tracePt t="77934" x="7662863" y="3730625"/>
          <p14:tracePt t="77936" x="7688263" y="3730625"/>
          <p14:tracePt t="77938" x="7705725" y="3730625"/>
          <p14:tracePt t="77939" x="7731125" y="3730625"/>
          <p14:tracePt t="77941" x="7748588" y="3730625"/>
          <p14:tracePt t="77942" x="7773988" y="3730625"/>
          <p14:tracePt t="77947" x="7816850" y="3730625"/>
          <p14:tracePt t="77949" x="7832725" y="3730625"/>
          <p14:tracePt t="77950" x="7832725" y="3748088"/>
          <p14:tracePt t="77950" x="7859713" y="3748088"/>
          <p14:tracePt t="77954" x="7875588" y="3748088"/>
          <p14:tracePt t="77957" x="7900988" y="3748088"/>
          <p14:tracePt t="77960" x="7918450" y="3748088"/>
          <p14:tracePt t="77965" x="7943850" y="3748088"/>
          <p14:tracePt t="77968" x="7961313" y="3748088"/>
          <p14:tracePt t="77972" x="7961313" y="3773488"/>
          <p14:tracePt t="77975" x="7986713" y="3773488"/>
          <p14:tracePt t="77983" x="8004175" y="3773488"/>
          <p14:tracePt t="77992" x="8029575" y="3773488"/>
          <p14:tracePt t="77996" x="8029575" y="3790950"/>
          <p14:tracePt t="78001" x="8045450" y="3790950"/>
          <p14:tracePt t="78008" x="8070850" y="3790950"/>
          <p14:tracePt t="78015" x="8088313" y="3790950"/>
          <p14:tracePt t="78021" x="8088313" y="3816350"/>
          <p14:tracePt t="78022" x="8113713" y="3816350"/>
          <p14:tracePt t="78030" x="8131175" y="3816350"/>
          <p14:tracePt t="78035" x="8156575" y="3816350"/>
          <p14:tracePt t="78041" x="8174038" y="3816350"/>
          <p14:tracePt t="78048" x="8199438" y="3816350"/>
          <p14:tracePt t="78052" x="8215313" y="3816350"/>
          <p14:tracePt t="78057" x="8240713" y="3816350"/>
          <p14:tracePt t="78064" x="8258175" y="3816350"/>
          <p14:tracePt t="78066" x="8283575" y="3816350"/>
          <p14:tracePt t="78071" x="8301038" y="3816350"/>
          <p14:tracePt t="78076" x="8326438" y="3816350"/>
          <p14:tracePt t="78082" x="8343900" y="3816350"/>
          <p14:tracePt t="78087" x="8369300" y="3816350"/>
          <p14:tracePt t="78097" x="8385175" y="3816350"/>
          <p14:tracePt t="78100" x="8410575" y="3816350"/>
          <p14:tracePt t="78115" x="8428038" y="3816350"/>
          <p14:tracePt t="78121" x="8453438" y="3816350"/>
          <p14:tracePt t="78508" x="8470900" y="3816350"/>
          <p14:tracePt t="78518" x="8470900" y="3798888"/>
          <p14:tracePt t="78519" x="8496300" y="3798888"/>
          <p14:tracePt t="78530" x="8513763" y="3798888"/>
          <p14:tracePt t="78535" x="8539163" y="3798888"/>
          <p14:tracePt t="78548" x="8555038" y="3798888"/>
          <p14:tracePt t="78557" x="8555038" y="3773488"/>
          <p14:tracePt t="78565" x="8580438" y="3773488"/>
          <p14:tracePt t="78581" x="8597900" y="3773488"/>
          <p14:tracePt t="78586" x="8597900" y="3756025"/>
          <p14:tracePt t="78596" x="8623300" y="3756025"/>
          <p14:tracePt t="78607" x="8640763" y="3756025"/>
          <p14:tracePt t="78614" x="8640763" y="3730625"/>
          <p14:tracePt t="78617" x="8666163" y="3730625"/>
          <p14:tracePt t="78632" x="8683625" y="3730625"/>
          <p14:tracePt t="78643" x="8709025" y="3730625"/>
          <p14:tracePt t="78658" x="8724900" y="3730625"/>
          <p14:tracePt t="78675" x="8750300" y="3730625"/>
          <p14:tracePt t="78703" x="8767763" y="3730625"/>
          <p14:tracePt t="78724" x="8793163" y="3730625"/>
          <p14:tracePt t="78737" x="8810625" y="3730625"/>
          <p14:tracePt t="78748" x="8836025" y="3730625"/>
          <p14:tracePt t="78760" x="8853488" y="3730625"/>
          <p14:tracePt t="78769" x="8878888" y="3730625"/>
          <p14:tracePt t="78781" x="8894763" y="3730625"/>
          <p14:tracePt t="78786" x="8921750" y="3730625"/>
          <p14:tracePt t="78792" x="8937625" y="3730625"/>
          <p14:tracePt t="78798" x="8963025" y="3748088"/>
          <p14:tracePt t="78801" x="8980488" y="3748088"/>
          <p14:tracePt t="78806" x="9005888" y="3773488"/>
          <p14:tracePt t="78810" x="9023350" y="3773488"/>
          <p14:tracePt t="78814" x="9048750" y="3790950"/>
          <p14:tracePt t="78819" x="9064625" y="3790950"/>
          <p14:tracePt t="78824" x="9091613" y="3816350"/>
          <p14:tracePt t="78831" x="9107488" y="3816350"/>
          <p14:tracePt t="78831" x="9107488" y="3832225"/>
          <p14:tracePt t="78834" x="9132888" y="3832225"/>
          <p14:tracePt t="78840" x="9150350" y="3832225"/>
          <p14:tracePt t="78841" x="9150350" y="3857625"/>
          <p14:tracePt t="78847" x="9175750" y="3857625"/>
          <p14:tracePt t="78848" x="9175750" y="3875088"/>
          <p14:tracePt t="78851" x="9193213" y="3875088"/>
          <p14:tracePt t="78855" x="9193213" y="3900488"/>
          <p14:tracePt t="78859" x="9218613" y="3900488"/>
          <p14:tracePt t="78866" x="9218613" y="3917950"/>
          <p14:tracePt t="78869" x="9236075" y="3917950"/>
          <p14:tracePt t="79007" x="9261475" y="3917950"/>
          <p14:tracePt t="79248" x="9261475" y="3900488"/>
          <p14:tracePt t="79287" x="9277350" y="3900488"/>
          <p14:tracePt t="79311" x="9277350" y="3883025"/>
          <p14:tracePt t="79372" x="9302750" y="3883025"/>
          <p14:tracePt t="79581" x="9320213" y="3883025"/>
          <p14:tracePt t="79601" x="9345613" y="3883025"/>
          <p14:tracePt t="79614" x="9363075" y="3883025"/>
          <p14:tracePt t="79621" x="9388475" y="3883025"/>
          <p14:tracePt t="79630" x="9405938" y="3883025"/>
          <p14:tracePt t="79635" x="9431338" y="3883025"/>
          <p14:tracePt t="79639" x="9447213" y="3883025"/>
          <p14:tracePt t="79647" x="9472613" y="3883025"/>
          <p14:tracePt t="79648" x="9490075" y="3883025"/>
          <p14:tracePt t="79652" x="9515475" y="3883025"/>
          <p14:tracePt t="79656" x="9532938" y="3883025"/>
          <p14:tracePt t="79664" x="9558338" y="3883025"/>
          <p14:tracePt t="79667" x="9575800" y="3883025"/>
          <p14:tracePt t="79674" x="9601200" y="3883025"/>
          <p14:tracePt t="79681" x="9601200" y="3857625"/>
          <p14:tracePt t="79681" x="9617075" y="3857625"/>
          <p14:tracePt t="79692" x="9642475" y="3857625"/>
          <p14:tracePt t="79708" x="9659938" y="3857625"/>
          <p14:tracePt t="79714" x="9659938" y="3841750"/>
          <p14:tracePt t="79724" x="9685338" y="3841750"/>
          <p14:tracePt t="79730" x="9685338" y="3816350"/>
          <p14:tracePt t="79734" x="9702800" y="3816350"/>
          <p14:tracePt t="79740" x="9702800" y="3798888"/>
          <p14:tracePt t="79743" x="9728200" y="3798888"/>
          <p14:tracePt t="79750" x="9745663" y="3773488"/>
          <p14:tracePt t="79755" x="9771063" y="3773488"/>
          <p14:tracePt t="79764" x="9786938" y="3756025"/>
          <p14:tracePt t="79767" x="9812338" y="3756025"/>
          <p14:tracePt t="79773" x="9829800" y="3756025"/>
          <p14:tracePt t="79780" x="9829800" y="3730625"/>
          <p14:tracePt t="79781" x="9855200" y="3730625"/>
          <p14:tracePt t="79785" x="9872663" y="3730625"/>
          <p14:tracePt t="79789" x="9872663" y="3713163"/>
          <p14:tracePt t="79792" x="9898063" y="3713163"/>
          <p14:tracePt t="79799" x="9915525" y="3713163"/>
          <p14:tracePt t="79809" x="9940925" y="3713163"/>
          <p14:tracePt t="79810" x="9940925" y="3687763"/>
          <p14:tracePt t="79820" x="9956800" y="3687763"/>
          <p14:tracePt t="80008" x="9940925" y="3687763"/>
          <p14:tracePt t="80057" x="9923463" y="3687763"/>
          <p14:tracePt t="80087" x="9898063" y="3687763"/>
          <p14:tracePt t="80115" x="9880600" y="3687763"/>
          <p14:tracePt t="80136" x="9855200" y="3687763"/>
          <p14:tracePt t="80148" x="9839325" y="3705225"/>
          <p14:tracePt t="80154" x="9812338" y="3705225"/>
          <p14:tracePt t="80159" x="9796463" y="3705225"/>
          <p14:tracePt t="80165" x="9771063" y="3730625"/>
          <p14:tracePt t="80167" x="9753600" y="3730625"/>
          <p14:tracePt t="80171" x="9728200" y="3730625"/>
          <p14:tracePt t="80175" x="9710738" y="3730625"/>
          <p14:tracePt t="80181" x="9685338" y="3730625"/>
          <p14:tracePt t="80185" x="9667875" y="3748088"/>
          <p14:tracePt t="80190" x="9642475" y="3748088"/>
          <p14:tracePt t="80198" x="9626600" y="3748088"/>
          <p14:tracePt t="80217" x="9601200" y="3748088"/>
          <p14:tracePt t="80233" x="9601200" y="3773488"/>
          <p14:tracePt t="80272" x="9583738" y="3773488"/>
          <p14:tracePt t="80282" x="9558338" y="3773488"/>
          <p14:tracePt t="80291" x="9540875" y="3773488"/>
          <p14:tracePt t="80299" x="9515475" y="3773488"/>
          <p14:tracePt t="80308" x="9498013" y="3773488"/>
          <p14:tracePt t="80320" x="9472613" y="3773488"/>
          <p14:tracePt t="80533" x="9456738" y="3773488"/>
          <p14:tracePt t="80549" x="9431338" y="3773488"/>
          <p14:tracePt t="80559" x="9413875" y="3773488"/>
          <p14:tracePt t="80569" x="9388475" y="3773488"/>
          <p14:tracePt t="80580" x="9371013" y="3773488"/>
          <p14:tracePt t="80585" x="9345613" y="3773488"/>
          <p14:tracePt t="80590" x="9328150" y="3773488"/>
          <p14:tracePt t="80598" x="9302750" y="3773488"/>
          <p14:tracePt t="80598" x="9286875" y="3773488"/>
          <p14:tracePt t="80600" x="9261475" y="3773488"/>
          <p14:tracePt t="80603" x="9244013" y="3773488"/>
          <p14:tracePt t="80606" x="9218613" y="3773488"/>
          <p14:tracePt t="80608" x="9201150" y="3773488"/>
          <p14:tracePt t="80610" x="9175750" y="3773488"/>
          <p14:tracePt t="80614" x="9132888" y="3773488"/>
          <p14:tracePt t="80616" x="9117013" y="3773488"/>
          <p14:tracePt t="80618" x="9091613" y="3773488"/>
          <p14:tracePt t="80620" x="9074150" y="3773488"/>
          <p14:tracePt t="80622" x="9048750" y="3773488"/>
          <p14:tracePt t="80624" x="9031288" y="3773488"/>
          <p14:tracePt t="80626" x="9005888" y="3773488"/>
          <p14:tracePt t="80627" x="8988425" y="3773488"/>
          <p14:tracePt t="80631" x="8947150" y="3773488"/>
          <p14:tracePt t="80631" x="8921750" y="3773488"/>
          <p14:tracePt t="80633" x="8904288" y="3773488"/>
          <p14:tracePt t="80635" x="8878888" y="3773488"/>
          <p14:tracePt t="80636" x="8861425" y="3773488"/>
          <p14:tracePt t="80637" x="8836025" y="3773488"/>
          <p14:tracePt t="80639" x="8818563" y="3773488"/>
          <p14:tracePt t="80639" x="8793163" y="3773488"/>
          <p14:tracePt t="80641" x="8777288" y="3773488"/>
          <p14:tracePt t="80643" x="8750300" y="3773488"/>
          <p14:tracePt t="80648" x="8666163" y="3773488"/>
          <p14:tracePt t="80649" x="8648700" y="3773488"/>
          <p14:tracePt t="80650" x="8623300" y="3773488"/>
          <p14:tracePt t="80650" x="8605838" y="3773488"/>
          <p14:tracePt t="80653" x="8580438" y="3773488"/>
          <p14:tracePt t="80654" x="8539163" y="3773488"/>
          <p14:tracePt t="80655" x="8521700" y="3773488"/>
          <p14:tracePt t="80656" x="8496300" y="3773488"/>
          <p14:tracePt t="80657" x="8478838" y="3773488"/>
          <p14:tracePt t="80658" x="8453438" y="3773488"/>
          <p14:tracePt t="80660" x="8435975" y="3773488"/>
          <p14:tracePt t="80665" x="8326438" y="3773488"/>
          <p14:tracePt t="80666" x="8283575" y="3773488"/>
          <p14:tracePt t="80667" x="8266113" y="3773488"/>
          <p14:tracePt t="80668" x="8240713" y="3773488"/>
          <p14:tracePt t="80669" x="8224838" y="3773488"/>
          <p14:tracePt t="80670" x="8199438" y="3773488"/>
          <p14:tracePt t="80671" x="8181975" y="3773488"/>
          <p14:tracePt t="80672" x="8156575" y="3773488"/>
          <p14:tracePt t="80673" x="8139113" y="3773488"/>
          <p14:tracePt t="80674" x="8113713" y="3773488"/>
          <p14:tracePt t="80675" x="8070850" y="3773488"/>
          <p14:tracePt t="80676" x="8054975" y="3773488"/>
          <p14:tracePt t="80681" x="7926388" y="3790950"/>
          <p14:tracePt t="80683" x="7900988" y="3790950"/>
          <p14:tracePt t="80684" x="7885113" y="3790950"/>
          <p14:tracePt t="80685" x="7842250" y="3790950"/>
          <p14:tracePt t="80686" x="7816850" y="3790950"/>
          <p14:tracePt t="80687" x="7799388" y="3790950"/>
          <p14:tracePt t="80688" x="7756525" y="3790950"/>
          <p14:tracePt t="80689" x="7731125" y="3816350"/>
          <p14:tracePt t="80690" x="7715250" y="3816350"/>
          <p14:tracePt t="80691" x="7688263" y="3816350"/>
          <p14:tracePt t="80692" x="7646988" y="3816350"/>
          <p14:tracePt t="80693" x="7629525" y="3816350"/>
          <p14:tracePt t="80698" x="7561263" y="3832225"/>
          <p14:tracePt t="80709" x="7545388" y="3832225"/>
          <p14:tracePt t="80710" x="7518400" y="3832225"/>
          <p14:tracePt t="80714" x="7459663" y="3832225"/>
          <p14:tracePt t="80715" x="7391400" y="3857625"/>
          <p14:tracePt t="80715" x="7373938" y="3857625"/>
          <p14:tracePt t="80717" x="7348538" y="3857625"/>
          <p14:tracePt t="80718" x="7332663" y="3857625"/>
          <p14:tracePt t="80719" x="7307263" y="3875088"/>
          <p14:tracePt t="80720" x="7289800" y="3875088"/>
          <p14:tracePt t="80721" x="7264400" y="3875088"/>
          <p14:tracePt t="80722" x="7246938" y="3875088"/>
          <p14:tracePt t="80723" x="7221538" y="3875088"/>
          <p14:tracePt t="80724" x="7204075" y="3875088"/>
          <p14:tracePt t="80725" x="7178675" y="3900488"/>
          <p14:tracePt t="80726" x="7162800" y="3900488"/>
          <p14:tracePt t="80731" x="7051675" y="3917950"/>
          <p14:tracePt t="80731" x="7034213" y="3917950"/>
          <p14:tracePt t="80733" x="7008813" y="3917950"/>
          <p14:tracePt t="80733" x="6992938" y="3917950"/>
          <p14:tracePt t="80735" x="6967538" y="3917950"/>
          <p14:tracePt t="80736" x="6950075" y="3917950"/>
          <p14:tracePt t="80737" x="6924675" y="3917950"/>
          <p14:tracePt t="80738" x="6924675" y="3943350"/>
          <p14:tracePt t="80739" x="6907213" y="3943350"/>
          <p14:tracePt t="80740" x="6881813" y="3943350"/>
          <p14:tracePt t="80741" x="6864350" y="3943350"/>
          <p14:tracePt t="80742" x="6838950" y="3943350"/>
          <p14:tracePt t="80743" x="6823075" y="3943350"/>
          <p14:tracePt t="80748" x="6737350" y="3960813"/>
          <p14:tracePt t="80749" x="6711950" y="3960813"/>
          <p14:tracePt t="80750" x="6694488" y="3960813"/>
          <p14:tracePt t="80751" x="6694488" y="3986213"/>
          <p14:tracePt t="80751" x="6669088" y="3986213"/>
          <p14:tracePt t="80753" x="6653213" y="3986213"/>
          <p14:tracePt t="80755" x="6626225" y="3986213"/>
          <p14:tracePt t="80756" x="6610350" y="3986213"/>
          <p14:tracePt t="80758" x="6584950" y="3986213"/>
          <p14:tracePt t="80759" x="6567488" y="4002088"/>
          <p14:tracePt t="80764" x="6483350" y="4002088"/>
          <p14:tracePt t="80766" x="6483350" y="4027488"/>
          <p14:tracePt t="80767" x="6456363" y="4027488"/>
          <p14:tracePt t="80769" x="6440488" y="4027488"/>
          <p14:tracePt t="80771" x="6415088" y="4027488"/>
          <p14:tracePt t="80773" x="6397625" y="4027488"/>
          <p14:tracePt t="80775" x="6372225" y="4027488"/>
          <p14:tracePt t="80781" x="6311900" y="4044950"/>
          <p14:tracePt t="80782" x="6286500" y="4044950"/>
          <p14:tracePt t="80784" x="6270625" y="4044950"/>
          <p14:tracePt t="80786" x="6245225" y="4044950"/>
          <p14:tracePt t="80788" x="6227763" y="4044950"/>
          <p14:tracePt t="80790" x="6202363" y="4044950"/>
          <p14:tracePt t="80792" x="6184900" y="4070350"/>
          <p14:tracePt t="80798" x="6142038" y="4070350"/>
          <p14:tracePt t="80798" x="6116638" y="4070350"/>
          <p14:tracePt t="80800" x="6100763" y="4070350"/>
          <p14:tracePt t="80802" x="6075363" y="4070350"/>
          <p14:tracePt t="80804" x="6057900" y="4070350"/>
          <p14:tracePt t="80807" x="6032500" y="4070350"/>
          <p14:tracePt t="80809" x="6015038" y="4070350"/>
          <p14:tracePt t="80813" x="5989638" y="4070350"/>
          <p14:tracePt t="80816" x="5972175" y="4070350"/>
          <p14:tracePt t="80818" x="5946775" y="4070350"/>
          <p14:tracePt t="80820" x="5930900" y="4070350"/>
          <p14:tracePt t="80841" x="5905500" y="4070350"/>
          <p14:tracePt t="80848" x="5888038" y="4070350"/>
          <p14:tracePt t="80850" x="5862638" y="4070350"/>
          <p14:tracePt t="80851" x="5845175" y="4070350"/>
          <p14:tracePt t="80854" x="5819775" y="4070350"/>
          <p14:tracePt t="80857" x="5802313" y="4070350"/>
          <p14:tracePt t="80859" x="5776913" y="4070350"/>
          <p14:tracePt t="80860" x="5761038" y="4070350"/>
          <p14:tracePt t="80864" x="5735638" y="4070350"/>
          <p14:tracePt t="80865" x="5718175" y="4070350"/>
          <p14:tracePt t="80866" x="5692775" y="4070350"/>
          <p14:tracePt t="80868" x="5675313" y="4070350"/>
          <p14:tracePt t="80870" x="5649913" y="4070350"/>
          <p14:tracePt t="80872" x="5632450" y="4070350"/>
          <p14:tracePt t="80874" x="5607050" y="4070350"/>
          <p14:tracePt t="80876" x="5591175" y="4070350"/>
          <p14:tracePt t="80881" x="5565775" y="4070350"/>
          <p14:tracePt t="80881" x="5548313" y="4087813"/>
          <p14:tracePt t="80883" x="5522913" y="4087813"/>
          <p14:tracePt t="80886" x="5505450" y="4087813"/>
          <p14:tracePt t="80889" x="5480050" y="4087813"/>
          <p14:tracePt t="80890" x="5462588" y="4087813"/>
          <p14:tracePt t="80893" x="5437188" y="4087813"/>
          <p14:tracePt t="80897" x="5421313" y="4087813"/>
          <p14:tracePt t="80899" x="5394325" y="4087813"/>
          <p14:tracePt t="80902" x="5378450" y="4087813"/>
          <p14:tracePt t="80905" x="5353050" y="4087813"/>
          <p14:tracePt t="80908" x="5335588" y="4087813"/>
          <p14:tracePt t="80914" x="5310188" y="4087813"/>
          <p14:tracePt t="80916" x="5292725" y="4087813"/>
          <p14:tracePt t="80920" x="5267325" y="4087813"/>
          <p14:tracePt t="80924" x="5249863" y="4087813"/>
          <p14:tracePt t="80930" x="5224463" y="4087813"/>
          <p14:tracePt t="80934" x="5208588" y="4087813"/>
          <p14:tracePt t="80938" x="5183188" y="4087813"/>
          <p14:tracePt t="80941" x="5183188" y="4113213"/>
          <p14:tracePt t="80943" x="5165725" y="4113213"/>
          <p14:tracePt t="80947" x="5140325" y="4113213"/>
          <p14:tracePt t="80951" x="5122863" y="4113213"/>
          <p14:tracePt t="80954" x="5097463" y="4113213"/>
          <p14:tracePt t="80957" x="5080000" y="4113213"/>
          <p14:tracePt t="80960" x="5054600" y="4113213"/>
          <p14:tracePt t="80964" x="5038725" y="4113213"/>
          <p14:tracePt t="80969" x="5013325" y="4113213"/>
          <p14:tracePt t="80973" x="4995863" y="4113213"/>
          <p14:tracePt t="80976" x="4970463" y="4113213"/>
          <p14:tracePt t="80981" x="4953000" y="4113213"/>
          <p14:tracePt t="80984" x="4927600" y="4113213"/>
          <p14:tracePt t="80988" x="4910138" y="4113213"/>
          <p14:tracePt t="80991" x="4884738" y="4113213"/>
          <p14:tracePt t="80997" x="4868863" y="4095750"/>
          <p14:tracePt t="80998" x="4843463" y="4095750"/>
          <p14:tracePt t="81000" x="4826000" y="4095750"/>
          <p14:tracePt t="81005" x="4800600" y="4095750"/>
          <p14:tracePt t="81008" x="4783138" y="4095750"/>
          <p14:tracePt t="81014" x="4757738" y="4095750"/>
          <p14:tracePt t="81017" x="4740275" y="4095750"/>
          <p14:tracePt t="81021" x="4714875" y="4095750"/>
          <p14:tracePt t="81023" x="4714875" y="4070350"/>
          <p14:tracePt t="81026" x="4699000" y="4070350"/>
          <p14:tracePt t="81031" x="4673600" y="4070350"/>
          <p14:tracePt t="81034" x="4656138" y="4070350"/>
          <p14:tracePt t="81039" x="4630738" y="4070350"/>
          <p14:tracePt t="81043" x="4613275" y="4070350"/>
          <p14:tracePt t="81048" x="4587875" y="4070350"/>
          <p14:tracePt t="81052" x="4570413" y="4070350"/>
          <p14:tracePt t="81055" x="4545013" y="4070350"/>
          <p14:tracePt t="81059" x="4529138" y="4052888"/>
          <p14:tracePt t="81064" x="4503738" y="4052888"/>
          <p14:tracePt t="81067" x="4486275" y="4052888"/>
          <p14:tracePt t="81071" x="4460875" y="4052888"/>
          <p14:tracePt t="81076" x="4443413" y="4052888"/>
          <p14:tracePt t="81081" x="4418013" y="4052888"/>
          <p14:tracePt t="81083" x="4400550" y="4052888"/>
          <p14:tracePt t="81099" x="4316413" y="4052888"/>
          <p14:tracePt t="81100" x="4291013" y="4052888"/>
          <p14:tracePt t="81101" x="4291013" y="4027488"/>
          <p14:tracePt t="81103" x="4273550" y="4027488"/>
          <p14:tracePt t="81105" x="4248150" y="4027488"/>
          <p14:tracePt t="81108" x="4230688" y="4027488"/>
          <p14:tracePt t="81110" x="4205288" y="4027488"/>
          <p14:tracePt t="81114" x="4187825" y="4027488"/>
          <p14:tracePt t="81117" x="4162425" y="4027488"/>
          <p14:tracePt t="81119" x="4146550" y="4027488"/>
          <p14:tracePt t="81122" x="4121150" y="4027488"/>
          <p14:tracePt t="81123" x="4103688" y="4011613"/>
          <p14:tracePt t="81131" x="4060825" y="4011613"/>
          <p14:tracePt t="81132" x="4035425" y="4011613"/>
          <p14:tracePt t="81135" x="4017963" y="4011613"/>
          <p14:tracePt t="81137" x="3992563" y="4011613"/>
          <p14:tracePt t="81140" x="3976688" y="4011613"/>
          <p14:tracePt t="81143" x="3951288" y="4011613"/>
          <p14:tracePt t="81148" x="3890963" y="3986213"/>
          <p14:tracePt t="81151" x="3865563" y="3986213"/>
          <p14:tracePt t="81152" x="3848100" y="3986213"/>
          <p14:tracePt t="81155" x="3822700" y="3986213"/>
          <p14:tracePt t="81156" x="3822700" y="3968750"/>
          <p14:tracePt t="81157" x="3806825" y="3968750"/>
          <p14:tracePt t="81159" x="3781425" y="3968750"/>
          <p14:tracePt t="81165" x="3721100" y="3968750"/>
          <p14:tracePt t="81166" x="3695700" y="3968750"/>
          <p14:tracePt t="81167" x="3695700" y="3943350"/>
          <p14:tracePt t="81168" x="3678238" y="3943350"/>
          <p14:tracePt t="81170" x="3652838" y="3943350"/>
          <p14:tracePt t="81171" x="3636963" y="3943350"/>
          <p14:tracePt t="81173" x="3611563" y="3943350"/>
          <p14:tracePt t="81174" x="3594100" y="3943350"/>
          <p14:tracePt t="81175" x="3568700" y="3925888"/>
          <p14:tracePt t="81181" x="3508375" y="3925888"/>
          <p14:tracePt t="81181" x="3482975" y="3900488"/>
          <p14:tracePt t="81183" x="3467100" y="3900488"/>
          <p14:tracePt t="81184" x="3441700" y="3900488"/>
          <p14:tracePt t="81186" x="3424238" y="3900488"/>
          <p14:tracePt t="81187" x="3398838" y="3900488"/>
          <p14:tracePt t="81188" x="3398838" y="3883025"/>
          <p14:tracePt t="81189" x="3381375" y="3883025"/>
          <p14:tracePt t="81190" x="3355975" y="3883025"/>
          <p14:tracePt t="81191" x="3338513" y="3883025"/>
          <p14:tracePt t="81192" x="3313113" y="3883025"/>
          <p14:tracePt t="81193" x="3313113" y="3857625"/>
          <p14:tracePt t="81198" x="3211513" y="3841750"/>
          <p14:tracePt t="81199" x="3186113" y="3841750"/>
          <p14:tracePt t="81201" x="3168650" y="3841750"/>
          <p14:tracePt t="81202" x="3143250" y="3841750"/>
          <p14:tracePt t="81203" x="3127375" y="3816350"/>
          <p14:tracePt t="81204" x="3100388" y="3816350"/>
          <p14:tracePt t="81206" x="3084513" y="3816350"/>
          <p14:tracePt t="81207" x="3059113" y="3816350"/>
          <p14:tracePt t="81208" x="3059113" y="3798888"/>
          <p14:tracePt t="81209" x="3041650" y="3798888"/>
          <p14:tracePt t="81210" x="3016250" y="3798888"/>
          <p14:tracePt t="81214" x="2930525" y="3773488"/>
          <p14:tracePt t="81216" x="2889250" y="3773488"/>
          <p14:tracePt t="81218" x="2871788" y="3773488"/>
          <p14:tracePt t="81219" x="2871788" y="3756025"/>
          <p14:tracePt t="81220" x="2846388" y="3756025"/>
          <p14:tracePt t="81247" x="2828925" y="3756025"/>
          <p14:tracePt t="81249" x="2803525" y="3756025"/>
          <p14:tracePt t="81250" x="2786063" y="3756025"/>
          <p14:tracePt t="81253" x="2760663" y="3730625"/>
          <p14:tracePt t="81256" x="2744788" y="3730625"/>
          <p14:tracePt t="81260" x="2719388" y="3730625"/>
          <p14:tracePt t="81267" x="2701925" y="3730625"/>
          <p14:tracePt t="81272" x="2701925" y="3713163"/>
          <p14:tracePt t="81372" x="2676525" y="3713163"/>
          <p14:tracePt t="81383" x="2659063" y="3713163"/>
          <p14:tracePt t="81389" x="2633663" y="3713163"/>
          <p14:tracePt t="81394" x="2616200" y="3713163"/>
          <p14:tracePt t="81398" x="2590800" y="3687763"/>
          <p14:tracePt t="81403" x="2574925" y="3687763"/>
          <p14:tracePt t="81409" x="2549525" y="3687763"/>
          <p14:tracePt t="81417" x="2532063" y="3687763"/>
          <p14:tracePt t="81581" x="2532063" y="3671888"/>
          <p14:tracePt t="81592" x="2549525" y="3671888"/>
          <p14:tracePt t="81608" x="2565400" y="3671888"/>
          <p14:tracePt t="81623" x="2590800" y="3671888"/>
          <p14:tracePt t="81631" x="2590800" y="3646488"/>
          <p14:tracePt t="81676" x="2608263" y="3646488"/>
          <p14:tracePt t="81737" x="2633663" y="3646488"/>
          <p14:tracePt t="81748" x="2651125" y="3646488"/>
          <p14:tracePt t="81758" x="2676525" y="3646488"/>
          <p14:tracePt t="81769" x="2693988" y="3646488"/>
          <p14:tracePt t="81778" x="2719388" y="3646488"/>
          <p14:tracePt t="81785" x="2719388" y="3662363"/>
          <p14:tracePt t="81786" x="2735263" y="3662363"/>
          <p14:tracePt t="81797" x="2760663" y="3662363"/>
          <p14:tracePt t="81801" x="2778125" y="3662363"/>
          <p14:tracePt t="81807" x="2803525" y="3662363"/>
          <p14:tracePt t="81810" x="2803525" y="3687763"/>
          <p14:tracePt t="81814" x="2820988" y="3687763"/>
          <p14:tracePt t="81816" x="2846388" y="3687763"/>
          <p14:tracePt t="81822" x="2863850" y="3687763"/>
          <p14:tracePt t="81826" x="2889250" y="3687763"/>
          <p14:tracePt t="81830" x="2889250" y="3705225"/>
          <p14:tracePt t="81831" x="2905125" y="3705225"/>
          <p14:tracePt t="81834" x="2930525" y="3705225"/>
          <p14:tracePt t="81838" x="2947988" y="3705225"/>
          <p14:tracePt t="81839" x="2947988" y="3730625"/>
          <p14:tracePt t="81843" x="2973388" y="3730625"/>
          <p14:tracePt t="81847" x="2990850" y="3730625"/>
          <p14:tracePt t="81850" x="3016250" y="3730625"/>
          <p14:tracePt t="81854" x="3033713" y="3730625"/>
          <p14:tracePt t="81857" x="3033713" y="3748088"/>
          <p14:tracePt t="81858" x="3059113" y="3748088"/>
          <p14:tracePt t="81864" x="3074988" y="3748088"/>
          <p14:tracePt t="81866" x="3100388" y="3748088"/>
          <p14:tracePt t="81870" x="3117850" y="3748088"/>
          <p14:tracePt t="81872" x="3117850" y="3773488"/>
          <p14:tracePt t="81874" x="3143250" y="3773488"/>
          <p14:tracePt t="81881" x="3160713" y="3773488"/>
          <p14:tracePt t="81883" x="3186113" y="3773488"/>
          <p14:tracePt t="81887" x="3203575" y="3790950"/>
          <p14:tracePt t="81891" x="3228975" y="3790950"/>
          <p14:tracePt t="81897" x="3244850" y="3790950"/>
          <p14:tracePt t="81898" x="3270250" y="3790950"/>
          <p14:tracePt t="81901" x="3287713" y="3790950"/>
          <p14:tracePt t="81904" x="3313113" y="3790950"/>
          <p14:tracePt t="81907" x="3330575" y="3790950"/>
          <p14:tracePt t="81908" x="3330575" y="3816350"/>
          <p14:tracePt t="81920" x="3355975" y="3816350"/>
          <p14:tracePt t="81922" x="3373438" y="3816350"/>
          <p14:tracePt t="81924" x="3398838" y="3816350"/>
          <p14:tracePt t="81926" x="3414713" y="3816350"/>
          <p14:tracePt t="81927" x="3441700" y="3816350"/>
          <p14:tracePt t="81931" x="3457575" y="3816350"/>
          <p14:tracePt t="81939" x="3482975" y="3816350"/>
          <p14:tracePt t="81941" x="3500438" y="3816350"/>
          <p14:tracePt t="81942" x="3525838" y="3816350"/>
          <p14:tracePt t="81948" x="3586163" y="3816350"/>
          <p14:tracePt t="81993" x="3611563" y="3816350"/>
          <p14:tracePt t="81998" x="3627438" y="3816350"/>
          <p14:tracePt t="82002" x="3652838" y="3816350"/>
          <p14:tracePt t="82008" x="3670300" y="3816350"/>
          <p14:tracePt t="82016" x="3695700" y="3816350"/>
          <p14:tracePt t="82024" x="3713163" y="3816350"/>
          <p14:tracePt t="82031" x="3738563" y="3816350"/>
          <p14:tracePt t="82038" x="3756025" y="3816350"/>
          <p14:tracePt t="82047" x="3781425" y="3816350"/>
          <p14:tracePt t="82050" x="3797300" y="3816350"/>
          <p14:tracePt t="82054" x="3822700" y="3816350"/>
          <p14:tracePt t="82055" x="3822700" y="3832225"/>
          <p14:tracePt t="82057" x="3840163" y="3832225"/>
          <p14:tracePt t="82060" x="3865563" y="3832225"/>
          <p14:tracePt t="82082" x="3883025" y="3832225"/>
          <p14:tracePt t="82085" x="3908425" y="3832225"/>
          <p14:tracePt t="82089" x="3925888" y="3832225"/>
          <p14:tracePt t="82092" x="3951288" y="3832225"/>
          <p14:tracePt t="82097" x="3967163" y="3832225"/>
          <p14:tracePt t="82099" x="3992563" y="3832225"/>
          <p14:tracePt t="82104" x="4010025" y="3832225"/>
          <p14:tracePt t="82108" x="4035425" y="3832225"/>
          <p14:tracePt t="82114" x="4052888" y="3832225"/>
          <p14:tracePt t="82120" x="4078288" y="3832225"/>
          <p14:tracePt t="82130" x="4095750" y="3832225"/>
          <p14:tracePt t="82136" x="4121150" y="3832225"/>
          <p14:tracePt t="82147" x="4137025" y="3832225"/>
          <p14:tracePt t="82158" x="4162425" y="3832225"/>
          <p14:tracePt t="82169" x="4179888" y="3832225"/>
          <p14:tracePt t="82181" x="4205288" y="3857625"/>
          <p14:tracePt t="82198" x="4222750" y="3857625"/>
          <p14:tracePt t="82220" x="4248150" y="3857625"/>
          <p14:tracePt t="82251" x="4265613" y="3857625"/>
          <p14:tracePt t="82269" x="4291013" y="3857625"/>
          <p14:tracePt t="82282" x="4306888" y="3857625"/>
          <p14:tracePt t="82294" x="4332288" y="3857625"/>
          <p14:tracePt t="82308" x="4349750" y="3857625"/>
          <p14:tracePt t="82322" x="4375150" y="3857625"/>
          <p14:tracePt t="82352" x="4392613" y="3857625"/>
          <p14:tracePt t="82372" x="4418013" y="3857625"/>
          <p14:tracePt t="82382" x="4418013" y="3841750"/>
          <p14:tracePt t="82388" x="4435475" y="3841750"/>
          <p14:tracePt t="82400" x="4460875" y="3841750"/>
          <p14:tracePt t="82420" x="4476750" y="3841750"/>
          <p14:tracePt t="82519" x="4503738" y="3841750"/>
          <p14:tracePt t="82531" x="4519613" y="3841750"/>
          <p14:tracePt t="82539" x="4545013" y="3841750"/>
          <p14:tracePt t="82547" x="4562475" y="3841750"/>
          <p14:tracePt t="82553" x="4587875" y="3841750"/>
          <p14:tracePt t="82560" x="4605338" y="3841750"/>
          <p14:tracePt t="82566" x="4630738" y="3841750"/>
          <p14:tracePt t="82575" x="4646613" y="3841750"/>
          <p14:tracePt t="82584" x="4673600" y="3841750"/>
          <p14:tracePt t="82591" x="4689475" y="3841750"/>
          <p14:tracePt t="82599" x="4714875" y="3841750"/>
          <p14:tracePt t="82606" x="4732338" y="3841750"/>
          <p14:tracePt t="82614" x="4757738" y="3816350"/>
          <p14:tracePt t="82618" x="4775200" y="3816350"/>
          <p14:tracePt t="82624" x="4800600" y="3816350"/>
          <p14:tracePt t="82630" x="4818063" y="3816350"/>
          <p14:tracePt t="82634" x="4843463" y="3816350"/>
          <p14:tracePt t="82638" x="4859338" y="3816350"/>
          <p14:tracePt t="82642" x="4884738" y="3816350"/>
          <p14:tracePt t="82647" x="4902200" y="3816350"/>
          <p14:tracePt t="82651" x="4927600" y="3816350"/>
          <p14:tracePt t="82655" x="4945063" y="3816350"/>
          <p14:tracePt t="82664" x="4970463" y="3816350"/>
          <p14:tracePt t="82665" x="4987925" y="3798888"/>
          <p14:tracePt t="82669" x="5013325" y="3798888"/>
          <p14:tracePt t="82675" x="5029200" y="3798888"/>
          <p14:tracePt t="82681" x="5054600" y="3798888"/>
          <p14:tracePt t="82685" x="5072063" y="3798888"/>
          <p14:tracePt t="82692" x="5097463" y="3798888"/>
          <p14:tracePt t="82698" x="5114925" y="3798888"/>
          <p14:tracePt t="82705" x="5140325" y="3798888"/>
          <p14:tracePt t="82715" x="5157788" y="3798888"/>
          <p14:tracePt t="82730" x="5157788" y="3773488"/>
          <p14:tracePt t="82733" x="5183188" y="3773488"/>
          <p14:tracePt t="83004" x="5165725" y="3773488"/>
          <p14:tracePt t="83009" x="5140325" y="3773488"/>
          <p14:tracePt t="83014" x="5140325" y="3756025"/>
          <p14:tracePt t="83014" x="5122863" y="3756025"/>
          <p14:tracePt t="83018" x="5097463" y="3756025"/>
          <p14:tracePt t="83021" x="5080000" y="3756025"/>
          <p14:tracePt t="83022" x="5080000" y="3730625"/>
          <p14:tracePt t="83024" x="5054600" y="3730625"/>
          <p14:tracePt t="83030" x="5038725" y="3730625"/>
          <p14:tracePt t="83033" x="5013325" y="3730625"/>
          <p14:tracePt t="83038" x="4995863" y="3730625"/>
          <p14:tracePt t="83042" x="4995863" y="3713163"/>
          <p14:tracePt t="83047" x="4970463" y="3713163"/>
          <p14:tracePt t="83053" x="4953000" y="3713163"/>
          <p14:tracePt t="83134" x="4927600" y="3713163"/>
          <p14:tracePt t="83152" x="4910138" y="3713163"/>
          <p14:tracePt t="83177" x="4884738" y="3713163"/>
          <p14:tracePt t="83192" x="4868863" y="3713163"/>
          <p14:tracePt t="83206" x="4843463" y="3713163"/>
          <p14:tracePt t="83217" x="4826000" y="3713163"/>
          <p14:tracePt t="83226" x="4800600" y="3713163"/>
          <p14:tracePt t="83232" x="4783138" y="3713163"/>
          <p14:tracePt t="83236" x="4757738" y="3713163"/>
          <p14:tracePt t="83240" x="4740275" y="3713163"/>
          <p14:tracePt t="83247" x="4714875" y="3713163"/>
          <p14:tracePt t="83248" x="4699000" y="3713163"/>
          <p14:tracePt t="83252" x="4673600" y="3713163"/>
          <p14:tracePt t="83256" x="4656138" y="3730625"/>
          <p14:tracePt t="83264" x="4630738" y="3730625"/>
          <p14:tracePt t="83269" x="4613275" y="3730625"/>
          <p14:tracePt t="83281" x="4587875" y="3730625"/>
          <p14:tracePt t="83399" x="4587875" y="3748088"/>
          <p14:tracePt t="83402" x="4570413" y="3748088"/>
          <p14:tracePt t="83408" x="4545013" y="3748088"/>
          <p14:tracePt t="83409" x="4545013" y="3773488"/>
          <p14:tracePt t="83414" x="4529138" y="3773488"/>
          <p14:tracePt t="83415" x="4503738" y="3773488"/>
          <p14:tracePt t="83416" x="4503738" y="3790950"/>
          <p14:tracePt t="83420" x="4486275" y="3790950"/>
          <p14:tracePt t="83423" x="4460875" y="3790950"/>
          <p14:tracePt t="83424" x="4460875" y="3816350"/>
          <p14:tracePt t="83426" x="4443413" y="3816350"/>
          <p14:tracePt t="83431" x="4418013" y="3832225"/>
          <p14:tracePt t="83433" x="4400550" y="3832225"/>
          <p14:tracePt t="83435" x="4400550" y="3857625"/>
          <p14:tracePt t="83437" x="4375150" y="3857625"/>
          <p14:tracePt t="83440" x="4375150" y="3875088"/>
          <p14:tracePt t="83441" x="4359275" y="3875088"/>
          <p14:tracePt t="83447" x="4332288" y="3900488"/>
          <p14:tracePt t="87807" x="4349750" y="3900488"/>
          <p14:tracePt t="87809" x="4349750" y="3883025"/>
          <p14:tracePt t="87812" x="4375150" y="3857625"/>
          <p14:tracePt t="87814" x="4392613" y="3841750"/>
          <p14:tracePt t="87816" x="4418013" y="3816350"/>
          <p14:tracePt t="87818" x="4435475" y="3816350"/>
          <p14:tracePt t="87819" x="4435475" y="3798888"/>
          <p14:tracePt t="87821" x="4460875" y="3773488"/>
          <p14:tracePt t="87824" x="4476750" y="3756025"/>
          <p14:tracePt t="87826" x="4503738" y="3756025"/>
          <p14:tracePt t="87827" x="4503738" y="3730625"/>
          <p14:tracePt t="87832" x="4562475" y="3687763"/>
          <p14:tracePt t="87835" x="4587875" y="3671888"/>
          <p14:tracePt t="87837" x="4605338" y="3671888"/>
          <p14:tracePt t="87838" x="4605338" y="3646488"/>
          <p14:tracePt t="87839" x="4630738" y="3646488"/>
          <p14:tracePt t="87841" x="4646613" y="3646488"/>
          <p14:tracePt t="87842" x="4646613" y="3629025"/>
          <p14:tracePt t="87848" x="4689475" y="3603625"/>
          <p14:tracePt t="87849" x="4714875" y="3603625"/>
          <p14:tracePt t="87852" x="4732338" y="3603625"/>
          <p14:tracePt t="87855" x="4757738" y="3603625"/>
          <p14:tracePt t="87857" x="4775200" y="3603625"/>
          <p14:tracePt t="87858" x="4775200" y="3586163"/>
          <p14:tracePt t="87859" x="4800600" y="3586163"/>
          <p14:tracePt t="87864" x="4818063" y="3586163"/>
          <p14:tracePt t="87866" x="4843463" y="3586163"/>
          <p14:tracePt t="87869" x="4859338" y="3586163"/>
          <p14:tracePt t="87872" x="4884738" y="3586163"/>
          <p14:tracePt t="87874" x="4902200" y="3586163"/>
          <p14:tracePt t="87881" x="4945063" y="3586163"/>
          <p14:tracePt t="87882" x="4970463" y="3586163"/>
          <p14:tracePt t="87885" x="4987925" y="3586163"/>
          <p14:tracePt t="87888" x="5013325" y="3586163"/>
          <p14:tracePt t="87891" x="5029200" y="3586163"/>
          <p14:tracePt t="87893" x="5029200" y="3603625"/>
          <p14:tracePt t="87897" x="5054600" y="3603625"/>
          <p14:tracePt t="87898" x="5072063" y="3603625"/>
          <p14:tracePt t="87900" x="5097463" y="3603625"/>
          <p14:tracePt t="87903" x="5114925" y="3603625"/>
          <p14:tracePt t="87905" x="5114925" y="3619500"/>
          <p14:tracePt t="87905" x="5140325" y="3619500"/>
          <p14:tracePt t="87909" x="5157788" y="3619500"/>
          <p14:tracePt t="87914" x="5183188" y="3646488"/>
          <p14:tracePt t="87916" x="5199063" y="3646488"/>
          <p14:tracePt t="87919" x="5224463" y="3646488"/>
          <p14:tracePt t="87923" x="5241925" y="3646488"/>
          <p14:tracePt t="87925" x="5241925" y="3662363"/>
          <p14:tracePt t="87926" x="5267325" y="3662363"/>
          <p14:tracePt t="87931" x="5284788" y="3662363"/>
          <p14:tracePt t="87932" x="5310188" y="3687763"/>
          <p14:tracePt t="87937" x="5327650" y="3687763"/>
          <p14:tracePt t="87940" x="5353050" y="3687763"/>
          <p14:tracePt t="87943" x="5368925" y="3687763"/>
          <p14:tracePt t="87947" x="5394325" y="3705225"/>
          <p14:tracePt t="87949" x="5411788" y="3705225"/>
          <p14:tracePt t="87952" x="5437188" y="3705225"/>
          <p14:tracePt t="87954" x="5454650" y="3705225"/>
          <p14:tracePt t="87955" x="5454650" y="3730625"/>
          <p14:tracePt t="87957" x="5480050" y="3730625"/>
          <p14:tracePt t="87959" x="5497513" y="3730625"/>
          <p14:tracePt t="87965" x="5538788" y="3748088"/>
          <p14:tracePt t="87965" x="5565775" y="3748088"/>
          <p14:tracePt t="87968" x="5581650" y="3748088"/>
          <p14:tracePt t="87970" x="5607050" y="3748088"/>
          <p14:tracePt t="87972" x="5624513" y="3748088"/>
          <p14:tracePt t="87974" x="5649913" y="3748088"/>
          <p14:tracePt t="87975" x="5667375" y="3773488"/>
          <p14:tracePt t="87981" x="5692775" y="3773488"/>
          <p14:tracePt t="87981" x="5735638" y="3773488"/>
          <p14:tracePt t="87984" x="5751513" y="3773488"/>
          <p14:tracePt t="87986" x="5776913" y="3773488"/>
          <p14:tracePt t="87988" x="5794375" y="3773488"/>
          <p14:tracePt t="87989" x="5819775" y="3790950"/>
          <p14:tracePt t="87991" x="5837238" y="3790950"/>
          <p14:tracePt t="87993" x="5862638" y="3790950"/>
          <p14:tracePt t="87997" x="5880100" y="3790950"/>
          <p14:tracePt t="87998" x="5905500" y="3790950"/>
          <p14:tracePt t="88000" x="5921375" y="3790950"/>
          <p14:tracePt t="88002" x="5946775" y="3790950"/>
          <p14:tracePt t="88004" x="5964238" y="3790950"/>
          <p14:tracePt t="88006" x="5989638" y="3790950"/>
          <p14:tracePt t="88008" x="6007100" y="3790950"/>
          <p14:tracePt t="88015" x="6075363" y="3790950"/>
          <p14:tracePt t="88017" x="6091238" y="3790950"/>
          <p14:tracePt t="88020" x="6116638" y="3790950"/>
          <p14:tracePt t="88023" x="6134100" y="3790950"/>
          <p14:tracePt t="88026" x="6159500" y="3790950"/>
          <p14:tracePt t="88031" x="6176963" y="3790950"/>
          <p14:tracePt t="88032" x="6202363" y="3790950"/>
          <p14:tracePt t="88035" x="6219825" y="3790950"/>
          <p14:tracePt t="88039" x="6245225" y="3790950"/>
          <p14:tracePt t="88042" x="6261100" y="3790950"/>
          <p14:tracePt t="88047" x="6286500" y="3790950"/>
          <p14:tracePt t="88050" x="6303963" y="3773488"/>
          <p14:tracePt t="88056" x="6329363" y="3773488"/>
          <p14:tracePt t="88064" x="6346825" y="3773488"/>
          <p14:tracePt t="88067" x="6346825" y="3756025"/>
          <p14:tracePt t="88080" x="6372225" y="3756025"/>
          <p14:tracePt t="88556" x="6389688" y="3756025"/>
          <p14:tracePt t="88566" x="6415088" y="3756025"/>
          <p14:tracePt t="88573" x="6430963" y="3756025"/>
          <p14:tracePt t="88581" x="6456363" y="3756025"/>
          <p14:tracePt t="88662" x="6473825" y="3756025"/>
          <p14:tracePt t="88669" x="6499225" y="3756025"/>
          <p14:tracePt t="88675" x="6516688" y="3756025"/>
          <p14:tracePt t="88681" x="6542088" y="3756025"/>
          <p14:tracePt t="88688" x="6559550" y="3756025"/>
          <p14:tracePt t="88696" x="6584950" y="3756025"/>
          <p14:tracePt t="88699" x="6600825" y="3756025"/>
          <p14:tracePt t="88705" x="6626225" y="3756025"/>
          <p14:tracePt t="88713" x="6643688" y="3756025"/>
          <p14:tracePt t="88716" x="6669088" y="3756025"/>
          <p14:tracePt t="88723" x="6686550" y="3756025"/>
          <p14:tracePt t="88730" x="6711950" y="3756025"/>
          <p14:tracePt t="88736" x="6729413" y="3756025"/>
          <p14:tracePt t="88743" x="6754813" y="3756025"/>
          <p14:tracePt t="88749" x="6770688" y="3756025"/>
          <p14:tracePt t="88756" x="6797675" y="3756025"/>
          <p14:tracePt t="88765" x="6813550" y="3756025"/>
          <p14:tracePt t="88773" x="6838950" y="3756025"/>
          <p14:tracePt t="88784" x="6856413" y="3756025"/>
          <p14:tracePt t="88850" x="6881813" y="3756025"/>
          <p14:tracePt t="88860" x="6899275" y="3756025"/>
          <p14:tracePt t="88868" x="6924675" y="3756025"/>
          <p14:tracePt t="88875" x="6942138" y="3756025"/>
          <p14:tracePt t="88884" x="6967538" y="3756025"/>
          <p14:tracePt t="88888" x="6967538" y="3730625"/>
          <p14:tracePt t="88892" x="6983413" y="3730625"/>
          <p14:tracePt t="88903" x="7008813" y="3730625"/>
          <p14:tracePt t="88918" x="7026275" y="3730625"/>
          <p14:tracePt t="88948" x="7051675" y="3730625"/>
          <p14:tracePt t="88965" x="7069138" y="3730625"/>
          <p14:tracePt t="88976" x="7094538" y="3730625"/>
          <p14:tracePt t="88991" x="7112000" y="3730625"/>
          <p14:tracePt t="88997" x="7112000" y="3713163"/>
          <p14:tracePt t="89005" x="7137400" y="3713163"/>
          <p14:tracePt t="89018" x="7153275" y="3713163"/>
          <p14:tracePt t="89030" x="7178675" y="3713163"/>
          <p14:tracePt t="89034" x="7196138" y="3713163"/>
          <p14:tracePt t="89038" x="7221538" y="3713163"/>
          <p14:tracePt t="89043" x="7239000" y="3713163"/>
          <p14:tracePt t="89047" x="7264400" y="3713163"/>
          <p14:tracePt t="89052" x="7281863" y="3713163"/>
          <p14:tracePt t="89057" x="7307263" y="3713163"/>
          <p14:tracePt t="89064" x="7323138" y="3713163"/>
          <p14:tracePt t="89069" x="7348538" y="3713163"/>
          <p14:tracePt t="89076" x="7366000" y="3713163"/>
          <p14:tracePt t="89094" x="7391400" y="3713163"/>
          <p14:tracePt t="89184" x="7408863" y="3713163"/>
          <p14:tracePt t="89512" x="7391400" y="3713163"/>
          <p14:tracePt t="89519" x="7391400" y="3687763"/>
          <p14:tracePt t="89776" x="7408863" y="3687763"/>
          <p14:tracePt t="89778" x="7408863" y="3671888"/>
          <p14:tracePt t="89782" x="7434263" y="3646488"/>
          <p14:tracePt t="89787" x="7451725" y="3646488"/>
          <p14:tracePt t="89788" x="7451725" y="3629025"/>
          <p14:tracePt t="89792" x="7477125" y="3629025"/>
          <p14:tracePt t="89797" x="7493000" y="3603625"/>
          <p14:tracePt t="89800" x="7518400" y="3586163"/>
          <p14:tracePt t="89805" x="7535863" y="3586163"/>
          <p14:tracePt t="89813" x="7561263" y="3560763"/>
          <p14:tracePt t="89817" x="7578725" y="3560763"/>
          <p14:tracePt t="89825" x="7604125" y="3560763"/>
          <p14:tracePt t="89837" x="7621588" y="3560763"/>
          <p14:tracePt t="89848" x="7646988" y="3560763"/>
          <p14:tracePt t="89854" x="7646988" y="3578225"/>
          <p14:tracePt t="89856" x="7662863" y="3578225"/>
          <p14:tracePt t="89864" x="7688263" y="3603625"/>
          <p14:tracePt t="89870" x="7688263" y="3619500"/>
          <p14:tracePt t="89871" x="7705725" y="3619500"/>
          <p14:tracePt t="89876" x="7705725" y="3646488"/>
          <p14:tracePt t="89880" x="7731125" y="3646488"/>
          <p14:tracePt t="89881" x="7731125" y="3662363"/>
          <p14:tracePt t="89885" x="7748588" y="3662363"/>
          <p14:tracePt t="89889" x="7748588" y="3687763"/>
          <p14:tracePt t="89897" x="7773988" y="3705225"/>
          <p14:tracePt t="89902" x="7791450" y="3730625"/>
          <p14:tracePt t="89909" x="7791450" y="3748088"/>
          <p14:tracePt t="89910" x="7816850" y="3748088"/>
          <p14:tracePt t="89915" x="7816850" y="3773488"/>
          <p14:tracePt t="89917" x="7832725" y="3773488"/>
          <p14:tracePt t="89921" x="7832725" y="3790950"/>
          <p14:tracePt t="89922" x="7859713" y="3790950"/>
          <p14:tracePt t="89930" x="7875588" y="3816350"/>
          <p14:tracePt t="89932" x="7900988" y="3816350"/>
          <p14:tracePt t="89934" x="7900988" y="3832225"/>
          <p14:tracePt t="89936" x="7918450" y="3832225"/>
          <p14:tracePt t="89941" x="7943850" y="3832225"/>
          <p14:tracePt t="89942" x="7943850" y="3857625"/>
          <p14:tracePt t="89947" x="7961313" y="3857625"/>
          <p14:tracePt t="89949" x="7986713" y="3857625"/>
          <p14:tracePt t="89951" x="7986713" y="3875088"/>
          <p14:tracePt t="89953" x="8004175" y="3875088"/>
          <p14:tracePt t="89957" x="8029575" y="3875088"/>
          <p14:tracePt t="89964" x="8045450" y="3900488"/>
          <p14:tracePt t="89967" x="8070850" y="3900488"/>
          <p14:tracePt t="90002" x="8088313" y="3900488"/>
          <p14:tracePt t="90052" x="8113713" y="3900488"/>
          <p14:tracePt t="90064" x="8131175" y="3900488"/>
          <p14:tracePt t="90072" x="8156575" y="3900488"/>
          <p14:tracePt t="90083" x="8174038" y="3900488"/>
          <p14:tracePt t="90095" x="8199438" y="3900488"/>
          <p14:tracePt t="90116" x="8215313" y="3900488"/>
          <p14:tracePt t="90169" x="8240713" y="3900488"/>
          <p14:tracePt t="90176" x="8258175" y="3900488"/>
          <p14:tracePt t="90181" x="8283575" y="3900488"/>
          <p14:tracePt t="90187" x="8301038" y="3900488"/>
          <p14:tracePt t="90192" x="8326438" y="3900488"/>
          <p14:tracePt t="90197" x="8343900" y="3900488"/>
          <p14:tracePt t="90202" x="8369300" y="3900488"/>
          <p14:tracePt t="90206" x="8385175" y="3900488"/>
          <p14:tracePt t="90214" x="8410575" y="3900488"/>
          <p14:tracePt t="90216" x="8428038" y="3900488"/>
          <p14:tracePt t="90222" x="8453438" y="3900488"/>
          <p14:tracePt t="90230" x="8470900" y="3883025"/>
          <p14:tracePt t="90234" x="8496300" y="3883025"/>
          <p14:tracePt t="90247" x="8513763" y="3883025"/>
          <p14:tracePt t="90249" x="8513763" y="3857625"/>
          <p14:tracePt t="90255" x="8539163" y="3857625"/>
          <p14:tracePt t="90265" x="8555038" y="3841750"/>
          <p14:tracePt t="90272" x="8580438" y="3841750"/>
          <p14:tracePt t="90281" x="8597900" y="3816350"/>
          <p14:tracePt t="90289" x="8623300" y="3816350"/>
          <p14:tracePt t="90298" x="8623300" y="3798888"/>
          <p14:tracePt t="90298" x="8640763" y="3798888"/>
          <p14:tracePt t="90308" x="8666163" y="3798888"/>
          <p14:tracePt t="90316" x="8666163" y="3773488"/>
          <p14:tracePt t="90318" x="8683625" y="3773488"/>
          <p14:tracePt t="90324" x="8709025" y="3773488"/>
          <p14:tracePt t="90333" x="8724900" y="3773488"/>
          <p14:tracePt t="90333" x="8724900" y="3756025"/>
          <p14:tracePt t="90340" x="8750300" y="3756025"/>
          <p14:tracePt t="90348" x="8767763" y="3756025"/>
          <p14:tracePt t="90350" x="8767763" y="3730625"/>
          <p14:tracePt t="90351" x="8793163" y="3730625"/>
          <p14:tracePt t="90356" x="8810625" y="3730625"/>
          <p14:tracePt t="90363" x="8836025" y="3730625"/>
          <p14:tracePt t="90366" x="8853488" y="3730625"/>
          <p14:tracePt t="90367" x="8853488" y="3713163"/>
          <p14:tracePt t="90370" x="8878888" y="3713163"/>
          <p14:tracePt t="90374" x="8894763" y="3713163"/>
          <p14:tracePt t="90381" x="8921750" y="3713163"/>
          <p14:tracePt t="90381" x="8921750" y="3687763"/>
          <p14:tracePt t="90383" x="8937625" y="3687763"/>
          <p14:tracePt t="90388" x="8963025" y="3687763"/>
          <p14:tracePt t="90392" x="8980488" y="3687763"/>
          <p14:tracePt t="90398" x="9005888" y="3671888"/>
          <p14:tracePt t="90402" x="9023350" y="3671888"/>
          <p14:tracePt t="90409" x="9048750" y="3671888"/>
          <p14:tracePt t="90415" x="9064625" y="3671888"/>
          <p14:tracePt t="90417" x="9064625" y="3646488"/>
          <p14:tracePt t="90423" x="9091613" y="3646488"/>
          <p14:tracePt t="90431" x="9107488" y="3646488"/>
          <p14:tracePt t="90436" x="9132888" y="3646488"/>
          <p14:tracePt t="90447" x="9150350" y="3646488"/>
          <p14:tracePt t="90456" x="9175750" y="3646488"/>
          <p14:tracePt t="90465" x="9193213" y="3646488"/>
          <p14:tracePt t="90472" x="9218613" y="3646488"/>
          <p14:tracePt t="90482" x="9236075" y="3646488"/>
          <p14:tracePt t="90489" x="9261475" y="3646488"/>
          <p14:tracePt t="90498" x="9277350" y="3646488"/>
          <p14:tracePt t="90508" x="9302750" y="3646488"/>
          <p14:tracePt t="90518" x="9320213" y="3646488"/>
          <p14:tracePt t="90531" x="9345613" y="3646488"/>
          <p14:tracePt t="90617" x="9363075" y="3646488"/>
          <p14:tracePt t="90639" x="9363075" y="3629025"/>
          <p14:tracePt t="90641" x="9388475" y="3629025"/>
          <p14:tracePt t="90657" x="9405938" y="3629025"/>
          <p14:tracePt t="90663" x="9405938" y="3603625"/>
          <p14:tracePt t="90681" x="9431338" y="3603625"/>
          <p14:tracePt t="90688" x="9431338" y="3586163"/>
          <p14:tracePt t="90734" x="9447213" y="3586163"/>
          <p14:tracePt t="90955" x="9472613" y="3586163"/>
          <p14:tracePt t="90960" x="9490075" y="3586163"/>
          <p14:tracePt t="90964" x="9515475" y="3586163"/>
          <p14:tracePt t="90967" x="9532938" y="3586163"/>
          <p14:tracePt t="90970" x="9558338" y="3586163"/>
          <p14:tracePt t="90973" x="9575800" y="3586163"/>
          <p14:tracePt t="90976" x="9601200" y="3586163"/>
          <p14:tracePt t="90981" x="9617075" y="3560763"/>
          <p14:tracePt t="90983" x="9642475" y="3560763"/>
          <p14:tracePt t="90987" x="9659938" y="3560763"/>
          <p14:tracePt t="90992" x="9685338" y="3560763"/>
          <p14:tracePt t="90998" x="9702800" y="3560763"/>
          <p14:tracePt t="91003" x="9728200" y="3560763"/>
          <p14:tracePt t="91007" x="9745663" y="3560763"/>
          <p14:tracePt t="91014" x="9786938" y="3543300"/>
          <p14:tracePt t="91016" x="9812338" y="3543300"/>
          <p14:tracePt t="91020" x="9829800" y="3543300"/>
          <p14:tracePt t="91023" x="9855200" y="3543300"/>
          <p14:tracePt t="91025" x="9872663" y="3543300"/>
          <p14:tracePt t="91030" x="9898063" y="3543300"/>
          <p14:tracePt t="91032" x="9940925" y="3543300"/>
          <p14:tracePt t="91034" x="9956800" y="3543300"/>
          <p14:tracePt t="91035" x="9983788" y="3543300"/>
          <p14:tracePt t="91037" x="9999663" y="3543300"/>
          <p14:tracePt t="91039" x="10025063" y="3543300"/>
          <p14:tracePt t="91040" x="10042525" y="3543300"/>
          <p14:tracePt t="91042" x="10067925" y="3543300"/>
          <p14:tracePt t="91048" x="10126663" y="3543300"/>
          <p14:tracePt t="91049" x="10153650" y="3543300"/>
          <p14:tracePt t="91051" x="10169525" y="3543300"/>
          <p14:tracePt t="91052" x="10194925" y="3543300"/>
          <p14:tracePt t="91053" x="10212388" y="3543300"/>
          <p14:tracePt t="91055" x="10237788" y="3543300"/>
          <p14:tracePt t="91057" x="10255250" y="3543300"/>
          <p14:tracePt t="91058" x="10280650" y="3543300"/>
          <p14:tracePt t="91065" x="10339388" y="3543300"/>
          <p14:tracePt t="91065" x="10364788" y="3543300"/>
          <p14:tracePt t="91066" x="10382250" y="3543300"/>
          <p14:tracePt t="91070" x="10407650" y="3543300"/>
          <p14:tracePt t="91072" x="10425113" y="3543300"/>
          <p14:tracePt t="91074" x="10450513" y="3543300"/>
          <p14:tracePt t="91076" x="10467975" y="3543300"/>
          <p14:tracePt t="91080" x="10493375" y="3543300"/>
          <p14:tracePt t="91081" x="10509250" y="3543300"/>
          <p14:tracePt t="91081" x="10534650" y="3543300"/>
          <p14:tracePt t="91084" x="10552113" y="3543300"/>
          <p14:tracePt t="91085" x="10577513" y="3543300"/>
          <p14:tracePt t="91087" x="10594975" y="3543300"/>
          <p14:tracePt t="91090" x="10620375" y="3543300"/>
          <p14:tracePt t="91091" x="10620375" y="3517900"/>
          <p14:tracePt t="91091" x="10637838" y="3517900"/>
          <p14:tracePt t="91098" x="10679113" y="3517900"/>
          <p14:tracePt t="91099" x="10704513" y="3517900"/>
          <p14:tracePt t="91102" x="10721975" y="3517900"/>
          <p14:tracePt t="91104" x="10747375" y="3517900"/>
          <p14:tracePt t="91107" x="10764838" y="3517900"/>
          <p14:tracePt t="91113" x="10790238" y="3517900"/>
          <p14:tracePt t="91115" x="10807700" y="3502025"/>
          <p14:tracePt t="91118" x="10833100" y="3502025"/>
          <p14:tracePt t="91122" x="10848975" y="3502025"/>
          <p14:tracePt t="91126" x="10874375" y="3502025"/>
          <p14:tracePt t="91131" x="10891838" y="3502025"/>
          <p14:tracePt t="91136" x="10917238" y="3502025"/>
          <p14:tracePt t="91137" x="10917238" y="3475038"/>
          <p14:tracePt t="91138" x="10934700" y="3475038"/>
          <p14:tracePt t="91142" x="10960100" y="3475038"/>
          <p14:tracePt t="91148" x="10977563" y="3475038"/>
          <p14:tracePt t="91148" x="11002963" y="3475038"/>
          <p14:tracePt t="91150" x="11018838" y="3475038"/>
          <p14:tracePt t="91154" x="11044238" y="3475038"/>
          <p14:tracePt t="91157" x="11061700" y="3475038"/>
          <p14:tracePt t="91164" x="11104563" y="3475038"/>
          <p14:tracePt t="91165" x="11129963" y="3459163"/>
          <p14:tracePt t="91168" x="11147425" y="3459163"/>
          <p14:tracePt t="91170" x="11172825" y="3459163"/>
          <p14:tracePt t="91173" x="11188700" y="3459163"/>
          <p14:tracePt t="91176" x="11215688" y="3459163"/>
          <p14:tracePt t="91180" x="11231563" y="3459163"/>
          <p14:tracePt t="91181" x="11256963" y="3459163"/>
          <p14:tracePt t="91184" x="11274425" y="3459163"/>
          <p14:tracePt t="91187" x="11299825" y="3459163"/>
          <p14:tracePt t="91189" x="11299825" y="3433763"/>
          <p14:tracePt t="91190" x="11317288" y="3433763"/>
          <p14:tracePt t="91198" x="11360150" y="3433763"/>
          <p14:tracePt t="91201" x="11385550" y="3433763"/>
          <p14:tracePt t="91205" x="11401425" y="3433763"/>
          <p14:tracePt t="91214" x="11426825" y="3416300"/>
          <p14:tracePt t="91216" x="11444288" y="3416300"/>
          <p14:tracePt t="91222" x="11469688" y="3416300"/>
          <p14:tracePt t="91233" x="11487150" y="3416300"/>
          <p14:tracePt t="91235" x="11487150" y="3390900"/>
          <p14:tracePt t="91267" x="11512550" y="3390900"/>
          <p14:tracePt t="91298" x="11530013" y="3390900"/>
          <p14:tracePt t="91383" x="11530013" y="3408363"/>
          <p14:tracePt t="91385" x="11555413" y="3408363"/>
          <p14:tracePt t="91391" x="11571288" y="3433763"/>
          <p14:tracePt t="91397" x="11596688" y="3433763"/>
          <p14:tracePt t="91400" x="11596688" y="3449638"/>
          <p14:tracePt t="91402" x="11614150" y="3449638"/>
          <p14:tracePt t="91407" x="11639550" y="3449638"/>
          <p14:tracePt t="91407" x="11639550" y="3475038"/>
          <p14:tracePt t="91413" x="11657013" y="3475038"/>
          <p14:tracePt t="91415" x="11682413" y="3475038"/>
          <p14:tracePt t="91416" x="11682413" y="3492500"/>
          <p14:tracePt t="91420" x="11699875" y="3492500"/>
          <p14:tracePt t="91425" x="11725275" y="3492500"/>
          <p14:tracePt t="91431" x="11741150" y="3517900"/>
          <p14:tracePt t="91435" x="11766550" y="3517900"/>
          <p14:tracePt t="91441" x="11784013" y="3535363"/>
          <p14:tracePt t="91447" x="11809413" y="3535363"/>
          <p14:tracePt t="91451" x="11826875" y="3535363"/>
          <p14:tracePt t="91455" x="11826875" y="3560763"/>
          <p14:tracePt t="91457" x="11852275" y="3560763"/>
          <p14:tracePt t="91466" x="11869738" y="3560763"/>
          <p14:tracePt t="91484" x="11895138" y="3560763"/>
          <p14:tracePt t="91501" x="11911013" y="3560763"/>
          <p14:tracePt t="91509" x="11936413" y="3560763"/>
          <p14:tracePt t="91515" x="11953875" y="3560763"/>
          <p14:tracePt t="91521" x="11979275" y="3560763"/>
          <p14:tracePt t="91525" x="11979275" y="3543300"/>
          <p14:tracePt t="91526" x="11996738" y="3543300"/>
          <p14:tracePt t="91531" x="12022138" y="3543300"/>
          <p14:tracePt t="91534" x="12039600" y="3543300"/>
          <p14:tracePt t="91538" x="12065000" y="3543300"/>
          <p14:tracePt t="91543" x="12080875" y="3543300"/>
          <p14:tracePt t="91547" x="12106275" y="3543300"/>
          <p14:tracePt t="91549" x="12123738" y="3543300"/>
          <p14:tracePt t="91552" x="12149138" y="3543300"/>
          <p14:tracePt t="91555" x="12166600" y="3543300"/>
          <p14:tracePt t="94393" x="12133263" y="3900488"/>
          <p14:tracePt t="94393" x="12090400" y="3900488"/>
          <p14:tracePt t="94397" x="12022138" y="3917950"/>
          <p14:tracePt t="94398" x="11979275" y="3943350"/>
          <p14:tracePt t="94400" x="11920538" y="3960813"/>
          <p14:tracePt t="94401" x="11895138" y="3960813"/>
          <p14:tracePt t="94404" x="11877675" y="3960813"/>
          <p14:tracePt t="94405" x="11852275" y="3986213"/>
          <p14:tracePt t="94406" x="11809413" y="3986213"/>
          <p14:tracePt t="94407" x="11791950" y="3986213"/>
          <p14:tracePt t="94408" x="11750675" y="4002088"/>
          <p14:tracePt t="94409" x="11725275" y="4002088"/>
          <p14:tracePt t="94415" x="11596688" y="4044950"/>
          <p14:tracePt t="94415" x="11555413" y="4044950"/>
          <p14:tracePt t="94418" x="11537950" y="4070350"/>
          <p14:tracePt t="94419" x="11512550" y="4070350"/>
          <p14:tracePt t="94420" x="11469688" y="4087813"/>
          <p14:tracePt t="94421" x="11452225" y="4087813"/>
          <p14:tracePt t="94422" x="11426825" y="4113213"/>
          <p14:tracePt t="94423" x="11410950" y="4113213"/>
          <p14:tracePt t="94424" x="11385550" y="4113213"/>
          <p14:tracePt t="94425" x="11368088" y="4113213"/>
          <p14:tracePt t="94426" x="11342688" y="4130675"/>
          <p14:tracePt t="94431" x="11215688" y="4171950"/>
          <p14:tracePt t="94433" x="11172825" y="4171950"/>
          <p14:tracePt t="94437" x="11155363" y="4171950"/>
          <p14:tracePt t="94438" x="11129963" y="4171950"/>
          <p14:tracePt t="94439" x="11112500" y="4197350"/>
          <p14:tracePt t="94440" x="11087100" y="4197350"/>
          <p14:tracePt t="94441" x="11071225" y="4197350"/>
          <p14:tracePt t="94442" x="11028363" y="4214813"/>
          <p14:tracePt t="94443" x="11002963" y="4214813"/>
          <p14:tracePt t="94448" x="10901363" y="4257675"/>
          <p14:tracePt t="94448" x="10874375" y="4257675"/>
          <p14:tracePt t="94450" x="10833100" y="4283075"/>
          <p14:tracePt t="94452" x="10815638" y="4283075"/>
          <p14:tracePt t="94453" x="10790238" y="4283075"/>
          <p14:tracePt t="94454" x="10747375" y="4300538"/>
          <p14:tracePt t="94454" x="10729913" y="4300538"/>
          <p14:tracePt t="94456" x="10704513" y="4325938"/>
          <p14:tracePt t="94456" x="10688638" y="4325938"/>
          <p14:tracePt t="94458" x="10663238" y="4325938"/>
          <p14:tracePt t="94459" x="10645775" y="4341813"/>
          <p14:tracePt t="94460" x="10620375" y="4341813"/>
          <p14:tracePt t="94465" x="10475913" y="4384675"/>
          <p14:tracePt t="94466" x="10433050" y="4384675"/>
          <p14:tracePt t="94468" x="10407650" y="4410075"/>
          <p14:tracePt t="94469" x="10390188" y="4410075"/>
          <p14:tracePt t="94470" x="10348913" y="4410075"/>
          <p14:tracePt t="94470" x="10323513" y="4427538"/>
          <p14:tracePt t="94473" x="10280650" y="4427538"/>
          <p14:tracePt t="94474" x="10263188" y="4427538"/>
          <p14:tracePt t="94475" x="10237788" y="4452938"/>
          <p14:tracePt t="94475" x="10194925" y="4452938"/>
          <p14:tracePt t="94481" x="10050463" y="4495800"/>
          <p14:tracePt t="94482" x="10025063" y="4495800"/>
          <p14:tracePt t="94482" x="10009188" y="4495800"/>
          <p14:tracePt t="94484" x="9966325" y="4513263"/>
          <p14:tracePt t="94486" x="9940925" y="4513263"/>
          <p14:tracePt t="94486" x="9898063" y="4538663"/>
          <p14:tracePt t="94488" x="9880600" y="4538663"/>
          <p14:tracePt t="94489" x="9855200" y="4538663"/>
          <p14:tracePt t="94490" x="9812338" y="4554538"/>
          <p14:tracePt t="94491" x="9771063" y="4554538"/>
          <p14:tracePt t="94492" x="9753600" y="4554538"/>
          <p14:tracePt t="94493" x="9728200" y="4554538"/>
          <p14:tracePt t="94498" x="9601200" y="4597400"/>
          <p14:tracePt t="94498" x="9558338" y="4597400"/>
          <p14:tracePt t="94499" x="9540875" y="4597400"/>
          <p14:tracePt t="94500" x="9498013" y="4622800"/>
          <p14:tracePt t="94501" x="9431338" y="4622800"/>
          <p14:tracePt t="94503" x="9413875" y="4622800"/>
          <p14:tracePt t="94504" x="9371013" y="4640263"/>
          <p14:tracePt t="94505" x="9345613" y="4640263"/>
          <p14:tracePt t="94505" x="9302750" y="4640263"/>
          <p14:tracePt t="94507" x="9286875" y="4640263"/>
          <p14:tracePt t="94508" x="9244013" y="4665663"/>
          <p14:tracePt t="94509" x="9218613" y="4665663"/>
          <p14:tracePt t="94510" x="9175750" y="4665663"/>
          <p14:tracePt t="94514" x="9031288" y="4708525"/>
          <p14:tracePt t="94515" x="9005888" y="4708525"/>
          <p14:tracePt t="94517" x="8963025" y="4708525"/>
          <p14:tracePt t="94518" x="8904288" y="4708525"/>
          <p14:tracePt t="94519" x="8861425" y="4724400"/>
          <p14:tracePt t="94520" x="8836025" y="4724400"/>
          <p14:tracePt t="94521" x="8818563" y="4724400"/>
          <p14:tracePt t="94522" x="8750300" y="4724400"/>
          <p14:tracePt t="94524" x="8709025" y="4749800"/>
          <p14:tracePt t="94525" x="8691563" y="4749800"/>
          <p14:tracePt t="94526" x="8666163" y="4749800"/>
          <p14:tracePt t="94531" x="8453438" y="4767263"/>
          <p14:tracePt t="94532" x="8435975" y="4792663"/>
          <p14:tracePt t="94535" x="8351838" y="4792663"/>
          <p14:tracePt t="94535" x="8326438" y="4810125"/>
          <p14:tracePt t="94537" x="8283575" y="4810125"/>
          <p14:tracePt t="94539" x="8266113" y="4810125"/>
          <p14:tracePt t="94542" x="8240713" y="4810125"/>
          <p14:tracePt t="94543" x="8224838" y="4810125"/>
          <p14:tracePt t="94548" x="8139113" y="4810125"/>
          <p14:tracePt t="94548" x="8113713" y="4810125"/>
          <p14:tracePt t="94550" x="8096250" y="4810125"/>
          <p14:tracePt t="94552" x="8054975" y="4835525"/>
          <p14:tracePt t="94552" x="8012113" y="4835525"/>
          <p14:tracePt t="94554" x="7969250" y="4835525"/>
          <p14:tracePt t="94554" x="7943850" y="4852988"/>
          <p14:tracePt t="94556" x="7900988" y="4852988"/>
          <p14:tracePt t="94557" x="7885113" y="4852988"/>
          <p14:tracePt t="94557" x="7859713" y="4852988"/>
          <p14:tracePt t="94558" x="7816850" y="4852988"/>
          <p14:tracePt t="94560" x="7799388" y="4852988"/>
          <p14:tracePt t="94564" x="7646988" y="4894263"/>
          <p14:tracePt t="94565" x="7629525" y="4894263"/>
          <p14:tracePt t="94568" x="7561263" y="4894263"/>
          <p14:tracePt t="94568" x="7545388" y="4894263"/>
          <p14:tracePt t="94569" x="7502525" y="4919663"/>
          <p14:tracePt t="94570" x="7477125" y="4919663"/>
          <p14:tracePt t="94571" x="7434263" y="4919663"/>
          <p14:tracePt t="94572" x="7416800" y="4919663"/>
          <p14:tracePt t="94574" x="7373938" y="4937125"/>
          <p14:tracePt t="94575" x="7348538" y="4937125"/>
          <p14:tracePt t="94581" x="7204075" y="4962525"/>
          <p14:tracePt t="94582" x="7178675" y="4962525"/>
          <p14:tracePt t="94582" x="7162800" y="4962525"/>
          <p14:tracePt t="94585" x="7119938" y="4962525"/>
          <p14:tracePt t="94585" x="7094538" y="4962525"/>
          <p14:tracePt t="94586" x="7051675" y="4979988"/>
          <p14:tracePt t="94587" x="7034213" y="4979988"/>
          <p14:tracePt t="94588" x="7008813" y="4979988"/>
          <p14:tracePt t="94589" x="6992938" y="4979988"/>
          <p14:tracePt t="94590" x="6967538" y="4979988"/>
          <p14:tracePt t="94592" x="6950075" y="4979988"/>
          <p14:tracePt t="94592" x="6924675" y="4979988"/>
          <p14:tracePt t="94598" x="6797675" y="5005388"/>
          <p14:tracePt t="94598" x="6780213" y="5005388"/>
          <p14:tracePt t="94600" x="6754813" y="5005388"/>
          <p14:tracePt t="94600" x="6711950" y="5005388"/>
          <p14:tracePt t="94602" x="6694488" y="5022850"/>
          <p14:tracePt t="94603" x="6669088" y="5022850"/>
          <p14:tracePt t="94604" x="6653213" y="5022850"/>
          <p14:tracePt t="94605" x="6626225" y="5022850"/>
          <p14:tracePt t="94606" x="6610350" y="5022850"/>
          <p14:tracePt t="94607" x="6584950" y="5022850"/>
          <p14:tracePt t="94608" x="6542088" y="5022850"/>
          <p14:tracePt t="94609" x="6524625" y="5022850"/>
          <p14:tracePt t="94615" x="6372225" y="5048250"/>
          <p14:tracePt t="94615" x="6354763" y="5048250"/>
          <p14:tracePt t="94617" x="6329363" y="5048250"/>
          <p14:tracePt t="94618" x="6286500" y="5048250"/>
          <p14:tracePt t="94618" x="6270625" y="5048250"/>
          <p14:tracePt t="94619" x="6245225" y="5048250"/>
          <p14:tracePt t="94620" x="6227763" y="5048250"/>
          <p14:tracePt t="94622" x="6202363" y="5064125"/>
          <p14:tracePt t="94623" x="6184900" y="5064125"/>
          <p14:tracePt t="94624" x="6159500" y="5064125"/>
          <p14:tracePt t="94624" x="6116638" y="5064125"/>
          <p14:tracePt t="94625" x="6100763" y="5064125"/>
          <p14:tracePt t="94631" x="5946775" y="5064125"/>
          <p14:tracePt t="94633" x="5930900" y="5064125"/>
          <p14:tracePt t="94635" x="5905500" y="5064125"/>
          <p14:tracePt t="94635" x="5862638" y="5064125"/>
          <p14:tracePt t="94637" x="5845175" y="5064125"/>
          <p14:tracePt t="94638" x="5819775" y="5091113"/>
          <p14:tracePt t="94639" x="5802313" y="5091113"/>
          <p14:tracePt t="94639" x="5776913" y="5091113"/>
          <p14:tracePt t="94641" x="5761038" y="5091113"/>
          <p14:tracePt t="94641" x="5735638" y="5091113"/>
          <p14:tracePt t="94643" x="5718175" y="5091113"/>
          <p14:tracePt t="94648" x="5632450" y="5091113"/>
          <p14:tracePt t="94648" x="5607050" y="5091113"/>
          <p14:tracePt t="94650" x="5591175" y="5091113"/>
          <p14:tracePt t="94652" x="5548313" y="5106988"/>
          <p14:tracePt t="94652" x="5522913" y="5106988"/>
          <p14:tracePt t="94654" x="5505450" y="5106988"/>
          <p14:tracePt t="94655" x="5480050" y="5106988"/>
          <p14:tracePt t="94656" x="5462588" y="5106988"/>
          <p14:tracePt t="94658" x="5437188" y="5106988"/>
          <p14:tracePt t="94659" x="5421313" y="5106988"/>
          <p14:tracePt t="94665" x="5335588" y="5132388"/>
          <p14:tracePt t="94665" x="5310188" y="5132388"/>
          <p14:tracePt t="94666" x="5292725" y="5132388"/>
          <p14:tracePt t="94667" x="5267325" y="5132388"/>
          <p14:tracePt t="94670" x="5249863" y="5132388"/>
          <p14:tracePt t="94671" x="5224463" y="5132388"/>
          <p14:tracePt t="94672" x="5224463" y="5149850"/>
          <p14:tracePt t="94673" x="5208588" y="5149850"/>
          <p14:tracePt t="94674" x="5183188" y="5149850"/>
          <p14:tracePt t="94674" x="5165725" y="5149850"/>
          <p14:tracePt t="94676" x="5140325" y="5149850"/>
          <p14:tracePt t="94681" x="5080000" y="5175250"/>
          <p14:tracePt t="94681" x="5054600" y="5175250"/>
          <p14:tracePt t="94683" x="5038725" y="5175250"/>
          <p14:tracePt t="94685" x="5013325" y="5175250"/>
          <p14:tracePt t="94686" x="4995863" y="5175250"/>
          <p14:tracePt t="94687" x="4970463" y="5175250"/>
          <p14:tracePt t="94689" x="4953000" y="5175250"/>
          <p14:tracePt t="94691" x="4927600" y="5192713"/>
          <p14:tracePt t="94692" x="4910138" y="5192713"/>
          <p14:tracePt t="94698" x="4843463" y="5192713"/>
          <p14:tracePt t="94698" x="4826000" y="5192713"/>
          <p14:tracePt t="94700" x="4800600" y="5192713"/>
          <p14:tracePt t="94701" x="4783138" y="5192713"/>
          <p14:tracePt t="94703" x="4757738" y="5192713"/>
          <p14:tracePt t="94704" x="4740275" y="5192713"/>
          <p14:tracePt t="94706" x="4714875" y="5192713"/>
          <p14:tracePt t="94707" x="4699000" y="5218113"/>
          <p14:tracePt t="94709" x="4673600" y="5218113"/>
          <p14:tracePt t="94714" x="4613275" y="5218113"/>
          <p14:tracePt t="94715" x="4587875" y="5218113"/>
          <p14:tracePt t="94718" x="4570413" y="5218113"/>
          <p14:tracePt t="94719" x="4545013" y="5218113"/>
          <p14:tracePt t="94721" x="4529138" y="5218113"/>
          <p14:tracePt t="94723" x="4503738" y="5218113"/>
          <p14:tracePt t="94724" x="4486275" y="5218113"/>
          <p14:tracePt t="94725" x="4460875" y="5218113"/>
          <p14:tracePt t="94731" x="4418013" y="5218113"/>
          <p14:tracePt t="94731" x="4400550" y="5218113"/>
          <p14:tracePt t="94732" x="4375150" y="5218113"/>
          <p14:tracePt t="94733" x="4359275" y="5218113"/>
          <p14:tracePt t="94736" x="4332288" y="5218113"/>
          <p14:tracePt t="94738" x="4316413" y="5218113"/>
          <p14:tracePt t="94740" x="4291013" y="5218113"/>
          <p14:tracePt t="94742" x="4273550" y="5218113"/>
          <p14:tracePt t="94748" x="4205288" y="5218113"/>
          <p14:tracePt t="94750" x="4187825" y="5218113"/>
          <p14:tracePt t="94752" x="4162425" y="5218113"/>
          <p14:tracePt t="94753" x="4146550" y="5218113"/>
          <p14:tracePt t="94756" x="4121150" y="5218113"/>
          <p14:tracePt t="94758" x="4103688" y="5218113"/>
          <p14:tracePt t="94764" x="4060825" y="5218113"/>
          <p14:tracePt t="94766" x="4035425" y="5218113"/>
          <p14:tracePt t="94768" x="4017963" y="5218113"/>
          <p14:tracePt t="94770" x="3992563" y="5218113"/>
          <p14:tracePt t="94773" x="3976688" y="5218113"/>
          <p14:tracePt t="94774" x="3951288" y="5218113"/>
          <p14:tracePt t="94781" x="3908425" y="5218113"/>
          <p14:tracePt t="94783" x="3890963" y="5218113"/>
          <p14:tracePt t="94786" x="3865563" y="5218113"/>
          <p14:tracePt t="94789" x="3848100" y="5218113"/>
          <p14:tracePt t="94793" x="3822700" y="5218113"/>
          <p14:tracePt t="94797" x="3806825" y="5218113"/>
          <p14:tracePt t="94800" x="3781425" y="5218113"/>
          <p14:tracePt t="94803" x="3763963" y="5218113"/>
          <p14:tracePt t="94807" x="3738563" y="5218113"/>
          <p14:tracePt t="94813" x="3721100" y="5218113"/>
          <p14:tracePt t="94815" x="3695700" y="5218113"/>
          <p14:tracePt t="94820" x="3678238" y="5218113"/>
          <p14:tracePt t="94824" x="3652838" y="5218113"/>
          <p14:tracePt t="94831" x="3636963" y="5218113"/>
          <p14:tracePt t="94834" x="3611563" y="5218113"/>
          <p14:tracePt t="94839" x="3611563" y="5235575"/>
          <p14:tracePt t="94840" x="3594100" y="5235575"/>
          <p14:tracePt t="94847" x="3568700" y="5235575"/>
          <p14:tracePt t="94848" x="3551238" y="5235575"/>
          <p14:tracePt t="94852" x="3525838" y="5235575"/>
          <p14:tracePt t="94855" x="3508375" y="5235575"/>
          <p14:tracePt t="94859" x="3482975" y="5235575"/>
          <p14:tracePt t="94864" x="3467100" y="5235575"/>
          <p14:tracePt t="94865" x="3441700" y="5235575"/>
          <p14:tracePt t="94868" x="3424238" y="5235575"/>
          <p14:tracePt t="94871" x="3398838" y="5235575"/>
          <p14:tracePt t="94875" x="3381375" y="5235575"/>
          <p14:tracePt t="94881" x="3355975" y="5235575"/>
          <p14:tracePt t="94881" x="3313113" y="5235575"/>
          <p14:tracePt t="94885" x="3297238" y="5235575"/>
          <p14:tracePt t="94888" x="3270250" y="5235575"/>
          <p14:tracePt t="94890" x="3254375" y="5235575"/>
          <p14:tracePt t="94893" x="3228975" y="5235575"/>
          <p14:tracePt t="94898" x="3186113" y="5260975"/>
          <p14:tracePt t="94898" x="3168650" y="5260975"/>
          <p14:tracePt t="94901" x="3143250" y="5260975"/>
          <p14:tracePt t="94903" x="3127375" y="5260975"/>
          <p14:tracePt t="94906" x="3100388" y="5260975"/>
          <p14:tracePt t="94908" x="3084513" y="5260975"/>
          <p14:tracePt t="94914" x="3041650" y="5276850"/>
          <p14:tracePt t="94915" x="3016250" y="5276850"/>
          <p14:tracePt t="94917" x="2998788" y="5276850"/>
          <p14:tracePt t="94920" x="2973388" y="5276850"/>
          <p14:tracePt t="94922" x="2955925" y="5276850"/>
          <p14:tracePt t="94924" x="2930525" y="5276850"/>
          <p14:tracePt t="94926" x="2914650" y="5276850"/>
          <p14:tracePt t="94931" x="2889250" y="5276850"/>
          <p14:tracePt t="94931" x="2871788" y="5276850"/>
          <p14:tracePt t="94931" x="2846388" y="5276850"/>
          <p14:tracePt t="94934" x="2828925" y="5302250"/>
          <p14:tracePt t="94937" x="2803525" y="5302250"/>
          <p14:tracePt t="94939" x="2786063" y="5302250"/>
          <p14:tracePt t="94942" x="2760663" y="5302250"/>
          <p14:tracePt t="94943" x="2744788" y="5302250"/>
          <p14:tracePt t="94947" x="2701925" y="5302250"/>
          <p14:tracePt t="94949" x="2676525" y="5302250"/>
          <p14:tracePt t="94952" x="2659063" y="5302250"/>
          <p14:tracePt t="94954" x="2633663" y="5302250"/>
          <p14:tracePt t="94956" x="2616200" y="5302250"/>
          <p14:tracePt t="94959" x="2590800" y="5302250"/>
          <p14:tracePt t="94963" x="2574925" y="5302250"/>
          <p14:tracePt t="94965" x="2549525" y="5302250"/>
          <p14:tracePt t="94966" x="2532063" y="5302250"/>
          <p14:tracePt t="94971" x="2506663" y="5302250"/>
          <p14:tracePt t="94974" x="2489200" y="5302250"/>
          <p14:tracePt t="94980" x="2463800" y="5302250"/>
          <p14:tracePt t="94981" x="2446338" y="5302250"/>
          <p14:tracePt t="94987" x="2420938" y="5302250"/>
          <p14:tracePt t="94992" x="2405063" y="5302250"/>
          <p14:tracePt t="95000" x="2379663" y="5302250"/>
          <p14:tracePt t="95004" x="2379663" y="5286375"/>
          <p14:tracePt t="95014" x="2362200" y="5286375"/>
          <p14:tracePt t="95021" x="2362200" y="5260975"/>
          <p14:tracePt t="95036" x="2362200" y="5243513"/>
          <p14:tracePt t="95037" x="2336800" y="5243513"/>
          <p14:tracePt t="95046" x="2336800" y="5218113"/>
          <p14:tracePt t="95050" x="2336800" y="5200650"/>
          <p14:tracePt t="95054" x="2319338" y="5200650"/>
          <p14:tracePt t="95056" x="2319338" y="5175250"/>
          <p14:tracePt t="95063" x="2319338" y="5157788"/>
          <p14:tracePt t="95067" x="2293938" y="5132388"/>
          <p14:tracePt t="95072" x="2293938" y="5116513"/>
          <p14:tracePt t="95081" x="2276475" y="5091113"/>
          <p14:tracePt t="95081" x="2276475" y="5073650"/>
          <p14:tracePt t="95085" x="2251075" y="5073650"/>
          <p14:tracePt t="95085" x="2251075" y="5048250"/>
          <p14:tracePt t="95090" x="2251075" y="5030788"/>
          <p14:tracePt t="95093" x="2235200" y="5030788"/>
          <p14:tracePt t="95097" x="2235200" y="5005388"/>
          <p14:tracePt t="95100" x="2235200" y="4987925"/>
          <p14:tracePt t="95100" x="2208213" y="4987925"/>
          <p14:tracePt t="95106" x="2208213" y="4962525"/>
          <p14:tracePt t="95109" x="2192338" y="4962525"/>
          <p14:tracePt t="95114" x="2192338" y="4946650"/>
          <p14:tracePt t="95143" x="2192338" y="4919663"/>
          <p14:tracePt t="95152" x="2192338" y="4903788"/>
          <p14:tracePt t="95164" x="2192338" y="4878388"/>
          <p14:tracePt t="95171" x="2166938" y="4860925"/>
          <p14:tracePt t="95181" x="2166938" y="4835525"/>
          <p14:tracePt t="95187" x="2166938" y="4818063"/>
          <p14:tracePt t="95197" x="2166938" y="4792663"/>
          <p14:tracePt t="95201" x="2166938" y="4775200"/>
          <p14:tracePt t="95202" x="2149475" y="4775200"/>
          <p14:tracePt t="95207" x="2149475" y="4749800"/>
          <p14:tracePt t="95215" x="2149475" y="4733925"/>
          <p14:tracePt t="95221" x="2149475" y="4708525"/>
          <p14:tracePt t="95231" x="2124075" y="4691063"/>
          <p14:tracePt t="95240" x="2124075" y="4665663"/>
          <p14:tracePt t="95253" x="2124075" y="4648200"/>
          <p14:tracePt t="95290" x="2124075" y="4622800"/>
          <p14:tracePt t="95328" x="2124075" y="4605338"/>
          <p14:tracePt t="95361" x="2124075" y="4579938"/>
          <p14:tracePt t="95368" x="2141538" y="4579938"/>
          <p14:tracePt t="95376" x="2141538" y="4564063"/>
          <p14:tracePt t="95381" x="2166938" y="4564063"/>
          <p14:tracePt t="95449" x="2182813" y="4564063"/>
          <p14:tracePt t="95456" x="2208213" y="4564063"/>
          <p14:tracePt t="95464" x="2225675" y="4564063"/>
          <p14:tracePt t="95469" x="2251075" y="4564063"/>
          <p14:tracePt t="95469" x="2251075" y="4538663"/>
          <p14:tracePt t="95480" x="2268538" y="4538663"/>
          <p14:tracePt t="95484" x="2293938" y="4538663"/>
          <p14:tracePt t="95489" x="2311400" y="4538663"/>
          <p14:tracePt t="95498" x="2336800" y="4521200"/>
          <p14:tracePt t="95505" x="2352675" y="4521200"/>
          <p14:tracePt t="95515" x="2379663" y="4521200"/>
          <p14:tracePt t="95525" x="2395538" y="4521200"/>
          <p14:tracePt t="95532" x="2420938" y="4521200"/>
          <p14:tracePt t="95535" x="2420938" y="4495800"/>
          <p14:tracePt t="95543" x="2438400" y="4495800"/>
          <p14:tracePt t="95551" x="2463800" y="4495800"/>
          <p14:tracePt t="95556" x="2481263" y="4495800"/>
          <p14:tracePt t="95564" x="2506663" y="4478338"/>
          <p14:tracePt t="95567" x="2524125" y="4478338"/>
          <p14:tracePt t="95574" x="2549525" y="4478338"/>
          <p14:tracePt t="95581" x="2565400" y="4452938"/>
          <p14:tracePt t="95586" x="2590800" y="4452938"/>
          <p14:tracePt t="95593" x="2608263" y="4452938"/>
          <p14:tracePt t="95598" x="2608263" y="4435475"/>
          <p14:tracePt t="95602" x="2633663" y="4435475"/>
          <p14:tracePt t="95614" x="2651125" y="4410075"/>
          <p14:tracePt t="95623" x="2676525" y="4410075"/>
          <p14:tracePt t="95631" x="2676525" y="4394200"/>
          <p14:tracePt t="95636" x="2693988" y="4394200"/>
          <p14:tracePt t="95648" x="2693988" y="4368800"/>
          <p14:tracePt t="95653" x="2719388" y="4368800"/>
          <p14:tracePt t="95664" x="2719388" y="4351338"/>
          <p14:tracePt t="95667" x="2735263" y="4351338"/>
          <p14:tracePt t="95681" x="2735263" y="4325938"/>
          <p14:tracePt t="95683" x="2760663" y="4325938"/>
          <p14:tracePt t="95704" x="2778125" y="4308475"/>
          <p14:tracePt t="95721" x="2803525" y="4308475"/>
          <p14:tracePt t="95733" x="2820988" y="4308475"/>
          <p14:tracePt t="95738" x="2820988" y="4283075"/>
          <p14:tracePt t="95743" x="2846388" y="4283075"/>
          <p14:tracePt t="95765" x="2863850" y="4283075"/>
          <p14:tracePt t="95781" x="2889250" y="4283075"/>
          <p14:tracePt t="95787" x="2905125" y="4283075"/>
          <p14:tracePt t="95797" x="2930525" y="4283075"/>
          <p14:tracePt t="95798" x="2947988" y="4283075"/>
          <p14:tracePt t="95804" x="2973388" y="4283075"/>
          <p14:tracePt t="95809" x="2990850" y="4265613"/>
          <p14:tracePt t="95814" x="3016250" y="4265613"/>
          <p14:tracePt t="95819" x="3033713" y="4265613"/>
          <p14:tracePt t="95824" x="3059113" y="4265613"/>
          <p14:tracePt t="95830" x="3074988" y="4265613"/>
          <p14:tracePt t="95832" x="3100388" y="4265613"/>
          <p14:tracePt t="95838" x="3117850" y="4265613"/>
          <p14:tracePt t="95843" x="3143250" y="4265613"/>
          <p14:tracePt t="95852" x="3160713" y="4265613"/>
          <p14:tracePt t="95853" x="3160713" y="4240213"/>
          <p14:tracePt t="95858" x="3186113" y="4240213"/>
          <p14:tracePt t="95865" x="3203575" y="4240213"/>
          <p14:tracePt t="95875" x="3228975" y="4240213"/>
          <p14:tracePt t="95886" x="3244850" y="4240213"/>
          <p14:tracePt t="95898" x="3270250" y="4240213"/>
          <p14:tracePt t="95922" x="3287713" y="4240213"/>
          <p14:tracePt t="95948" x="3313113" y="4240213"/>
          <p14:tracePt t="95969" x="3330575" y="4240213"/>
          <p14:tracePt t="95985" x="3355975" y="4240213"/>
          <p14:tracePt t="95997" x="3373438" y="4240213"/>
          <p14:tracePt t="96009" x="3398838" y="4240213"/>
          <p14:tracePt t="96023" x="3414713" y="4240213"/>
          <p14:tracePt t="96048" x="3441700" y="4240213"/>
          <p14:tracePt t="96116" x="3457575" y="4240213"/>
          <p14:tracePt t="96136" x="3482975" y="4240213"/>
          <p14:tracePt t="96154" x="3500438" y="4240213"/>
          <p14:tracePt t="96167" x="3525838" y="4240213"/>
          <p14:tracePt t="96178" x="3543300" y="4240213"/>
          <p14:tracePt t="96185" x="3568700" y="4240213"/>
          <p14:tracePt t="96196" x="3586163" y="4240213"/>
          <p14:tracePt t="96209" x="3611563" y="4240213"/>
          <p14:tracePt t="96231" x="3627438" y="4240213"/>
          <p14:tracePt t="96248" x="3652838" y="4240213"/>
          <p14:tracePt t="96258" x="3670300" y="4240213"/>
          <p14:tracePt t="96258" x="3670300" y="4257675"/>
          <p14:tracePt t="96268" x="3695700" y="4257675"/>
          <p14:tracePt t="96280" x="3713163" y="4257675"/>
          <p14:tracePt t="96287" x="3738563" y="4257675"/>
          <p14:tracePt t="96297" x="3756025" y="4257675"/>
          <p14:tracePt t="96307" x="3781425" y="4257675"/>
          <p14:tracePt t="96316" x="3797300" y="4257675"/>
          <p14:tracePt t="96330" x="3822700" y="4257675"/>
          <p14:tracePt t="96335" x="3822700" y="4283075"/>
          <p14:tracePt t="96343" x="3840163" y="4283075"/>
          <p14:tracePt t="96363" x="3865563" y="4283075"/>
          <p14:tracePt t="96380" x="3883025" y="4283075"/>
          <p14:tracePt t="96399" x="3908425" y="4283075"/>
          <p14:tracePt t="96422" x="3925888" y="4283075"/>
          <p14:tracePt t="96458" x="3951288" y="4283075"/>
          <p14:tracePt t="96515" x="3967163" y="4283075"/>
          <p14:tracePt t="96532" x="3992563" y="4283075"/>
          <p14:tracePt t="96547" x="4010025" y="4283075"/>
          <p14:tracePt t="96564" x="4035425" y="4283075"/>
          <p14:tracePt t="96580" x="4052888" y="4283075"/>
          <p14:tracePt t="96642" x="4078288" y="4283075"/>
          <p14:tracePt t="96661" x="4095750" y="4283075"/>
          <p14:tracePt t="96671" x="4121150" y="4283075"/>
          <p14:tracePt t="96681" x="4137025" y="4283075"/>
          <p14:tracePt t="96693" x="4162425" y="4283075"/>
          <p14:tracePt t="96709" x="4179888" y="4283075"/>
          <p14:tracePt t="96788" x="4205288" y="4283075"/>
          <p14:tracePt t="96806" x="4222750" y="4283075"/>
          <p14:tracePt t="96888" x="4248150" y="4283075"/>
          <p14:tracePt t="97000" x="4265613" y="4283075"/>
          <p14:tracePt t="97019" x="4291013" y="4283075"/>
          <p14:tracePt t="97058" x="4306888" y="4283075"/>
          <p14:tracePt t="97139" x="4332288" y="4283075"/>
          <p14:tracePt t="97156" x="4349750" y="4283075"/>
          <p14:tracePt t="97170" x="4375150" y="4283075"/>
          <p14:tracePt t="97186" x="4392613" y="4283075"/>
          <p14:tracePt t="97237" x="4418013" y="4283075"/>
          <p14:tracePt t="97267" x="4435475" y="4283075"/>
          <p14:tracePt t="97281" x="4460875" y="4283075"/>
          <p14:tracePt t="97293" x="4476750" y="4283075"/>
          <p14:tracePt t="97301" x="4503738" y="4283075"/>
          <p14:tracePt t="97311" x="4519613" y="4283075"/>
          <p14:tracePt t="97321" x="4545013" y="4283075"/>
          <p14:tracePt t="97334" x="4562475" y="4283075"/>
          <p14:tracePt t="97356" x="4587875" y="4283075"/>
          <p14:tracePt t="97470" x="4605338" y="4283075"/>
          <p14:tracePt t="97485" x="4630738" y="4283075"/>
          <p14:tracePt t="97499" x="4646613" y="4283075"/>
          <p14:tracePt t="97519" x="4673600" y="4283075"/>
          <p14:tracePt t="97793" x="4689475" y="4283075"/>
          <p14:tracePt t="97794" x="4689475" y="4265613"/>
          <p14:tracePt t="97818" x="4714875" y="4265613"/>
          <p14:tracePt t="97848" x="4732338" y="4265613"/>
          <p14:tracePt t="97886" x="4757738" y="4265613"/>
          <p14:tracePt t="97909" x="4775200" y="4265613"/>
          <p14:tracePt t="97924" x="4800600" y="4265613"/>
          <p14:tracePt t="97937" x="4818063" y="4265613"/>
          <p14:tracePt t="97949" x="4843463" y="4265613"/>
          <p14:tracePt t="97961" x="4859338" y="4265613"/>
          <p14:tracePt t="97981" x="4884738" y="4265613"/>
          <p14:tracePt t="98019" x="4902200" y="4265613"/>
          <p14:tracePt t="98033" x="4927600" y="4265613"/>
          <p14:tracePt t="98043" x="4927600" y="4240213"/>
          <p14:tracePt t="98046" x="4945063" y="4240213"/>
          <p14:tracePt t="98052" x="4970463" y="4240213"/>
          <p14:tracePt t="98059" x="4987925" y="4240213"/>
          <p14:tracePt t="98065" x="5013325" y="4240213"/>
          <p14:tracePt t="98071" x="5029200" y="4240213"/>
          <p14:tracePt t="98076" x="5054600" y="4240213"/>
          <p14:tracePt t="98081" x="5072063" y="4240213"/>
          <p14:tracePt t="98082" x="5097463" y="4240213"/>
          <p14:tracePt t="98087" x="5114925" y="4240213"/>
          <p14:tracePt t="98091" x="5140325" y="4240213"/>
          <p14:tracePt t="98098" x="5157788" y="4240213"/>
          <p14:tracePt t="98131" x="5183188" y="4240213"/>
          <p14:tracePt t="98136" x="5199063" y="4240213"/>
          <p14:tracePt t="98140" x="5224463" y="4240213"/>
          <p14:tracePt t="98147" x="5241925" y="4240213"/>
          <p14:tracePt t="98153" x="5267325" y="4240213"/>
          <p14:tracePt t="98163" x="5284788" y="4240213"/>
          <p14:tracePt t="98171" x="5310188" y="4240213"/>
          <p14:tracePt t="98223" x="5327650" y="4240213"/>
          <p14:tracePt t="98238" x="5353050" y="4240213"/>
          <p14:tracePt t="98247" x="5368925" y="4240213"/>
          <p14:tracePt t="98253" x="5394325" y="4240213"/>
          <p14:tracePt t="98264" x="5411788" y="4240213"/>
          <p14:tracePt t="98264" x="5437188" y="4240213"/>
          <p14:tracePt t="98272" x="5454650" y="4240213"/>
          <p14:tracePt t="98280" x="5480050" y="4240213"/>
          <p14:tracePt t="98283" x="5497513" y="4240213"/>
          <p14:tracePt t="98289" x="5522913" y="4240213"/>
          <p14:tracePt t="98297" x="5538788" y="4240213"/>
          <p14:tracePt t="98305" x="5565775" y="4240213"/>
          <p14:tracePt t="98314" x="5581650" y="4240213"/>
          <p14:tracePt t="98330" x="5607050" y="4240213"/>
          <p14:tracePt t="98350" x="5624513" y="4240213"/>
          <p14:tracePt t="98367" x="5649913" y="4240213"/>
          <p14:tracePt t="98381" x="5667375" y="4240213"/>
          <p14:tracePt t="98393" x="5692775" y="4240213"/>
          <p14:tracePt t="98405" x="5708650" y="4240213"/>
          <p14:tracePt t="98417" x="5735638" y="4240213"/>
          <p14:tracePt t="98423" x="5751513" y="4240213"/>
          <p14:tracePt t="98431" x="5776913" y="4240213"/>
          <p14:tracePt t="98437" x="5794375" y="4240213"/>
          <p14:tracePt t="98443" x="5819775" y="4240213"/>
          <p14:tracePt t="98450" x="5837238" y="4240213"/>
          <p14:tracePt t="98457" x="5862638" y="4240213"/>
          <p14:tracePt t="98464" x="5880100" y="4240213"/>
          <p14:tracePt t="98468" x="5905500" y="4240213"/>
          <p14:tracePt t="98474" x="5921375" y="4240213"/>
          <p14:tracePt t="98481" x="5946775" y="4240213"/>
          <p14:tracePt t="98485" x="5964238" y="4240213"/>
          <p14:tracePt t="98489" x="5989638" y="4240213"/>
          <p14:tracePt t="98493" x="6007100" y="4240213"/>
          <p14:tracePt t="98498" x="6032500" y="4240213"/>
          <p14:tracePt t="98501" x="6049963" y="4240213"/>
          <p14:tracePt t="98506" x="6075363" y="4240213"/>
          <p14:tracePt t="98513" x="6091238" y="4240213"/>
          <p14:tracePt t="98517" x="6116638" y="4240213"/>
          <p14:tracePt t="98525" x="6134100" y="4240213"/>
          <p14:tracePt t="98532" x="6159500" y="4240213"/>
          <p14:tracePt t="98539" x="6176963" y="4240213"/>
          <p14:tracePt t="98547" x="6202363" y="4240213"/>
          <p14:tracePt t="98553" x="6219825" y="4240213"/>
          <p14:tracePt t="98563" x="6245225" y="4240213"/>
          <p14:tracePt t="98568" x="6261100" y="4240213"/>
          <p14:tracePt t="98576" x="6286500" y="4240213"/>
          <p14:tracePt t="98583" x="6303963" y="4240213"/>
          <p14:tracePt t="98590" x="6329363" y="4240213"/>
          <p14:tracePt t="98597" x="6346825" y="4240213"/>
          <p14:tracePt t="98602" x="6372225" y="4240213"/>
          <p14:tracePt t="98608" x="6389688" y="4240213"/>
          <p14:tracePt t="98614" x="6415088" y="4240213"/>
          <p14:tracePt t="98619" x="6430963" y="4240213"/>
          <p14:tracePt t="98625" x="6456363" y="4240213"/>
          <p14:tracePt t="98634" x="6473825" y="4240213"/>
          <p14:tracePt t="98646" x="6499225" y="4240213"/>
          <p14:tracePt t="98655" x="6516688" y="4240213"/>
          <p14:tracePt t="98667" x="6542088" y="4240213"/>
          <p14:tracePt t="98681" x="6559550" y="4240213"/>
          <p14:tracePt t="98685" x="6559550" y="4224338"/>
          <p14:tracePt t="98691" x="6584950" y="4224338"/>
          <p14:tracePt t="98707" x="6600825" y="4224338"/>
          <p14:tracePt t="98808" x="6626225" y="4224338"/>
          <p14:tracePt t="98839" x="6643688" y="4224338"/>
          <p14:tracePt t="98905" x="6669088" y="4224338"/>
          <p14:tracePt t="98911" x="6669088" y="4197350"/>
          <p14:tracePt t="98914" x="6686550" y="4197350"/>
          <p14:tracePt t="98921" x="6711950" y="4197350"/>
          <p14:tracePt t="98930" x="6729413" y="4197350"/>
          <p14:tracePt t="98933" x="6754813" y="4197350"/>
          <p14:tracePt t="98938" x="6770688" y="4197350"/>
          <p14:tracePt t="98946" x="6797675" y="4197350"/>
          <p14:tracePt t="98948" x="6813550" y="4197350"/>
          <p14:tracePt t="98953" x="6838950" y="4197350"/>
          <p14:tracePt t="98957" x="6856413" y="4197350"/>
          <p14:tracePt t="98963" x="6881813" y="4197350"/>
          <p14:tracePt t="98967" x="6899275" y="4197350"/>
          <p14:tracePt t="98973" x="6924675" y="4197350"/>
          <p14:tracePt t="98980" x="6942138" y="4197350"/>
          <p14:tracePt t="98984" x="6967538" y="4197350"/>
          <p14:tracePt t="98992" x="6983413" y="4197350"/>
          <p14:tracePt t="98998" x="7008813" y="4197350"/>
          <p14:tracePt t="99007" x="7026275" y="4197350"/>
          <p14:tracePt t="99018" x="7051675" y="4197350"/>
          <p14:tracePt t="99037" x="7069138" y="4197350"/>
          <p14:tracePt t="99048" x="7094538" y="4197350"/>
          <p14:tracePt t="99057" x="7112000" y="4197350"/>
          <p14:tracePt t="99066" x="7137400" y="4197350"/>
          <p14:tracePt t="99073" x="7153275" y="4197350"/>
          <p14:tracePt t="99074" x="7153275" y="4214813"/>
          <p14:tracePt t="99080" x="7178675" y="4214813"/>
          <p14:tracePt t="99085" x="7196138" y="4214813"/>
          <p14:tracePt t="99090" x="7221538" y="4214813"/>
          <p14:tracePt t="99098" x="7239000" y="4214813"/>
          <p14:tracePt t="99100" x="7264400" y="4214813"/>
          <p14:tracePt t="99104" x="7281863" y="4214813"/>
          <p14:tracePt t="99108" x="7307263" y="4214813"/>
          <p14:tracePt t="99114" x="7323138" y="4214813"/>
          <p14:tracePt t="99115" x="7348538" y="4214813"/>
          <p14:tracePt t="99119" x="7366000" y="4214813"/>
          <p14:tracePt t="99123" x="7391400" y="4214813"/>
          <p14:tracePt t="99126" x="7408863" y="4214813"/>
          <p14:tracePt t="99131" x="7434263" y="4214813"/>
          <p14:tracePt t="99135" x="7451725" y="4214813"/>
          <p14:tracePt t="99140" x="7477125" y="4214813"/>
          <p14:tracePt t="99147" x="7493000" y="4214813"/>
          <p14:tracePt t="99149" x="7518400" y="4214813"/>
          <p14:tracePt t="99156" x="7535863" y="4214813"/>
          <p14:tracePt t="99165" x="7561263" y="4214813"/>
          <p14:tracePt t="99218" x="7578725" y="4214813"/>
          <p14:tracePt t="99236" x="7604125" y="4214813"/>
          <p14:tracePt t="99247" x="7621588" y="4214813"/>
          <p14:tracePt t="99257" x="7646988" y="4214813"/>
          <p14:tracePt t="99343" x="7662863" y="4214813"/>
          <p14:tracePt t="99538" x="7688263" y="4214813"/>
          <p14:tracePt t="99576" x="7705725" y="4214813"/>
          <p14:tracePt t="99597" x="7731125" y="4214813"/>
          <p14:tracePt t="99614" x="7748588" y="4214813"/>
          <p14:tracePt t="99623" x="7748588" y="4240213"/>
          <p14:tracePt t="99624" x="7773988" y="4240213"/>
          <p14:tracePt t="99631" x="7791450" y="4240213"/>
          <p14:tracePt t="99639" x="7791450" y="4257675"/>
          <p14:tracePt t="99641" x="7816850" y="4257675"/>
          <p14:tracePt t="99656" x="7832725" y="4257675"/>
          <p14:tracePt t="99659" x="7832725" y="4283075"/>
          <p14:tracePt t="99670" x="7859713" y="4300538"/>
          <p14:tracePt t="99676" x="7859713" y="4325938"/>
          <p14:tracePt t="99681" x="7875588" y="4341813"/>
          <p14:tracePt t="99685" x="7875588" y="4368800"/>
          <p14:tracePt t="99689" x="7875588" y="4384675"/>
          <p14:tracePt t="99692" x="7875588" y="4410075"/>
          <p14:tracePt t="99698" x="7875588" y="4452938"/>
          <p14:tracePt t="99698" x="7875588" y="4470400"/>
          <p14:tracePt t="99701" x="7875588" y="4495800"/>
          <p14:tracePt t="99702" x="7875588" y="4513263"/>
          <p14:tracePt t="99704" x="7875588" y="4538663"/>
          <p14:tracePt t="99706" x="7875588" y="4554538"/>
          <p14:tracePt t="99708" x="7875588" y="4579938"/>
          <p14:tracePt t="99709" x="7875588" y="4597400"/>
          <p14:tracePt t="99714" x="7859713" y="4683125"/>
          <p14:tracePt t="99715" x="7859713" y="4708525"/>
          <p14:tracePt t="99717" x="7842250" y="4724400"/>
          <p14:tracePt t="99719" x="7842250" y="4749800"/>
          <p14:tracePt t="99721" x="7816850" y="4767263"/>
          <p14:tracePt t="99721" x="7816850" y="4792663"/>
          <p14:tracePt t="99724" x="7816850" y="4810125"/>
          <p14:tracePt t="99724" x="7799388" y="4835525"/>
          <p14:tracePt t="99730" x="7799388" y="4878388"/>
          <p14:tracePt t="99983" x="7799388" y="4860925"/>
          <p14:tracePt t="99985" x="7799388" y="4835525"/>
          <p14:tracePt t="99988" x="7799388" y="4818063"/>
          <p14:tracePt t="99990" x="7799388" y="4792663"/>
          <p14:tracePt t="99993" x="7799388" y="4775200"/>
          <p14:tracePt t="99997" x="7799388" y="4733925"/>
          <p14:tracePt t="100000" x="7799388" y="4708525"/>
          <p14:tracePt t="100002" x="7799388" y="4691063"/>
          <p14:tracePt t="100007" x="7773988" y="4691063"/>
          <p14:tracePt t="100050" x="7773988" y="4665663"/>
          <p14:tracePt t="100061" x="7791450" y="4665663"/>
          <p14:tracePt t="100072" x="7791450" y="4648200"/>
          <p14:tracePt t="100081" x="7816850" y="4648200"/>
          <p14:tracePt t="100090" x="7816850" y="4622800"/>
          <p14:tracePt t="100098" x="7832725" y="4622800"/>
          <p14:tracePt t="100100" x="7832725" y="4605338"/>
          <p14:tracePt t="100123" x="7859713" y="4605338"/>
          <p14:tracePt t="100126" x="7859713" y="4579938"/>
          <p14:tracePt t="100131" x="7875588" y="4579938"/>
          <p14:tracePt t="100137" x="7900988" y="4564063"/>
          <p14:tracePt t="100147" x="7918450" y="4564063"/>
          <p14:tracePt t="100148" x="7918450" y="4538663"/>
          <p14:tracePt t="100153" x="7943850" y="4538663"/>
          <p14:tracePt t="100159" x="7961313" y="4521200"/>
          <p14:tracePt t="100165" x="7986713" y="4521200"/>
          <p14:tracePt t="100168" x="7986713" y="4495800"/>
          <p14:tracePt t="100170" x="8004175" y="4495800"/>
          <p14:tracePt t="100175" x="8029575" y="4495800"/>
          <p14:tracePt t="100180" x="8029575" y="4478338"/>
          <p14:tracePt t="100181" x="8045450" y="4478338"/>
          <p14:tracePt t="100184" x="8070850" y="4478338"/>
          <p14:tracePt t="100187" x="8070850" y="4452938"/>
          <p14:tracePt t="100189" x="8088313" y="4452938"/>
          <p14:tracePt t="100193" x="8113713" y="4452938"/>
          <p14:tracePt t="100198" x="8131175" y="4435475"/>
          <p14:tracePt t="100202" x="8156575" y="4435475"/>
          <p14:tracePt t="100206" x="8174038" y="4435475"/>
          <p14:tracePt t="100213" x="8199438" y="4410075"/>
          <p14:tracePt t="100216" x="8215313" y="4410075"/>
          <p14:tracePt t="100219" x="8240713" y="4410075"/>
          <p14:tracePt t="100224" x="8258175" y="4394200"/>
          <p14:tracePt t="100230" x="8283575" y="4394200"/>
          <p14:tracePt t="100233" x="8301038" y="4394200"/>
          <p14:tracePt t="100237" x="8326438" y="4394200"/>
          <p14:tracePt t="100240" x="8343900" y="4368800"/>
          <p14:tracePt t="100247" x="8369300" y="4368800"/>
          <p14:tracePt t="100249" x="8385175" y="4368800"/>
          <p14:tracePt t="100253" x="8410575" y="4368800"/>
          <p14:tracePt t="100258" x="8428038" y="4368800"/>
          <p14:tracePt t="100264" x="8453438" y="4368800"/>
          <p14:tracePt t="100267" x="8470900" y="4368800"/>
          <p14:tracePt t="100271" x="8496300" y="4368800"/>
          <p14:tracePt t="100272" x="8496300" y="4351338"/>
          <p14:tracePt t="100276" x="8513763" y="4351338"/>
          <p14:tracePt t="100281" x="8539163" y="4351338"/>
          <p14:tracePt t="100285" x="8555038" y="4351338"/>
          <p14:tracePt t="100290" x="8580438" y="4351338"/>
          <p14:tracePt t="100297" x="8597900" y="4351338"/>
          <p14:tracePt t="100299" x="8623300" y="4351338"/>
          <p14:tracePt t="100303" x="8640763" y="4351338"/>
          <p14:tracePt t="100307" x="8666163" y="4351338"/>
          <p14:tracePt t="100313" x="8683625" y="4351338"/>
          <p14:tracePt t="100343" x="8709025" y="4351338"/>
          <p14:tracePt t="100347" x="8724900" y="4351338"/>
          <p14:tracePt t="100348" x="8750300" y="4351338"/>
          <p14:tracePt t="100351" x="8767763" y="4351338"/>
          <p14:tracePt t="100354" x="8767763" y="4325938"/>
          <p14:tracePt t="100355" x="8793163" y="4325938"/>
          <p14:tracePt t="100357" x="8810625" y="4325938"/>
          <p14:tracePt t="100364" x="8853488" y="4308475"/>
          <p14:tracePt t="100364" x="8878888" y="4308475"/>
          <p14:tracePt t="100367" x="8894763" y="4308475"/>
          <p14:tracePt t="100369" x="8894763" y="4283075"/>
          <p14:tracePt t="100370" x="8921750" y="4283075"/>
          <p14:tracePt t="100373" x="8937625" y="4283075"/>
          <p14:tracePt t="100376" x="8937625" y="4265613"/>
          <p14:tracePt t="100381" x="8980488" y="4265613"/>
          <p14:tracePt t="100384" x="9005888" y="4240213"/>
          <p14:tracePt t="100389" x="9023350" y="4240213"/>
          <p14:tracePt t="100393" x="9023350" y="4224338"/>
          <p14:tracePt t="100397" x="9048750" y="4224338"/>
          <p14:tracePt t="100404" x="9064625" y="4197350"/>
          <p14:tracePt t="100415" x="9064625" y="4181475"/>
          <p14:tracePt t="100418" x="9091613" y="4181475"/>
          <p14:tracePt t="100430" x="9091613" y="4156075"/>
          <p14:tracePt t="100439" x="9091613" y="4138613"/>
          <p14:tracePt t="100440" x="9107488" y="4138613"/>
          <p14:tracePt t="100455" x="9107488" y="4113213"/>
          <p14:tracePt t="100458" x="9132888" y="4113213"/>
          <p14:tracePt t="100471" x="9150350" y="4095750"/>
          <p14:tracePt t="100482" x="9175750" y="4095750"/>
          <p14:tracePt t="100489" x="9175750" y="4070350"/>
          <p14:tracePt t="100497" x="9193213" y="4070350"/>
          <p14:tracePt t="100504" x="9218613" y="4070350"/>
          <p14:tracePt t="100507" x="9218613" y="4052888"/>
          <p14:tracePt t="100552" x="9236075" y="4052888"/>
          <p14:tracePt t="100568" x="9261475" y="4052888"/>
          <p14:tracePt t="100576" x="9261475" y="4027488"/>
          <p14:tracePt t="100588" x="9277350" y="4027488"/>
          <p14:tracePt t="100602" x="9302750" y="4027488"/>
          <p14:tracePt t="100618" x="9320213" y="4027488"/>
          <p14:tracePt t="100632" x="9345613" y="4027488"/>
          <p14:tracePt t="100642" x="9363075" y="4027488"/>
          <p14:tracePt t="100649" x="9388475" y="4027488"/>
          <p14:tracePt t="100658" x="9405938" y="4027488"/>
          <p14:tracePt t="100665" x="9431338" y="4027488"/>
          <p14:tracePt t="100674" x="9447213" y="4027488"/>
          <p14:tracePt t="100681" x="9472613" y="4027488"/>
          <p14:tracePt t="100693" x="9490075" y="4027488"/>
          <p14:tracePt t="100721" x="9515475" y="4027488"/>
          <p14:tracePt t="100734" x="9532938" y="4027488"/>
          <p14:tracePt t="100742" x="9558338" y="4027488"/>
          <p14:tracePt t="100749" x="9575800" y="4027488"/>
          <p14:tracePt t="100755" x="9601200" y="4027488"/>
          <p14:tracePt t="100763" x="9617075" y="4027488"/>
          <p14:tracePt t="100766" x="9642475" y="4027488"/>
          <p14:tracePt t="100770" x="9659938" y="4027488"/>
          <p14:tracePt t="100773" x="9659938" y="4044950"/>
          <p14:tracePt t="100776" x="9685338" y="4044950"/>
          <p14:tracePt t="100782" x="9702800" y="4044950"/>
          <p14:tracePt t="100788" x="9728200" y="4044950"/>
          <p14:tracePt t="100798" x="9745663" y="4044950"/>
          <p14:tracePt t="100821" x="9771063" y="4044950"/>
          <p14:tracePt t="100853" x="9786938" y="4044950"/>
          <p14:tracePt t="100868" x="9812338" y="4044950"/>
          <p14:tracePt t="100876" x="9829800" y="4044950"/>
          <p14:tracePt t="100885" x="9855200" y="4044950"/>
          <p14:tracePt t="100897" x="9872663" y="4044950"/>
          <p14:tracePt t="100906" x="9898063" y="4044950"/>
          <p14:tracePt t="100925" x="9915525" y="4044950"/>
          <p14:tracePt t="100940" x="9940925" y="4044950"/>
          <p14:tracePt t="100951" x="9956800" y="4044950"/>
          <p14:tracePt t="100958" x="9956800" y="4027488"/>
          <p14:tracePt t="100964" x="9983788" y="4027488"/>
          <p14:tracePt t="100971" x="9999663" y="4027488"/>
          <p14:tracePt t="100981" x="10025063" y="4027488"/>
          <p14:tracePt t="100985" x="10042525" y="4027488"/>
          <p14:tracePt t="100986" x="10042525" y="4011613"/>
          <p14:tracePt t="100992" x="10067925" y="4011613"/>
          <p14:tracePt t="100998" x="10085388" y="4011613"/>
          <p14:tracePt t="101005" x="10110788" y="4011613"/>
          <p14:tracePt t="101013" x="10126663" y="4011613"/>
          <p14:tracePt t="101019" x="10153650" y="4011613"/>
          <p14:tracePt t="101030" x="10169525" y="4011613"/>
          <p14:tracePt t="101041" x="10194925" y="4011613"/>
          <p14:tracePt t="101249" x="10194925" y="4027488"/>
          <p14:tracePt t="101257" x="10179050" y="4027488"/>
          <p14:tracePt t="101259" x="10179050" y="4044950"/>
          <p14:tracePt t="101267" x="10153650" y="4044950"/>
          <p14:tracePt t="101268" x="10153650" y="4070350"/>
          <p14:tracePt t="101273" x="10136188" y="4070350"/>
          <p14:tracePt t="101281" x="10110788" y="4087813"/>
          <p14:tracePt t="101281" x="10093325" y="4087813"/>
          <p14:tracePt t="101285" x="10093325" y="4113213"/>
          <p14:tracePt t="101285" x="10067925" y="4113213"/>
          <p14:tracePt t="101290" x="10050463" y="4113213"/>
          <p14:tracePt t="101293" x="10025063" y="4113213"/>
          <p14:tracePt t="101297" x="10009188" y="4130675"/>
          <p14:tracePt t="101298" x="9983788" y="4130675"/>
          <p14:tracePt t="101299" x="9966325" y="4130675"/>
          <p14:tracePt t="101303" x="9940925" y="4156075"/>
          <p14:tracePt t="101305" x="9923463" y="4156075"/>
          <p14:tracePt t="101305" x="9898063" y="4156075"/>
          <p14:tracePt t="101308" x="9880600" y="4156075"/>
          <p14:tracePt t="101314" x="9812338" y="4171950"/>
          <p14:tracePt t="101315" x="9796463" y="4171950"/>
          <p14:tracePt t="101315" x="9771063" y="4171950"/>
          <p14:tracePt t="101318" x="9753600" y="4171950"/>
          <p14:tracePt t="101319" x="9728200" y="4171950"/>
          <p14:tracePt t="101320" x="9710738" y="4171950"/>
          <p14:tracePt t="101320" x="9685338" y="4171950"/>
          <p14:tracePt t="101322" x="9667875" y="4171950"/>
          <p14:tracePt t="101324" x="9642475" y="4171950"/>
          <p14:tracePt t="101325" x="9626600" y="4171950"/>
          <p14:tracePt t="101326" x="9601200" y="4171950"/>
          <p14:tracePt t="101331" x="9498013" y="4197350"/>
          <p14:tracePt t="101332" x="9472613" y="4197350"/>
          <p14:tracePt t="101332" x="9456738" y="4197350"/>
          <p14:tracePt t="101334" x="9413875" y="4197350"/>
          <p14:tracePt t="101335" x="9388475" y="4197350"/>
          <p14:tracePt t="101335" x="9371013" y="4197350"/>
          <p14:tracePt t="101337" x="9345613" y="4197350"/>
          <p14:tracePt t="101337" x="9328150" y="4197350"/>
          <p14:tracePt t="101340" x="9286875" y="4197350"/>
          <p14:tracePt t="101341" x="9261475" y="4197350"/>
          <p14:tracePt t="101342" x="9218613" y="4197350"/>
          <p14:tracePt t="101342" x="9201150" y="4197350"/>
          <p14:tracePt t="101347" x="9117013" y="4197350"/>
          <p14:tracePt t="101348" x="9091613" y="4197350"/>
          <p14:tracePt t="101348" x="9048750" y="4197350"/>
          <p14:tracePt t="101350" x="9031288" y="4197350"/>
          <p14:tracePt t="101351" x="9005888" y="4197350"/>
          <p14:tracePt t="101352" x="8963025" y="4197350"/>
          <p14:tracePt t="101353" x="8921750" y="4197350"/>
          <p14:tracePt t="101354" x="8904288" y="4197350"/>
          <p14:tracePt t="101355" x="8861425" y="4197350"/>
          <p14:tracePt t="101355" x="8836025" y="4197350"/>
          <p14:tracePt t="101357" x="8818563" y="4214813"/>
          <p14:tracePt t="101357" x="8793163" y="4214813"/>
          <p14:tracePt t="101359" x="8777288" y="4214813"/>
          <p14:tracePt t="101360" x="8734425" y="4214813"/>
          <p14:tracePt t="101364" x="8580438" y="4214813"/>
          <p14:tracePt t="101365" x="8539163" y="4214813"/>
          <p14:tracePt t="101366" x="8496300" y="4240213"/>
          <p14:tracePt t="101368" x="8478838" y="4240213"/>
          <p14:tracePt t="101369" x="8453438" y="4240213"/>
          <p14:tracePt t="101369" x="8410575" y="4240213"/>
          <p14:tracePt t="101371" x="8369300" y="4240213"/>
          <p14:tracePt t="101372" x="8351838" y="4240213"/>
          <p14:tracePt t="101373" x="8308975" y="4240213"/>
          <p14:tracePt t="101373" x="8283575" y="4240213"/>
          <p14:tracePt t="101375" x="8240713" y="4240213"/>
          <p14:tracePt t="101375" x="8224838" y="4257675"/>
          <p14:tracePt t="101381" x="8070850" y="4257675"/>
          <p14:tracePt t="101382" x="8012113" y="4283075"/>
          <p14:tracePt t="101382" x="7986713" y="4283075"/>
          <p14:tracePt t="101383" x="7926388" y="4283075"/>
          <p14:tracePt t="101385" x="7900988" y="4283075"/>
          <p14:tracePt t="101389" x="7885113" y="4283075"/>
          <p14:tracePt t="101390" x="7859713" y="4283075"/>
          <p14:tracePt t="101391" x="7799388" y="4283075"/>
          <p14:tracePt t="101392" x="7773988" y="4283075"/>
          <p14:tracePt t="101393" x="7731125" y="4283075"/>
          <p14:tracePt t="101398" x="7561263" y="4300538"/>
          <p14:tracePt t="101398" x="7545388" y="4300538"/>
          <p14:tracePt t="101400" x="7518400" y="4300538"/>
          <p14:tracePt t="101400" x="7477125" y="4300538"/>
          <p14:tracePt t="101402" x="7434263" y="4300538"/>
          <p14:tracePt t="101402" x="7391400" y="4325938"/>
          <p14:tracePt t="101404" x="7373938" y="4325938"/>
          <p14:tracePt t="101405" x="7348538" y="4325938"/>
          <p14:tracePt t="101406" x="7307263" y="4325938"/>
          <p14:tracePt t="101407" x="7264400" y="4325938"/>
          <p14:tracePt t="101408" x="7221538" y="4341813"/>
          <p14:tracePt t="101409" x="7178675" y="4341813"/>
          <p14:tracePt t="101414" x="7008813" y="4368800"/>
          <p14:tracePt t="101415" x="6992938" y="4368800"/>
          <p14:tracePt t="101415" x="6967538" y="4368800"/>
          <p14:tracePt t="101417" x="6950075" y="4368800"/>
          <p14:tracePt t="101418" x="6907213" y="4368800"/>
          <p14:tracePt t="101419" x="6881813" y="4384675"/>
          <p14:tracePt t="101420" x="6864350" y="4384675"/>
          <p14:tracePt t="101420" x="6823075" y="4384675"/>
          <p14:tracePt t="101422" x="6780213" y="4384675"/>
          <p14:tracePt t="101423" x="6754813" y="4384675"/>
          <p14:tracePt t="101423" x="6737350" y="4410075"/>
          <p14:tracePt t="101425" x="6694488" y="4410075"/>
          <p14:tracePt t="101425" x="6669088" y="4410075"/>
          <p14:tracePt t="101431" x="6542088" y="4427538"/>
          <p14:tracePt t="101436" x="6499225" y="4427538"/>
          <p14:tracePt t="101436" x="6483350" y="4427538"/>
          <p14:tracePt t="101437" x="6440488" y="4427538"/>
          <p14:tracePt t="101439" x="6415088" y="4427538"/>
          <p14:tracePt t="101440" x="6397625" y="4452938"/>
          <p14:tracePt t="101441" x="6354763" y="4452938"/>
          <p14:tracePt t="101442" x="6329363" y="4452938"/>
          <p14:tracePt t="101443" x="6311900" y="4452938"/>
          <p14:tracePt t="101448" x="6184900" y="4470400"/>
          <p14:tracePt t="101448" x="6159500" y="4470400"/>
          <p14:tracePt t="101450" x="6142038" y="4470400"/>
          <p14:tracePt t="101451" x="6116638" y="4470400"/>
          <p14:tracePt t="101452" x="6100763" y="4495800"/>
          <p14:tracePt t="101453" x="6075363" y="4495800"/>
          <p14:tracePt t="101454" x="6057900" y="4495800"/>
          <p14:tracePt t="101454" x="6032500" y="4495800"/>
          <p14:tracePt t="101456" x="6015038" y="4495800"/>
          <p14:tracePt t="101457" x="5989638" y="4495800"/>
          <p14:tracePt t="101458" x="5972175" y="4495800"/>
          <p14:tracePt t="101459" x="5946775" y="4495800"/>
          <p14:tracePt t="101464" x="5845175" y="4513263"/>
          <p14:tracePt t="101465" x="5819775" y="4513263"/>
          <p14:tracePt t="101465" x="5802313" y="4513263"/>
          <p14:tracePt t="101467" x="5776913" y="4513263"/>
          <p14:tracePt t="101468" x="5761038" y="4538663"/>
          <p14:tracePt t="101469" x="5735638" y="4538663"/>
          <p14:tracePt t="101469" x="5718175" y="4538663"/>
          <p14:tracePt t="101470" x="5692775" y="4538663"/>
          <p14:tracePt t="101473" x="5675313" y="4538663"/>
          <p14:tracePt t="101473" x="5649913" y="4538663"/>
          <p14:tracePt t="101475" x="5632450" y="4538663"/>
          <p14:tracePt t="101475" x="5607050" y="4538663"/>
          <p14:tracePt t="101480" x="5565775" y="4554538"/>
          <p14:tracePt t="101481" x="5505450" y="4554538"/>
          <p14:tracePt t="101483" x="5480050" y="4554538"/>
          <p14:tracePt t="101485" x="5462588" y="4554538"/>
          <p14:tracePt t="101486" x="5437188" y="4554538"/>
          <p14:tracePt t="101487" x="5437188" y="4579938"/>
          <p14:tracePt t="101488" x="5421313" y="4579938"/>
          <p14:tracePt t="101490" x="5394325" y="4579938"/>
          <p14:tracePt t="101490" x="5378450" y="4579938"/>
          <p14:tracePt t="101493" x="5353050" y="4579938"/>
          <p14:tracePt t="101497" x="5310188" y="4579938"/>
          <p14:tracePt t="101498" x="5292725" y="4597400"/>
          <p14:tracePt t="101501" x="5267325" y="4597400"/>
          <p14:tracePt t="101502" x="5249863" y="4597400"/>
          <p14:tracePt t="101516" x="5208588" y="4597400"/>
          <p14:tracePt t="101520" x="5183188" y="4597400"/>
          <p14:tracePt t="101522" x="5165725" y="4597400"/>
          <p14:tracePt t="101524" x="5140325" y="4597400"/>
          <p14:tracePt t="101526" x="5122863" y="4597400"/>
          <p14:tracePt t="101530" x="5097463" y="4622800"/>
          <p14:tracePt t="101531" x="5080000" y="4622800"/>
          <p14:tracePt t="101534" x="5054600" y="4622800"/>
          <p14:tracePt t="101536" x="5038725" y="4622800"/>
          <p14:tracePt t="101538" x="5013325" y="4622800"/>
          <p14:tracePt t="101540" x="4995863" y="4622800"/>
          <p14:tracePt t="101543" x="4970463" y="4640263"/>
          <p14:tracePt t="101547" x="4927600" y="4640263"/>
          <p14:tracePt t="101548" x="4910138" y="4640263"/>
          <p14:tracePt t="101551" x="4884738" y="4640263"/>
          <p14:tracePt t="101554" x="4868863" y="4640263"/>
          <p14:tracePt t="101556" x="4843463" y="4640263"/>
          <p14:tracePt t="101558" x="4826000" y="4640263"/>
          <p14:tracePt t="101559" x="4826000" y="4665663"/>
          <p14:tracePt t="101564" x="4783138" y="4665663"/>
          <p14:tracePt t="101564" x="4740275" y="4665663"/>
          <p14:tracePt t="101566" x="4714875" y="4665663"/>
          <p14:tracePt t="101568" x="4699000" y="4665663"/>
          <p14:tracePt t="101570" x="4673600" y="4665663"/>
          <p14:tracePt t="101573" x="4656138" y="4665663"/>
          <p14:tracePt t="101575" x="4630738" y="4683125"/>
          <p14:tracePt t="101575" x="4613275" y="4683125"/>
          <p14:tracePt t="101580" x="4587875" y="4683125"/>
          <p14:tracePt t="101581" x="4545013" y="4683125"/>
          <p14:tracePt t="101584" x="4529138" y="4683125"/>
          <p14:tracePt t="101586" x="4503738" y="4683125"/>
          <p14:tracePt t="101587" x="4486275" y="4683125"/>
          <p14:tracePt t="101588" x="4486275" y="4708525"/>
          <p14:tracePt t="101588" x="4460875" y="4708525"/>
          <p14:tracePt t="101591" x="4443413" y="4708525"/>
          <p14:tracePt t="101593" x="4418013" y="4708525"/>
          <p14:tracePt t="101597" x="4375150" y="4708525"/>
          <p14:tracePt t="101598" x="4375150" y="4724400"/>
          <p14:tracePt t="101598" x="4359275" y="4724400"/>
          <p14:tracePt t="101601" x="4332288" y="4724400"/>
          <p14:tracePt t="101603" x="4316413" y="4724400"/>
          <p14:tracePt t="101606" x="4291013" y="4724400"/>
          <p14:tracePt t="101608" x="4273550" y="4724400"/>
          <p14:tracePt t="101608" x="4273550" y="4749800"/>
          <p14:tracePt t="101614" x="4205288" y="4749800"/>
          <p14:tracePt t="101617" x="4187825" y="4749800"/>
          <p14:tracePt t="101617" x="4187825" y="4767263"/>
          <p14:tracePt t="101619" x="4162425" y="4767263"/>
          <p14:tracePt t="101622" x="4146550" y="4767263"/>
          <p14:tracePt t="101625" x="4121150" y="4767263"/>
          <p14:tracePt t="101631" x="4103688" y="4792663"/>
          <p14:tracePt t="101652" x="4078288" y="4792663"/>
          <p14:tracePt t="101657" x="4060825" y="4792663"/>
          <p14:tracePt t="101664" x="4035425" y="4792663"/>
          <p14:tracePt t="101668" x="4017963" y="4792663"/>
          <p14:tracePt t="101669" x="4017963" y="4810125"/>
          <p14:tracePt t="101673" x="3992563" y="4810125"/>
          <p14:tracePt t="101681" x="3976688" y="4810125"/>
          <p14:tracePt t="101683" x="3951288" y="4810125"/>
          <p14:tracePt t="101687" x="3933825" y="4810125"/>
          <p14:tracePt t="101690" x="3908425" y="4810125"/>
          <p14:tracePt t="101697" x="3890963" y="4810125"/>
          <p14:tracePt t="101698" x="3865563" y="4810125"/>
          <p14:tracePt t="101701" x="3848100" y="4810125"/>
          <p14:tracePt t="101704" x="3822700" y="4810125"/>
          <p14:tracePt t="101707" x="3806825" y="4810125"/>
          <p14:tracePt t="101713" x="3781425" y="4810125"/>
          <p14:tracePt t="101715" x="3763963" y="4810125"/>
          <p14:tracePt t="101718" x="3738563" y="4810125"/>
          <p14:tracePt t="101721" x="3721100" y="4810125"/>
          <p14:tracePt t="101725" x="3695700" y="4810125"/>
          <p14:tracePt t="101731" x="3678238" y="4810125"/>
          <p14:tracePt t="101735" x="3652838" y="4810125"/>
          <p14:tracePt t="101740" x="3636963" y="4810125"/>
          <p14:tracePt t="101748" x="3611563" y="4810125"/>
          <p14:tracePt t="101757" x="3594100" y="4810125"/>
          <p14:tracePt t="101768" x="3568700" y="4810125"/>
          <p14:tracePt t="101781" x="3551238" y="4810125"/>
          <p14:tracePt t="101789" x="3525838" y="4810125"/>
          <p14:tracePt t="101800" x="3508375" y="4810125"/>
          <p14:tracePt t="101809" x="3482975" y="4810125"/>
          <p14:tracePt t="101815" x="3467100" y="4810125"/>
          <p14:tracePt t="101822" x="3441700" y="4810125"/>
          <p14:tracePt t="101830" x="3424238" y="4810125"/>
          <p14:tracePt t="101836" x="3398838" y="4810125"/>
          <p14:tracePt t="101842" x="3381375" y="4810125"/>
          <p14:tracePt t="101848" x="3355975" y="4810125"/>
          <p14:tracePt t="101855" x="3338513" y="4810125"/>
          <p14:tracePt t="101857" x="3338513" y="4792663"/>
          <p14:tracePt t="101864" x="3313113" y="4792663"/>
          <p14:tracePt t="101867" x="3297238" y="4792663"/>
          <p14:tracePt t="101871" x="3270250" y="4792663"/>
          <p14:tracePt t="101876" x="3254375" y="4792663"/>
          <p14:tracePt t="101881" x="3228975" y="4792663"/>
          <p14:tracePt t="101886" x="3211513" y="4792663"/>
          <p14:tracePt t="101891" x="3186113" y="4792663"/>
          <p14:tracePt t="101893" x="3186113" y="4775200"/>
          <p14:tracePt t="101897" x="3168650" y="4775200"/>
          <p14:tracePt t="101903" x="3143250" y="4775200"/>
          <p14:tracePt t="101914" x="3127375" y="4775200"/>
          <p14:tracePt t="102093" x="3127375" y="4749800"/>
          <p14:tracePt t="102161" x="3143250" y="4749800"/>
          <p14:tracePt t="102171" x="3143250" y="4733925"/>
          <p14:tracePt t="102173" x="3160713" y="4733925"/>
          <p14:tracePt t="102186" x="3186113" y="4733925"/>
          <p14:tracePt t="102207" x="3203575" y="4733925"/>
          <p14:tracePt t="102220" x="3203575" y="4708525"/>
          <p14:tracePt t="102232" x="3228975" y="4708525"/>
          <p14:tracePt t="102251" x="3244850" y="4708525"/>
          <p14:tracePt t="102308" x="3244850" y="4691063"/>
          <p14:tracePt t="102365" x="3270250" y="4691063"/>
          <p14:tracePt t="102403" x="3287713" y="4691063"/>
          <p14:tracePt t="102422" x="3313113" y="4691063"/>
          <p14:tracePt t="102431" x="3330575" y="4691063"/>
          <p14:tracePt t="102438" x="3355975" y="4691063"/>
          <p14:tracePt t="102444" x="3373438" y="4691063"/>
          <p14:tracePt t="102448" x="3398838" y="4691063"/>
          <p14:tracePt t="102453" x="3414713" y="4691063"/>
          <p14:tracePt t="102457" x="3441700" y="4691063"/>
          <p14:tracePt t="102466" x="3457575" y="4691063"/>
          <p14:tracePt t="102497" x="3482975" y="4691063"/>
          <p14:tracePt t="102499" x="3500438" y="4691063"/>
          <p14:tracePt t="102500" x="3525838" y="4691063"/>
          <p14:tracePt t="102503" x="3543300" y="4691063"/>
          <p14:tracePt t="102506" x="3568700" y="4691063"/>
          <p14:tracePt t="102508" x="3586163" y="4691063"/>
          <p14:tracePt t="102513" x="3611563" y="4691063"/>
          <p14:tracePt t="102515" x="3627438" y="4691063"/>
          <p14:tracePt t="102515" x="3652838" y="4691063"/>
          <p14:tracePt t="102519" x="3670300" y="4691063"/>
          <p14:tracePt t="102522" x="3695700" y="4691063"/>
          <p14:tracePt t="102525" x="3713163" y="4691063"/>
          <p14:tracePt t="102530" x="3738563" y="4691063"/>
          <p14:tracePt t="102531" x="3756025" y="4691063"/>
          <p14:tracePt t="102535" x="3781425" y="4691063"/>
          <p14:tracePt t="102539" x="3797300" y="4691063"/>
          <p14:tracePt t="102543" x="3822700" y="4691063"/>
          <p14:tracePt t="102547" x="3840163" y="4691063"/>
          <p14:tracePt t="102552" x="3865563" y="4691063"/>
          <p14:tracePt t="102556" x="3883025" y="4691063"/>
          <p14:tracePt t="102563" x="3908425" y="4691063"/>
          <p14:tracePt t="102566" x="3925888" y="4691063"/>
          <p14:tracePt t="102572" x="3951288" y="4691063"/>
          <p14:tracePt t="102580" x="3967163" y="4691063"/>
          <p14:tracePt t="102581" x="3992563" y="4691063"/>
          <p14:tracePt t="102588" x="4010025" y="4691063"/>
          <p14:tracePt t="102592" x="4035425" y="4691063"/>
          <p14:tracePt t="102598" x="4052888" y="4691063"/>
          <p14:tracePt t="102602" x="4078288" y="4691063"/>
          <p14:tracePt t="102607" x="4095750" y="4691063"/>
          <p14:tracePt t="102614" x="4121150" y="4691063"/>
          <p14:tracePt t="102615" x="4137025" y="4691063"/>
          <p14:tracePt t="102619" x="4162425" y="4691063"/>
          <p14:tracePt t="102623" x="4179888" y="4691063"/>
          <p14:tracePt t="102625" x="4179888" y="4665663"/>
          <p14:tracePt t="102631" x="4205288" y="4665663"/>
          <p14:tracePt t="102631" x="4222750" y="4665663"/>
          <p14:tracePt t="102635" x="4248150" y="4665663"/>
          <p14:tracePt t="102639" x="4265613" y="4665663"/>
          <p14:tracePt t="102643" x="4291013" y="4665663"/>
          <p14:tracePt t="102647" x="4306888" y="4665663"/>
          <p14:tracePt t="102650" x="4332288" y="4665663"/>
          <p14:tracePt t="102654" x="4349750" y="4665663"/>
          <p14:tracePt t="102658" x="4375150" y="4665663"/>
          <p14:tracePt t="102659" x="4375150" y="4648200"/>
          <p14:tracePt t="102664" x="4392613" y="4648200"/>
          <p14:tracePt t="102666" x="4418013" y="4648200"/>
          <p14:tracePt t="102671" x="4435475" y="4648200"/>
          <p14:tracePt t="102675" x="4460875" y="4648200"/>
          <p14:tracePt t="102681" x="4476750" y="4648200"/>
          <p14:tracePt t="102685" x="4503738" y="4648200"/>
          <p14:tracePt t="102690" x="4519613" y="4648200"/>
          <p14:tracePt t="102697" x="4545013" y="4648200"/>
          <p14:tracePt t="102700" x="4562475" y="4648200"/>
          <p14:tracePt t="102706" x="4587875" y="4648200"/>
          <p14:tracePt t="102715" x="4605338" y="4648200"/>
          <p14:tracePt t="102789" x="4630738" y="4648200"/>
          <p14:tracePt t="102798" x="4646613" y="4648200"/>
          <p14:tracePt t="102805" x="4673600" y="4648200"/>
          <p14:tracePt t="102811" x="4689475" y="4648200"/>
          <p14:tracePt t="102816" x="4714875" y="4648200"/>
          <p14:tracePt t="102820" x="4732338" y="4648200"/>
          <p14:tracePt t="102823" x="4732338" y="4665663"/>
          <p14:tracePt t="102825" x="4757738" y="4665663"/>
          <p14:tracePt t="102831" x="4775200" y="4665663"/>
          <p14:tracePt t="102835" x="4800600" y="4665663"/>
          <p14:tracePt t="102840" x="4818063" y="4665663"/>
          <p14:tracePt t="102847" x="4843463" y="4665663"/>
          <p14:tracePt t="102851" x="4859338" y="4665663"/>
          <p14:tracePt t="102859" x="4884738" y="4665663"/>
          <p14:tracePt t="102869" x="4902200" y="4665663"/>
          <p14:tracePt t="102881" x="4902200" y="4683125"/>
          <p14:tracePt t="102884" x="4927600" y="4683125"/>
          <p14:tracePt t="102900" x="4945063" y="4683125"/>
          <p14:tracePt t="102914" x="4970463" y="4683125"/>
          <p14:tracePt t="102923" x="4987925" y="4683125"/>
          <p14:tracePt t="102932" x="5013325" y="4683125"/>
          <p14:tracePt t="102943" x="5029200" y="4683125"/>
          <p14:tracePt t="102950" x="5054600" y="4683125"/>
          <p14:tracePt t="102957" x="5072063" y="4683125"/>
          <p14:tracePt t="102964" x="5097463" y="4683125"/>
          <p14:tracePt t="102969" x="5114925" y="4683125"/>
          <p14:tracePt t="102975" x="5140325" y="4683125"/>
          <p14:tracePt t="102981" x="5157788" y="4683125"/>
          <p14:tracePt t="102989" x="5183188" y="4683125"/>
          <p14:tracePt t="102998" x="5199063" y="4683125"/>
          <p14:tracePt t="103006" x="5224463" y="4683125"/>
          <p14:tracePt t="103018" x="5241925" y="4683125"/>
          <p14:tracePt t="103030" x="5267325" y="4683125"/>
          <p14:tracePt t="103041" x="5284788" y="4683125"/>
          <p14:tracePt t="103055" x="5310188" y="4683125"/>
          <p14:tracePt t="103065" x="5310188" y="4665663"/>
          <p14:tracePt t="103068" x="5327650" y="4665663"/>
          <p14:tracePt t="103081" x="5353050" y="4665663"/>
          <p14:tracePt t="103091" x="5368925" y="4665663"/>
          <p14:tracePt t="103103" x="5394325" y="4665663"/>
          <p14:tracePt t="103114" x="5411788" y="4665663"/>
          <p14:tracePt t="103119" x="5437188" y="4665663"/>
          <p14:tracePt t="103125" x="5454650" y="4665663"/>
          <p14:tracePt t="103131" x="5480050" y="4665663"/>
          <p14:tracePt t="103136" x="5497513" y="4665663"/>
          <p14:tracePt t="103140" x="5522913" y="4665663"/>
          <p14:tracePt t="103147" x="5538788" y="4665663"/>
          <p14:tracePt t="103148" x="5565775" y="4665663"/>
          <p14:tracePt t="103152" x="5581650" y="4665663"/>
          <p14:tracePt t="103157" x="5607050" y="4665663"/>
          <p14:tracePt t="103164" x="5624513" y="4665663"/>
          <p14:tracePt t="103165" x="5649913" y="4665663"/>
          <p14:tracePt t="103169" x="5667375" y="4665663"/>
          <p14:tracePt t="103174" x="5692775" y="4665663"/>
          <p14:tracePt t="103181" x="5708650" y="4665663"/>
          <p14:tracePt t="103185" x="5735638" y="4665663"/>
          <p14:tracePt t="103192" x="5751513" y="4665663"/>
          <p14:tracePt t="103199" x="5776913" y="4665663"/>
          <p14:tracePt t="103206" x="5794375" y="4665663"/>
          <p14:tracePt t="103209" x="5794375" y="4683125"/>
          <p14:tracePt t="103214" x="5819775" y="4683125"/>
          <p14:tracePt t="103220" x="5837238" y="4683125"/>
          <p14:tracePt t="103230" x="5862638" y="4683125"/>
          <p14:tracePt t="103235" x="5880100" y="4683125"/>
          <p14:tracePt t="103247" x="5905500" y="4683125"/>
          <p14:tracePt t="103297" x="5921375" y="4683125"/>
          <p14:tracePt t="103311" x="5921375" y="4708525"/>
          <p14:tracePt t="103315" x="5946775" y="4708525"/>
          <p14:tracePt t="103327" x="5964238" y="4708525"/>
          <p14:tracePt t="103341" x="5989638" y="4708525"/>
          <p14:tracePt t="103350" x="6007100" y="4708525"/>
          <p14:tracePt t="103357" x="6032500" y="4708525"/>
          <p14:tracePt t="103359" x="6032500" y="4724400"/>
          <p14:tracePt t="103365" x="6049963" y="4724400"/>
          <p14:tracePt t="103371" x="6075363" y="4724400"/>
          <p14:tracePt t="103380" x="6091238" y="4724400"/>
          <p14:tracePt t="103381" x="6091238" y="4749800"/>
          <p14:tracePt t="103384" x="6116638" y="4749800"/>
          <p14:tracePt t="103397" x="6134100" y="4749800"/>
          <p14:tracePt t="103403" x="6159500" y="4749800"/>
          <p14:tracePt t="103407" x="6159500" y="4767263"/>
          <p14:tracePt t="103409" x="6176963" y="4767263"/>
          <p14:tracePt t="103415" x="6202363" y="4767263"/>
          <p14:tracePt t="103421" x="6219825" y="4767263"/>
          <p14:tracePt t="103426" x="6245225" y="4767263"/>
          <p14:tracePt t="103431" x="6261100" y="4767263"/>
          <p14:tracePt t="103434" x="6286500" y="4767263"/>
          <p14:tracePt t="103434" x="6286500" y="4792663"/>
          <p14:tracePt t="103437" x="6303963" y="4792663"/>
          <p14:tracePt t="103440" x="6329363" y="4792663"/>
          <p14:tracePt t="103443" x="6346825" y="4792663"/>
          <p14:tracePt t="103447" x="6372225" y="4792663"/>
          <p14:tracePt t="103450" x="6389688" y="4792663"/>
          <p14:tracePt t="103453" x="6415088" y="4792663"/>
          <p14:tracePt t="103456" x="6430963" y="4792663"/>
          <p14:tracePt t="103458" x="6430963" y="4810125"/>
          <p14:tracePt t="103459" x="6456363" y="4810125"/>
          <p14:tracePt t="103464" x="6473825" y="4810125"/>
          <p14:tracePt t="103465" x="6499225" y="4810125"/>
          <p14:tracePt t="103466" x="6516688" y="4810125"/>
          <p14:tracePt t="103469" x="6542088" y="4810125"/>
          <p14:tracePt t="103472" x="6559550" y="4810125"/>
          <p14:tracePt t="103475" x="6584950" y="4810125"/>
          <p14:tracePt t="103481" x="6600825" y="4835525"/>
          <p14:tracePt t="103481" x="6626225" y="4835525"/>
          <p14:tracePt t="103484" x="6643688" y="4835525"/>
          <p14:tracePt t="103487" x="6669088" y="4835525"/>
          <p14:tracePt t="103490" x="6686550" y="4835525"/>
          <p14:tracePt t="103493" x="6711950" y="4852988"/>
          <p14:tracePt t="103497" x="6729413" y="4852988"/>
          <p14:tracePt t="103499" x="6754813" y="4852988"/>
          <p14:tracePt t="103502" x="6770688" y="4852988"/>
          <p14:tracePt t="103505" x="6797675" y="4852988"/>
          <p14:tracePt t="103508" x="6813550" y="4852988"/>
          <p14:tracePt t="103514" x="6838950" y="4852988"/>
          <p14:tracePt t="103515" x="6856413" y="4852988"/>
          <p14:tracePt t="103519" x="6881813" y="4852988"/>
          <p14:tracePt t="103523" x="6899275" y="4852988"/>
          <p14:tracePt t="103526" x="6924675" y="4878388"/>
          <p14:tracePt t="103531" x="6942138" y="4878388"/>
          <p14:tracePt t="103534" x="6967538" y="4878388"/>
          <p14:tracePt t="103538" x="6983413" y="4878388"/>
          <p14:tracePt t="103543" x="7008813" y="4878388"/>
          <p14:tracePt t="103548" x="7026275" y="4878388"/>
          <p14:tracePt t="103553" x="7051675" y="4878388"/>
          <p14:tracePt t="103559" x="7069138" y="4878388"/>
          <p14:tracePt t="103565" x="7094538" y="4878388"/>
          <p14:tracePt t="103571" x="7112000" y="4878388"/>
          <p14:tracePt t="103575" x="7137400" y="4878388"/>
          <p14:tracePt t="103581" x="7153275" y="4878388"/>
          <p14:tracePt t="103583" x="7178675" y="4878388"/>
          <p14:tracePt t="103588" x="7196138" y="4878388"/>
          <p14:tracePt t="103592" x="7221538" y="4878388"/>
          <p14:tracePt t="103598" x="7239000" y="4878388"/>
          <p14:tracePt t="103600" x="7264400" y="4878388"/>
          <p14:tracePt t="103605" x="7281863" y="4878388"/>
          <p14:tracePt t="103609" x="7307263" y="4860925"/>
          <p14:tracePt t="103614" x="7323138" y="4860925"/>
          <p14:tracePt t="103623" x="7348538" y="4860925"/>
          <p14:tracePt t="103635" x="7366000" y="4860925"/>
          <p14:tracePt t="103661" x="7391400" y="4860925"/>
          <p14:tracePt t="103694" x="7408863" y="4860925"/>
          <p14:tracePt t="103721" x="7434263" y="4860925"/>
          <p14:tracePt t="103723" x="7434263" y="4835525"/>
          <p14:tracePt t="103738" x="7451725" y="4835525"/>
          <p14:tracePt t="103741" x="7451725" y="4818063"/>
          <p14:tracePt t="103750" x="7477125" y="4818063"/>
          <p14:tracePt t="103754" x="7477125" y="4792663"/>
          <p14:tracePt t="103763" x="7493000" y="4792663"/>
          <p14:tracePt t="103764" x="7493000" y="4775200"/>
          <p14:tracePt t="103769" x="7518400" y="4775200"/>
          <p14:tracePt t="103773" x="7518400" y="4749800"/>
          <p14:tracePt t="103780" x="7535863" y="4749800"/>
          <p14:tracePt t="103781" x="7535863" y="4733925"/>
          <p14:tracePt t="103783" x="7561263" y="4733925"/>
          <p14:tracePt t="103789" x="7578725" y="4733925"/>
          <p14:tracePt t="103791" x="7578725" y="4708525"/>
          <p14:tracePt t="103797" x="7604125" y="4708525"/>
          <p14:tracePt t="103801" x="7604125" y="4691063"/>
          <p14:tracePt t="103804" x="7621588" y="4691063"/>
          <p14:tracePt t="103814" x="7646988" y="4665663"/>
          <p14:tracePt t="103817" x="7662863" y="4665663"/>
          <p14:tracePt t="103818" x="7662863" y="4648200"/>
          <p14:tracePt t="103824" x="7688263" y="4648200"/>
          <p14:tracePt t="103831" x="7705725" y="4622800"/>
          <p14:tracePt t="103840" x="7731125" y="4622800"/>
          <p14:tracePt t="103850" x="7731125" y="4605338"/>
          <p14:tracePt t="103852" x="7748588" y="4605338"/>
          <p14:tracePt t="103865" x="7773988" y="4605338"/>
          <p14:tracePt t="103882" x="7791450" y="4605338"/>
          <p14:tracePt t="103926" x="7791450" y="4579938"/>
          <p14:tracePt t="103931" x="7816850" y="4579938"/>
          <p14:tracePt t="103949" x="7832725" y="4579938"/>
          <p14:tracePt t="103964" x="7859713" y="4579938"/>
          <p14:tracePt t="103966" x="7859713" y="4564063"/>
          <p14:tracePt t="103974" x="7875588" y="4564063"/>
          <p14:tracePt t="103982" x="7900988" y="4564063"/>
          <p14:tracePt t="103988" x="7918450" y="4564063"/>
          <p14:tracePt t="103996" x="7943850" y="4564063"/>
          <p14:tracePt t="104002" x="7961313" y="4564063"/>
          <p14:tracePt t="104008" x="7961313" y="4538663"/>
          <p14:tracePt t="104009" x="7986713" y="4538663"/>
          <p14:tracePt t="104016" x="8004175" y="4538663"/>
          <p14:tracePt t="104107" x="8029575" y="4538663"/>
          <p14:tracePt t="104119" x="8045450" y="4538663"/>
          <p14:tracePt t="104130" x="8070850" y="4538663"/>
          <p14:tracePt t="104144" x="8088313" y="4538663"/>
          <p14:tracePt t="104157" x="8088313" y="4554538"/>
          <p14:tracePt t="104185" x="8113713" y="4554538"/>
          <p14:tracePt t="104743" x="8131175" y="4554538"/>
          <p14:tracePt t="104751" x="8156575" y="4554538"/>
          <p14:tracePt t="104759" x="8174038" y="4554538"/>
          <p14:tracePt t="104769" x="8199438" y="4554538"/>
          <p14:tracePt t="104781" x="8215313" y="4554538"/>
          <p14:tracePt t="104790" x="8240713" y="4554538"/>
          <p14:tracePt t="104798" x="8258175" y="4554538"/>
          <p14:tracePt t="104805" x="8283575" y="4554538"/>
          <p14:tracePt t="104813" x="8301038" y="4554538"/>
          <p14:tracePt t="104814" x="8326438" y="4554538"/>
          <p14:tracePt t="104818" x="8343900" y="4554538"/>
          <p14:tracePt t="104820" x="8343900" y="4579938"/>
          <p14:tracePt t="104822" x="8369300" y="4579938"/>
          <p14:tracePt t="104826" x="8385175" y="4579938"/>
          <p14:tracePt t="104830" x="8410575" y="4579938"/>
          <p14:tracePt t="104831" x="8428038" y="4597400"/>
          <p14:tracePt t="104834" x="8453438" y="4597400"/>
          <p14:tracePt t="104840" x="8470900" y="4597400"/>
          <p14:tracePt t="104848" x="8496300" y="4597400"/>
          <p14:tracePt t="104854" x="8513763" y="4597400"/>
          <p14:tracePt t="104955" x="8539163" y="4597400"/>
          <p14:tracePt t="104966" x="8555038" y="4597400"/>
          <p14:tracePt t="104975" x="8580438" y="4597400"/>
          <p14:tracePt t="105140" x="8564563" y="4597400"/>
          <p14:tracePt t="105142" x="8539163" y="4597400"/>
          <p14:tracePt t="105145" x="8496300" y="4597400"/>
          <p14:tracePt t="105146" x="8478838" y="4597400"/>
          <p14:tracePt t="105149" x="8453438" y="4597400"/>
          <p14:tracePt t="105149" x="8435975" y="4597400"/>
          <p14:tracePt t="105151" x="8435975" y="4622800"/>
          <p14:tracePt t="105151" x="8410575" y="4622800"/>
          <p14:tracePt t="105153" x="8394700" y="4622800"/>
          <p14:tracePt t="105155" x="8369300" y="4622800"/>
          <p14:tracePt t="105155" x="8351838" y="4622800"/>
          <p14:tracePt t="105158" x="8326438" y="4622800"/>
          <p14:tracePt t="105158" x="8308975" y="4622800"/>
          <p14:tracePt t="105164" x="8240713" y="4640263"/>
          <p14:tracePt t="105165" x="8224838" y="4640263"/>
          <p14:tracePt t="105165" x="8199438" y="4640263"/>
          <p14:tracePt t="105168" x="8181975" y="4640263"/>
          <p14:tracePt t="105168" x="8156575" y="4640263"/>
          <p14:tracePt t="105170" x="8139113" y="4640263"/>
          <p14:tracePt t="105170" x="8113713" y="4640263"/>
          <p14:tracePt t="105172" x="8096250" y="4665663"/>
          <p14:tracePt t="105173" x="8070850" y="4665663"/>
          <p14:tracePt t="105175" x="8054975" y="4665663"/>
          <p14:tracePt t="105176" x="8029575" y="4665663"/>
          <p14:tracePt t="105181" x="7969250" y="4683125"/>
          <p14:tracePt t="105181" x="7926388" y="4683125"/>
          <p14:tracePt t="105184" x="7900988" y="4683125"/>
          <p14:tracePt t="105184" x="7885113" y="4683125"/>
          <p14:tracePt t="105186" x="7859713" y="4683125"/>
          <p14:tracePt t="105188" x="7842250" y="4683125"/>
          <p14:tracePt t="105188" x="7816850" y="4683125"/>
          <p14:tracePt t="105190" x="7816850" y="4708525"/>
          <p14:tracePt t="105191" x="7799388" y="4708525"/>
          <p14:tracePt t="105192" x="7773988" y="4708525"/>
          <p14:tracePt t="105192" x="7756525" y="4708525"/>
          <p14:tracePt t="105197" x="7672388" y="4708525"/>
          <p14:tracePt t="105198" x="7672388" y="4724400"/>
          <p14:tracePt t="105201" x="7629525" y="4724400"/>
          <p14:tracePt t="105203" x="7604125" y="4724400"/>
          <p14:tracePt t="105204" x="7586663" y="4724400"/>
          <p14:tracePt t="105206" x="7561263" y="4724400"/>
          <p14:tracePt t="105207" x="7545388" y="4749800"/>
          <p14:tracePt t="105208" x="7518400" y="4749800"/>
          <p14:tracePt t="105209" x="7502525" y="4749800"/>
          <p14:tracePt t="105214" x="7416800" y="4767263"/>
          <p14:tracePt t="105215" x="7391400" y="4767263"/>
          <p14:tracePt t="105218" x="7373938" y="4767263"/>
          <p14:tracePt t="105218" x="7348538" y="4767263"/>
          <p14:tracePt t="105221" x="7332663" y="4767263"/>
          <p14:tracePt t="105222" x="7307263" y="4767263"/>
          <p14:tracePt t="105224" x="7289800" y="4792663"/>
          <p14:tracePt t="105224" x="7264400" y="4792663"/>
          <p14:tracePt t="105226" x="7246938" y="4792663"/>
          <p14:tracePt t="105230" x="7204075" y="4792663"/>
          <p14:tracePt t="105231" x="7178675" y="4792663"/>
          <p14:tracePt t="105231" x="7162800" y="4810125"/>
          <p14:tracePt t="105234" x="7137400" y="4810125"/>
          <p14:tracePt t="105234" x="7119938" y="4810125"/>
          <p14:tracePt t="105237" x="7094538" y="4810125"/>
          <p14:tracePt t="105238" x="7077075" y="4810125"/>
          <p14:tracePt t="105239" x="7051675" y="4835525"/>
          <p14:tracePt t="105239" x="7034213" y="4835525"/>
          <p14:tracePt t="105248" x="7008813" y="4835525"/>
          <p14:tracePt t="105249" x="6992938" y="4835525"/>
          <p14:tracePt t="105251" x="6967538" y="4835525"/>
          <p14:tracePt t="105252" x="6950075" y="4835525"/>
          <p14:tracePt t="105253" x="6924675" y="4852988"/>
          <p14:tracePt t="105254" x="6907213" y="4852988"/>
          <p14:tracePt t="105255" x="6881813" y="4852988"/>
          <p14:tracePt t="105257" x="6864350" y="4852988"/>
          <p14:tracePt t="105257" x="6838950" y="4852988"/>
          <p14:tracePt t="105264" x="6737350" y="4878388"/>
          <p14:tracePt t="105265" x="6711950" y="4878388"/>
          <p14:tracePt t="105265" x="6694488" y="4894263"/>
          <p14:tracePt t="105268" x="6669088" y="4894263"/>
          <p14:tracePt t="105268" x="6653213" y="4894263"/>
          <p14:tracePt t="105269" x="6626225" y="4894263"/>
          <p14:tracePt t="105270" x="6610350" y="4894263"/>
          <p14:tracePt t="105271" x="6584950" y="4894263"/>
          <p14:tracePt t="105272" x="6567488" y="4894263"/>
          <p14:tracePt t="105273" x="6542088" y="4919663"/>
          <p14:tracePt t="105274" x="6524625" y="4919663"/>
          <p14:tracePt t="105275" x="6499225" y="4919663"/>
          <p14:tracePt t="105281" x="6397625" y="4919663"/>
          <p14:tracePt t="105281" x="6397625" y="4937125"/>
          <p14:tracePt t="105283" x="6372225" y="4937125"/>
          <p14:tracePt t="105284" x="6354763" y="4937125"/>
          <p14:tracePt t="105285" x="6329363" y="4937125"/>
          <p14:tracePt t="105285" x="6286500" y="4937125"/>
          <p14:tracePt t="105287" x="6270625" y="4937125"/>
          <p14:tracePt t="105288" x="6245225" y="4937125"/>
          <p14:tracePt t="105289" x="6227763" y="4962525"/>
          <p14:tracePt t="105289" x="6202363" y="4962525"/>
          <p14:tracePt t="105291" x="6184900" y="4962525"/>
          <p14:tracePt t="105292" x="6159500" y="4962525"/>
          <p14:tracePt t="105293" x="6142038" y="4962525"/>
          <p14:tracePt t="105298" x="6057900" y="4979988"/>
          <p14:tracePt t="105298" x="6032500" y="4979988"/>
          <p14:tracePt t="105300" x="5989638" y="4979988"/>
          <p14:tracePt t="105301" x="5946775" y="5005388"/>
          <p14:tracePt t="105303" x="5930900" y="5005388"/>
          <p14:tracePt t="105303" x="5905500" y="5005388"/>
          <p14:tracePt t="105305" x="5888038" y="5005388"/>
          <p14:tracePt t="105307" x="5845175" y="5022850"/>
          <p14:tracePt t="105308" x="5819775" y="5022850"/>
          <p14:tracePt t="105309" x="5802313" y="5022850"/>
          <p14:tracePt t="105310" x="5776913" y="5022850"/>
          <p14:tracePt t="105314" x="5718175" y="5048250"/>
          <p14:tracePt t="105315" x="5692775" y="5048250"/>
          <p14:tracePt t="105323" x="5675313" y="5048250"/>
          <p14:tracePt t="105325" x="5649913" y="5048250"/>
          <p14:tracePt t="105325" x="5632450" y="5048250"/>
          <p14:tracePt t="105331" x="5505450" y="5064125"/>
          <p14:tracePt t="105333" x="5462588" y="5091113"/>
          <p14:tracePt t="105334" x="5437188" y="5091113"/>
          <p14:tracePt t="105336" x="5421313" y="5091113"/>
          <p14:tracePt t="105337" x="5394325" y="5106988"/>
          <p14:tracePt t="105338" x="5378450" y="5106988"/>
          <p14:tracePt t="105340" x="5353050" y="5106988"/>
          <p14:tracePt t="105340" x="5335588" y="5106988"/>
          <p14:tracePt t="105342" x="5310188" y="5106988"/>
          <p14:tracePt t="105343" x="5292725" y="5132388"/>
          <p14:tracePt t="105347" x="5208588" y="5149850"/>
          <p14:tracePt t="105348" x="5183188" y="5149850"/>
          <p14:tracePt t="105351" x="5165725" y="5149850"/>
          <p14:tracePt t="105351" x="5122863" y="5175250"/>
          <p14:tracePt t="105353" x="5097463" y="5175250"/>
          <p14:tracePt t="105355" x="5080000" y="5175250"/>
          <p14:tracePt t="105357" x="5054600" y="5192713"/>
          <p14:tracePt t="105357" x="5038725" y="5192713"/>
          <p14:tracePt t="105364" x="4953000" y="5218113"/>
          <p14:tracePt t="105365" x="4927600" y="5218113"/>
          <p14:tracePt t="105365" x="4910138" y="5218113"/>
          <p14:tracePt t="105367" x="4884738" y="5235575"/>
          <p14:tracePt t="105369" x="4868863" y="5235575"/>
          <p14:tracePt t="105369" x="4843463" y="5235575"/>
          <p14:tracePt t="105372" x="4826000" y="5235575"/>
          <p14:tracePt t="105373" x="4826000" y="5260975"/>
          <p14:tracePt t="105374" x="4800600" y="5260975"/>
          <p14:tracePt t="105375" x="4783138" y="5260975"/>
          <p14:tracePt t="105381" x="4714875" y="5276850"/>
          <p14:tracePt t="105381" x="4699000" y="5276850"/>
          <p14:tracePt t="105383" x="4673600" y="5276850"/>
          <p14:tracePt t="105384" x="4656138" y="5276850"/>
          <p14:tracePt t="105386" x="4630738" y="5276850"/>
          <p14:tracePt t="105400" x="4613275" y="5276850"/>
          <p14:tracePt t="105402" x="4587875" y="5276850"/>
          <p14:tracePt t="105404" x="4570413" y="5276850"/>
          <p14:tracePt t="105406" x="4545013" y="5276850"/>
          <p14:tracePt t="105407" x="4529138" y="5276850"/>
          <p14:tracePt t="105409" x="4503738" y="5276850"/>
          <p14:tracePt t="105410" x="4503738" y="5302250"/>
          <p14:tracePt t="105414" x="4443413" y="5302250"/>
          <p14:tracePt t="105417" x="4418013" y="5302250"/>
          <p14:tracePt t="105419" x="4400550" y="5302250"/>
          <p14:tracePt t="105422" x="4375150" y="5302250"/>
          <p14:tracePt t="105423" x="4359275" y="5302250"/>
          <p14:tracePt t="105426" x="4332288" y="5302250"/>
          <p14:tracePt t="105430" x="4316413" y="5319713"/>
          <p14:tracePt t="105431" x="4291013" y="5319713"/>
          <p14:tracePt t="105434" x="4273550" y="5319713"/>
          <p14:tracePt t="105437" x="4248150" y="5319713"/>
          <p14:tracePt t="105440" x="4230688" y="5319713"/>
          <p14:tracePt t="105447" x="4187825" y="5319713"/>
          <p14:tracePt t="105451" x="4162425" y="5319713"/>
          <p14:tracePt t="105455" x="4146550" y="5319713"/>
          <p14:tracePt t="105463" x="4121150" y="5319713"/>
          <p14:tracePt t="105466" x="4103688" y="5319713"/>
          <p14:tracePt t="105472" x="4078288" y="5319713"/>
          <p14:tracePt t="105479" x="4060825" y="5319713"/>
          <p14:tracePt t="105483" x="4035425" y="5319713"/>
          <p14:tracePt t="105488" x="4017963" y="5319713"/>
          <p14:tracePt t="105493" x="3992563" y="5319713"/>
          <p14:tracePt t="105497" x="3976688" y="5319713"/>
          <p14:tracePt t="105501" x="3951288" y="5319713"/>
          <p14:tracePt t="105503" x="3933825" y="5319713"/>
          <p14:tracePt t="105505" x="3933825" y="5302250"/>
          <p14:tracePt t="105507" x="3908425" y="5302250"/>
          <p14:tracePt t="105514" x="3865563" y="5302250"/>
          <p14:tracePt t="105516" x="3848100" y="5302250"/>
          <p14:tracePt t="105519" x="3822700" y="5302250"/>
          <p14:tracePt t="105521" x="3822700" y="5286375"/>
          <p14:tracePt t="105522" x="3806825" y="5286375"/>
          <p14:tracePt t="105525" x="3781425" y="5286375"/>
          <p14:tracePt t="105530" x="3763963" y="5286375"/>
          <p14:tracePt t="105531" x="3738563" y="5286375"/>
          <p14:tracePt t="105531" x="3721100" y="5286375"/>
          <p14:tracePt t="105532" x="3721100" y="5260975"/>
          <p14:tracePt t="105533" x="3695700" y="5260975"/>
          <p14:tracePt t="105537" x="3678238" y="5260975"/>
          <p14:tracePt t="105539" x="3652838" y="5260975"/>
          <p14:tracePt t="105541" x="3636963" y="5260975"/>
          <p14:tracePt t="105543" x="3611563" y="5243513"/>
          <p14:tracePt t="105547" x="3568700" y="5243513"/>
          <p14:tracePt t="105549" x="3551238" y="5243513"/>
          <p14:tracePt t="105551" x="3525838" y="5218113"/>
          <p14:tracePt t="105553" x="3508375" y="5218113"/>
          <p14:tracePt t="105556" x="3482975" y="5218113"/>
          <p14:tracePt t="105558" x="3467100" y="5218113"/>
          <p14:tracePt t="105564" x="3424238" y="5200650"/>
          <p14:tracePt t="105564" x="3398838" y="5200650"/>
          <p14:tracePt t="105568" x="3381375" y="5200650"/>
          <p14:tracePt t="105570" x="3355975" y="5175250"/>
          <p14:tracePt t="105574" x="3338513" y="5175250"/>
          <p14:tracePt t="105580" x="3313113" y="5175250"/>
          <p14:tracePt t="105581" x="3297238" y="5157788"/>
          <p14:tracePt t="105585" x="3270250" y="5157788"/>
          <p14:tracePt t="105589" x="3254375" y="5157788"/>
          <p14:tracePt t="105593" x="3254375" y="5132388"/>
          <p14:tracePt t="105596" x="3228975" y="5132388"/>
          <p14:tracePt t="105598" x="3211513" y="5132388"/>
          <p14:tracePt t="105605" x="3186113" y="5132388"/>
          <p14:tracePt t="105606" x="3186113" y="5116513"/>
          <p14:tracePt t="105614" x="3168650" y="5116513"/>
          <p14:tracePt t="105625" x="3143250" y="5116513"/>
          <p14:tracePt t="105632" x="3143250" y="5091113"/>
          <p14:tracePt t="105647" x="3127375" y="5091113"/>
          <p14:tracePt t="105655" x="3100388" y="5091113"/>
          <p14:tracePt t="105656" x="3100388" y="5073650"/>
          <p14:tracePt t="105689" x="3084513" y="5073650"/>
          <p14:tracePt t="105693" x="3059113" y="5048250"/>
          <p14:tracePt t="105697" x="3041650" y="5048250"/>
          <p14:tracePt t="105700" x="3016250" y="5048250"/>
          <p14:tracePt t="105700" x="3016250" y="5030788"/>
          <p14:tracePt t="105703" x="2998788" y="5030788"/>
          <p14:tracePt t="105707" x="2973388" y="5030788"/>
          <p14:tracePt t="105708" x="2973388" y="5005388"/>
          <p14:tracePt t="105713" x="2955925" y="5005388"/>
          <p14:tracePt t="105714" x="2930525" y="5005388"/>
          <p14:tracePt t="105719" x="2914650" y="5005388"/>
          <p14:tracePt t="105723" x="2914650" y="4987925"/>
          <p14:tracePt t="105724" x="2889250" y="4987925"/>
          <p14:tracePt t="105731" x="2871788" y="4987925"/>
          <p14:tracePt t="105740" x="2846388" y="4987925"/>
          <p14:tracePt t="105748" x="2846388" y="4962525"/>
          <p14:tracePt t="105967" x="2863850" y="4962525"/>
          <p14:tracePt t="105971" x="2889250" y="4962525"/>
          <p14:tracePt t="105976" x="2905125" y="4962525"/>
          <p14:tracePt t="105981" x="2930525" y="4962525"/>
          <p14:tracePt t="105983" x="2947988" y="4962525"/>
          <p14:tracePt t="105987" x="2973388" y="4962525"/>
          <p14:tracePt t="105990" x="2990850" y="4962525"/>
          <p14:tracePt t="105996" x="3016250" y="4962525"/>
          <p14:tracePt t="105998" x="3033713" y="4962525"/>
          <p14:tracePt t="106001" x="3059113" y="4962525"/>
          <p14:tracePt t="106004" x="3074988" y="4962525"/>
          <p14:tracePt t="106007" x="3100388" y="4962525"/>
          <p14:tracePt t="106014" x="3117850" y="4962525"/>
          <p14:tracePt t="106014" x="3143250" y="4962525"/>
          <p14:tracePt t="106016" x="3160713" y="4962525"/>
          <p14:tracePt t="106019" x="3186113" y="4962525"/>
          <p14:tracePt t="106021" x="3203575" y="4962525"/>
          <p14:tracePt t="106023" x="3228975" y="4962525"/>
          <p14:tracePt t="106026" x="3244850" y="4962525"/>
          <p14:tracePt t="106031" x="3270250" y="4962525"/>
          <p14:tracePt t="106031" x="3287713" y="4962525"/>
          <p14:tracePt t="106034" x="3313113" y="4962525"/>
          <p14:tracePt t="106036" x="3330575" y="4962525"/>
          <p14:tracePt t="106038" x="3355975" y="4962525"/>
          <p14:tracePt t="106041" x="3373438" y="4962525"/>
          <p14:tracePt t="106043" x="3398838" y="4962525"/>
          <p14:tracePt t="106047" x="3414713" y="4962525"/>
          <p14:tracePt t="106049" x="3441700" y="4962525"/>
          <p14:tracePt t="106052" x="3457575" y="4962525"/>
          <p14:tracePt t="106055" x="3482975" y="4962525"/>
          <p14:tracePt t="106058" x="3500438" y="4946650"/>
          <p14:tracePt t="106064" x="3525838" y="4946650"/>
          <p14:tracePt t="106065" x="3543300" y="4946650"/>
          <p14:tracePt t="106070" x="3568700" y="4946650"/>
          <p14:tracePt t="106075" x="3586163" y="4946650"/>
          <p14:tracePt t="106081" x="3611563" y="4946650"/>
          <p14:tracePt t="106085" x="3627438" y="4946650"/>
          <p14:tracePt t="106090" x="3652838" y="4919663"/>
          <p14:tracePt t="106097" x="3670300" y="4919663"/>
          <p14:tracePt t="106111" x="3713163" y="4919663"/>
          <p14:tracePt t="106114" x="3738563" y="4919663"/>
          <p14:tracePt t="106116" x="3756025" y="4919663"/>
          <p14:tracePt t="106121" x="3781425" y="4919663"/>
          <p14:tracePt t="106125" x="3797300" y="4919663"/>
          <p14:tracePt t="106130" x="3822700" y="4919663"/>
          <p14:tracePt t="106132" x="3840163" y="4919663"/>
          <p14:tracePt t="106135" x="3865563" y="4919663"/>
          <p14:tracePt t="106138" x="3883025" y="4903788"/>
          <p14:tracePt t="106141" x="3908425" y="4903788"/>
          <p14:tracePt t="106148" x="3951288" y="4903788"/>
          <p14:tracePt t="106149" x="3967163" y="4903788"/>
          <p14:tracePt t="106152" x="3992563" y="4903788"/>
          <p14:tracePt t="106154" x="4010025" y="4903788"/>
          <p14:tracePt t="106157" x="4035425" y="4903788"/>
          <p14:tracePt t="106159" x="4052888" y="4903788"/>
          <p14:tracePt t="106164" x="4078288" y="4903788"/>
          <p14:tracePt t="106165" x="4095750" y="4903788"/>
          <p14:tracePt t="106165" x="4121150" y="4903788"/>
          <p14:tracePt t="106169" x="4137025" y="4903788"/>
          <p14:tracePt t="106172" x="4162425" y="4903788"/>
          <p14:tracePt t="106175" x="4179888" y="4903788"/>
          <p14:tracePt t="106180" x="4205288" y="4903788"/>
          <p14:tracePt t="106182" x="4222750" y="4903788"/>
          <p14:tracePt t="106183" x="4248150" y="4903788"/>
          <p14:tracePt t="106189" x="4265613" y="4903788"/>
          <p14:tracePt t="106199" x="4291013" y="4903788"/>
          <p14:tracePt t="106285" x="4306888" y="4903788"/>
          <p14:tracePt t="106292" x="4332288" y="4903788"/>
          <p14:tracePt t="106314" x="4349750" y="4903788"/>
          <p14:tracePt t="106319" x="4375150" y="4903788"/>
          <p14:tracePt t="106325" x="4392613" y="4903788"/>
          <p14:tracePt t="106325" x="4392613" y="4919663"/>
          <p14:tracePt t="106332" x="4418013" y="4919663"/>
          <p14:tracePt t="106347" x="4435475" y="4919663"/>
          <p14:tracePt t="106353" x="4460875" y="4919663"/>
          <p14:tracePt t="106364" x="4476750" y="4919663"/>
          <p14:tracePt t="106372" x="4503738" y="4919663"/>
          <p14:tracePt t="106373" x="4503738" y="4937125"/>
          <p14:tracePt t="106382" x="4519613" y="4937125"/>
          <p14:tracePt t="106390" x="4545013" y="4937125"/>
          <p14:tracePt t="106399" x="4562475" y="4937125"/>
          <p14:tracePt t="106501" x="4587875" y="4937125"/>
          <p14:tracePt t="106503" x="4605338" y="4937125"/>
          <p14:tracePt t="106507" x="4630738" y="4937125"/>
          <p14:tracePt t="106513" x="4646613" y="4937125"/>
          <p14:tracePt t="106514" x="4673600" y="4937125"/>
          <p14:tracePt t="106517" x="4689475" y="4937125"/>
          <p14:tracePt t="106520" x="4714875" y="4937125"/>
          <p14:tracePt t="106523" x="4732338" y="4937125"/>
          <p14:tracePt t="106526" x="4757738" y="4937125"/>
          <p14:tracePt t="106531" x="4775200" y="4937125"/>
          <p14:tracePt t="106533" x="4800600" y="4937125"/>
          <p14:tracePt t="106536" x="4818063" y="4937125"/>
          <p14:tracePt t="106539" x="4843463" y="4937125"/>
          <p14:tracePt t="106543" x="4859338" y="4962525"/>
          <p14:tracePt t="106547" x="4884738" y="4962525"/>
          <p14:tracePt t="106549" x="4902200" y="4962525"/>
          <p14:tracePt t="106552" x="4927600" y="4962525"/>
          <p14:tracePt t="106554" x="4945063" y="4962525"/>
          <p14:tracePt t="106557" x="4970463" y="4962525"/>
          <p14:tracePt t="106563" x="4987925" y="4962525"/>
          <p14:tracePt t="106564" x="5013325" y="4979988"/>
          <p14:tracePt t="106566" x="5029200" y="4979988"/>
          <p14:tracePt t="106569" x="5054600" y="4979988"/>
          <p14:tracePt t="106571" x="5072063" y="4979988"/>
          <p14:tracePt t="106574" x="5097463" y="4979988"/>
          <p14:tracePt t="106576" x="5114925" y="4979988"/>
          <p14:tracePt t="106581" x="5140325" y="4979988"/>
          <p14:tracePt t="106581" x="5157788" y="4979988"/>
          <p14:tracePt t="106583" x="5183188" y="4979988"/>
          <p14:tracePt t="106586" x="5199063" y="5005388"/>
          <p14:tracePt t="106588" x="5224463" y="5005388"/>
          <p14:tracePt t="106592" x="5241925" y="5005388"/>
          <p14:tracePt t="106597" x="5267325" y="5005388"/>
          <p14:tracePt t="106598" x="5284788" y="5005388"/>
          <p14:tracePt t="106601" x="5310188" y="5005388"/>
          <p14:tracePt t="106605" x="5327650" y="5005388"/>
          <p14:tracePt t="106608" x="5353050" y="5005388"/>
          <p14:tracePt t="106614" x="5368925" y="5005388"/>
          <p14:tracePt t="106616" x="5394325" y="5022850"/>
          <p14:tracePt t="106619" x="5411788" y="5022850"/>
          <p14:tracePt t="106625" x="5437188" y="5022850"/>
          <p14:tracePt t="106631" x="5454650" y="5022850"/>
          <p14:tracePt t="106634" x="5480050" y="5022850"/>
          <p14:tracePt t="106641" x="5497513" y="5022850"/>
          <p14:tracePt t="106661" x="5480050" y="5022850"/>
          <p14:tracePt t="106727" x="5497513" y="5022850"/>
          <p14:tracePt t="106747" x="5522913" y="5022850"/>
          <p14:tracePt t="106753" x="5538788" y="5022850"/>
          <p14:tracePt t="106758" x="5565775" y="5022850"/>
          <p14:tracePt t="106764" x="5581650" y="5022850"/>
          <p14:tracePt t="106765" x="5607050" y="5005388"/>
          <p14:tracePt t="106769" x="5624513" y="5005388"/>
          <p14:tracePt t="106773" x="5649913" y="5005388"/>
          <p14:tracePt t="106779" x="5667375" y="5005388"/>
          <p14:tracePt t="106781" x="5692775" y="5005388"/>
          <p14:tracePt t="106785" x="5708650" y="5005388"/>
          <p14:tracePt t="106789" x="5735638" y="5005388"/>
          <p14:tracePt t="106792" x="5751513" y="5005388"/>
          <p14:tracePt t="106797" x="5776913" y="5005388"/>
          <p14:tracePt t="106798" x="5794375" y="5005388"/>
          <p14:tracePt t="106802" x="5819775" y="5005388"/>
          <p14:tracePt t="106806" x="5837238" y="5005388"/>
          <p14:tracePt t="106809" x="5862638" y="5005388"/>
          <p14:tracePt t="106814" x="5880100" y="5005388"/>
          <p14:tracePt t="106816" x="5905500" y="5005388"/>
          <p14:tracePt t="106821" x="5921375" y="5005388"/>
          <p14:tracePt t="106825" x="5946775" y="5005388"/>
          <p14:tracePt t="106831" x="5964238" y="5005388"/>
          <p14:tracePt t="106836" x="5989638" y="5005388"/>
          <p14:tracePt t="106846" x="6007100" y="5005388"/>
          <p14:tracePt t="106865" x="6032500" y="5005388"/>
          <p14:tracePt t="106884" x="6049963" y="5005388"/>
          <p14:tracePt t="106893" x="6075363" y="5005388"/>
          <p14:tracePt t="106899" x="6091238" y="5005388"/>
          <p14:tracePt t="106903" x="6116638" y="5005388"/>
          <p14:tracePt t="106907" x="6134100" y="5005388"/>
          <p14:tracePt t="106914" x="6159500" y="5005388"/>
          <p14:tracePt t="106915" x="6176963" y="5005388"/>
          <p14:tracePt t="106919" x="6202363" y="5005388"/>
          <p14:tracePt t="106922" x="6219825" y="5005388"/>
          <p14:tracePt t="106922" x="6219825" y="4987925"/>
          <p14:tracePt t="106925" x="6245225" y="4987925"/>
          <p14:tracePt t="106930" x="6261100" y="4987925"/>
          <p14:tracePt t="106932" x="6286500" y="4987925"/>
          <p14:tracePt t="106936" x="6303963" y="4987925"/>
          <p14:tracePt t="106940" x="6329363" y="4987925"/>
          <p14:tracePt t="106942" x="6329363" y="4962525"/>
          <p14:tracePt t="106947" x="6346825" y="4962525"/>
          <p14:tracePt t="106948" x="6372225" y="4962525"/>
          <p14:tracePt t="106954" x="6389688" y="4962525"/>
          <p14:tracePt t="106959" x="6415088" y="4946650"/>
          <p14:tracePt t="106965" x="6430963" y="4946650"/>
          <p14:tracePt t="106970" x="6456363" y="4946650"/>
          <p14:tracePt t="106980" x="6473825" y="4946650"/>
          <p14:tracePt t="106981" x="6473825" y="4919663"/>
          <p14:tracePt t="106986" x="6499225" y="4919663"/>
          <p14:tracePt t="106997" x="6516688" y="4919663"/>
          <p14:tracePt t="107009" x="6542088" y="4919663"/>
          <p14:tracePt t="107022" x="6559550" y="4919663"/>
          <p14:tracePt t="107039" x="6584950" y="4919663"/>
          <p14:tracePt t="107049" x="6600825" y="4919663"/>
          <p14:tracePt t="107058" x="6626225" y="4919663"/>
          <p14:tracePt t="107065" x="6643688" y="4919663"/>
          <p14:tracePt t="107070" x="6669088" y="4919663"/>
          <p14:tracePt t="107075" x="6686550" y="4919663"/>
          <p14:tracePt t="107081" x="6711950" y="4919663"/>
          <p14:tracePt t="107086" x="6729413" y="4919663"/>
          <p14:tracePt t="107088" x="6729413" y="4903788"/>
          <p14:tracePt t="107092" x="6754813" y="4903788"/>
          <p14:tracePt t="107109" x="6770688" y="4903788"/>
          <p14:tracePt t="107151" x="6797675" y="4903788"/>
          <p14:tracePt t="107276" x="6813550" y="4903788"/>
          <p14:tracePt t="107286" x="6838950" y="4903788"/>
          <p14:tracePt t="107296" x="6856413" y="4878388"/>
          <p14:tracePt t="107308" x="6881813" y="4878388"/>
          <p14:tracePt t="108113" x="6864350" y="4878388"/>
          <p14:tracePt t="108128" x="6838950" y="4878388"/>
          <p14:tracePt t="108139" x="6823075" y="4878388"/>
          <p14:tracePt t="108146" x="6797675" y="4878388"/>
          <p14:tracePt t="108149" x="6780213" y="4878388"/>
          <p14:tracePt t="108187" x="6754813" y="4878388"/>
          <p14:tracePt t="108188" x="6737350" y="4878388"/>
          <p14:tracePt t="108190" x="6711950" y="4878388"/>
          <p14:tracePt t="108190" x="6694488" y="4878388"/>
          <p14:tracePt t="108193" x="6669088" y="4860925"/>
          <p14:tracePt t="108197" x="6610350" y="4860925"/>
          <p14:tracePt t="108198" x="6584950" y="4860925"/>
          <p14:tracePt t="108201" x="6567488" y="4860925"/>
          <p14:tracePt t="108202" x="6542088" y="4860925"/>
          <p14:tracePt t="108204" x="6524625" y="4835525"/>
          <p14:tracePt t="108206" x="6499225" y="4835525"/>
          <p14:tracePt t="108207" x="6483350" y="4835525"/>
          <p14:tracePt t="108209" x="6456363" y="4835525"/>
          <p14:tracePt t="108210" x="6440488" y="4835525"/>
          <p14:tracePt t="108214" x="6372225" y="4818063"/>
          <p14:tracePt t="108215" x="6354763" y="4818063"/>
          <p14:tracePt t="108218" x="6329363" y="4818063"/>
          <p14:tracePt t="108220" x="6311900" y="4818063"/>
          <p14:tracePt t="108220" x="6286500" y="4818063"/>
          <p14:tracePt t="108223" x="6270625" y="4818063"/>
          <p14:tracePt t="108225" x="6245225" y="4818063"/>
          <p14:tracePt t="108225" x="6227763" y="4818063"/>
          <p14:tracePt t="108231" x="6159500" y="4818063"/>
          <p14:tracePt t="108233" x="6142038" y="4818063"/>
          <p14:tracePt t="108235" x="6116638" y="4818063"/>
          <p14:tracePt t="108237" x="6100763" y="4818063"/>
          <p14:tracePt t="108237" x="6075363" y="4818063"/>
          <p14:tracePt t="108239" x="6057900" y="4818063"/>
          <p14:tracePt t="108241" x="6032500" y="4818063"/>
          <p14:tracePt t="108241" x="6015038" y="4818063"/>
          <p14:tracePt t="108261" x="5989638" y="4818063"/>
          <p14:tracePt t="108265" x="5930900" y="4818063"/>
          <p14:tracePt t="108266" x="5905500" y="4818063"/>
          <p14:tracePt t="108268" x="5888038" y="4818063"/>
          <p14:tracePt t="108269" x="5862638" y="4818063"/>
          <p14:tracePt t="108271" x="5845175" y="4818063"/>
          <p14:tracePt t="108271" x="5819775" y="4818063"/>
          <p14:tracePt t="108274" x="5802313" y="4818063"/>
          <p14:tracePt t="108275" x="5776913" y="4818063"/>
          <p14:tracePt t="108276" x="5761038" y="4818063"/>
          <p14:tracePt t="108281" x="5692775" y="4818063"/>
          <p14:tracePt t="108281" x="5675313" y="4818063"/>
          <p14:tracePt t="108284" x="5649913" y="4818063"/>
          <p14:tracePt t="108284" x="5632450" y="4818063"/>
          <p14:tracePt t="108287" x="5607050" y="4818063"/>
          <p14:tracePt t="108288" x="5591175" y="4818063"/>
          <p14:tracePt t="108289" x="5565775" y="4818063"/>
          <p14:tracePt t="108289" x="5548313" y="4818063"/>
          <p14:tracePt t="108291" x="5522913" y="4818063"/>
          <p14:tracePt t="108293" x="5505450" y="4818063"/>
          <p14:tracePt t="108297" x="5437188" y="4818063"/>
          <p14:tracePt t="108299" x="5421313" y="4818063"/>
          <p14:tracePt t="108299" x="5394325" y="4818063"/>
          <p14:tracePt t="108302" x="5378450" y="4818063"/>
          <p14:tracePt t="108303" x="5353050" y="4818063"/>
          <p14:tracePt t="108304" x="5335588" y="4818063"/>
          <p14:tracePt t="108306" x="5310188" y="4818063"/>
          <p14:tracePt t="108306" x="5292725" y="4818063"/>
          <p14:tracePt t="108308" x="5267325" y="4818063"/>
          <p14:tracePt t="108309" x="5249863" y="4818063"/>
          <p14:tracePt t="108315" x="5165725" y="4818063"/>
          <p14:tracePt t="108315" x="5140325" y="4792663"/>
          <p14:tracePt t="108318" x="5122863" y="4792663"/>
          <p14:tracePt t="108318" x="5097463" y="4792663"/>
          <p14:tracePt t="108320" x="5080000" y="4792663"/>
          <p14:tracePt t="108322" x="5054600" y="4792663"/>
          <p14:tracePt t="108322" x="5038725" y="4792663"/>
          <p14:tracePt t="108325" x="5013325" y="4792663"/>
          <p14:tracePt t="108331" x="4927600" y="4775200"/>
          <p14:tracePt t="108333" x="4910138" y="4775200"/>
          <p14:tracePt t="108335" x="4884738" y="4775200"/>
          <p14:tracePt t="108335" x="4868863" y="4775200"/>
          <p14:tracePt t="108338" x="4843463" y="4775200"/>
          <p14:tracePt t="108340" x="4826000" y="4775200"/>
          <p14:tracePt t="108342" x="4800600" y="4749800"/>
          <p14:tracePt t="108347" x="4757738" y="4749800"/>
          <p14:tracePt t="108349" x="4740275" y="4749800"/>
          <p14:tracePt t="108351" x="4714875" y="4749800"/>
          <p14:tracePt t="108353" x="4699000" y="4749800"/>
          <p14:tracePt t="108356" x="4673600" y="4749800"/>
          <p14:tracePt t="108358" x="4656138" y="4749800"/>
          <p14:tracePt t="108364" x="4613275" y="4749800"/>
          <p14:tracePt t="108366" x="4587875" y="4733925"/>
          <p14:tracePt t="108369" x="4570413" y="4733925"/>
          <p14:tracePt t="108372" x="4545013" y="4733925"/>
          <p14:tracePt t="108374" x="4529138" y="4733925"/>
          <p14:tracePt t="108380" x="4503738" y="4733925"/>
          <p14:tracePt t="108381" x="4486275" y="4733925"/>
          <p14:tracePt t="108382" x="4460875" y="4733925"/>
          <p14:tracePt t="108385" x="4443413" y="4733925"/>
          <p14:tracePt t="108387" x="4418013" y="4733925"/>
          <p14:tracePt t="108390" x="4400550" y="4733925"/>
          <p14:tracePt t="108392" x="4375150" y="4733925"/>
          <p14:tracePt t="108397" x="4332288" y="4733925"/>
          <p14:tracePt t="108399" x="4316413" y="4708525"/>
          <p14:tracePt t="108401" x="4291013" y="4708525"/>
          <p14:tracePt t="108403" x="4273550" y="4708525"/>
          <p14:tracePt t="108406" x="4248150" y="4708525"/>
          <p14:tracePt t="108408" x="4230688" y="4708525"/>
          <p14:tracePt t="108413" x="4205288" y="4708525"/>
          <p14:tracePt t="108415" x="4162425" y="4691063"/>
          <p14:tracePt t="108416" x="4146550" y="4691063"/>
          <p14:tracePt t="108419" x="4121150" y="4691063"/>
          <p14:tracePt t="108421" x="4103688" y="4691063"/>
          <p14:tracePt t="108423" x="4078288" y="4691063"/>
          <p14:tracePt t="108426" x="4060825" y="4665663"/>
          <p14:tracePt t="108430" x="4017963" y="4665663"/>
          <p14:tracePt t="108433" x="3992563" y="4665663"/>
          <p14:tracePt t="108435" x="3976688" y="4665663"/>
          <p14:tracePt t="108437" x="3976688" y="4648200"/>
          <p14:tracePt t="108437" x="3951288" y="4648200"/>
          <p14:tracePt t="108439" x="3933825" y="4648200"/>
          <p14:tracePt t="108442" x="3908425" y="4648200"/>
          <p14:tracePt t="108447" x="3865563" y="4622800"/>
          <p14:tracePt t="108450" x="3848100" y="4622800"/>
          <p14:tracePt t="108452" x="3822700" y="4622800"/>
          <p14:tracePt t="108455" x="3806825" y="4622800"/>
          <p14:tracePt t="108457" x="3806825" y="4605338"/>
          <p14:tracePt t="108457" x="3781425" y="4605338"/>
          <p14:tracePt t="108464" x="3738563" y="4605338"/>
          <p14:tracePt t="108465" x="3721100" y="4605338"/>
          <p14:tracePt t="108467" x="3695700" y="4605338"/>
          <p14:tracePt t="108469" x="3678238" y="4579938"/>
          <p14:tracePt t="108472" x="3652838" y="4579938"/>
          <p14:tracePt t="108474" x="3636963" y="4579938"/>
          <p14:tracePt t="108476" x="3611563" y="4579938"/>
          <p14:tracePt t="108480" x="3594100" y="4579938"/>
          <p14:tracePt t="108482" x="3568700" y="4579938"/>
          <p14:tracePt t="108483" x="3568700" y="4564063"/>
          <p14:tracePt t="108484" x="3551238" y="4564063"/>
          <p14:tracePt t="108486" x="3525838" y="4564063"/>
          <p14:tracePt t="108488" x="3508375" y="4564063"/>
          <p14:tracePt t="108490" x="3482975" y="4564063"/>
          <p14:tracePt t="108492" x="3467100" y="4564063"/>
          <p14:tracePt t="108498" x="3424238" y="4538663"/>
          <p14:tracePt t="108498" x="3398838" y="4538663"/>
          <p14:tracePt t="108499" x="3381375" y="4538663"/>
          <p14:tracePt t="108502" x="3355975" y="4538663"/>
          <p14:tracePt t="108503" x="3338513" y="4538663"/>
          <p14:tracePt t="108505" x="3313113" y="4538663"/>
          <p14:tracePt t="108507" x="3297238" y="4538663"/>
          <p14:tracePt t="108508" x="3297238" y="4521200"/>
          <p14:tracePt t="108509" x="3270250" y="4521200"/>
          <p14:tracePt t="108514" x="3228975" y="4521200"/>
          <p14:tracePt t="108515" x="3211513" y="4521200"/>
          <p14:tracePt t="108517" x="3186113" y="4521200"/>
          <p14:tracePt t="108518" x="3168650" y="4521200"/>
          <p14:tracePt t="108519" x="3143250" y="4521200"/>
          <p14:tracePt t="108521" x="3127375" y="4521200"/>
          <p14:tracePt t="108523" x="3100388" y="4521200"/>
          <p14:tracePt t="108526" x="3084513" y="4495800"/>
          <p14:tracePt t="108530" x="3059113" y="4495800"/>
          <p14:tracePt t="108532" x="3041650" y="4495800"/>
          <p14:tracePt t="108534" x="3016250" y="4495800"/>
          <p14:tracePt t="108537" x="2998788" y="4495800"/>
          <p14:tracePt t="108541" x="2973388" y="4495800"/>
          <p14:tracePt t="108547" x="2955925" y="4478338"/>
          <p14:tracePt t="108549" x="2930525" y="4478338"/>
          <p14:tracePt t="108553" x="2914650" y="4478338"/>
          <p14:tracePt t="108559" x="2889250" y="4478338"/>
          <p14:tracePt t="108564" x="2889250" y="4452938"/>
          <p14:tracePt t="108565" x="2871788" y="4452938"/>
          <p14:tracePt t="108572" x="2846388" y="4452938"/>
          <p14:tracePt t="108584" x="2846388" y="4435475"/>
          <p14:tracePt t="108586" x="2828925" y="4435475"/>
          <p14:tracePt t="108626" x="2803525" y="4435475"/>
          <p14:tracePt t="108630" x="2803525" y="4410075"/>
          <p14:tracePt t="108637" x="2786063" y="4410075"/>
          <p14:tracePt t="108640" x="2786063" y="4394200"/>
          <p14:tracePt t="108648" x="2760663" y="4394200"/>
          <p14:tracePt t="108657" x="2760663" y="4368800"/>
          <p14:tracePt t="108664" x="2744788" y="4368800"/>
          <p14:tracePt t="108709" x="2719388" y="4368800"/>
          <p14:tracePt t="108733" x="2735263" y="4368800"/>
          <p14:tracePt t="108746" x="2760663" y="4368800"/>
          <p14:tracePt t="108756" x="2778125" y="4368800"/>
          <p14:tracePt t="108764" x="2778125" y="4351338"/>
          <p14:tracePt t="108768" x="2803525" y="4351338"/>
          <p14:tracePt t="108781" x="2820988" y="4351338"/>
          <p14:tracePt t="108886" x="2820988" y="4325938"/>
          <p14:tracePt t="108891" x="2846388" y="4325938"/>
          <p14:tracePt t="109419" x="2863850" y="4325938"/>
          <p14:tracePt t="109631" x="2889250" y="4325938"/>
          <p14:tracePt t="109736" x="2905125" y="4325938"/>
          <p14:tracePt t="109744" x="2930525" y="4325938"/>
          <p14:tracePt t="109749" x="2947988" y="4325938"/>
          <p14:tracePt t="109757" x="2973388" y="4325938"/>
          <p14:tracePt t="109764" x="2990850" y="4325938"/>
          <p14:tracePt t="109770" x="3016250" y="4325938"/>
          <p14:tracePt t="109780" x="3033713" y="4325938"/>
          <p14:tracePt t="109803" x="3059113" y="4325938"/>
          <p14:tracePt t="109885" x="3074988" y="4325938"/>
          <p14:tracePt t="109890" x="3100388" y="4325938"/>
          <p14:tracePt t="109896" x="3117850" y="4325938"/>
          <p14:tracePt t="109899" x="3143250" y="4325938"/>
          <p14:tracePt t="109903" x="3160713" y="4325938"/>
          <p14:tracePt t="109907" x="3186113" y="4325938"/>
          <p14:tracePt t="109914" x="3203575" y="4325938"/>
          <p14:tracePt t="109915" x="3228975" y="4325938"/>
          <p14:tracePt t="109918" x="3244850" y="4325938"/>
          <p14:tracePt t="109922" x="3270250" y="4325938"/>
          <p14:tracePt t="109925" x="3287713" y="4325938"/>
          <p14:tracePt t="109930" x="3313113" y="4325938"/>
          <p14:tracePt t="109931" x="3313113" y="4341813"/>
          <p14:tracePt t="109932" x="3330575" y="4341813"/>
          <p14:tracePt t="109935" x="3355975" y="4341813"/>
          <p14:tracePt t="109938" x="3373438" y="4341813"/>
          <p14:tracePt t="109941" x="3398838" y="4341813"/>
          <p14:tracePt t="109946" x="3414713" y="4341813"/>
          <p14:tracePt t="109948" x="3441700" y="4341813"/>
          <p14:tracePt t="109953" x="3457575" y="4341813"/>
          <p14:tracePt t="109957" x="3482975" y="4341813"/>
          <p14:tracePt t="109964" x="3500438" y="4341813"/>
          <p14:tracePt t="109966" x="3525838" y="4341813"/>
          <p14:tracePt t="109970" x="3543300" y="4341813"/>
          <p14:tracePt t="109976" x="3568700" y="4341813"/>
          <p14:tracePt t="109981" x="3586163" y="4341813"/>
          <p14:tracePt t="109984" x="3611563" y="4341813"/>
          <p14:tracePt t="109989" x="3627438" y="4341813"/>
          <p14:tracePt t="109997" x="3652838" y="4341813"/>
          <p14:tracePt t="110001" x="3670300" y="4341813"/>
          <p14:tracePt t="110008" x="3695700" y="4341813"/>
          <p14:tracePt t="110015" x="3713163" y="4341813"/>
          <p14:tracePt t="110022" x="3713163" y="4325938"/>
          <p14:tracePt t="110025" x="3738563" y="4325938"/>
          <p14:tracePt t="110035" x="3756025" y="4325938"/>
          <p14:tracePt t="110041" x="3781425" y="4325938"/>
          <p14:tracePt t="110047" x="3797300" y="4308475"/>
          <p14:tracePt t="110048" x="3822700" y="4308475"/>
          <p14:tracePt t="110053" x="3840163" y="4308475"/>
          <p14:tracePt t="110057" x="3865563" y="4308475"/>
          <p14:tracePt t="110063" x="3883025" y="4308475"/>
          <p14:tracePt t="110065" x="3908425" y="4283075"/>
          <p14:tracePt t="110066" x="3925888" y="4283075"/>
          <p14:tracePt t="110070" x="3951288" y="4283075"/>
          <p14:tracePt t="110073" x="3967163" y="4283075"/>
          <p14:tracePt t="110079" x="3992563" y="4283075"/>
          <p14:tracePt t="110081" x="4010025" y="4283075"/>
          <p14:tracePt t="110084" x="4035425" y="4283075"/>
          <p14:tracePt t="110086" x="4035425" y="4265613"/>
          <p14:tracePt t="110086" x="4052888" y="4265613"/>
          <p14:tracePt t="110090" x="4078288" y="4265613"/>
          <p14:tracePt t="110093" x="4095750" y="4265613"/>
          <p14:tracePt t="110097" x="4121150" y="4265613"/>
          <p14:tracePt t="110098" x="4137025" y="4265613"/>
          <p14:tracePt t="110100" x="4162425" y="4265613"/>
          <p14:tracePt t="110103" x="4179888" y="4265613"/>
          <p14:tracePt t="110106" x="4205288" y="4265613"/>
          <p14:tracePt t="110109" x="4222750" y="4265613"/>
          <p14:tracePt t="110114" x="4265613" y="4240213"/>
          <p14:tracePt t="110115" x="4291013" y="4240213"/>
          <p14:tracePt t="110119" x="4306888" y="4240213"/>
          <p14:tracePt t="110122" x="4332288" y="4240213"/>
          <p14:tracePt t="110124" x="4349750" y="4240213"/>
          <p14:tracePt t="110131" x="4392613" y="4240213"/>
          <p14:tracePt t="110131" x="4418013" y="4240213"/>
          <p14:tracePt t="110134" x="4435475" y="4240213"/>
          <p14:tracePt t="110136" x="4460875" y="4240213"/>
          <p14:tracePt t="110140" x="4476750" y="4240213"/>
          <p14:tracePt t="110143" x="4503738" y="4240213"/>
          <p14:tracePt t="110147" x="4519613" y="4240213"/>
          <p14:tracePt t="110148" x="4545013" y="4240213"/>
          <p14:tracePt t="110151" x="4562475" y="4240213"/>
          <p14:tracePt t="110154" x="4587875" y="4240213"/>
          <p14:tracePt t="110157" x="4605338" y="4240213"/>
          <p14:tracePt t="110164" x="4646613" y="4240213"/>
          <p14:tracePt t="110167" x="4673600" y="4240213"/>
          <p14:tracePt t="110171" x="4689475" y="4240213"/>
          <p14:tracePt t="110174" x="4714875" y="4240213"/>
          <p14:tracePt t="110180" x="4732338" y="4240213"/>
          <p14:tracePt t="110181" x="4757738" y="4240213"/>
          <p14:tracePt t="110184" x="4775200" y="4240213"/>
          <p14:tracePt t="110188" x="4800600" y="4240213"/>
          <p14:tracePt t="110191" x="4818063" y="4240213"/>
          <p14:tracePt t="110196" x="4843463" y="4240213"/>
          <p14:tracePt t="110198" x="4859338" y="4240213"/>
          <p14:tracePt t="110201" x="4884738" y="4240213"/>
          <p14:tracePt t="110285" x="4902200" y="4240213"/>
          <p14:tracePt t="110304" x="4927600" y="4240213"/>
          <p14:tracePt t="110321" x="4945063" y="4240213"/>
          <p14:tracePt t="110332" x="4970463" y="4240213"/>
          <p14:tracePt t="110344" x="4987925" y="4240213"/>
          <p14:tracePt t="110353" x="5013325" y="4240213"/>
          <p14:tracePt t="110364" x="5013325" y="4257675"/>
          <p14:tracePt t="110365" x="5029200" y="4257675"/>
          <p14:tracePt t="110522" x="5054600" y="4257675"/>
          <p14:tracePt t="110565" x="5054600" y="4283075"/>
          <p14:tracePt t="110572" x="5072063" y="4283075"/>
          <p14:tracePt t="110606" x="5097463" y="4283075"/>
          <p14:tracePt t="110611" x="5114925" y="4283075"/>
          <p14:tracePt t="110615" x="5114925" y="4300538"/>
          <p14:tracePt t="110615" x="5140325" y="4300538"/>
          <p14:tracePt t="110621" x="5157788" y="4300538"/>
          <p14:tracePt t="110626" x="5183188" y="4300538"/>
          <p14:tracePt t="110631" x="5199063" y="4325938"/>
          <p14:tracePt t="110632" x="5224463" y="4325938"/>
          <p14:tracePt t="110636" x="5241925" y="4325938"/>
          <p14:tracePt t="110640" x="5267325" y="4325938"/>
          <p14:tracePt t="110643" x="5267325" y="4341813"/>
          <p14:tracePt t="110646" x="5284788" y="4341813"/>
          <p14:tracePt t="110648" x="5310188" y="4341813"/>
          <p14:tracePt t="110651" x="5327650" y="4341813"/>
          <p14:tracePt t="110655" x="5353050" y="4341813"/>
          <p14:tracePt t="110657" x="5353050" y="4368800"/>
          <p14:tracePt t="110659" x="5368925" y="4368800"/>
          <p14:tracePt t="110664" x="5394325" y="4368800"/>
          <p14:tracePt t="110668" x="5411788" y="4368800"/>
          <p14:tracePt t="110672" x="5411788" y="4384675"/>
          <p14:tracePt t="110672" x="5437188" y="4384675"/>
          <p14:tracePt t="110681" x="5454650" y="4384675"/>
          <p14:tracePt t="110685" x="5480050" y="4384675"/>
          <p14:tracePt t="110688" x="5480050" y="4410075"/>
          <p14:tracePt t="110692" x="5497513" y="4410075"/>
          <p14:tracePt t="110699" x="5497513" y="4427538"/>
          <p14:tracePt t="110700" x="5522913" y="4427538"/>
          <p14:tracePt t="110708" x="5522913" y="4452938"/>
          <p14:tracePt t="110714" x="5522913" y="4470400"/>
          <p14:tracePt t="110717" x="5522913" y="4495800"/>
          <p14:tracePt t="110721" x="5522913" y="4513263"/>
          <p14:tracePt t="110724" x="5522913" y="4538663"/>
          <p14:tracePt t="110726" x="5522913" y="4554538"/>
          <p14:tracePt t="110730" x="5522913" y="4579938"/>
          <p14:tracePt t="110731" x="5522913" y="4597400"/>
          <p14:tracePt t="110733" x="5522913" y="4622800"/>
          <p14:tracePt t="110735" x="5505450" y="4640263"/>
          <p14:tracePt t="110735" x="5505450" y="4665663"/>
          <p14:tracePt t="110738" x="5505450" y="4683125"/>
          <p14:tracePt t="110740" x="5505450" y="4708525"/>
          <p14:tracePt t="110740" x="5480050" y="4724400"/>
          <p14:tracePt t="110743" x="5480050" y="4749800"/>
          <p14:tracePt t="110747" x="5462588" y="4792663"/>
          <p14:tracePt t="110749" x="5437188" y="4810125"/>
          <p14:tracePt t="110750" x="5437188" y="4835525"/>
          <p14:tracePt t="110752" x="5437188" y="4852988"/>
          <p14:tracePt t="110753" x="5421313" y="4852988"/>
          <p14:tracePt t="110753" x="5421313" y="4878388"/>
          <p14:tracePt t="110756" x="5421313" y="4894263"/>
          <p14:tracePt t="110756" x="5394325" y="4919663"/>
          <p14:tracePt t="110759" x="5394325" y="4937125"/>
          <p14:tracePt t="110764" x="5378450" y="5005388"/>
          <p14:tracePt t="110765" x="5378450" y="5022850"/>
          <p14:tracePt t="110796" x="5378450" y="5048250"/>
          <p14:tracePt t="110798" x="5378450" y="5064125"/>
          <p14:tracePt t="110800" x="5378450" y="5091113"/>
          <p14:tracePt t="110803" x="5353050" y="5106988"/>
          <p14:tracePt t="110809" x="5353050" y="5132388"/>
          <p14:tracePt t="110814" x="5353050" y="5149850"/>
          <p14:tracePt t="110898" x="5353050" y="5132388"/>
          <p14:tracePt t="110901" x="5353050" y="5116513"/>
          <p14:tracePt t="110903" x="5335588" y="5116513"/>
          <p14:tracePt t="110906" x="5335588" y="5091113"/>
          <p14:tracePt t="110909" x="5335588" y="5073650"/>
          <p14:tracePt t="110910" x="5310188" y="5073650"/>
          <p14:tracePt t="110914" x="5310188" y="5030788"/>
          <p14:tracePt t="110916" x="5292725" y="5005388"/>
          <p14:tracePt t="110919" x="5292725" y="4987925"/>
          <p14:tracePt t="110922" x="5292725" y="4962525"/>
          <p14:tracePt t="110923" x="5267325" y="4962525"/>
          <p14:tracePt t="110924" x="5267325" y="4946650"/>
          <p14:tracePt t="110931" x="5267325" y="4919663"/>
          <p14:tracePt t="110933" x="5267325" y="4903788"/>
          <p14:tracePt t="110936" x="5249863" y="4903788"/>
          <p14:tracePt t="110947" x="5224463" y="4878388"/>
          <p14:tracePt t="110958" x="5208588" y="4878388"/>
          <p14:tracePt t="110977" x="5208588" y="4860925"/>
          <p14:tracePt t="110982" x="5183188" y="4860925"/>
          <p14:tracePt t="111002" x="5183188" y="4835525"/>
          <p14:tracePt t="111005" x="5165725" y="4835525"/>
          <p14:tracePt t="111028" x="5165725" y="4818063"/>
          <p14:tracePt t="111041" x="5165725" y="4792663"/>
          <p14:tracePt t="111050" x="5165725" y="4775200"/>
          <p14:tracePt t="111063" x="5165725" y="4749800"/>
          <p14:tracePt t="111277" x="5140325" y="4749800"/>
          <p14:tracePt t="111295" x="5122863" y="4749800"/>
          <p14:tracePt t="111298" x="5122863" y="4733925"/>
          <p14:tracePt t="111300" x="5097463" y="4733925"/>
          <p14:tracePt t="111305" x="5080000" y="4733925"/>
          <p14:tracePt t="111309" x="5054600" y="4733925"/>
          <p14:tracePt t="111314" x="5038725" y="4708525"/>
          <p14:tracePt t="111316" x="5013325" y="4708525"/>
          <p14:tracePt t="111319" x="4995863" y="4708525"/>
          <p14:tracePt t="111321" x="4970463" y="4691063"/>
          <p14:tracePt t="111326" x="4953000" y="4691063"/>
          <p14:tracePt t="111330" x="4927600" y="4691063"/>
          <p14:tracePt t="111331" x="4910138" y="4691063"/>
          <p14:tracePt t="111331" x="4910138" y="4665663"/>
          <p14:tracePt t="111335" x="4884738" y="4665663"/>
          <p14:tracePt t="111338" x="4868863" y="4665663"/>
          <p14:tracePt t="111341" x="4843463" y="4665663"/>
          <p14:tracePt t="111348" x="4783138" y="4648200"/>
          <p14:tracePt t="111351" x="4757738" y="4648200"/>
          <p14:tracePt t="111354" x="4740275" y="4648200"/>
          <p14:tracePt t="111356" x="4714875" y="4648200"/>
          <p14:tracePt t="111356" x="4714875" y="4622800"/>
          <p14:tracePt t="111359" x="4699000" y="4622800"/>
          <p14:tracePt t="111364" x="4673600" y="4622800"/>
          <p14:tracePt t="111365" x="4656138" y="4622800"/>
          <p14:tracePt t="111367" x="4630738" y="4622800"/>
          <p14:tracePt t="111369" x="4613275" y="4622800"/>
          <p14:tracePt t="111372" x="4587875" y="4622800"/>
          <p14:tracePt t="111372" x="4587875" y="4605338"/>
          <p14:tracePt t="111374" x="4570413" y="4605338"/>
          <p14:tracePt t="111381" x="4529138" y="4605338"/>
          <p14:tracePt t="111383" x="4503738" y="4605338"/>
          <p14:tracePt t="111386" x="4486275" y="4579938"/>
          <p14:tracePt t="111389" x="4460875" y="4579938"/>
          <p14:tracePt t="111392" x="4443413" y="4579938"/>
          <p14:tracePt t="111397" x="4418013" y="4579938"/>
          <p14:tracePt t="111398" x="4400550" y="4579938"/>
          <p14:tracePt t="111398" x="4400550" y="4564063"/>
          <p14:tracePt t="111401" x="4375150" y="4564063"/>
          <p14:tracePt t="111404" x="4359275" y="4564063"/>
          <p14:tracePt t="111407" x="4332288" y="4564063"/>
          <p14:tracePt t="111414" x="4291013" y="4538663"/>
          <p14:tracePt t="111415" x="4273550" y="4538663"/>
          <p14:tracePt t="111418" x="4248150" y="4538663"/>
          <p14:tracePt t="111421" x="4230688" y="4538663"/>
          <p14:tracePt t="111424" x="4205288" y="4521200"/>
          <p14:tracePt t="111426" x="4187825" y="4521200"/>
          <p14:tracePt t="111431" x="4162425" y="4521200"/>
          <p14:tracePt t="111433" x="4146550" y="4521200"/>
          <p14:tracePt t="111436" x="4121150" y="4521200"/>
          <p14:tracePt t="111439" x="4103688" y="4521200"/>
          <p14:tracePt t="111439" x="4103688" y="4495800"/>
          <p14:tracePt t="111442" x="4078288" y="4495800"/>
          <p14:tracePt t="111447" x="4060825" y="4495800"/>
          <p14:tracePt t="111449" x="4035425" y="4495800"/>
          <p14:tracePt t="111454" x="4017963" y="4495800"/>
          <p14:tracePt t="111458" x="3992563" y="4478338"/>
          <p14:tracePt t="111463" x="3976688" y="4478338"/>
          <p14:tracePt t="111467" x="3951288" y="4478338"/>
          <p14:tracePt t="111471" x="3933825" y="4478338"/>
          <p14:tracePt t="111476" x="3908425" y="4478338"/>
          <p14:tracePt t="111481" x="3890963" y="4478338"/>
          <p14:tracePt t="111485" x="3890963" y="4452938"/>
          <p14:tracePt t="111487" x="3865563" y="4452938"/>
          <p14:tracePt t="111497" x="3848100" y="4452938"/>
          <p14:tracePt t="111504" x="3822700" y="4452938"/>
          <p14:tracePt t="111550" x="3806825" y="4452938"/>
          <p14:tracePt t="111577" x="3781425" y="4452938"/>
          <p14:tracePt t="111582" x="3781425" y="4435475"/>
          <p14:tracePt t="111713" x="3797300" y="4435475"/>
          <p14:tracePt t="111719" x="3797300" y="4410075"/>
          <p14:tracePt t="111738" x="3822700" y="4410075"/>
          <p14:tracePt t="111939" x="3822700" y="4394200"/>
          <p14:tracePt t="111942" x="3806825" y="4394200"/>
          <p14:tracePt t="111949" x="3781425" y="4394200"/>
          <p14:tracePt t="111953" x="3781425" y="4368800"/>
          <p14:tracePt t="111953" x="3763963" y="4368800"/>
          <p14:tracePt t="111958" x="3738563" y="4368800"/>
          <p14:tracePt t="111963" x="3721100" y="4368800"/>
          <p14:tracePt t="111964" x="3695700" y="4351338"/>
          <p14:tracePt t="111968" x="3678238" y="4351338"/>
          <p14:tracePt t="111971" x="3652838" y="4351338"/>
          <p14:tracePt t="111973" x="3652838" y="4325938"/>
          <p14:tracePt t="111973" x="3636963" y="4325938"/>
          <p14:tracePt t="111981" x="3594100" y="4308475"/>
          <p14:tracePt t="111981" x="3568700" y="4308475"/>
          <p14:tracePt t="111986" x="3551238" y="4308475"/>
          <p14:tracePt t="111989" x="3525838" y="4283075"/>
          <p14:tracePt t="111992" x="3508375" y="4283075"/>
          <p14:tracePt t="112095" x="3482975" y="4283075"/>
          <p14:tracePt t="112105" x="3467100" y="4283075"/>
          <p14:tracePt t="112119" x="3441700" y="4283075"/>
          <p14:tracePt t="112140" x="3424238" y="4283075"/>
          <p14:tracePt t="112368" x="3398838" y="4283075"/>
          <p14:tracePt t="112385" x="3381375" y="4283075"/>
          <p14:tracePt t="112391" x="3355975" y="4283075"/>
          <p14:tracePt t="112397" x="3338513" y="4283075"/>
          <p14:tracePt t="112404" x="3313113" y="4283075"/>
          <p14:tracePt t="112413" x="3297238" y="4283075"/>
          <p14:tracePt t="112418" x="3270250" y="4283075"/>
          <p14:tracePt t="112430" x="3254375" y="4283075"/>
          <p14:tracePt t="112434" x="3228975" y="4283075"/>
          <p14:tracePt t="112443" x="3211513" y="4283075"/>
          <p14:tracePt t="112465" x="3186113" y="4283075"/>
          <p14:tracePt t="112473" x="3186113" y="4265613"/>
          <p14:tracePt t="112489" x="3168650" y="4265613"/>
          <p14:tracePt t="112507" x="3143250" y="4265613"/>
          <p14:tracePt t="112520" x="3127375" y="4265613"/>
          <p14:tracePt t="112533" x="3100388" y="4265613"/>
          <p14:tracePt t="112549" x="3084513" y="4265613"/>
          <p14:tracePt t="112564" x="3059113" y="4265613"/>
          <p14:tracePt t="112568" x="3041650" y="4265613"/>
          <p14:tracePt t="112574" x="3016250" y="4265613"/>
          <p14:tracePt t="112582" x="2998788" y="4265613"/>
          <p14:tracePt t="112589" x="2973388" y="4265613"/>
          <p14:tracePt t="112598" x="2955925" y="4265613"/>
          <p14:tracePt t="112613" x="2930525" y="4265613"/>
          <p14:tracePt t="112715" x="2914650" y="4265613"/>
          <p14:tracePt t="112763" x="2889250" y="4265613"/>
          <p14:tracePt t="112790" x="2889250" y="4283075"/>
          <p14:tracePt t="112791" x="2871788" y="4283075"/>
          <p14:tracePt t="112806" x="2846388" y="4283075"/>
          <p14:tracePt t="112814" x="2846388" y="4300538"/>
          <p14:tracePt t="112816" x="2828925" y="4300538"/>
          <p14:tracePt t="112825" x="2803525" y="4300538"/>
          <p14:tracePt t="112837" x="2786063" y="4300538"/>
          <p14:tracePt t="112838" x="2786063" y="4325938"/>
          <p14:tracePt t="112912" x="2786063" y="4341813"/>
          <p14:tracePt t="112915" x="2760663" y="4341813"/>
          <p14:tracePt t="112925" x="2760663" y="4368800"/>
          <p14:tracePt t="112931" x="2744788" y="4368800"/>
          <p14:tracePt t="112937" x="2744788" y="4384675"/>
          <p14:tracePt t="112942" x="2719388" y="4384675"/>
          <p14:tracePt t="112950" x="2719388" y="4410075"/>
          <p14:tracePt t="112954" x="2701925" y="4410075"/>
          <p14:tracePt t="112959" x="2701925" y="4427538"/>
          <p14:tracePt t="112965" x="2676525" y="4452938"/>
          <p14:tracePt t="112970" x="2676525" y="4470400"/>
          <p14:tracePt t="112975" x="2676525" y="4495800"/>
          <p14:tracePt t="112976" x="2659063" y="4495800"/>
          <p14:tracePt t="112981" x="2659063" y="4513263"/>
          <p14:tracePt t="112983" x="2659063" y="4538663"/>
          <p14:tracePt t="112986" x="2659063" y="4554538"/>
          <p14:tracePt t="112988" x="2633663" y="4579938"/>
          <p14:tracePt t="112998" x="2633663" y="4597400"/>
          <p14:tracePt t="113002" x="2633663" y="4622800"/>
          <p14:tracePt t="113005" x="2633663" y="4640263"/>
          <p14:tracePt t="113008" x="2633663" y="4665663"/>
          <p14:tracePt t="113014" x="2633663" y="4683125"/>
          <p14:tracePt t="113016" x="2633663" y="4708525"/>
          <p14:tracePt t="113020" x="2633663" y="4724400"/>
          <p14:tracePt t="113025" x="2633663" y="4749800"/>
          <p14:tracePt t="113031" x="2633663" y="4767263"/>
          <p14:tracePt t="113036" x="2633663" y="4792663"/>
          <p14:tracePt t="113041" x="2633663" y="4810125"/>
          <p14:tracePt t="113047" x="2651125" y="4835525"/>
          <p14:tracePt t="113051" x="2651125" y="4852988"/>
          <p14:tracePt t="113053" x="2676525" y="4852988"/>
          <p14:tracePt t="113056" x="2676525" y="4878388"/>
          <p14:tracePt t="113064" x="2693988" y="4894263"/>
          <p14:tracePt t="113068" x="2693988" y="4919663"/>
          <p14:tracePt t="113070" x="2719388" y="4919663"/>
          <p14:tracePt t="113074" x="2719388" y="4937125"/>
          <p14:tracePt t="113081" x="2735263" y="4962525"/>
          <p14:tracePt t="113087" x="2735263" y="4979988"/>
          <p14:tracePt t="113089" x="2760663" y="4979988"/>
          <p14:tracePt t="113120" x="2760663" y="5005388"/>
          <p14:tracePt t="113130" x="2778125" y="5005388"/>
          <p14:tracePt t="113132" x="2778125" y="5022850"/>
          <p14:tracePt t="113298" x="2778125" y="5005388"/>
          <p14:tracePt t="113317" x="2778125" y="4987925"/>
          <p14:tracePt t="113323" x="2778125" y="4962525"/>
          <p14:tracePt t="113332" x="2778125" y="4946650"/>
          <p14:tracePt t="113335" x="2760663" y="4946650"/>
          <p14:tracePt t="113340" x="2760663" y="4919663"/>
          <p14:tracePt t="113350" x="2760663" y="4903788"/>
          <p14:tracePt t="113357" x="2760663" y="4878388"/>
          <p14:tracePt t="113362" x="2744788" y="4878388"/>
          <p14:tracePt t="113364" x="2744788" y="4860925"/>
          <p14:tracePt t="113370" x="2744788" y="4835525"/>
          <p14:tracePt t="113376" x="2744788" y="4818063"/>
          <p14:tracePt t="113379" x="2719388" y="4818063"/>
          <p14:tracePt t="113383" x="2719388" y="4792663"/>
          <p14:tracePt t="113389" x="2719388" y="4775200"/>
          <p14:tracePt t="113392" x="2701925" y="4775200"/>
          <p14:tracePt t="113397" x="2701925" y="4749800"/>
          <p14:tracePt t="113403" x="2701925" y="4733925"/>
          <p14:tracePt t="113404" x="2676525" y="4733925"/>
          <p14:tracePt t="113413" x="2676525" y="4708525"/>
          <p14:tracePt t="113415" x="2659063" y="4708525"/>
          <p14:tracePt t="113415" x="2659063" y="4691063"/>
          <p14:tracePt t="113423" x="2633663" y="4665663"/>
          <p14:tracePt t="113431" x="2633663" y="4648200"/>
          <p14:tracePt t="113431" x="2616200" y="4648200"/>
          <p14:tracePt t="113437" x="2616200" y="4622800"/>
          <p14:tracePt t="113441" x="2590800" y="4622800"/>
          <p14:tracePt t="113447" x="2590800" y="4605338"/>
          <p14:tracePt t="113449" x="2574925" y="4605338"/>
          <p14:tracePt t="113451" x="2574925" y="4579938"/>
          <p14:tracePt t="113479" x="2549525" y="4564063"/>
          <p14:tracePt t="113485" x="2549525" y="4538663"/>
          <p14:tracePt t="113488" x="2532063" y="4538663"/>
          <p14:tracePt t="113497" x="2532063" y="4521200"/>
          <p14:tracePt t="113504" x="2506663" y="4521200"/>
          <p14:tracePt t="113514" x="2506663" y="4495800"/>
          <p14:tracePt t="113522" x="2489200" y="4495800"/>
          <p14:tracePt t="113531" x="2489200" y="4478338"/>
          <p14:tracePt t="113543" x="2463800" y="4478338"/>
          <p14:tracePt t="113549" x="2463800" y="4452938"/>
          <p14:tracePt t="113564" x="2446338" y="4452938"/>
          <p14:tracePt t="113568" x="2446338" y="4435475"/>
          <p14:tracePt t="113582" x="2446338" y="4410075"/>
          <p14:tracePt t="113584" x="2420938" y="4410075"/>
          <p14:tracePt t="113597" x="2420938" y="4394200"/>
          <p14:tracePt t="113602" x="2405063" y="4394200"/>
          <p14:tracePt t="113608" x="2405063" y="4368800"/>
          <p14:tracePt t="113624" x="2405063" y="4351338"/>
          <p14:tracePt t="113631" x="2379663" y="4351338"/>
          <p14:tracePt t="113684" x="2379663" y="4325938"/>
          <p14:tracePt t="113987" x="2395538" y="4325938"/>
          <p14:tracePt t="114022" x="2420938" y="4325938"/>
          <p14:tracePt t="114027" x="2420938" y="4308475"/>
          <p14:tracePt t="114031" x="2438400" y="4308475"/>
          <p14:tracePt t="114042" x="2463800" y="4308475"/>
          <p14:tracePt t="114052" x="2463800" y="4283075"/>
          <p14:tracePt t="114055" x="2481263" y="4283075"/>
          <p14:tracePt t="114083" x="2506663" y="4283075"/>
          <p14:tracePt t="114100" x="2524125" y="4283075"/>
          <p14:tracePt t="114107" x="2524125" y="4265613"/>
          <p14:tracePt t="114136" x="2549525" y="4265613"/>
          <p14:tracePt t="114227" x="2565400" y="4265613"/>
          <p14:tracePt t="114281" x="2590800" y="4265613"/>
          <p14:tracePt t="114311" x="2608263" y="4265613"/>
          <p14:tracePt t="114334" x="2633663" y="4265613"/>
          <p14:tracePt t="114354" x="2651125" y="4265613"/>
          <p14:tracePt t="114372" x="2676525" y="4265613"/>
          <p14:tracePt t="114386" x="2693988" y="4265613"/>
          <p14:tracePt t="114400" x="2719388" y="4265613"/>
          <p14:tracePt t="114403" x="2719388" y="4283075"/>
          <p14:tracePt t="114413" x="2735263" y="4283075"/>
          <p14:tracePt t="114426" x="2760663" y="4283075"/>
          <p14:tracePt t="114439" x="2778125" y="4283075"/>
          <p14:tracePt t="114449" x="2803525" y="4283075"/>
          <p14:tracePt t="114463" x="2820988" y="4283075"/>
          <p14:tracePt t="114544" x="2846388" y="4283075"/>
          <p14:tracePt t="114818" x="2863850" y="4283075"/>
          <p14:tracePt t="114931" x="2889250" y="4283075"/>
          <p14:tracePt t="114946" x="2905125" y="4283075"/>
          <p14:tracePt t="114959" x="2930525" y="4283075"/>
          <p14:tracePt t="114974" x="2947988" y="4283075"/>
          <p14:tracePt t="114990" x="2973388" y="4283075"/>
          <p14:tracePt t="115006" x="2990850" y="4283075"/>
          <p14:tracePt t="115021" x="3016250" y="4283075"/>
          <p14:tracePt t="115035" x="3033713" y="4283075"/>
          <p14:tracePt t="115036" x="3033713" y="4300538"/>
          <p14:tracePt t="115048" x="3059113" y="4300538"/>
          <p14:tracePt t="115064" x="3074988" y="4300538"/>
          <p14:tracePt t="115081" x="3100388" y="4300538"/>
          <p14:tracePt t="115112" x="3117850" y="4300538"/>
          <p14:tracePt t="115124" x="3143250" y="4300538"/>
          <p14:tracePt t="115137" x="3160713" y="4300538"/>
          <p14:tracePt t="115149" x="3186113" y="4300538"/>
          <p14:tracePt t="115165" x="3203575" y="4300538"/>
          <p14:tracePt t="115185" x="3228975" y="4300538"/>
          <p14:tracePt t="115214" x="3244850" y="4300538"/>
          <p14:tracePt t="115236" x="3270250" y="4300538"/>
          <p14:tracePt t="115253" x="3287713" y="4300538"/>
          <p14:tracePt t="115266" x="3313113" y="4300538"/>
          <p14:tracePt t="115275" x="3330575" y="4300538"/>
          <p14:tracePt t="115284" x="3355975" y="4300538"/>
          <p14:tracePt t="115296" x="3373438" y="4300538"/>
          <p14:tracePt t="115306" x="3398838" y="4300538"/>
          <p14:tracePt t="115322" x="3414713" y="4300538"/>
          <p14:tracePt t="115338" x="3441700" y="4300538"/>
          <p14:tracePt t="115352" x="3457575" y="4300538"/>
          <p14:tracePt t="115364" x="3482975" y="4300538"/>
          <p14:tracePt t="115372" x="3500438" y="4300538"/>
          <p14:tracePt t="115381" x="3525838" y="4300538"/>
          <p14:tracePt t="115389" x="3543300" y="4300538"/>
          <p14:tracePt t="115398" x="3568700" y="4300538"/>
          <p14:tracePt t="115406" x="3586163" y="4325938"/>
          <p14:tracePt t="115414" x="3611563" y="4325938"/>
          <p14:tracePt t="115418" x="3627438" y="4325938"/>
          <p14:tracePt t="115423" x="3652838" y="4325938"/>
          <p14:tracePt t="115430" x="3670300" y="4325938"/>
          <p14:tracePt t="115431" x="3695700" y="4341813"/>
          <p14:tracePt t="115439" x="3713163" y="4341813"/>
          <p14:tracePt t="115443" x="3738563" y="4341813"/>
          <p14:tracePt t="115447" x="3756025" y="4341813"/>
          <p14:tracePt t="115450" x="3781425" y="4341813"/>
          <p14:tracePt t="115454" x="3797300" y="4341813"/>
          <p14:tracePt t="115454" x="3797300" y="4368800"/>
          <p14:tracePt t="115458" x="3822700" y="4368800"/>
          <p14:tracePt t="115464" x="3840163" y="4368800"/>
          <p14:tracePt t="115464" x="3865563" y="4368800"/>
          <p14:tracePt t="115469" x="3883025" y="4368800"/>
          <p14:tracePt t="115469" x="3883025" y="4384675"/>
          <p14:tracePt t="115473" x="3908425" y="4384675"/>
          <p14:tracePt t="115480" x="3925888" y="4384675"/>
          <p14:tracePt t="115481" x="3951288" y="4410075"/>
          <p14:tracePt t="115484" x="3967163" y="4410075"/>
          <p14:tracePt t="115489" x="3992563" y="4410075"/>
          <p14:tracePt t="115493" x="4010025" y="4410075"/>
          <p14:tracePt t="115497" x="4035425" y="4410075"/>
          <p14:tracePt t="115498" x="4035425" y="4427538"/>
          <p14:tracePt t="115502" x="4052888" y="4427538"/>
          <p14:tracePt t="115508" x="4078288" y="4427538"/>
          <p14:tracePt t="115514" x="4095750" y="4427538"/>
          <p14:tracePt t="115518" x="4121150" y="4427538"/>
          <p14:tracePt t="115518" x="4121150" y="4452938"/>
          <p14:tracePt t="115523" x="4137025" y="4452938"/>
          <p14:tracePt t="115530" x="4162425" y="4452938"/>
          <p14:tracePt t="115532" x="4179888" y="4470400"/>
          <p14:tracePt t="115537" x="4205288" y="4470400"/>
          <p14:tracePt t="115541" x="4222750" y="4470400"/>
          <p14:tracePt t="115547" x="4248150" y="4470400"/>
          <p14:tracePt t="115551" x="4265613" y="4470400"/>
          <p14:tracePt t="115553" x="4265613" y="4495800"/>
          <p14:tracePt t="115555" x="4291013" y="4495800"/>
          <p14:tracePt t="115558" x="4306888" y="4495800"/>
          <p14:tracePt t="115564" x="4332288" y="4495800"/>
          <p14:tracePt t="115565" x="4349750" y="4495800"/>
          <p14:tracePt t="115569" x="4375150" y="4495800"/>
          <p14:tracePt t="115572" x="4375150" y="4513263"/>
          <p14:tracePt t="115573" x="4392613" y="4513263"/>
          <p14:tracePt t="115576" x="4418013" y="4513263"/>
          <p14:tracePt t="115580" x="4435475" y="4513263"/>
          <p14:tracePt t="115581" x="4460875" y="4513263"/>
          <p14:tracePt t="115585" x="4476750" y="4513263"/>
          <p14:tracePt t="115587" x="4503738" y="4513263"/>
          <p14:tracePt t="115590" x="4519613" y="4513263"/>
          <p14:tracePt t="115592" x="4545013" y="4513263"/>
          <p14:tracePt t="115597" x="4587875" y="4513263"/>
          <p14:tracePt t="115600" x="4605338" y="4513263"/>
          <p14:tracePt t="115602" x="4630738" y="4513263"/>
          <p14:tracePt t="115605" x="4646613" y="4513263"/>
          <p14:tracePt t="115607" x="4673600" y="4513263"/>
          <p14:tracePt t="115614" x="4732338" y="4513263"/>
          <p14:tracePt t="115616" x="4757738" y="4513263"/>
          <p14:tracePt t="115619" x="4775200" y="4513263"/>
          <p14:tracePt t="115622" x="4800600" y="4513263"/>
          <p14:tracePt t="115625" x="4818063" y="4513263"/>
          <p14:tracePt t="115630" x="4843463" y="4513263"/>
          <p14:tracePt t="115692" x="4859338" y="4513263"/>
          <p14:tracePt t="115699" x="4884738" y="4513263"/>
          <p14:tracePt t="115705" x="4902200" y="4513263"/>
          <p14:tracePt t="115709" x="4902200" y="4538663"/>
          <p14:tracePt t="115714" x="4927600" y="4538663"/>
          <p14:tracePt t="115718" x="4945063" y="4538663"/>
          <p14:tracePt t="115724" x="4970463" y="4538663"/>
          <p14:tracePt t="115731" x="4987925" y="4538663"/>
          <p14:tracePt t="115736" x="5013325" y="4538663"/>
          <p14:tracePt t="115741" x="5013325" y="4554538"/>
          <p14:tracePt t="115746" x="5029200" y="4554538"/>
          <p14:tracePt t="115753" x="5054600" y="4554538"/>
          <p14:tracePt t="115796" x="5072063" y="4554538"/>
          <p14:tracePt t="115800" x="5097463" y="4554538"/>
          <p14:tracePt t="115808" x="5114925" y="4554538"/>
          <p14:tracePt t="115816" x="5140325" y="4554538"/>
          <p14:tracePt t="115824" x="5157788" y="4554538"/>
          <p14:tracePt t="115833" x="5183188" y="4554538"/>
          <p14:tracePt t="115847" x="5199063" y="4554538"/>
          <p14:tracePt t="115920" x="5224463" y="4554538"/>
          <p14:tracePt t="115939" x="5241925" y="4554538"/>
          <p14:tracePt t="116050" x="5241925" y="4579938"/>
          <p14:tracePt t="116073" x="5224463" y="4579938"/>
          <p14:tracePt t="116080" x="5224463" y="4597400"/>
          <p14:tracePt t="116085" x="5208588" y="4597400"/>
          <p14:tracePt t="116097" x="5183188" y="4597400"/>
          <p14:tracePt t="116114" x="5165725" y="4597400"/>
          <p14:tracePt t="116119" x="5165725" y="4622800"/>
          <p14:tracePt t="116123" x="5140325" y="4622800"/>
          <p14:tracePt t="116131" x="5122863" y="4640263"/>
          <p14:tracePt t="116143" x="5122863" y="4665663"/>
          <p14:tracePt t="116148" x="5097463" y="4665663"/>
          <p14:tracePt t="116157" x="5097463" y="4683125"/>
          <p14:tracePt t="116165" x="5097463" y="4708525"/>
          <p14:tracePt t="116180" x="5097463" y="4724400"/>
          <p14:tracePt t="116182" x="5080000" y="4724400"/>
          <p14:tracePt t="116187" x="5080000" y="4749800"/>
          <p14:tracePt t="116198" x="5080000" y="4767263"/>
          <p14:tracePt t="116201" x="5054600" y="4767263"/>
          <p14:tracePt t="116206" x="5054600" y="4792663"/>
          <p14:tracePt t="116214" x="5038725" y="4810125"/>
          <p14:tracePt t="116219" x="5038725" y="4835525"/>
          <p14:tracePt t="116223" x="5013325" y="4835525"/>
          <p14:tracePt t="116224" x="5013325" y="4852988"/>
          <p14:tracePt t="116231" x="4995863" y="4878388"/>
          <p14:tracePt t="116234" x="4995863" y="4894263"/>
          <p14:tracePt t="116234" x="4970463" y="4894263"/>
          <p14:tracePt t="116238" x="4970463" y="4919663"/>
          <p14:tracePt t="116238" x="4953000" y="4919663"/>
          <p14:tracePt t="116243" x="4927600" y="4937125"/>
          <p14:tracePt t="116248" x="4910138" y="4962525"/>
          <p14:tracePt t="116251" x="4884738" y="4962525"/>
          <p14:tracePt t="116253" x="4884738" y="4979988"/>
          <p14:tracePt t="116254" x="4868863" y="4979988"/>
          <p14:tracePt t="116257" x="4868863" y="5005388"/>
          <p14:tracePt t="116259" x="4843463" y="5005388"/>
          <p14:tracePt t="116264" x="4826000" y="5022850"/>
          <p14:tracePt t="116266" x="4800600" y="5048250"/>
          <p14:tracePt t="116269" x="4783138" y="5048250"/>
          <p14:tracePt t="116271" x="4783138" y="5064125"/>
          <p14:tracePt t="116273" x="4757738" y="5064125"/>
          <p14:tracePt t="116275" x="4757738" y="5091113"/>
          <p14:tracePt t="116275" x="4740275" y="5091113"/>
          <p14:tracePt t="116280" x="4714875" y="5106988"/>
          <p14:tracePt t="116281" x="4714875" y="5132388"/>
          <p14:tracePt t="116283" x="4699000" y="5132388"/>
          <p14:tracePt t="116286" x="4673600" y="5132388"/>
          <p14:tracePt t="116286" x="4673600" y="5149850"/>
          <p14:tracePt t="116289" x="4656138" y="5149850"/>
          <p14:tracePt t="116291" x="4656138" y="5175250"/>
          <p14:tracePt t="116293" x="4630738" y="5175250"/>
          <p14:tracePt t="116297" x="4613275" y="5192713"/>
          <p14:tracePt t="116299" x="4587875" y="5218113"/>
          <p14:tracePt t="116302" x="4570413" y="5218113"/>
          <p14:tracePt t="116302" x="4570413" y="5235575"/>
          <p14:tracePt t="116306" x="4545013" y="5235575"/>
          <p14:tracePt t="116307" x="4545013" y="5260975"/>
          <p14:tracePt t="116309" x="4529138" y="5260975"/>
          <p14:tracePt t="116310" x="4529138" y="5276850"/>
          <p14:tracePt t="116314" x="4503738" y="5276850"/>
          <p14:tracePt t="116314" x="4486275" y="5302250"/>
          <p14:tracePt t="116318" x="4460875" y="5302250"/>
          <p14:tracePt t="116331" x="4443413" y="5319713"/>
          <p14:tracePt t="116333" x="4418013" y="5319713"/>
          <p14:tracePt t="116336" x="4418013" y="5345113"/>
          <p14:tracePt t="116337" x="4400550" y="5345113"/>
          <p14:tracePt t="116341" x="4375150" y="5362575"/>
          <p14:tracePt t="116347" x="4359275" y="5362575"/>
          <p14:tracePt t="116349" x="4332288" y="5362575"/>
          <p14:tracePt t="116349" x="4332288" y="5387975"/>
          <p14:tracePt t="116353" x="4316413" y="5387975"/>
          <p14:tracePt t="116357" x="4291013" y="5387975"/>
          <p14:tracePt t="116364" x="4273550" y="5405438"/>
          <p14:tracePt t="116365" x="4248150" y="5405438"/>
          <p14:tracePt t="116370" x="4230688" y="5405438"/>
          <p14:tracePt t="116374" x="4205288" y="5405438"/>
          <p14:tracePt t="116380" x="4187825" y="5430838"/>
          <p14:tracePt t="116381" x="4162425" y="5430838"/>
          <p14:tracePt t="116385" x="4146550" y="5430838"/>
          <p14:tracePt t="116389" x="4121150" y="5430838"/>
          <p14:tracePt t="116393" x="4103688" y="5430838"/>
          <p14:tracePt t="116397" x="4078288" y="5446713"/>
          <p14:tracePt t="116401" x="4060825" y="5446713"/>
          <p14:tracePt t="116405" x="4035425" y="5446713"/>
          <p14:tracePt t="116409" x="4017963" y="5446713"/>
          <p14:tracePt t="116414" x="3992563" y="5472113"/>
          <p14:tracePt t="116415" x="3976688" y="5472113"/>
          <p14:tracePt t="116420" x="3951288" y="5472113"/>
          <p14:tracePt t="116423" x="3933825" y="5472113"/>
          <p14:tracePt t="116430" x="3908425" y="5472113"/>
          <p14:tracePt t="116431" x="3890963" y="5472113"/>
          <p14:tracePt t="116434" x="3865563" y="5489575"/>
          <p14:tracePt t="116437" x="3848100" y="5489575"/>
          <p14:tracePt t="116442" x="3822700" y="5489575"/>
          <p14:tracePt t="116448" x="3806825" y="5489575"/>
          <p14:tracePt t="116452" x="3781425" y="5489575"/>
          <p14:tracePt t="116457" x="3763963" y="5489575"/>
          <p14:tracePt t="116464" x="3738563" y="5489575"/>
          <p14:tracePt t="116469" x="3721100" y="5489575"/>
          <p14:tracePt t="116474" x="3695700" y="5489575"/>
          <p14:tracePt t="116481" x="3678238" y="5489575"/>
          <p14:tracePt t="116486" x="3652838" y="5489575"/>
          <p14:tracePt t="116497" x="3636963" y="5489575"/>
          <p14:tracePt t="116502" x="3611563" y="5489575"/>
          <p14:tracePt t="116508" x="3594100" y="5489575"/>
          <p14:tracePt t="116514" x="3568700" y="5489575"/>
          <p14:tracePt t="116523" x="3551238" y="5489575"/>
          <p14:tracePt t="116531" x="3525838" y="5489575"/>
          <p14:tracePt t="116541" x="3508375" y="5489575"/>
          <p14:tracePt t="116552" x="3482975" y="5489575"/>
          <p14:tracePt t="116564" x="3467100" y="5489575"/>
          <p14:tracePt t="116571" x="3441700" y="5489575"/>
          <p14:tracePt t="116581" x="3424238" y="5489575"/>
          <p14:tracePt t="116588" x="3398838" y="5489575"/>
          <p14:tracePt t="116592" x="3398838" y="5472113"/>
          <p14:tracePt t="116596" x="3381375" y="5472113"/>
          <p14:tracePt t="116605" x="3355975" y="5472113"/>
          <p14:tracePt t="116614" x="3355975" y="5456238"/>
          <p14:tracePt t="116616" x="3338513" y="5456238"/>
          <p14:tracePt t="116626" x="3313113" y="5456238"/>
          <p14:tracePt t="116632" x="3313113" y="5430838"/>
          <p14:tracePt t="116636" x="3297238" y="5430838"/>
          <p14:tracePt t="116657" x="3297238" y="5413375"/>
          <p14:tracePt t="116678" x="3297238" y="5387975"/>
          <p14:tracePt t="116699" x="3297238" y="5370513"/>
          <p14:tracePt t="116723" x="3270250" y="5345113"/>
          <p14:tracePt t="116736" x="3254375" y="5327650"/>
          <p14:tracePt t="116746" x="3228975" y="5327650"/>
          <p14:tracePt t="116748" x="3228975" y="5302250"/>
          <p14:tracePt t="116754" x="3211513" y="5302250"/>
          <p14:tracePt t="116754" x="3211513" y="5286375"/>
          <p14:tracePt t="116763" x="3186113" y="5260975"/>
          <p14:tracePt t="116768" x="3168650" y="5243513"/>
          <p14:tracePt t="116773" x="3168650" y="5218113"/>
          <p14:tracePt t="116773" x="3143250" y="5218113"/>
          <p14:tracePt t="116780" x="3127375" y="5200650"/>
          <p14:tracePt t="116781" x="3127375" y="5175250"/>
          <p14:tracePt t="116785" x="3100388" y="5175250"/>
          <p14:tracePt t="116785" x="3100388" y="5157788"/>
          <p14:tracePt t="116790" x="3100388" y="5132388"/>
          <p14:tracePt t="116790" x="3084513" y="5132388"/>
          <p14:tracePt t="116797" x="3059113" y="5116513"/>
          <p14:tracePt t="116798" x="3059113" y="5091113"/>
          <p14:tracePt t="116800" x="3041650" y="5091113"/>
          <p14:tracePt t="116803" x="3041650" y="5073650"/>
          <p14:tracePt t="116804" x="3016250" y="5073650"/>
          <p14:tracePt t="116807" x="3016250" y="5048250"/>
          <p14:tracePt t="116809" x="2998788" y="5048250"/>
          <p14:tracePt t="116814" x="2973388" y="5030788"/>
          <p14:tracePt t="116815" x="2973388" y="5005388"/>
          <p14:tracePt t="116818" x="2955925" y="5005388"/>
          <p14:tracePt t="116820" x="2955925" y="4987925"/>
          <p14:tracePt t="116822" x="2930525" y="4987925"/>
          <p14:tracePt t="116825" x="2930525" y="4962525"/>
          <p14:tracePt t="116830" x="2914650" y="4962525"/>
          <p14:tracePt t="116831" x="2889250" y="4946650"/>
          <p14:tracePt t="116837" x="2871788" y="4946650"/>
          <p14:tracePt t="116837" x="2871788" y="4919663"/>
          <p14:tracePt t="116842" x="2846388" y="4919663"/>
          <p14:tracePt t="116847" x="2828925" y="4903788"/>
          <p14:tracePt t="116853" x="2803525" y="4878388"/>
          <p14:tracePt t="116863" x="2786063" y="4860925"/>
          <p14:tracePt t="116870" x="2760663" y="4860925"/>
          <p14:tracePt t="116882" x="2760663" y="4835525"/>
          <p14:tracePt t="116914" x="2760663" y="4818063"/>
          <p14:tracePt t="116915" x="2744788" y="4818063"/>
          <p14:tracePt t="116931" x="2744788" y="4792663"/>
          <p14:tracePt t="116932" x="2719388" y="4792663"/>
          <p14:tracePt t="116939" x="2719388" y="4775200"/>
          <p14:tracePt t="116947" x="2701925" y="4775200"/>
          <p14:tracePt t="116951" x="2701925" y="4749800"/>
          <p14:tracePt t="116957" x="2676525" y="4749800"/>
          <p14:tracePt t="116963" x="2676525" y="4733925"/>
          <p14:tracePt t="116968" x="2659063" y="4733925"/>
          <p14:tracePt t="116972" x="2659063" y="4708525"/>
          <p14:tracePt t="116981" x="2633663" y="4708525"/>
          <p14:tracePt t="116985" x="2633663" y="4691063"/>
          <p14:tracePt t="117000" x="2616200" y="4691063"/>
          <p14:tracePt t="117003" x="2616200" y="4665663"/>
          <p14:tracePt t="117020" x="2616200" y="4648200"/>
          <p14:tracePt t="117021" x="2590800" y="4648200"/>
          <p14:tracePt t="117036" x="2590800" y="4622800"/>
          <p14:tracePt t="117049" x="2574925" y="4622800"/>
          <p14:tracePt t="117055" x="2574925" y="4605338"/>
          <p14:tracePt t="117071" x="2574925" y="4579938"/>
          <p14:tracePt t="117080" x="2549525" y="4579938"/>
          <p14:tracePt t="117085" x="2549525" y="4564063"/>
          <p14:tracePt t="117131" x="2549525" y="4538663"/>
          <p14:tracePt t="117139" x="2532063" y="4538663"/>
          <p14:tracePt t="117143" x="2532063" y="4521200"/>
          <p14:tracePt t="117156" x="2532063" y="4495800"/>
          <p14:tracePt t="117164" x="2506663" y="4495800"/>
          <p14:tracePt t="117168" x="2506663" y="4478338"/>
          <p14:tracePt t="117182" x="2506663" y="4452938"/>
          <p14:tracePt t="117191" x="2489200" y="4452938"/>
          <p14:tracePt t="117198" x="2489200" y="4435475"/>
          <p14:tracePt t="117219" x="2489200" y="4410075"/>
          <p14:tracePt t="117231" x="2463800" y="4410075"/>
          <p14:tracePt t="117237" x="2463800" y="4394200"/>
          <p14:tracePt t="117259" x="2463800" y="4368800"/>
          <p14:tracePt t="117266" x="2446338" y="4368800"/>
          <p14:tracePt t="117284" x="2446338" y="4351338"/>
          <p14:tracePt t="117292" x="2420938" y="4351338"/>
          <p14:tracePt t="117302" x="2420938" y="4325938"/>
          <p14:tracePt t="117308" x="2405063" y="4325938"/>
          <p14:tracePt t="117319" x="2405063" y="4308475"/>
          <p14:tracePt t="117330" x="2379663" y="4308475"/>
          <p14:tracePt t="117339" x="2379663" y="4283075"/>
          <p14:tracePt t="117352" x="2362200" y="4283075"/>
          <p14:tracePt t="117412" x="2362200" y="4265613"/>
          <p14:tracePt t="117570" x="2362200" y="4240213"/>
          <p14:tracePt t="117599" x="2379663" y="4240213"/>
          <p14:tracePt t="117613" x="2395538" y="4240213"/>
          <p14:tracePt t="117624" x="2420938" y="4240213"/>
          <p14:tracePt t="117633" x="2438400" y="4240213"/>
          <p14:tracePt t="117639" x="2463800" y="4240213"/>
          <p14:tracePt t="117647" x="2481263" y="4240213"/>
          <p14:tracePt t="117653" x="2506663" y="4240213"/>
          <p14:tracePt t="117664" x="2524125" y="4257675"/>
          <p14:tracePt t="117670" x="2549525" y="4257675"/>
          <p14:tracePt t="117681" x="2565400" y="4257675"/>
          <p14:tracePt t="117707" x="2590800" y="4257675"/>
          <p14:tracePt t="117845" x="2590800" y="4283075"/>
          <p14:tracePt t="117861" x="2590800" y="4300538"/>
          <p14:tracePt t="117871" x="2590800" y="4325938"/>
          <p14:tracePt t="117882" x="2590800" y="4341813"/>
          <p14:tracePt t="117891" x="2590800" y="4368800"/>
          <p14:tracePt t="117900" x="2590800" y="4384675"/>
          <p14:tracePt t="117907" x="2590800" y="4410075"/>
          <p14:tracePt t="117914" x="2590800" y="4427538"/>
          <p14:tracePt t="117918" x="2590800" y="4452938"/>
          <p14:tracePt t="117923" x="2590800" y="4470400"/>
          <p14:tracePt t="117929" x="2590800" y="4495800"/>
          <p14:tracePt t="117931" x="2590800" y="4513263"/>
          <p14:tracePt t="117935" x="2590800" y="4538663"/>
          <p14:tracePt t="117947" x="2590800" y="4554538"/>
          <p14:tracePt t="117950" x="2590800" y="4579938"/>
          <p14:tracePt t="117953" x="2590800" y="4597400"/>
          <p14:tracePt t="117956" x="2608263" y="4622800"/>
          <p14:tracePt t="117964" x="2608263" y="4665663"/>
          <p14:tracePt t="117967" x="2633663" y="4683125"/>
          <p14:tracePt t="117969" x="2633663" y="4708525"/>
          <p14:tracePt t="117973" x="2633663" y="4724400"/>
          <p14:tracePt t="117976" x="2651125" y="4724400"/>
          <p14:tracePt t="117980" x="2651125" y="4749800"/>
          <p14:tracePt t="117981" x="2651125" y="4767263"/>
          <p14:tracePt t="117985" x="2651125" y="4792663"/>
          <p14:tracePt t="117989" x="2676525" y="4810125"/>
          <p14:tracePt t="117993" x="2676525" y="4835525"/>
          <p14:tracePt t="117997" x="2676525" y="4852988"/>
          <p14:tracePt t="118001" x="2676525" y="4878388"/>
          <p14:tracePt t="118003" x="2693988" y="4878388"/>
          <p14:tracePt t="118003" x="2693988" y="4894263"/>
          <p14:tracePt t="118008" x="2693988" y="4919663"/>
          <p14:tracePt t="118013" x="2693988" y="4937125"/>
          <p14:tracePt t="118030" x="2693988" y="4962525"/>
          <p14:tracePt t="118032" x="2693988" y="4979988"/>
          <p14:tracePt t="118035" x="2693988" y="5005388"/>
          <p14:tracePt t="118039" x="2693988" y="5022850"/>
          <p14:tracePt t="118043" x="2693988" y="5048250"/>
          <p14:tracePt t="118047" x="2693988" y="5064125"/>
          <p14:tracePt t="118049" x="2693988" y="5091113"/>
          <p14:tracePt t="118056" x="2693988" y="5106988"/>
          <p14:tracePt t="118064" x="2693988" y="5132388"/>
          <p14:tracePt t="118068" x="2693988" y="5149850"/>
          <p14:tracePt t="118075" x="2693988" y="5175250"/>
          <p14:tracePt t="118081" x="2693988" y="5192713"/>
          <p14:tracePt t="118086" x="2693988" y="5218113"/>
          <p14:tracePt t="118098" x="2719388" y="5260975"/>
          <p14:tracePt t="118101" x="2735263" y="5260975"/>
          <p14:tracePt t="118103" x="2735263" y="5276850"/>
          <p14:tracePt t="118108" x="2760663" y="5302250"/>
          <p14:tracePt t="118114" x="2778125" y="5319713"/>
          <p14:tracePt t="118116" x="2778125" y="5345113"/>
          <p14:tracePt t="118118" x="2803525" y="5345113"/>
          <p14:tracePt t="118133" x="2820988" y="5362575"/>
          <p14:tracePt t="118136" x="2846388" y="5362575"/>
          <p14:tracePt t="118136" x="2846388" y="5387975"/>
          <p14:tracePt t="118139" x="2863850" y="5387975"/>
          <p14:tracePt t="118139" x="2863850" y="5405438"/>
          <p14:tracePt t="118141" x="2889250" y="5405438"/>
          <p14:tracePt t="118146" x="2905125" y="5430838"/>
          <p14:tracePt t="118148" x="2930525" y="5446713"/>
          <p14:tracePt t="118150" x="2947988" y="5472113"/>
          <p14:tracePt t="118151" x="2973388" y="5472113"/>
          <p14:tracePt t="118155" x="2990850" y="5489575"/>
          <p14:tracePt t="118158" x="3016250" y="5489575"/>
          <p14:tracePt t="118163" x="3033713" y="5514975"/>
          <p14:tracePt t="118165" x="3059113" y="5532438"/>
          <p14:tracePt t="118168" x="3074988" y="5532438"/>
          <p14:tracePt t="118168" x="3074988" y="5557838"/>
          <p14:tracePt t="118171" x="3100388" y="5557838"/>
          <p14:tracePt t="118174" x="3100388" y="5575300"/>
          <p14:tracePt t="118175" x="3117850" y="5575300"/>
          <p14:tracePt t="118181" x="3143250" y="5600700"/>
          <p14:tracePt t="118181" x="3160713" y="5600700"/>
          <p14:tracePt t="118183" x="3160713" y="5616575"/>
          <p14:tracePt t="118186" x="3186113" y="5616575"/>
          <p14:tracePt t="118190" x="3203575" y="5616575"/>
          <p14:tracePt t="118190" x="3203575" y="5641975"/>
          <p14:tracePt t="118196" x="3228975" y="5641975"/>
          <p14:tracePt t="118199" x="3244850" y="5659438"/>
          <p14:tracePt t="118204" x="3270250" y="5659438"/>
          <p14:tracePt t="118213" x="3287713" y="5684838"/>
          <p14:tracePt t="118217" x="3313113" y="5684838"/>
          <p14:tracePt t="118223" x="3330575" y="5684838"/>
          <p14:tracePt t="118231" x="3330575" y="5702300"/>
          <p14:tracePt t="118231" x="3355975" y="5702300"/>
          <p14:tracePt t="118239" x="3373438" y="5702300"/>
          <p14:tracePt t="118247" x="3398838" y="5702300"/>
          <p14:tracePt t="118250" x="3414713" y="5702300"/>
          <p14:tracePt t="118252" x="3414713" y="5727700"/>
          <p14:tracePt t="118254" x="3441700" y="5727700"/>
          <p14:tracePt t="118258" x="3457575" y="5727700"/>
          <p14:tracePt t="118264" x="3482975" y="5727700"/>
          <p14:tracePt t="118266" x="3500438" y="5745163"/>
          <p14:tracePt t="118269" x="3525838" y="5745163"/>
          <p14:tracePt t="118272" x="3543300" y="5745163"/>
          <p14:tracePt t="118276" x="3568700" y="5745163"/>
          <p14:tracePt t="118280" x="3586163" y="5770563"/>
          <p14:tracePt t="118281" x="3611563" y="5770563"/>
          <p14:tracePt t="118284" x="3627438" y="5770563"/>
          <p14:tracePt t="118286" x="3652838" y="5770563"/>
          <p14:tracePt t="118288" x="3670300" y="5770563"/>
          <p14:tracePt t="118291" x="3695700" y="5770563"/>
          <p14:tracePt t="118293" x="3713163" y="5770563"/>
          <p14:tracePt t="118297" x="3738563" y="5770563"/>
          <p14:tracePt t="118298" x="3756025" y="5770563"/>
          <p14:tracePt t="118299" x="3781425" y="5770563"/>
          <p14:tracePt t="118302" x="3781425" y="5788025"/>
          <p14:tracePt t="118303" x="3797300" y="5788025"/>
          <p14:tracePt t="118305" x="3822700" y="5788025"/>
          <p14:tracePt t="118307" x="3840163" y="5788025"/>
          <p14:tracePt t="118309" x="3865563" y="5788025"/>
          <p14:tracePt t="118314" x="3908425" y="5788025"/>
          <p14:tracePt t="118315" x="3925888" y="5788025"/>
          <p14:tracePt t="118318" x="3951288" y="5788025"/>
          <p14:tracePt t="118320" x="3967163" y="5788025"/>
          <p14:tracePt t="118322" x="3992563" y="5788025"/>
          <p14:tracePt t="118324" x="4010025" y="5788025"/>
          <p14:tracePt t="118326" x="4035425" y="5788025"/>
          <p14:tracePt t="118329" x="4052888" y="5788025"/>
          <p14:tracePt t="118331" x="4078288" y="5788025"/>
          <p14:tracePt t="118331" x="4095750" y="5788025"/>
          <p14:tracePt t="118333" x="4121150" y="5788025"/>
          <p14:tracePt t="118335" x="4137025" y="5788025"/>
          <p14:tracePt t="118337" x="4162425" y="5788025"/>
          <p14:tracePt t="118339" x="4179888" y="5788025"/>
          <p14:tracePt t="118341" x="4205288" y="5788025"/>
          <p14:tracePt t="118343" x="4222750" y="5788025"/>
          <p14:tracePt t="118347" x="4265613" y="5788025"/>
          <p14:tracePt t="118349" x="4291013" y="5788025"/>
          <p14:tracePt t="118352" x="4306888" y="5788025"/>
          <p14:tracePt t="118354" x="4332288" y="5788025"/>
          <p14:tracePt t="118357" x="4349750" y="5788025"/>
          <p14:tracePt t="118359" x="4375150" y="5788025"/>
          <p14:tracePt t="118364" x="4392613" y="5788025"/>
          <p14:tracePt t="118364" x="4418013" y="5788025"/>
          <p14:tracePt t="118367" x="4435475" y="5788025"/>
          <p14:tracePt t="118370" x="4460875" y="5788025"/>
          <p14:tracePt t="118373" x="4476750" y="5788025"/>
          <p14:tracePt t="118375" x="4503738" y="5788025"/>
          <p14:tracePt t="118379" x="4519613" y="5788025"/>
          <p14:tracePt t="118381" x="4545013" y="5788025"/>
          <p14:tracePt t="118385" x="4562475" y="5788025"/>
          <p14:tracePt t="118385" x="4562475" y="5770563"/>
          <p14:tracePt t="118389" x="4587875" y="5770563"/>
          <p14:tracePt t="118392" x="4605338" y="5770563"/>
          <p14:tracePt t="118397" x="4630738" y="5770563"/>
          <p14:tracePt t="118399" x="4646613" y="5770563"/>
          <p14:tracePt t="118402" x="4673600" y="5770563"/>
          <p14:tracePt t="118405" x="4689475" y="5770563"/>
          <p14:tracePt t="118406" x="4689475" y="5753100"/>
          <p14:tracePt t="118407" x="4714875" y="5753100"/>
          <p14:tracePt t="118413" x="4732338" y="5753100"/>
          <p14:tracePt t="118431" x="4757738" y="5753100"/>
          <p14:tracePt t="118431" x="4775200" y="5753100"/>
          <p14:tracePt t="118434" x="4800600" y="5753100"/>
          <p14:tracePt t="118437" x="4818063" y="5753100"/>
          <p14:tracePt t="118440" x="4843463" y="5753100"/>
          <p14:tracePt t="118442" x="4859338" y="5753100"/>
          <p14:tracePt t="118448" x="4902200" y="5727700"/>
          <p14:tracePt t="118448" x="4927600" y="5727700"/>
          <p14:tracePt t="118452" x="4945063" y="5727700"/>
          <p14:tracePt t="118454" x="4970463" y="5727700"/>
          <p14:tracePt t="118456" x="4987925" y="5727700"/>
          <p14:tracePt t="118458" x="5013325" y="5710238"/>
          <p14:tracePt t="118464" x="5054600" y="5710238"/>
          <p14:tracePt t="118465" x="5072063" y="5710238"/>
          <p14:tracePt t="118468" x="5097463" y="5684838"/>
          <p14:tracePt t="118472" x="5114925" y="5684838"/>
          <p14:tracePt t="118476" x="5140325" y="5684838"/>
          <p14:tracePt t="118480" x="5157788" y="5668963"/>
          <p14:tracePt t="118483" x="5183188" y="5668963"/>
          <p14:tracePt t="118489" x="5199063" y="5641975"/>
          <p14:tracePt t="118505" x="5224463" y="5641975"/>
          <p14:tracePt t="118530" x="5224463" y="5626100"/>
          <p14:tracePt t="118541" x="5224463" y="5600700"/>
          <p14:tracePt t="118543" x="5208588" y="5600700"/>
          <p14:tracePt t="118551" x="5208588" y="5583238"/>
          <p14:tracePt t="118557" x="5183188" y="5583238"/>
          <p14:tracePt t="118563" x="5183188" y="5557838"/>
          <p14:tracePt t="118567" x="5165725" y="5557838"/>
          <p14:tracePt t="118569" x="5165725" y="5540375"/>
          <p14:tracePt t="118575" x="5165725" y="5514975"/>
          <p14:tracePt t="118580" x="5140325" y="5514975"/>
          <p14:tracePt t="118581" x="5140325" y="5497513"/>
          <p14:tracePt t="118586" x="5122863" y="5497513"/>
          <p14:tracePt t="118588" x="5122863" y="5472113"/>
          <p14:tracePt t="118597" x="5097463" y="5472113"/>
          <p14:tracePt t="118598" x="5097463" y="5456238"/>
          <p14:tracePt t="118601" x="5080000" y="5456238"/>
          <p14:tracePt t="118608" x="5080000" y="5430838"/>
          <p14:tracePt t="118608" x="5054600" y="5430838"/>
          <p14:tracePt t="118616" x="5038725" y="5430838"/>
          <p14:tracePt t="118620" x="5038725" y="5413375"/>
          <p14:tracePt t="118661" x="5013325" y="5413375"/>
          <p14:tracePt t="118665" x="4995863" y="5387975"/>
          <p14:tracePt t="118668" x="4970463" y="5387975"/>
          <p14:tracePt t="118673" x="4953000" y="5387975"/>
          <p14:tracePt t="118681" x="4927600" y="5370513"/>
          <p14:tracePt t="118683" x="4910138" y="5370513"/>
          <p14:tracePt t="118686" x="4884738" y="5370513"/>
          <p14:tracePt t="118688" x="4884738" y="5345113"/>
          <p14:tracePt t="118688" x="4868863" y="5345113"/>
          <p14:tracePt t="118693" x="4843463" y="5345113"/>
          <p14:tracePt t="118697" x="4826000" y="5345113"/>
          <p14:tracePt t="118700" x="4826000" y="5327650"/>
          <p14:tracePt t="118700" x="4800600" y="5327650"/>
          <p14:tracePt t="118705" x="4783138" y="5327650"/>
          <p14:tracePt t="118714" x="4757738" y="5327650"/>
          <p14:tracePt t="118714" x="4740275" y="5302250"/>
          <p14:tracePt t="118717" x="4714875" y="5302250"/>
          <p14:tracePt t="118721" x="4699000" y="5302250"/>
          <p14:tracePt t="118725" x="4673600" y="5302250"/>
          <p14:tracePt t="118731" x="4656138" y="5286375"/>
          <p14:tracePt t="118733" x="4630738" y="5286375"/>
          <p14:tracePt t="118738" x="4613275" y="5286375"/>
          <p14:tracePt t="118741" x="4613275" y="5260975"/>
          <p14:tracePt t="118743" x="4587875" y="5260975"/>
          <p14:tracePt t="118749" x="4570413" y="5260975"/>
          <p14:tracePt t="118754" x="4545013" y="5260975"/>
          <p14:tracePt t="118763" x="4529138" y="5260975"/>
          <p14:tracePt t="118811" x="4503738" y="5260975"/>
          <p14:tracePt t="118816" x="4486275" y="5260975"/>
          <p14:tracePt t="118822" x="4460875" y="5260975"/>
          <p14:tracePt t="118822" x="4460875" y="5276850"/>
          <p14:tracePt t="118830" x="4443413" y="5276850"/>
          <p14:tracePt t="118831" x="4418013" y="5276850"/>
          <p14:tracePt t="118835" x="4400550" y="5276850"/>
          <p14:tracePt t="118840" x="4375150" y="5276850"/>
          <p14:tracePt t="118847" x="4359275" y="5276850"/>
          <p14:tracePt t="118849" x="4332288" y="5276850"/>
          <p14:tracePt t="118854" x="4316413" y="5276850"/>
          <p14:tracePt t="118859" x="4291013" y="5276850"/>
          <p14:tracePt t="118864" x="4273550" y="5276850"/>
          <p14:tracePt t="118869" x="4248150" y="5276850"/>
          <p14:tracePt t="118876" x="4230688" y="5276850"/>
          <p14:tracePt t="118884" x="4205288" y="5276850"/>
          <p14:tracePt t="118893" x="4187825" y="5276850"/>
          <p14:tracePt t="118950" x="4162425" y="5276850"/>
          <p14:tracePt t="118965" x="4146550" y="5302250"/>
          <p14:tracePt t="118976" x="4121150" y="5302250"/>
          <p14:tracePt t="118990" x="4103688" y="5302250"/>
          <p14:tracePt t="119002" x="4103688" y="5319713"/>
          <p14:tracePt t="119006" x="4078288" y="5319713"/>
          <p14:tracePt t="119827" x="4095750" y="5319713"/>
          <p14:tracePt t="125276" x="4121150" y="5319713"/>
          <p14:tracePt t="125289" x="4137025" y="5319713"/>
          <p14:tracePt t="125305" x="4162425" y="5319713"/>
          <p14:tracePt t="125393" x="4179888" y="5319713"/>
          <p14:tracePt t="125418" x="4205288" y="5319713"/>
          <p14:tracePt t="125626" x="4222750" y="5319713"/>
          <p14:tracePt t="125638" x="4248150" y="5319713"/>
          <p14:tracePt t="125650" x="4265613" y="5319713"/>
          <p14:tracePt t="126935" x="4291013" y="5319713"/>
          <p14:tracePt t="127518" x="4306888" y="5319713"/>
          <p14:tracePt t="127531" x="4306888" y="5302250"/>
          <p14:tracePt t="127544" x="4332288" y="5302250"/>
          <p14:tracePt t="130375" x="4349750" y="5302250"/>
          <p14:tracePt t="130379" x="4375150" y="5286375"/>
          <p14:tracePt t="130383" x="4392613" y="5286375"/>
          <p14:tracePt t="130386" x="4418013" y="5260975"/>
          <p14:tracePt t="130390" x="4435475" y="5260975"/>
          <p14:tracePt t="130391" x="4435475" y="5243513"/>
          <p14:tracePt t="130393" x="4460875" y="5243513"/>
          <p14:tracePt t="130397" x="4476750" y="5243513"/>
          <p14:tracePt t="130399" x="4503738" y="5218113"/>
          <p14:tracePt t="130402" x="4503738" y="5200650"/>
          <p14:tracePt t="130404" x="4519613" y="5200650"/>
          <p14:tracePt t="130407" x="4545013" y="5200650"/>
          <p14:tracePt t="130408" x="4545013" y="5175250"/>
          <p14:tracePt t="130413" x="4562475" y="5157788"/>
          <p14:tracePt t="130414" x="4587875" y="5132388"/>
          <p14:tracePt t="130416" x="4605338" y="5132388"/>
          <p14:tracePt t="130418" x="4605338" y="5116513"/>
          <p14:tracePt t="130421" x="4630738" y="5091113"/>
          <p14:tracePt t="130423" x="4646613" y="5073650"/>
          <p14:tracePt t="130424" x="4646613" y="5048250"/>
          <p14:tracePt t="130426" x="4673600" y="5048250"/>
          <p14:tracePt t="130431" x="4689475" y="5005388"/>
          <p14:tracePt t="130431" x="4689475" y="4987925"/>
          <p14:tracePt t="130433" x="4714875" y="4987925"/>
          <p14:tracePt t="130434" x="4714875" y="4962525"/>
          <p14:tracePt t="130439" x="4714875" y="4946650"/>
          <p14:tracePt t="130440" x="4732338" y="4919663"/>
          <p14:tracePt t="130442" x="4732338" y="4903788"/>
          <p14:tracePt t="130443" x="4757738" y="4878388"/>
          <p14:tracePt t="130447" x="4775200" y="4835525"/>
          <p14:tracePt t="130448" x="4800600" y="4818063"/>
          <p14:tracePt t="130450" x="4800600" y="4792663"/>
          <p14:tracePt t="130451" x="4818063" y="4775200"/>
          <p14:tracePt t="130452" x="4818063" y="4749800"/>
          <p14:tracePt t="130453" x="4843463" y="4749800"/>
          <p14:tracePt t="130454" x="4843463" y="4733925"/>
          <p14:tracePt t="130456" x="4859338" y="4708525"/>
          <p14:tracePt t="130456" x="4859338" y="4691063"/>
          <p14:tracePt t="130459" x="4884738" y="4665663"/>
          <p14:tracePt t="130464" x="4927600" y="4579938"/>
          <p14:tracePt t="130469" x="4927600" y="4564063"/>
          <p14:tracePt t="130469" x="4945063" y="4564063"/>
          <p14:tracePt t="130471" x="4945063" y="4538663"/>
          <p14:tracePt t="130472" x="4945063" y="4521200"/>
          <p14:tracePt t="130473" x="4970463" y="4495800"/>
          <p14:tracePt t="130474" x="4970463" y="4478338"/>
          <p14:tracePt t="130475" x="4987925" y="4478338"/>
          <p14:tracePt t="130475" x="4987925" y="4452938"/>
          <p14:tracePt t="130481" x="5029200" y="4368800"/>
          <p14:tracePt t="130481" x="5054600" y="4351338"/>
          <p14:tracePt t="130482" x="5072063" y="4325938"/>
          <p14:tracePt t="130484" x="5072063" y="4308475"/>
          <p14:tracePt t="130486" x="5097463" y="4283075"/>
          <p14:tracePt t="130486" x="5097463" y="4265613"/>
          <p14:tracePt t="130488" x="5114925" y="4265613"/>
          <p14:tracePt t="130488" x="5114925" y="4240213"/>
          <p14:tracePt t="130490" x="5140325" y="4224338"/>
          <p14:tracePt t="130493" x="5140325" y="4197350"/>
          <p14:tracePt t="130497" x="5183188" y="4113213"/>
          <p14:tracePt t="130498" x="5199063" y="4095750"/>
          <p14:tracePt t="130499" x="5199063" y="4070350"/>
          <p14:tracePt t="130501" x="5224463" y="4052888"/>
          <p14:tracePt t="130503" x="5241925" y="4027488"/>
          <p14:tracePt t="130503" x="5241925" y="4011613"/>
          <p14:tracePt t="130505" x="5267325" y="3986213"/>
          <p14:tracePt t="130505" x="5267325" y="3968750"/>
          <p14:tracePt t="130507" x="5284788" y="3943350"/>
          <p14:tracePt t="130507" x="5284788" y="3925888"/>
          <p14:tracePt t="130509" x="5310188" y="3925888"/>
          <p14:tracePt t="130514" x="5353050" y="3798888"/>
          <p14:tracePt t="130518" x="5368925" y="3756025"/>
          <p14:tracePt t="130518" x="5394325" y="3756025"/>
          <p14:tracePt t="130519" x="5394325" y="3730625"/>
          <p14:tracePt t="130520" x="5411788" y="3713163"/>
          <p14:tracePt t="130521" x="5411788" y="3687763"/>
          <p14:tracePt t="130522" x="5411788" y="3671888"/>
          <p14:tracePt t="130523" x="5437188" y="3671888"/>
          <p14:tracePt t="130524" x="5437188" y="3646488"/>
          <p14:tracePt t="130526" x="5454650" y="3629025"/>
          <p14:tracePt t="130530" x="5480050" y="3560763"/>
          <p14:tracePt t="130531" x="5480050" y="3543300"/>
          <p14:tracePt t="130532" x="5497513" y="3517900"/>
          <p14:tracePt t="130535" x="5497513" y="3502025"/>
          <p14:tracePt t="130535" x="5522913" y="3502025"/>
          <p14:tracePt t="130537" x="5522913" y="3475038"/>
          <p14:tracePt t="130537" x="5522913" y="3459163"/>
          <p14:tracePt t="130548" x="5522913" y="3433763"/>
          <p14:tracePt t="130548" x="5522913" y="3416300"/>
          <p14:tracePt t="130549" x="5538788" y="3390900"/>
          <p14:tracePt t="130553" x="5538788" y="3373438"/>
          <p14:tracePt t="130556" x="5538788" y="3348038"/>
          <p14:tracePt t="130558" x="5565775" y="3348038"/>
          <p14:tracePt t="130558" x="5565775" y="3330575"/>
          <p14:tracePt t="130564" x="5565775" y="3305175"/>
          <p14:tracePt t="130573" x="5565775" y="3289300"/>
          <p14:tracePt t="131717" x="5581650" y="3289300"/>
          <p14:tracePt t="131725" x="5607050" y="3289300"/>
          <p14:tracePt t="131727" x="5607050" y="3263900"/>
          <p14:tracePt t="131730" x="5624513" y="3263900"/>
          <p14:tracePt t="131733" x="5649913" y="3246438"/>
          <p14:tracePt t="131736" x="5667375" y="3246438"/>
          <p14:tracePt t="131736" x="5667375" y="3221038"/>
          <p14:tracePt t="131739" x="5692775" y="3221038"/>
          <p14:tracePt t="131741" x="5708650" y="3203575"/>
          <p14:tracePt t="131747" x="5751513" y="3178175"/>
          <p14:tracePt t="131748" x="5776913" y="3178175"/>
          <p14:tracePt t="131750" x="5794375" y="3160713"/>
          <p14:tracePt t="131752" x="5819775" y="3160713"/>
          <p14:tracePt t="131752" x="5819775" y="3135313"/>
          <p14:tracePt t="131754" x="5837238" y="3135313"/>
          <p14:tracePt t="131756" x="5862638" y="3135313"/>
          <p14:tracePt t="131758" x="5880100" y="3119438"/>
          <p14:tracePt t="131771" x="5905500" y="3119438"/>
          <p14:tracePt t="131773" x="5921375" y="3119438"/>
          <p14:tracePt t="131775" x="5946775" y="3094038"/>
          <p14:tracePt t="131781" x="6007100" y="3076575"/>
          <p14:tracePt t="131782" x="6032500" y="3076575"/>
          <p14:tracePt t="131785" x="6049963" y="3051175"/>
          <p14:tracePt t="131787" x="6075363" y="3051175"/>
          <p14:tracePt t="131790" x="6091238" y="3051175"/>
          <p14:tracePt t="131792" x="6116638" y="3051175"/>
          <p14:tracePt t="131793" x="6116638" y="3033713"/>
          <p14:tracePt t="131797" x="6134100" y="3033713"/>
          <p14:tracePt t="131798" x="6159500" y="3033713"/>
          <p14:tracePt t="131803" x="6176963" y="3033713"/>
          <p14:tracePt t="131814" x="6202363" y="3033713"/>
          <p14:tracePt t="131823" x="6219825" y="3033713"/>
          <p14:tracePt t="131830" x="6219825" y="3051175"/>
          <p14:tracePt t="131835" x="6245225" y="3067050"/>
          <p14:tracePt t="131839" x="6245225" y="3094038"/>
          <p14:tracePt t="131847" x="6261100" y="3135313"/>
          <p14:tracePt t="131849" x="6261100" y="3152775"/>
          <p14:tracePt t="131851" x="6286500" y="3152775"/>
          <p14:tracePt t="131859" x="6286500" y="3178175"/>
          <p14:tracePt t="131864" x="6303963" y="3221038"/>
          <p14:tracePt t="131866" x="6303963" y="3238500"/>
          <p14:tracePt t="131868" x="6303963" y="3263900"/>
          <p14:tracePt t="131870" x="6329363" y="3279775"/>
          <p14:tracePt t="131873" x="6329363" y="3305175"/>
          <p14:tracePt t="131875" x="6329363" y="3322638"/>
          <p14:tracePt t="131875" x="6346825" y="3322638"/>
          <p14:tracePt t="131880" x="6346825" y="3365500"/>
          <p14:tracePt t="131881" x="6346825" y="3390900"/>
          <p14:tracePt t="131883" x="6372225" y="3390900"/>
          <p14:tracePt t="131884" x="6372225" y="3408363"/>
          <p14:tracePt t="131886" x="6372225" y="3433763"/>
          <p14:tracePt t="131888" x="6372225" y="3449638"/>
          <p14:tracePt t="131890" x="6389688" y="3475038"/>
          <p14:tracePt t="131892" x="6389688" y="3492500"/>
          <p14:tracePt t="131897" x="6415088" y="3560763"/>
          <p14:tracePt t="131898" x="6415088" y="3578225"/>
          <p14:tracePt t="131901" x="6415088" y="3603625"/>
          <p14:tracePt t="131902" x="6430963" y="3603625"/>
          <p14:tracePt t="131906" x="6430963" y="3619500"/>
          <p14:tracePt t="131907" x="6430963" y="3646488"/>
          <p14:tracePt t="131909" x="6430963" y="3662363"/>
          <p14:tracePt t="131914" x="6456363" y="3705225"/>
          <p14:tracePt t="131914" x="6456363" y="3730625"/>
          <p14:tracePt t="131917" x="6456363" y="3748088"/>
          <p14:tracePt t="131917" x="6473825" y="3748088"/>
          <p14:tracePt t="131919" x="6473825" y="3773488"/>
          <p14:tracePt t="131921" x="6473825" y="3790950"/>
          <p14:tracePt t="131922" x="6473825" y="3816350"/>
          <p14:tracePt t="131924" x="6473825" y="3832225"/>
          <p14:tracePt t="131926" x="6499225" y="3857625"/>
          <p14:tracePt t="131930" x="6499225" y="3900488"/>
          <p14:tracePt t="131931" x="6499225" y="3917950"/>
          <p14:tracePt t="131931" x="6499225" y="3943350"/>
          <p14:tracePt t="131932" x="6516688" y="3943350"/>
          <p14:tracePt t="131933" x="6516688" y="3960813"/>
          <p14:tracePt t="131936" x="6516688" y="3986213"/>
          <p14:tracePt t="131938" x="6516688" y="4002088"/>
          <p14:tracePt t="131940" x="6516688" y="4027488"/>
          <p14:tracePt t="131947" x="6516688" y="4070350"/>
          <p14:tracePt t="131948" x="6516688" y="4087813"/>
          <p14:tracePt t="131948" x="6516688" y="4113213"/>
          <p14:tracePt t="131951" x="6542088" y="4130675"/>
          <p14:tracePt t="131951" x="6542088" y="4156075"/>
          <p14:tracePt t="131953" x="6542088" y="4171950"/>
          <p14:tracePt t="131955" x="6542088" y="4197350"/>
          <p14:tracePt t="131957" x="6542088" y="4214813"/>
          <p14:tracePt t="131958" x="6542088" y="4240213"/>
          <p14:tracePt t="131962" x="6559550" y="4257675"/>
          <p14:tracePt t="131964" x="6559550" y="4300538"/>
          <p14:tracePt t="131967" x="6559550" y="4325938"/>
          <p14:tracePt t="131968" x="6559550" y="4341813"/>
          <p14:tracePt t="131970" x="6559550" y="4368800"/>
          <p14:tracePt t="131972" x="6559550" y="4384675"/>
          <p14:tracePt t="131974" x="6559550" y="4410075"/>
          <p14:tracePt t="131981" x="6559550" y="4427538"/>
          <p14:tracePt t="131983" x="6559550" y="4452938"/>
          <p14:tracePt t="131985" x="6559550" y="4470400"/>
          <p14:tracePt t="131987" x="6559550" y="4495800"/>
          <p14:tracePt t="131990" x="6559550" y="4513263"/>
          <p14:tracePt t="131992" x="6559550" y="4538663"/>
          <p14:tracePt t="131996" x="6559550" y="4554538"/>
          <p14:tracePt t="131998" x="6559550" y="4579938"/>
          <p14:tracePt t="131998" x="6559550" y="4597400"/>
          <p14:tracePt t="132001" x="6559550" y="4622800"/>
          <p14:tracePt t="132003" x="6559550" y="4640263"/>
          <p14:tracePt t="132005" x="6559550" y="4665663"/>
          <p14:tracePt t="132007" x="6559550" y="4683125"/>
          <p14:tracePt t="132009" x="6559550" y="4708525"/>
          <p14:tracePt t="132014" x="6559550" y="4767263"/>
          <p14:tracePt t="132015" x="6559550" y="4792663"/>
          <p14:tracePt t="132025" x="6559550" y="4810125"/>
          <p14:tracePt t="132031" x="6559550" y="4878388"/>
          <p14:tracePt t="132032" x="6559550" y="4894263"/>
          <p14:tracePt t="132034" x="6559550" y="4919663"/>
          <p14:tracePt t="132036" x="6559550" y="4937125"/>
          <p14:tracePt t="132038" x="6559550" y="4962525"/>
          <p14:tracePt t="132040" x="6559550" y="4979988"/>
          <p14:tracePt t="132042" x="6559550" y="5005388"/>
          <p14:tracePt t="132047" x="6559550" y="5048250"/>
          <p14:tracePt t="132048" x="6559550" y="5064125"/>
          <p14:tracePt t="132051" x="6559550" y="5091113"/>
          <p14:tracePt t="132054" x="6559550" y="5106988"/>
          <p14:tracePt t="132056" x="6559550" y="5132388"/>
          <p14:tracePt t="132064" x="6559550" y="5175250"/>
          <p14:tracePt t="132095" x="6559550" y="5192713"/>
          <p14:tracePt t="132127" x="6542088" y="5192713"/>
          <p14:tracePt t="132153" x="6524625" y="5192713"/>
          <p14:tracePt t="132161" x="6499225" y="5192713"/>
          <p14:tracePt t="132166" x="6483350" y="5192713"/>
          <p14:tracePt t="132172" x="6456363" y="5192713"/>
          <p14:tracePt t="132173" x="6456363" y="5175250"/>
          <p14:tracePt t="132179" x="6440488" y="5175250"/>
          <p14:tracePt t="132181" x="6415088" y="5175250"/>
          <p14:tracePt t="132184" x="6397625" y="5157788"/>
          <p14:tracePt t="132296" x="6372225" y="5157788"/>
          <p14:tracePt t="132301" x="6354763" y="5157788"/>
          <p14:tracePt t="132305" x="6329363" y="5157788"/>
          <p14:tracePt t="132309" x="6311900" y="5157788"/>
          <p14:tracePt t="132314" x="6286500" y="5157788"/>
          <p14:tracePt t="132316" x="6270625" y="5157788"/>
          <p14:tracePt t="132319" x="6245225" y="5157788"/>
          <p14:tracePt t="132322" x="6227763" y="5157788"/>
          <p14:tracePt t="132324" x="6227763" y="5175250"/>
          <p14:tracePt t="132324" x="6202363" y="5175250"/>
          <p14:tracePt t="132331" x="6184900" y="5175250"/>
          <p14:tracePt t="132331" x="6159500" y="5175250"/>
          <p14:tracePt t="132332" x="6142038" y="5175250"/>
          <p14:tracePt t="132336" x="6116638" y="5175250"/>
          <p14:tracePt t="132338" x="6100763" y="5175250"/>
          <p14:tracePt t="132338" x="6100763" y="5192713"/>
          <p14:tracePt t="132341" x="6075363" y="5192713"/>
          <p14:tracePt t="132346" x="6057900" y="5192713"/>
          <p14:tracePt t="132348" x="6032500" y="5192713"/>
          <p14:tracePt t="132349" x="6015038" y="5192713"/>
          <p14:tracePt t="132352" x="6015038" y="5218113"/>
          <p14:tracePt t="132352" x="5989638" y="5218113"/>
          <p14:tracePt t="132357" x="5972175" y="5218113"/>
          <p14:tracePt t="132364" x="5946775" y="5235575"/>
          <p14:tracePt t="132365" x="5930900" y="5235575"/>
          <p14:tracePt t="132369" x="5905500" y="5235575"/>
          <p14:tracePt t="132372" x="5888038" y="5235575"/>
          <p14:tracePt t="132374" x="5888038" y="5260975"/>
          <p14:tracePt t="132376" x="5862638" y="5260975"/>
          <p14:tracePt t="132380" x="5845175" y="5260975"/>
          <p14:tracePt t="132385" x="5819775" y="5260975"/>
          <p14:tracePt t="132385" x="5819775" y="5276850"/>
          <p14:tracePt t="132389" x="5802313" y="5276850"/>
          <p14:tracePt t="132393" x="5776913" y="5276850"/>
          <p14:tracePt t="132397" x="5761038" y="5276850"/>
          <p14:tracePt t="132401" x="5761038" y="5302250"/>
          <p14:tracePt t="132401" x="5735638" y="5302250"/>
          <p14:tracePt t="132407" x="5718175" y="5302250"/>
          <p14:tracePt t="132414" x="5692775" y="5302250"/>
          <p14:tracePt t="132420" x="5675313" y="5319713"/>
          <p14:tracePt t="132432" x="5649913" y="5319713"/>
          <p14:tracePt t="132476" x="5649913" y="5345113"/>
          <p14:tracePt t="132488" x="5649913" y="5362575"/>
          <p14:tracePt t="132501" x="5649913" y="5387975"/>
          <p14:tracePt t="132519" x="5649913" y="5405438"/>
          <p14:tracePt t="132564" x="5649913" y="5430838"/>
          <p14:tracePt t="132630" x="5649913" y="5446713"/>
          <p14:tracePt t="132634" x="5667375" y="5446713"/>
          <p14:tracePt t="132640" x="5667375" y="5472113"/>
          <p14:tracePt t="132644" x="5692775" y="5472113"/>
          <p14:tracePt t="132649" x="5692775" y="5489575"/>
          <p14:tracePt t="132654" x="5708650" y="5489575"/>
          <p14:tracePt t="132656" x="5708650" y="5514975"/>
          <p14:tracePt t="132665" x="5735638" y="5514975"/>
          <p14:tracePt t="132666" x="5735638" y="5532438"/>
          <p14:tracePt t="132670" x="5751513" y="5532438"/>
          <p14:tracePt t="132673" x="5751513" y="5557838"/>
          <p14:tracePt t="132681" x="5776913" y="5575300"/>
          <p14:tracePt t="132685" x="5794375" y="5575300"/>
          <p14:tracePt t="132689" x="5794375" y="5600700"/>
          <p14:tracePt t="132693" x="5819775" y="5600700"/>
          <p14:tracePt t="132700" x="5837238" y="5616575"/>
          <p14:tracePt t="132705" x="5862638" y="5616575"/>
          <p14:tracePt t="132714" x="5880100" y="5641975"/>
          <p14:tracePt t="132718" x="5905500" y="5641975"/>
          <p14:tracePt t="132721" x="5905500" y="5659438"/>
          <p14:tracePt t="132723" x="5921375" y="5659438"/>
          <p14:tracePt t="132732" x="5946775" y="5659438"/>
          <p14:tracePt t="132733" x="5946775" y="5684838"/>
          <p14:tracePt t="132734" x="5964238" y="5684838"/>
          <p14:tracePt t="132739" x="5989638" y="5684838"/>
          <p14:tracePt t="132743" x="5989638" y="5702300"/>
          <p14:tracePt t="132748" x="6007100" y="5702300"/>
          <p14:tracePt t="132749" x="6032500" y="5702300"/>
          <p14:tracePt t="132752" x="6049963" y="5702300"/>
          <p14:tracePt t="132753" x="6049963" y="5727700"/>
          <p14:tracePt t="132756" x="6075363" y="5727700"/>
          <p14:tracePt t="132763" x="6091238" y="5727700"/>
          <p14:tracePt t="132765" x="6091238" y="5745163"/>
          <p14:tracePt t="132766" x="6116638" y="5745163"/>
          <p14:tracePt t="132771" x="6134100" y="5745163"/>
          <p14:tracePt t="132778" x="6159500" y="5745163"/>
          <p14:tracePt t="132782" x="6159500" y="5770563"/>
          <p14:tracePt t="132783" x="6176963" y="5770563"/>
          <p14:tracePt t="132789" x="6202363" y="5770563"/>
          <p14:tracePt t="132797" x="6219825" y="5770563"/>
          <p14:tracePt t="132803" x="6245225" y="5770563"/>
          <p14:tracePt t="132812" x="6261100" y="5770563"/>
          <p14:tracePt t="132818" x="6286500" y="5770563"/>
          <p14:tracePt t="132824" x="6303963" y="5770563"/>
          <p14:tracePt t="132831" x="6329363" y="5770563"/>
          <p14:tracePt t="132837" x="6346825" y="5770563"/>
          <p14:tracePt t="132842" x="6372225" y="5770563"/>
          <p14:tracePt t="132848" x="6389688" y="5770563"/>
          <p14:tracePt t="132851" x="6415088" y="5770563"/>
          <p14:tracePt t="132856" x="6430963" y="5770563"/>
          <p14:tracePt t="132863" x="6456363" y="5770563"/>
          <p14:tracePt t="132866" x="6473825" y="5770563"/>
          <p14:tracePt t="132870" x="6499225" y="5770563"/>
          <p14:tracePt t="132874" x="6516688" y="5770563"/>
          <p14:tracePt t="132881" x="6542088" y="5770563"/>
          <p14:tracePt t="132884" x="6559550" y="5770563"/>
          <p14:tracePt t="132888" x="6584950" y="5770563"/>
          <p14:tracePt t="132893" x="6600825" y="5770563"/>
          <p14:tracePt t="132897" x="6626225" y="5770563"/>
          <p14:tracePt t="132899" x="6643688" y="5770563"/>
          <p14:tracePt t="132903" x="6669088" y="5770563"/>
          <p14:tracePt t="132907" x="6686550" y="5770563"/>
          <p14:tracePt t="132913" x="6711950" y="5770563"/>
          <p14:tracePt t="132916" x="6729413" y="5770563"/>
          <p14:tracePt t="132920" x="6754813" y="5770563"/>
          <p14:tracePt t="132923" x="6770688" y="5770563"/>
          <p14:tracePt t="132931" x="6797675" y="5770563"/>
          <p14:tracePt t="132934" x="6813550" y="5770563"/>
          <p14:tracePt t="132940" x="6838950" y="5770563"/>
          <p14:tracePt t="132949" x="6856413" y="5770563"/>
          <p14:tracePt t="132952" x="6881813" y="5770563"/>
          <p14:tracePt t="132962" x="6899275" y="5770563"/>
          <p14:tracePt t="132965" x="6899275" y="5753100"/>
          <p14:tracePt t="132968" x="6924675" y="5753100"/>
          <p14:tracePt t="132974" x="6942138" y="5753100"/>
          <p14:tracePt t="132982" x="6967538" y="5753100"/>
          <p14:tracePt t="132986" x="6967538" y="5727700"/>
          <p14:tracePt t="132987" x="6983413" y="5727700"/>
          <p14:tracePt t="132992" x="7008813" y="5727700"/>
          <p14:tracePt t="132998" x="7026275" y="5727700"/>
          <p14:tracePt t="133000" x="7026275" y="5710238"/>
          <p14:tracePt t="133001" x="7051675" y="5710238"/>
          <p14:tracePt t="133006" x="7069138" y="5710238"/>
          <p14:tracePt t="133015" x="7112000" y="5684838"/>
          <p14:tracePt t="133016" x="7137400" y="5684838"/>
          <p14:tracePt t="133020" x="7153275" y="5684838"/>
          <p14:tracePt t="133021" x="7153275" y="5668963"/>
          <p14:tracePt t="133022" x="7178675" y="5668963"/>
          <p14:tracePt t="133030" x="7196138" y="5668963"/>
          <p14:tracePt t="133031" x="7221538" y="5641975"/>
          <p14:tracePt t="133033" x="7239000" y="5641975"/>
          <p14:tracePt t="133036" x="7264400" y="5641975"/>
          <p14:tracePt t="133038" x="7264400" y="5626100"/>
          <p14:tracePt t="133040" x="7281863" y="5626100"/>
          <p14:tracePt t="133047" x="7307263" y="5600700"/>
          <p14:tracePt t="133049" x="7323138" y="5600700"/>
          <p14:tracePt t="133052" x="7348538" y="5600700"/>
          <p14:tracePt t="133056" x="7348538" y="5583238"/>
          <p14:tracePt t="133057" x="7366000" y="5583238"/>
          <p14:tracePt t="133064" x="7391400" y="5583238"/>
          <p14:tracePt t="133067" x="7391400" y="5557838"/>
          <p14:tracePt t="133068" x="7408863" y="5557838"/>
          <p14:tracePt t="133081" x="7434263" y="5557838"/>
          <p14:tracePt t="133081" x="7434263" y="5540375"/>
          <p14:tracePt t="133117" x="7434263" y="5514975"/>
          <p14:tracePt t="133137" x="7451725" y="5514975"/>
          <p14:tracePt t="133141" x="7451725" y="5497513"/>
          <p14:tracePt t="133153" x="7451725" y="5472113"/>
          <p14:tracePt t="133167" x="7451725" y="5456238"/>
          <p14:tracePt t="133173" x="7477125" y="5456238"/>
          <p14:tracePt t="133182" x="7477125" y="5430838"/>
          <p14:tracePt t="133198" x="7477125" y="5413375"/>
          <p14:tracePt t="133209" x="7477125" y="5387975"/>
          <p14:tracePt t="133223" x="7477125" y="5370513"/>
          <p14:tracePt t="133235" x="7477125" y="5345113"/>
          <p14:tracePt t="133247" x="7477125" y="5327650"/>
          <p14:tracePt t="133269" x="7477125" y="5302250"/>
          <p14:tracePt t="133288" x="7477125" y="5286375"/>
          <p14:tracePt t="133304" x="7477125" y="5260975"/>
          <p14:tracePt t="133318" x="7477125" y="5243513"/>
          <p14:tracePt t="133856" x="7459663" y="5243513"/>
          <p14:tracePt t="133867" x="7434263" y="5260975"/>
          <p14:tracePt t="133872" x="7416800" y="5260975"/>
          <p14:tracePt t="133875" x="7391400" y="5260975"/>
          <p14:tracePt t="133885" x="7373938" y="5260975"/>
          <p14:tracePt t="133890" x="7348538" y="5260975"/>
          <p14:tracePt t="133891" x="7348538" y="5276850"/>
          <p14:tracePt t="133898" x="7332663" y="5276850"/>
          <p14:tracePt t="133904" x="7307263" y="5276850"/>
          <p14:tracePt t="133908" x="7289800" y="5276850"/>
          <p14:tracePt t="133918" x="7264400" y="5276850"/>
          <p14:tracePt t="133921" x="7264400" y="5302250"/>
          <p14:tracePt t="133924" x="7246938" y="5302250"/>
          <p14:tracePt t="133932" x="7221538" y="5302250"/>
          <p14:tracePt t="133946" x="7204075" y="5302250"/>
          <p14:tracePt t="133956" x="7178675" y="5302250"/>
          <p14:tracePt t="133963" x="7178675" y="5319713"/>
          <p14:tracePt t="133980" x="7162800" y="5319713"/>
          <p14:tracePt t="134000" x="7137400" y="5319713"/>
          <p14:tracePt t="134006" x="7119938" y="5319713"/>
          <p14:tracePt t="134018" x="7094538" y="5319713"/>
          <p14:tracePt t="134023" x="7077075" y="5319713"/>
          <p14:tracePt t="134029" x="7051675" y="5319713"/>
          <p14:tracePt t="134038" x="7034213" y="5319713"/>
          <p14:tracePt t="134041" x="7008813" y="5319713"/>
          <p14:tracePt t="134051" x="6992938" y="5319713"/>
          <p14:tracePt t="134056" x="6967538" y="5319713"/>
          <p14:tracePt t="134058" x="6950075" y="5319713"/>
          <p14:tracePt t="134066" x="6924675" y="5319713"/>
          <p14:tracePt t="134070" x="6907213" y="5319713"/>
          <p14:tracePt t="134073" x="6881813" y="5319713"/>
          <p14:tracePt t="134080" x="6864350" y="5319713"/>
          <p14:tracePt t="134085" x="6838950" y="5319713"/>
          <p14:tracePt t="134089" x="6823075" y="5319713"/>
          <p14:tracePt t="134103" x="6797675" y="5319713"/>
          <p14:tracePt t="134105" x="6780213" y="5319713"/>
          <p14:tracePt t="134116" x="6754813" y="5319713"/>
          <p14:tracePt t="134123" x="6737350" y="5319713"/>
          <p14:tracePt t="134130" x="6711950" y="5319713"/>
          <p14:tracePt t="134135" x="6694488" y="5319713"/>
          <p14:tracePt t="134140" x="6669088" y="5319713"/>
          <p14:tracePt t="134149" x="6653213" y="5319713"/>
          <p14:tracePt t="134154" x="6626225" y="5302250"/>
          <p14:tracePt t="134156" x="6610350" y="5302250"/>
          <p14:tracePt t="134165" x="6584950" y="5302250"/>
          <p14:tracePt t="134168" x="6567488" y="5302250"/>
          <p14:tracePt t="134172" x="6542088" y="5302250"/>
          <p14:tracePt t="134175" x="6524625" y="5302250"/>
          <p14:tracePt t="134183" x="6499225" y="5302250"/>
          <p14:tracePt t="134187" x="6483350" y="5302250"/>
          <p14:tracePt t="134189" x="6456363" y="5302250"/>
          <p14:tracePt t="134191" x="6440488" y="5302250"/>
          <p14:tracePt t="134199" x="6415088" y="5302250"/>
          <p14:tracePt t="134203" x="6397625" y="5302250"/>
          <p14:tracePt t="134205" x="6372225" y="5302250"/>
          <p14:tracePt t="134207" x="6354763" y="5302250"/>
          <p14:tracePt t="134215" x="6329363" y="5302250"/>
          <p14:tracePt t="134220" x="6311900" y="5302250"/>
          <p14:tracePt t="134224" x="6286500" y="5302250"/>
          <p14:tracePt t="134235" x="6245225" y="5302250"/>
          <p14:tracePt t="134246" x="6227763" y="5302250"/>
          <p14:tracePt t="134304" x="6202363" y="5302250"/>
          <p14:tracePt t="134354" x="6184900" y="5302250"/>
          <p14:tracePt t="134375" x="6159500" y="5302250"/>
          <p14:tracePt t="134385" x="6142038" y="5302250"/>
          <p14:tracePt t="134393" x="6116638" y="5302250"/>
          <p14:tracePt t="134401" x="6100763" y="5302250"/>
          <p14:tracePt t="134413" x="6075363" y="5302250"/>
          <p14:tracePt t="134426" x="6057900" y="5302250"/>
          <p14:tracePt t="134443" x="6032500" y="5302250"/>
          <p14:tracePt t="134461" x="6015038" y="5302250"/>
          <p14:tracePt t="134481" x="5989638" y="5302250"/>
          <p14:tracePt t="134490" x="5989638" y="5319713"/>
          <p14:tracePt t="134497" x="5972175" y="5319713"/>
          <p14:tracePt t="134514" x="5946775" y="5319713"/>
          <p14:tracePt t="134525" x="5930900" y="5319713"/>
          <p14:tracePt t="134534" x="5905500" y="5319713"/>
          <p14:tracePt t="134540" x="5888038" y="5319713"/>
          <p14:tracePt t="134547" x="5862638" y="5319713"/>
          <p14:tracePt t="134553" x="5845175" y="5345113"/>
          <p14:tracePt t="134564" x="5819775" y="5345113"/>
          <p14:tracePt t="134571" x="5802313" y="5345113"/>
          <p14:tracePt t="134584" x="5776913" y="5345113"/>
          <p14:tracePt t="134598" x="5761038" y="5345113"/>
          <p14:tracePt t="134619" x="5735638" y="5345113"/>
          <p14:tracePt t="134635" x="5718175" y="5345113"/>
          <p14:tracePt t="134647" x="5692775" y="5345113"/>
          <p14:tracePt t="134658" x="5675313" y="5345113"/>
          <p14:tracePt t="134658" x="5675313" y="5362575"/>
          <p14:tracePt t="134668" x="5649913" y="5362575"/>
          <p14:tracePt t="134680" x="5632450" y="5362575"/>
          <p14:tracePt t="134691" x="5607050" y="5387975"/>
          <p14:tracePt t="134717" x="5591175" y="5387975"/>
          <p14:tracePt t="134754" x="5565775" y="5387975"/>
          <p14:tracePt t="134767" x="5548313" y="5387975"/>
          <p14:tracePt t="134780" x="5522913" y="5387975"/>
          <p14:tracePt t="134793" x="5505450" y="5387975"/>
          <p14:tracePt t="134861" x="5480050" y="5387975"/>
          <p14:tracePt t="134900" x="5462588" y="5387975"/>
          <p14:tracePt t="134908" x="5462588" y="5370513"/>
          <p14:tracePt t="135068" x="5437188" y="5370513"/>
          <p14:tracePt t="135083" x="5437188" y="5345113"/>
          <p14:tracePt t="135395" x="5454650" y="5345113"/>
          <p14:tracePt t="135409" x="5454650" y="5327650"/>
          <p14:tracePt t="135413" x="5480050" y="5327650"/>
          <p14:tracePt t="135683" x="5462588" y="5327650"/>
          <p14:tracePt t="135690" x="5437188" y="5327650"/>
          <p14:tracePt t="135697" x="5421313" y="5327650"/>
          <p14:tracePt t="135704" x="5394325" y="5327650"/>
          <p14:tracePt t="135714" x="5378450" y="5327650"/>
          <p14:tracePt t="135741" x="5353050" y="5327650"/>
          <p14:tracePt t="135837" x="5335588" y="5327650"/>
          <p14:tracePt t="135867" x="5310188" y="5327650"/>
          <p14:tracePt t="135884" x="5292725" y="5327650"/>
          <p14:tracePt t="135897" x="5267325" y="5327650"/>
          <p14:tracePt t="135910" x="5249863" y="5327650"/>
          <p14:tracePt t="135914" x="5249863" y="5302250"/>
          <p14:tracePt t="135926" x="5224463" y="5302250"/>
          <p14:tracePt t="135960" x="5208588" y="5302250"/>
          <p14:tracePt t="135977" x="5183188" y="5302250"/>
          <p14:tracePt t="135998" x="5165725" y="5302250"/>
          <p14:tracePt t="136015" x="5140325" y="5302250"/>
          <p14:tracePt t="136022" x="5122863" y="5302250"/>
          <p14:tracePt t="136023" x="5122863" y="5286375"/>
          <p14:tracePt t="136030" x="5097463" y="5260975"/>
          <p14:tracePt t="136034" x="5080000" y="5260975"/>
          <p14:tracePt t="136053" x="5054600" y="5260975"/>
          <p14:tracePt t="136081" x="5038725" y="5260975"/>
          <p14:tracePt t="136127" x="5013325" y="5260975"/>
          <p14:tracePt t="137185" x="5029200" y="5260975"/>
          <p14:tracePt t="137201" x="5054600" y="5260975"/>
          <p14:tracePt t="137247" x="5054600" y="5243513"/>
          <p14:tracePt t="137278" x="5054600" y="5218113"/>
          <p14:tracePt t="137297" x="5054600" y="5200650"/>
          <p14:tracePt t="137324" x="5054600" y="5175250"/>
          <p14:tracePt t="137339" x="5054600" y="5157788"/>
          <p14:tracePt t="137352" x="5054600" y="5132388"/>
          <p14:tracePt t="137366" x="5054600" y="5116513"/>
          <p14:tracePt t="137387" x="5054600" y="5091113"/>
          <p14:tracePt t="137398" x="5072063" y="5091113"/>
          <p14:tracePt t="137416" x="5072063" y="5073650"/>
          <p14:tracePt t="137451" x="5072063" y="5048250"/>
          <p14:tracePt t="137471" x="5072063" y="5030788"/>
          <p14:tracePt t="137491" x="5072063" y="5005388"/>
          <p14:tracePt t="137504" x="5072063" y="4987925"/>
          <p14:tracePt t="137514" x="5072063" y="4962525"/>
          <p14:tracePt t="137519" x="5097463" y="4962525"/>
          <p14:tracePt t="137524" x="5097463" y="4946650"/>
          <p14:tracePt t="137534" x="5097463" y="4919663"/>
          <p14:tracePt t="137546" x="5097463" y="4903788"/>
          <p14:tracePt t="137551" x="5097463" y="4878388"/>
          <p14:tracePt t="137563" x="5097463" y="4860925"/>
          <p14:tracePt t="137571" x="5097463" y="4835525"/>
          <p14:tracePt t="137581" x="5097463" y="4818063"/>
          <p14:tracePt t="137591" x="5097463" y="4792663"/>
          <p14:tracePt t="137601" x="5097463" y="4775200"/>
          <p14:tracePt t="137621" x="5097463" y="4749800"/>
          <p14:tracePt t="137643" x="5097463" y="4733925"/>
          <p14:tracePt t="137660" x="5097463" y="4708525"/>
          <p14:tracePt t="137664" x="5080000" y="4708525"/>
          <p14:tracePt t="137676" x="5080000" y="4691063"/>
          <p14:tracePt t="137681" x="5054600" y="4691063"/>
          <p14:tracePt t="137696" x="5054600" y="4665663"/>
          <p14:tracePt t="137702" x="5038725" y="4665663"/>
          <p14:tracePt t="137747" x="5038725" y="4648200"/>
          <p14:tracePt t="137787" x="5013325" y="4648200"/>
          <p14:tracePt t="137803" x="5013325" y="4622800"/>
          <p14:tracePt t="137944" x="5013325" y="4605338"/>
          <p14:tracePt t="137952" x="4995863" y="4605338"/>
          <p14:tracePt t="138336" x="5013325" y="4605338"/>
          <p14:tracePt t="138337" x="5013325" y="4622800"/>
          <p14:tracePt t="138364" x="5013325" y="4640263"/>
          <p14:tracePt t="138366" x="5029200" y="4640263"/>
          <p14:tracePt t="138384" x="5029200" y="4665663"/>
          <p14:tracePt t="138397" x="5054600" y="4665663"/>
          <p14:tracePt t="138403" x="5054600" y="4683125"/>
          <p14:tracePt t="138425" x="5054600" y="4708525"/>
          <p14:tracePt t="138434" x="5072063" y="4708525"/>
          <p14:tracePt t="138441" x="5072063" y="4724400"/>
          <p14:tracePt t="138451" x="5072063" y="4749800"/>
          <p14:tracePt t="138463" x="5097463" y="4767263"/>
          <p14:tracePt t="138471" x="5097463" y="4792663"/>
          <p14:tracePt t="138481" x="5097463" y="4810125"/>
          <p14:tracePt t="138488" x="5114925" y="4810125"/>
          <p14:tracePt t="138491" x="5114925" y="4835525"/>
          <p14:tracePt t="138502" x="5114925" y="4852988"/>
          <p14:tracePt t="138514" x="5114925" y="4878388"/>
          <p14:tracePt t="138522" x="5114925" y="4894263"/>
          <p14:tracePt t="138531" x="5114925" y="4919663"/>
          <p14:tracePt t="138537" x="5114925" y="4937125"/>
          <p14:tracePt t="138546" x="5114925" y="4962525"/>
          <p14:tracePt t="138551" x="5114925" y="4979988"/>
          <p14:tracePt t="138563" x="5114925" y="5005388"/>
          <p14:tracePt t="138569" x="5114925" y="5022850"/>
          <p14:tracePt t="138580" x="5114925" y="5048250"/>
          <p14:tracePt t="138587" x="5114925" y="5064125"/>
          <p14:tracePt t="138598" x="5114925" y="5091113"/>
          <p14:tracePt t="138606" x="5114925" y="5106988"/>
          <p14:tracePt t="138614" x="5114925" y="5132388"/>
          <p14:tracePt t="138623" x="5114925" y="5149850"/>
          <p14:tracePt t="138632" x="5114925" y="5175250"/>
          <p14:tracePt t="138643" x="5114925" y="5192713"/>
          <p14:tracePt t="138655" x="5114925" y="5218113"/>
          <p14:tracePt t="138665" x="5114925" y="5235575"/>
          <p14:tracePt t="138675" x="5114925" y="5260975"/>
          <p14:tracePt t="138684" x="5114925" y="5276850"/>
          <p14:tracePt t="138692" x="5114925" y="5302250"/>
          <p14:tracePt t="138700" x="5114925" y="5319713"/>
          <p14:tracePt t="138713" x="5114925" y="5345113"/>
          <p14:tracePt t="138835" x="5114925" y="5362575"/>
          <p14:tracePt t="139251" x="5114925" y="5345113"/>
          <p14:tracePt t="139267" x="5114925" y="5327650"/>
          <p14:tracePt t="139282" x="5114925" y="5302250"/>
          <p14:tracePt t="139289" x="5140325" y="5302250"/>
          <p14:tracePt t="139293" x="5140325" y="5286375"/>
          <p14:tracePt t="139304" x="5140325" y="5260975"/>
          <p14:tracePt t="139314" x="5140325" y="5243513"/>
          <p14:tracePt t="139330" x="5140325" y="5218113"/>
          <p14:tracePt t="139331" x="5157788" y="5218113"/>
          <p14:tracePt t="139348" x="5157788" y="5200650"/>
          <p14:tracePt t="139381" x="5157788" y="5175250"/>
          <p14:tracePt t="139411" x="5157788" y="5157788"/>
          <p14:tracePt t="139430" x="5157788" y="5132388"/>
          <p14:tracePt t="139448" x="5157788" y="5116513"/>
          <p14:tracePt t="139466" x="5157788" y="5091113"/>
          <p14:tracePt t="139483" x="5157788" y="5073650"/>
          <p14:tracePt t="139500" x="5157788" y="5048250"/>
          <p14:tracePt t="139514" x="5157788" y="5030788"/>
          <p14:tracePt t="139531" x="5157788" y="5005388"/>
          <p14:tracePt t="139547" x="5157788" y="4987925"/>
          <p14:tracePt t="139564" x="5157788" y="4962525"/>
          <p14:tracePt t="139573" x="5140325" y="4962525"/>
          <p14:tracePt t="139586" x="5140325" y="4946650"/>
          <p14:tracePt t="139654" x="5140325" y="4919663"/>
          <p14:tracePt t="139671" x="5140325" y="4903788"/>
          <p14:tracePt t="139676" x="5122863" y="4903788"/>
          <p14:tracePt t="139687" x="5122863" y="4878388"/>
          <p14:tracePt t="139716" x="5122863" y="4860925"/>
          <p14:tracePt t="139751" x="5122863" y="4835525"/>
          <p14:tracePt t="139781" x="5122863" y="4818063"/>
          <p14:tracePt t="140025" x="5122863" y="4835525"/>
          <p14:tracePt t="140040" x="5122863" y="4852988"/>
          <p14:tracePt t="140061" x="5122863" y="4878388"/>
          <p14:tracePt t="140070" x="5140325" y="4878388"/>
          <p14:tracePt t="140080" x="5140325" y="4894263"/>
          <p14:tracePt t="140120" x="5140325" y="4919663"/>
          <p14:tracePt t="140170" x="5140325" y="4937125"/>
          <p14:tracePt t="140211" x="5140325" y="4962525"/>
          <p14:tracePt t="140235" x="5157788" y="4962525"/>
          <p14:tracePt t="140248" x="5157788" y="4979988"/>
          <p14:tracePt t="140261" x="5183188" y="4979988"/>
          <p14:tracePt t="140265" x="5183188" y="5005388"/>
          <p14:tracePt t="140283" x="5199063" y="5005388"/>
          <p14:tracePt t="140286" x="5199063" y="5022850"/>
          <p14:tracePt t="140304" x="5224463" y="5022850"/>
          <p14:tracePt t="140314" x="5224463" y="5048250"/>
          <p14:tracePt t="140318" x="5241925" y="5048250"/>
          <p14:tracePt t="140333" x="5267325" y="5048250"/>
          <p14:tracePt t="140335" x="5267325" y="5064125"/>
          <p14:tracePt t="140350" x="5284788" y="5064125"/>
          <p14:tracePt t="140350" x="5284788" y="5091113"/>
          <p14:tracePt t="140364" x="5310188" y="5091113"/>
          <p14:tracePt t="140367" x="5310188" y="5106988"/>
          <p14:tracePt t="140381" x="5327650" y="5132388"/>
          <p14:tracePt t="140398" x="5327650" y="5149850"/>
          <p14:tracePt t="140401" x="5353050" y="5149850"/>
          <p14:tracePt t="140414" x="5353050" y="5175250"/>
          <p14:tracePt t="140431" x="5353050" y="5192713"/>
          <p14:tracePt t="140441" x="5353050" y="5218113"/>
          <p14:tracePt t="140451" x="5353050" y="5235575"/>
          <p14:tracePt t="140463" x="5353050" y="5260975"/>
          <p14:tracePt t="140469" x="5353050" y="5276850"/>
          <p14:tracePt t="140481" x="5353050" y="5302250"/>
          <p14:tracePt t="140490" x="5353050" y="5319713"/>
          <p14:tracePt t="140501" x="5353050" y="5345113"/>
          <p14:tracePt t="140520" x="5353050" y="5362575"/>
          <p14:tracePt t="140531" x="5353050" y="5387975"/>
          <p14:tracePt t="140540" x="5335588" y="5387975"/>
          <p14:tracePt t="140547" x="5335588" y="5405438"/>
          <p14:tracePt t="140574" x="5335588" y="5430838"/>
          <p14:tracePt t="140619" x="5310188" y="5430838"/>
          <p14:tracePt t="140632" x="5310188" y="5446713"/>
          <p14:tracePt t="140656" x="5310188" y="5472113"/>
          <p14:tracePt t="140659" x="5292725" y="5472113"/>
          <p14:tracePt t="140708" x="5292725" y="5489575"/>
          <p14:tracePt t="140711" x="5267325" y="5489575"/>
          <p14:tracePt t="140761" x="5249863" y="5489575"/>
          <p14:tracePt t="140777" x="5224463" y="5489575"/>
          <p14:tracePt t="140791" x="5208588" y="5489575"/>
          <p14:tracePt t="140814" x="5183188" y="5489575"/>
          <p14:tracePt t="140855" x="5165725" y="5489575"/>
          <p14:tracePt t="140880" x="5140325" y="5489575"/>
          <p14:tracePt t="140921" x="5122863" y="5489575"/>
          <p14:tracePt t="141011" x="5097463" y="5489575"/>
          <p14:tracePt t="141247" x="5097463" y="5472113"/>
          <p14:tracePt t="141307" x="5097463" y="5456238"/>
          <p14:tracePt t="141446" x="5097463" y="5430838"/>
          <p14:tracePt t="141456" x="5080000" y="5430838"/>
          <p14:tracePt t="141574" x="5054600" y="5430838"/>
          <p14:tracePt t="141659" x="5054600" y="5413375"/>
          <p14:tracePt t="141890" x="5054600" y="5387975"/>
          <p14:tracePt t="142443" x="5038725" y="5387975"/>
          <p14:tracePt t="142521" x="5013325" y="5387975"/>
          <p14:tracePt t="142524" x="5013325" y="5370513"/>
          <p14:tracePt t="142531" x="4995863" y="5370513"/>
          <p14:tracePt t="142537" x="4995863" y="5345113"/>
          <p14:tracePt t="142551" x="4970463" y="5345113"/>
          <p14:tracePt t="142564" x="4970463" y="5327650"/>
          <p14:tracePt t="142853" x="4970463" y="5302250"/>
          <p14:tracePt t="142883" x="4970463" y="5286375"/>
          <p14:tracePt t="142901" x="4970463" y="5260975"/>
          <p14:tracePt t="142920" x="4970463" y="5243513"/>
          <p14:tracePt t="142941" x="4970463" y="5218113"/>
          <p14:tracePt t="142963" x="4970463" y="5200650"/>
          <p14:tracePt t="142984" x="4970463" y="5175250"/>
          <p14:tracePt t="143030" x="4970463" y="5157788"/>
          <p14:tracePt t="143077" x="4970463" y="5132388"/>
          <p14:tracePt t="143112" x="4970463" y="5116513"/>
          <p14:tracePt t="143125" x="4970463" y="5091113"/>
          <p14:tracePt t="143147" x="4970463" y="5073650"/>
          <p14:tracePt t="143181" x="4970463" y="5048250"/>
          <p14:tracePt t="143227" x="4970463" y="5030788"/>
          <p14:tracePt t="143270" x="4970463" y="5005388"/>
          <p14:tracePt t="143297" x="4970463" y="4987925"/>
          <p14:tracePt t="143321" x="4953000" y="4987925"/>
          <p14:tracePt t="143325" x="4953000" y="4962525"/>
          <p14:tracePt t="143584" x="4953000" y="4979988"/>
          <p14:tracePt t="143599" x="4953000" y="5005388"/>
          <p14:tracePt t="143604" x="4970463" y="5005388"/>
          <p14:tracePt t="143615" x="4970463" y="5022850"/>
          <p14:tracePt t="143627" x="4970463" y="5048250"/>
          <p14:tracePt t="143631" x="4987925" y="5048250"/>
          <p14:tracePt t="143638" x="4987925" y="5064125"/>
          <p14:tracePt t="143650" x="4987925" y="5091113"/>
          <p14:tracePt t="143651" x="5013325" y="5091113"/>
          <p14:tracePt t="143663" x="5013325" y="5106988"/>
          <p14:tracePt t="143675" x="5029200" y="5106988"/>
          <p14:tracePt t="143675" x="5029200" y="5132388"/>
          <p14:tracePt t="143709" x="5029200" y="5149850"/>
          <p14:tracePt t="143762" x="5029200" y="5175250"/>
          <p14:tracePt t="143786" x="5029200" y="5192713"/>
          <p14:tracePt t="143803" x="5054600" y="5218113"/>
          <p14:tracePt t="143817" x="5054600" y="5235575"/>
          <p14:tracePt t="143830" x="5054600" y="5260975"/>
          <p14:tracePt t="143842" x="5072063" y="5260975"/>
          <p14:tracePt t="143843" x="5072063" y="5276850"/>
          <p14:tracePt t="143904" x="5072063" y="5302250"/>
          <p14:tracePt t="143982" x="5072063" y="5319713"/>
          <p14:tracePt t="144009" x="5097463" y="5319713"/>
          <p14:tracePt t="144030" x="5097463" y="5345113"/>
          <p14:tracePt t="144073" x="5114925" y="5345113"/>
          <p14:tracePt t="144075" x="5114925" y="5362575"/>
          <p14:tracePt t="144093" x="5140325" y="5362575"/>
          <p14:tracePt t="144114" x="5157788" y="5362575"/>
          <p14:tracePt t="144246" x="5140325" y="5362575"/>
          <p14:tracePt t="144275" x="5122863" y="5362575"/>
          <p14:tracePt t="144292" x="5097463" y="5362575"/>
          <p14:tracePt t="144309" x="5080000" y="5362575"/>
          <p14:tracePt t="144324" x="5054600" y="5362575"/>
          <p14:tracePt t="144367" x="5038725" y="5362575"/>
          <p14:tracePt t="144390" x="5013325" y="5362575"/>
          <p14:tracePt t="144402" x="4995863" y="5362575"/>
          <p14:tracePt t="144415" x="4970463" y="5362575"/>
          <p14:tracePt t="144432" x="4953000" y="5362575"/>
          <p14:tracePt t="144447" x="4953000" y="5387975"/>
          <p14:tracePt t="144461" x="4927600" y="5387975"/>
          <p14:tracePt t="144484" x="4910138" y="5387975"/>
          <p14:tracePt t="144505" x="4884738" y="5387975"/>
          <p14:tracePt t="144520" x="4868863" y="5387975"/>
          <p14:tracePt t="144539" x="4843463" y="5387975"/>
          <p14:tracePt t="144579" x="4826000" y="5387975"/>
          <p14:tracePt t="144610" x="4800600" y="5387975"/>
          <p14:tracePt t="144691" x="4783138" y="5387975"/>
          <p14:tracePt t="144836" x="4800600" y="5387975"/>
          <p14:tracePt t="144844" x="4818063" y="5387975"/>
          <p14:tracePt t="144849" x="4843463" y="5387975"/>
          <p14:tracePt t="144854" x="4859338" y="5387975"/>
          <p14:tracePt t="144856" x="4859338" y="5405438"/>
          <p14:tracePt t="144859" x="4884738" y="5405438"/>
          <p14:tracePt t="144864" x="4902200" y="5405438"/>
          <p14:tracePt t="144868" x="4927600" y="5405438"/>
          <p14:tracePt t="144873" x="4945063" y="5405438"/>
          <p14:tracePt t="144880" x="4970463" y="5430838"/>
          <p14:tracePt t="144886" x="4987925" y="5430838"/>
          <p14:tracePt t="144892" x="5013325" y="5430838"/>
          <p14:tracePt t="144901" x="5029200" y="5430838"/>
          <p14:tracePt t="144913" x="5054600" y="5430838"/>
          <p14:tracePt t="144920" x="5072063" y="5430838"/>
          <p14:tracePt t="144930" x="5097463" y="5430838"/>
          <p14:tracePt t="144932" x="5097463" y="5446713"/>
          <p14:tracePt t="144938" x="5114925" y="5446713"/>
          <p14:tracePt t="144947" x="5140325" y="5446713"/>
          <p14:tracePt t="144954" x="5157788" y="5446713"/>
          <p14:tracePt t="144963" x="5183188" y="5446713"/>
          <p14:tracePt t="144965" x="5199063" y="5446713"/>
          <p14:tracePt t="144973" x="5224463" y="5446713"/>
          <p14:tracePt t="144980" x="5241925" y="5446713"/>
          <p14:tracePt t="144986" x="5267325" y="5446713"/>
          <p14:tracePt t="144991" x="5284788" y="5446713"/>
          <p14:tracePt t="145001" x="5310188" y="5446713"/>
          <p14:tracePt t="145013" x="5327650" y="5446713"/>
          <p14:tracePt t="145018" x="5353050" y="5446713"/>
          <p14:tracePt t="145029" x="5368925" y="5446713"/>
          <p14:tracePt t="145035" x="5394325" y="5446713"/>
          <p14:tracePt t="145041" x="5411788" y="5446713"/>
          <p14:tracePt t="145051" x="5437188" y="5446713"/>
          <p14:tracePt t="145062" x="5454650" y="5446713"/>
          <p14:tracePt t="145071" x="5480050" y="5446713"/>
          <p14:tracePt t="145083" x="5497513" y="5446713"/>
          <p14:tracePt t="145099" x="5522913" y="5446713"/>
          <p14:tracePt t="145114" x="5538788" y="5446713"/>
          <p14:tracePt t="145130" x="5565775" y="5446713"/>
          <p14:tracePt t="145138" x="5581650" y="5446713"/>
          <p14:tracePt t="145146" x="5581650" y="5430838"/>
          <p14:tracePt t="145147" x="5607050" y="5430838"/>
          <p14:tracePt t="145155" x="5624513" y="5430838"/>
          <p14:tracePt t="145164" x="5649913" y="5430838"/>
          <p14:tracePt t="145181" x="5667375" y="5413375"/>
          <p14:tracePt t="145573" x="5649913" y="5413375"/>
          <p14:tracePt t="145580" x="5632450" y="5413375"/>
          <p14:tracePt t="145586" x="5607050" y="5413375"/>
          <p14:tracePt t="145592" x="5591175" y="5413375"/>
          <p14:tracePt t="145597" x="5565775" y="5413375"/>
          <p14:tracePt t="145603" x="5548313" y="5413375"/>
          <p14:tracePt t="145608" x="5522913" y="5413375"/>
          <p14:tracePt t="145614" x="5505450" y="5413375"/>
          <p14:tracePt t="145619" x="5480050" y="5413375"/>
          <p14:tracePt t="145623" x="5480050" y="5387975"/>
          <p14:tracePt t="145625" x="5462588" y="5387975"/>
          <p14:tracePt t="145631" x="5437188" y="5387975"/>
          <p14:tracePt t="145636" x="5421313" y="5387975"/>
          <p14:tracePt t="145642" x="5394325" y="5387975"/>
          <p14:tracePt t="145648" x="5378450" y="5370513"/>
          <p14:tracePt t="145651" x="5353050" y="5370513"/>
          <p14:tracePt t="145655" x="5335588" y="5370513"/>
          <p14:tracePt t="145663" x="5310188" y="5370513"/>
          <p14:tracePt t="145664" x="5292725" y="5345113"/>
          <p14:tracePt t="145668" x="5267325" y="5345113"/>
          <p14:tracePt t="145672" x="5249863" y="5345113"/>
          <p14:tracePt t="145676" x="5224463" y="5345113"/>
          <p14:tracePt t="145681" x="5208588" y="5327650"/>
          <p14:tracePt t="145685" x="5183188" y="5327650"/>
          <p14:tracePt t="145689" x="5165725" y="5327650"/>
          <p14:tracePt t="145696" x="5140325" y="5327650"/>
          <p14:tracePt t="145698" x="5122863" y="5327650"/>
          <p14:tracePt t="145698" x="5122863" y="5302250"/>
          <p14:tracePt t="145704" x="5097463" y="5302250"/>
          <p14:tracePt t="145709" x="5080000" y="5302250"/>
          <p14:tracePt t="145716" x="5054600" y="5302250"/>
          <p14:tracePt t="146115" x="5054600" y="5319713"/>
          <p14:tracePt t="146136" x="5054600" y="5345113"/>
          <p14:tracePt t="146166" x="5038725" y="5345113"/>
          <p14:tracePt t="146180" x="5038725" y="5362575"/>
          <p14:tracePt t="146283" x="5038725" y="5387975"/>
          <p14:tracePt t="146298" x="5038725" y="5405438"/>
          <p14:tracePt t="146314" x="5038725" y="5430838"/>
          <p14:tracePt t="146326" x="5038725" y="5446713"/>
          <p14:tracePt t="146337" x="5038725" y="5472113"/>
          <p14:tracePt t="146347" x="5038725" y="5489575"/>
          <p14:tracePt t="146361" x="5038725" y="5514975"/>
          <p14:tracePt t="146518" x="5013325" y="5514975"/>
          <p14:tracePt t="146737" x="4995863" y="5514975"/>
          <p14:tracePt t="146754" x="4995863" y="5497513"/>
          <p14:tracePt t="146790" x="4995863" y="5472113"/>
          <p14:tracePt t="146824" x="4995863" y="5456238"/>
          <p14:tracePt t="146857" x="4995863" y="5430838"/>
          <p14:tracePt t="146930" x="4995863" y="5413375"/>
          <p14:tracePt t="146935" x="4970463" y="5413375"/>
          <p14:tracePt t="146977" x="4970463" y="5387975"/>
          <p14:tracePt t="146998" x="4970463" y="5370513"/>
          <p14:tracePt t="147020" x="4970463" y="5345113"/>
          <p14:tracePt t="147056" x="4970463" y="5327650"/>
          <p14:tracePt t="147086" x="4970463" y="5302250"/>
          <p14:tracePt t="147138" x="4970463" y="5286375"/>
          <p14:tracePt t="147153" x="4970463" y="5260975"/>
          <p14:tracePt t="147175" x="4970463" y="5243513"/>
          <p14:tracePt t="147197" x="4970463" y="5218113"/>
          <p14:tracePt t="147220" x="4970463" y="5200650"/>
          <p14:tracePt t="147239" x="4970463" y="5175250"/>
          <p14:tracePt t="147247" x="4953000" y="5175250"/>
          <p14:tracePt t="147251" x="4953000" y="5157788"/>
          <p14:tracePt t="147259" x="4953000" y="5132388"/>
          <p14:tracePt t="147268" x="4953000" y="5116513"/>
          <p14:tracePt t="147281" x="4953000" y="5091113"/>
          <p14:tracePt t="147299" x="4953000" y="5073650"/>
          <p14:tracePt t="147302" x="4970463" y="5073650"/>
          <p14:tracePt t="147329" x="4970463" y="5048250"/>
          <p14:tracePt t="147689" x="4970463" y="5064125"/>
          <p14:tracePt t="147706" x="4970463" y="5091113"/>
          <p14:tracePt t="147719" x="4970463" y="5106988"/>
          <p14:tracePt t="147728" x="4970463" y="5132388"/>
          <p14:tracePt t="147736" x="4970463" y="5149850"/>
          <p14:tracePt t="147746" x="4970463" y="5175250"/>
          <p14:tracePt t="147754" x="4970463" y="5192713"/>
          <p14:tracePt t="147764" x="4987925" y="5192713"/>
          <p14:tracePt t="147764" x="4987925" y="5218113"/>
          <p14:tracePt t="147775" x="4987925" y="5235575"/>
          <p14:tracePt t="147786" x="4987925" y="5260975"/>
          <p14:tracePt t="147798" x="4987925" y="5276850"/>
          <p14:tracePt t="147802" x="5013325" y="5276850"/>
          <p14:tracePt t="147865" x="5013325" y="5302250"/>
          <p14:tracePt t="147880" x="5013325" y="5319713"/>
          <p14:tracePt t="147897" x="5013325" y="5345113"/>
          <p14:tracePt t="147914" x="5029200" y="5362575"/>
          <p14:tracePt t="148797" x="5029200" y="5387975"/>
          <p14:tracePt t="148823" x="5013325" y="5387975"/>
          <p14:tracePt t="149251" x="4995863" y="5387975"/>
          <p14:tracePt t="149854" x="5013325" y="5387975"/>
          <p14:tracePt t="149863" x="5029200" y="5387975"/>
          <p14:tracePt t="149873" x="5054600" y="5387975"/>
          <p14:tracePt t="149880" x="5072063" y="5387975"/>
          <p14:tracePt t="149888" x="5097463" y="5387975"/>
          <p14:tracePt t="149897" x="5114925" y="5387975"/>
          <p14:tracePt t="149908" x="5140325" y="5387975"/>
          <p14:tracePt t="151295" x="5140325" y="5370513"/>
          <p14:tracePt t="151817" x="5122863" y="5370513"/>
          <p14:tracePt t="168232" x="5140325" y="5370513"/>
          <p14:tracePt t="168236" x="5157788" y="5370513"/>
          <p14:tracePt t="168239" x="5183188" y="5370513"/>
          <p14:tracePt t="168241" x="5183188" y="5345113"/>
          <p14:tracePt t="168242" x="5199063" y="5345113"/>
          <p14:tracePt t="168246" x="5224463" y="5345113"/>
          <p14:tracePt t="168247" x="5241925" y="5345113"/>
          <p14:tracePt t="168247" x="5267325" y="5345113"/>
          <p14:tracePt t="168249" x="5284788" y="5327650"/>
          <p14:tracePt t="168251" x="5310188" y="5327650"/>
          <p14:tracePt t="168252" x="5327650" y="5327650"/>
          <p14:tracePt t="168254" x="5353050" y="5327650"/>
          <p14:tracePt t="168255" x="5368925" y="5302250"/>
          <p14:tracePt t="168256" x="5394325" y="5302250"/>
          <p14:tracePt t="168258" x="5411788" y="5302250"/>
          <p14:tracePt t="168263" x="5497513" y="5286375"/>
          <p14:tracePt t="168264" x="5522913" y="5286375"/>
          <p14:tracePt t="168266" x="5522913" y="5260975"/>
          <p14:tracePt t="168266" x="5538788" y="5260975"/>
          <p14:tracePt t="168267" x="5565775" y="5260975"/>
          <p14:tracePt t="168268" x="5581650" y="5260975"/>
          <p14:tracePt t="168269" x="5607050" y="5260975"/>
          <p14:tracePt t="168271" x="5649913" y="5243513"/>
          <p14:tracePt t="168273" x="5667375" y="5243513"/>
          <p14:tracePt t="168274" x="5692775" y="5243513"/>
          <p14:tracePt t="168276" x="5708650" y="5243513"/>
          <p14:tracePt t="168279" x="5735638" y="5218113"/>
          <p14:tracePt t="168281" x="5776913" y="5218113"/>
          <p14:tracePt t="168281" x="5794375" y="5218113"/>
          <p14:tracePt t="168284" x="5819775" y="5218113"/>
          <p14:tracePt t="168286" x="5837238" y="5200650"/>
          <p14:tracePt t="168286" x="5862638" y="5200650"/>
          <p14:tracePt t="168289" x="5905500" y="5200650"/>
          <p14:tracePt t="168291" x="5921375" y="5200650"/>
          <p14:tracePt t="168297" x="6007100" y="5200650"/>
          <p14:tracePt t="168300" x="6032500" y="5175250"/>
          <p14:tracePt t="168300" x="6049963" y="5175250"/>
          <p14:tracePt t="168301" x="6075363" y="5175250"/>
          <p14:tracePt t="168303" x="6091238" y="5175250"/>
          <p14:tracePt t="168305" x="6116638" y="5175250"/>
          <p14:tracePt t="168306" x="6134100" y="5175250"/>
          <p14:tracePt t="168308" x="6159500" y="5175250"/>
          <p14:tracePt t="168313" x="6219825" y="5175250"/>
          <p14:tracePt t="168314" x="6245225" y="5175250"/>
          <p14:tracePt t="168315" x="6261100" y="5175250"/>
          <p14:tracePt t="168318" x="6286500" y="5157788"/>
          <p14:tracePt t="168320" x="6303963" y="5157788"/>
          <p14:tracePt t="168320" x="6329363" y="5157788"/>
          <p14:tracePt t="168323" x="6346825" y="5157788"/>
          <p14:tracePt t="168325" x="6372225" y="5157788"/>
          <p14:tracePt t="168330" x="6456363" y="5132388"/>
          <p14:tracePt t="168331" x="6473825" y="5132388"/>
          <p14:tracePt t="168333" x="6499225" y="5132388"/>
          <p14:tracePt t="168335" x="6516688" y="5132388"/>
          <p14:tracePt t="168335" x="6542088" y="5132388"/>
          <p14:tracePt t="168338" x="6559550" y="5132388"/>
          <p14:tracePt t="168338" x="6584950" y="5132388"/>
          <p14:tracePt t="168340" x="6584950" y="5116513"/>
          <p14:tracePt t="168340" x="6600825" y="5116513"/>
          <p14:tracePt t="168342" x="6626225" y="5116513"/>
          <p14:tracePt t="168347" x="6669088" y="5116513"/>
          <p14:tracePt t="168347" x="6711950" y="5116513"/>
          <p14:tracePt t="168350" x="6729413" y="5091113"/>
          <p14:tracePt t="168364" x="6754813" y="5091113"/>
          <p14:tracePt t="168364" x="6770688" y="5091113"/>
          <p14:tracePt t="168365" x="6797675" y="5091113"/>
          <p14:tracePt t="168366" x="6813550" y="5091113"/>
          <p14:tracePt t="168369" x="6838950" y="5091113"/>
          <p14:tracePt t="168369" x="6856413" y="5073650"/>
          <p14:tracePt t="168372" x="6881813" y="5073650"/>
          <p14:tracePt t="168372" x="6899275" y="5073650"/>
          <p14:tracePt t="168374" x="6924675" y="5073650"/>
          <p14:tracePt t="168374" x="6942138" y="5048250"/>
          <p14:tracePt t="168376" x="6967538" y="5048250"/>
          <p14:tracePt t="168380" x="7026275" y="5030788"/>
          <p14:tracePt t="168381" x="7051675" y="5030788"/>
          <p14:tracePt t="168384" x="7094538" y="5030788"/>
          <p14:tracePt t="168386" x="7112000" y="5030788"/>
          <p14:tracePt t="168386" x="7137400" y="5030788"/>
          <p14:tracePt t="168388" x="7153275" y="5030788"/>
          <p14:tracePt t="168388" x="7153275" y="5005388"/>
          <p14:tracePt t="168390" x="7178675" y="5005388"/>
          <p14:tracePt t="168390" x="7196138" y="5005388"/>
          <p14:tracePt t="168397" x="7281863" y="5005388"/>
          <p14:tracePt t="168397" x="7307263" y="5005388"/>
          <p14:tracePt t="168398" x="7323138" y="5005388"/>
          <p14:tracePt t="168399" x="7348538" y="5005388"/>
          <p14:tracePt t="168401" x="7348538" y="4987925"/>
          <p14:tracePt t="168401" x="7366000" y="4987925"/>
          <p14:tracePt t="168404" x="7391400" y="4987925"/>
          <p14:tracePt t="168404" x="7408863" y="4987925"/>
          <p14:tracePt t="168406" x="7434263" y="4987925"/>
          <p14:tracePt t="168408" x="7451725" y="4987925"/>
          <p14:tracePt t="168413" x="7518400" y="4987925"/>
          <p14:tracePt t="168414" x="7561263" y="4987925"/>
          <p14:tracePt t="168417" x="7578725" y="4987925"/>
          <p14:tracePt t="168417" x="7604125" y="4962525"/>
          <p14:tracePt t="168419" x="7621588" y="4962525"/>
          <p14:tracePt t="168419" x="7646988" y="4962525"/>
          <p14:tracePt t="168421" x="7662863" y="4962525"/>
          <p14:tracePt t="168423" x="7688263" y="4962525"/>
          <p14:tracePt t="168424" x="7705725" y="4962525"/>
          <p14:tracePt t="168425" x="7731125" y="4962525"/>
          <p14:tracePt t="168430" x="7791450" y="4962525"/>
          <p14:tracePt t="168431" x="7816850" y="4962525"/>
          <p14:tracePt t="168432" x="7832725" y="4962525"/>
          <p14:tracePt t="168435" x="7875588" y="4962525"/>
          <p14:tracePt t="168437" x="7900988" y="4962525"/>
          <p14:tracePt t="168437" x="7918450" y="4962525"/>
          <p14:tracePt t="168439" x="7943850" y="4962525"/>
          <p14:tracePt t="168441" x="7961313" y="4962525"/>
          <p14:tracePt t="168441" x="7986713" y="4962525"/>
          <p14:tracePt t="168447" x="8070850" y="4962525"/>
          <p14:tracePt t="168447" x="8088313" y="4962525"/>
          <p14:tracePt t="168448" x="8113713" y="4962525"/>
          <p14:tracePt t="168449" x="8131175" y="4962525"/>
          <p14:tracePt t="168451" x="8156575" y="4962525"/>
          <p14:tracePt t="168453" x="8174038" y="4962525"/>
          <p14:tracePt t="168453" x="8199438" y="4962525"/>
          <p14:tracePt t="168455" x="8215313" y="4962525"/>
          <p14:tracePt t="168455" x="8240713" y="4962525"/>
          <p14:tracePt t="168457" x="8258175" y="4962525"/>
          <p14:tracePt t="168457" x="8283575" y="4962525"/>
          <p14:tracePt t="168459" x="8301038" y="4962525"/>
          <p14:tracePt t="168464" x="8385175" y="4962525"/>
          <p14:tracePt t="168464" x="8410575" y="4962525"/>
          <p14:tracePt t="168466" x="8428038" y="4962525"/>
          <p14:tracePt t="168466" x="8453438" y="4962525"/>
          <p14:tracePt t="168468" x="8470900" y="4962525"/>
          <p14:tracePt t="168468" x="8496300" y="4962525"/>
          <p14:tracePt t="168471" x="8513763" y="4962525"/>
          <p14:tracePt t="168471" x="8539163" y="4962525"/>
          <p14:tracePt t="168473" x="8555038" y="4962525"/>
          <p14:tracePt t="168473" x="8580438" y="4962525"/>
          <p14:tracePt t="168475" x="8597900" y="4962525"/>
          <p14:tracePt t="168475" x="8623300" y="4962525"/>
          <p14:tracePt t="168480" x="8709025" y="4962525"/>
          <p14:tracePt t="168481" x="8724900" y="4962525"/>
          <p14:tracePt t="168482" x="8750300" y="4962525"/>
          <p14:tracePt t="168484" x="8793163" y="4962525"/>
          <p14:tracePt t="168486" x="8810625" y="4962525"/>
          <p14:tracePt t="168486" x="8836025" y="4962525"/>
          <p14:tracePt t="168488" x="8853488" y="4962525"/>
          <p14:tracePt t="168488" x="8894763" y="4962525"/>
          <p14:tracePt t="168490" x="8921750" y="4962525"/>
          <p14:tracePt t="168490" x="8937625" y="4962525"/>
          <p14:tracePt t="168492" x="8963025" y="4946650"/>
          <p14:tracePt t="168496" x="9048750" y="4946650"/>
          <p14:tracePt t="168497" x="9064625" y="4946650"/>
          <p14:tracePt t="168499" x="9091613" y="4946650"/>
          <p14:tracePt t="168499" x="9107488" y="4919663"/>
          <p14:tracePt t="168501" x="9132888" y="4919663"/>
          <p14:tracePt t="168501" x="9175750" y="4919663"/>
          <p14:tracePt t="168503" x="9193213" y="4919663"/>
          <p14:tracePt t="168503" x="9218613" y="4919663"/>
          <p14:tracePt t="168505" x="9236075" y="4919663"/>
          <p14:tracePt t="168505" x="9261475" y="4903788"/>
          <p14:tracePt t="168507" x="9277350" y="4903788"/>
          <p14:tracePt t="168507" x="9302750" y="4903788"/>
          <p14:tracePt t="168508" x="9320213" y="4903788"/>
          <p14:tracePt t="168514" x="9447213" y="4878388"/>
          <p14:tracePt t="168514" x="9472613" y="4878388"/>
          <p14:tracePt t="168516" x="9515475" y="4860925"/>
          <p14:tracePt t="168517" x="9558338" y="4860925"/>
          <p14:tracePt t="168518" x="9575800" y="4860925"/>
          <p14:tracePt t="168519" x="9601200" y="4860925"/>
          <p14:tracePt t="168520" x="9617075" y="4860925"/>
          <p14:tracePt t="168521" x="9642475" y="4835525"/>
          <p14:tracePt t="168522" x="9659938" y="4835525"/>
          <p14:tracePt t="168523" x="9685338" y="4835525"/>
          <p14:tracePt t="168524" x="9702800" y="4835525"/>
          <p14:tracePt t="168526" x="9728200" y="4835525"/>
          <p14:tracePt t="168530" x="9855200" y="4818063"/>
          <p14:tracePt t="168531" x="9872663" y="4818063"/>
          <p14:tracePt t="168532" x="9898063" y="4792663"/>
          <p14:tracePt t="168533" x="9915525" y="4792663"/>
          <p14:tracePt t="168535" x="9940925" y="4792663"/>
          <p14:tracePt t="168535" x="9956800" y="4792663"/>
          <p14:tracePt t="168537" x="9983788" y="4792663"/>
          <p14:tracePt t="168537" x="9999663" y="4775200"/>
          <p14:tracePt t="168547" x="10085388" y="4775200"/>
          <p14:tracePt t="168548" x="10085388" y="4749800"/>
          <p14:tracePt t="168548" x="10110788" y="4749800"/>
          <p14:tracePt t="168551" x="10153650" y="4749800"/>
          <p14:tracePt t="168551" x="10169525" y="4749800"/>
          <p14:tracePt t="168553" x="10194925" y="4733925"/>
          <p14:tracePt t="168554" x="10212388" y="4733925"/>
          <p14:tracePt t="168555" x="10237788" y="4733925"/>
          <p14:tracePt t="168556" x="10255250" y="4733925"/>
          <p14:tracePt t="168557" x="10280650" y="4733925"/>
          <p14:tracePt t="168558" x="10298113" y="4733925"/>
          <p14:tracePt t="168564" x="10382250" y="4708525"/>
          <p14:tracePt t="168564" x="10407650" y="4708525"/>
          <p14:tracePt t="168566" x="10425113" y="4691063"/>
          <p14:tracePt t="168568" x="10450513" y="4691063"/>
          <p14:tracePt t="168568" x="10467975" y="4691063"/>
          <p14:tracePt t="168571" x="10493375" y="4691063"/>
          <p14:tracePt t="168571" x="10509250" y="4691063"/>
          <p14:tracePt t="168573" x="10534650" y="4691063"/>
          <p14:tracePt t="168575" x="10552113" y="4665663"/>
          <p14:tracePt t="168575" x="10577513" y="4665663"/>
          <p14:tracePt t="168580" x="10637838" y="4665663"/>
          <p14:tracePt t="168581" x="10663238" y="4648200"/>
          <p14:tracePt t="168583" x="10704513" y="4648200"/>
          <p14:tracePt t="168585" x="10721975" y="4648200"/>
          <p14:tracePt t="168586" x="10747375" y="4648200"/>
          <p14:tracePt t="168587" x="10764838" y="4648200"/>
          <p14:tracePt t="168589" x="10764838" y="4622800"/>
          <p14:tracePt t="168589" x="10790238" y="4622800"/>
          <p14:tracePt t="168592" x="10807700" y="4622800"/>
          <p14:tracePt t="168597" x="10874375" y="4622800"/>
          <p14:tracePt t="168597" x="10891838" y="4605338"/>
          <p14:tracePt t="168598" x="10917238" y="4605338"/>
          <p14:tracePt t="168601" x="10934700" y="4605338"/>
          <p14:tracePt t="168601" x="10960100" y="4605338"/>
          <p14:tracePt t="168604" x="10977563" y="4605338"/>
          <p14:tracePt t="168606" x="11002963" y="4579938"/>
          <p14:tracePt t="168606" x="11018838" y="4579938"/>
          <p14:tracePt t="168609" x="11044238" y="4579938"/>
          <p14:tracePt t="168614" x="11104563" y="4579938"/>
          <p14:tracePt t="168614" x="11129963" y="4564063"/>
          <p14:tracePt t="168617" x="11147425" y="4564063"/>
          <p14:tracePt t="168619" x="11172825" y="4564063"/>
          <p14:tracePt t="168619" x="11188700" y="4564063"/>
          <p14:tracePt t="168621" x="11215688" y="4564063"/>
          <p14:tracePt t="168624" x="11231563" y="4564063"/>
          <p14:tracePt t="168624" x="11231563" y="4538663"/>
          <p14:tracePt t="168625" x="11256963" y="4538663"/>
          <p14:tracePt t="168630" x="11299825" y="4538663"/>
          <p14:tracePt t="168630" x="11317288" y="4538663"/>
          <p14:tracePt t="168632" x="11342688" y="4538663"/>
          <p14:tracePt t="168635" x="11360150" y="4538663"/>
          <p14:tracePt t="168635" x="11360150" y="4521200"/>
          <p14:tracePt t="168637" x="11385550" y="4521200"/>
          <p14:tracePt t="168639" x="11401425" y="4521200"/>
          <p14:tracePt t="168641" x="11426825" y="4521200"/>
          <p14:tracePt t="168647" x="11469688" y="4495800"/>
          <p14:tracePt t="168647" x="11487150" y="4495800"/>
          <p14:tracePt t="168650" x="11512550" y="4495800"/>
          <p14:tracePt t="168650" x="11512550" y="4478338"/>
          <p14:tracePt t="168652" x="11530013" y="4478338"/>
          <p14:tracePt t="168654" x="11555413" y="4478338"/>
          <p14:tracePt t="168656" x="11571288" y="4452938"/>
          <p14:tracePt t="168658" x="11596688" y="4452938"/>
          <p14:tracePt t="168664" x="11657013" y="4435475"/>
          <p14:tracePt t="168664" x="11682413" y="4435475"/>
          <p14:tracePt t="168665" x="11682413" y="4410075"/>
          <p14:tracePt t="168666" x="11699875" y="4410075"/>
          <p14:tracePt t="168668" x="11725275" y="4410075"/>
          <p14:tracePt t="168670" x="11741150" y="4410075"/>
          <p14:tracePt t="168670" x="11741150" y="4394200"/>
          <p14:tracePt t="168673" x="11766550" y="4394200"/>
          <p14:tracePt t="168673" x="11784013" y="4394200"/>
          <p14:tracePt t="168676" x="11809413" y="4394200"/>
          <p14:tracePt t="168680" x="11869738" y="4368800"/>
          <p14:tracePt t="168681" x="11869738" y="4351338"/>
          <p14:tracePt t="168683" x="11895138" y="4351338"/>
          <p14:tracePt t="168684" x="11911013" y="4351338"/>
          <p14:tracePt t="168686" x="11936413" y="4351338"/>
          <p14:tracePt t="168689" x="11953875" y="4325938"/>
          <p14:tracePt t="168691" x="11979275" y="4325938"/>
          <p14:tracePt t="168697" x="12022138" y="4308475"/>
          <p14:tracePt t="168698" x="12039600" y="4308475"/>
          <p14:tracePt t="168702" x="12065000" y="4308475"/>
          <p14:tracePt t="168705" x="12080875" y="4308475"/>
          <p14:tracePt t="168708" x="12106275" y="4308475"/>
          <p14:tracePt t="168713" x="12123738" y="4283075"/>
          <p14:tracePt t="168714" x="12149138" y="4283075"/>
          <p14:tracePt t="168718" x="12166600" y="4283075"/>
          <p14:tracePt t="170269" x="12133263" y="4171950"/>
          <p14:tracePt t="170275" x="12106275" y="4171950"/>
          <p14:tracePt t="170277" x="12065000" y="4197350"/>
          <p14:tracePt t="170280" x="11979275" y="4240213"/>
          <p14:tracePt t="170281" x="11936413" y="4240213"/>
          <p14:tracePt t="170283" x="11920538" y="4257675"/>
          <p14:tracePt t="170284" x="11877675" y="4283075"/>
          <p14:tracePt t="170285" x="11834813" y="4300538"/>
          <p14:tracePt t="170286" x="11809413" y="4300538"/>
          <p14:tracePt t="170288" x="11791950" y="4300538"/>
          <p14:tracePt t="170288" x="11766550" y="4325938"/>
          <p14:tracePt t="170290" x="11750675" y="4325938"/>
          <p14:tracePt t="170290" x="11725275" y="4341813"/>
          <p14:tracePt t="170292" x="11707813" y="4341813"/>
          <p14:tracePt t="170297" x="11580813" y="4410075"/>
          <p14:tracePt t="170298" x="11555413" y="4410075"/>
          <p14:tracePt t="170298" x="11512550" y="4427538"/>
          <p14:tracePt t="170300" x="11495088" y="4427538"/>
          <p14:tracePt t="170300" x="11469688" y="4452938"/>
          <p14:tracePt t="170302" x="11452225" y="4452938"/>
          <p14:tracePt t="170302" x="11426825" y="4470400"/>
          <p14:tracePt t="170304" x="11385550" y="4495800"/>
          <p14:tracePt t="170304" x="11368088" y="4495800"/>
          <p14:tracePt t="170305" x="11342688" y="4495800"/>
          <p14:tracePt t="170306" x="11325225" y="4513263"/>
          <p14:tracePt t="170307" x="11299825" y="4513263"/>
          <p14:tracePt t="170308" x="11282363" y="4538663"/>
          <p14:tracePt t="170314" x="11155363" y="4579938"/>
          <p14:tracePt t="170314" x="11112500" y="4597400"/>
          <p14:tracePt t="170315" x="11087100" y="4597400"/>
          <p14:tracePt t="170317" x="11044238" y="4622800"/>
          <p14:tracePt t="170318" x="11028363" y="4640263"/>
          <p14:tracePt t="170319" x="10985500" y="4665663"/>
          <p14:tracePt t="170320" x="10960100" y="4665663"/>
          <p14:tracePt t="170321" x="10942638" y="4665663"/>
          <p14:tracePt t="170322" x="10917238" y="4683125"/>
          <p14:tracePt t="170323" x="10901363" y="4683125"/>
          <p14:tracePt t="170324" x="10874375" y="4708525"/>
          <p14:tracePt t="170325" x="10858500" y="4708525"/>
          <p14:tracePt t="170330" x="10729913" y="4767263"/>
          <p14:tracePt t="170331" x="10704513" y="4767263"/>
          <p14:tracePt t="170336" x="10688638" y="4767263"/>
          <p14:tracePt t="170336" x="10663238" y="4767263"/>
          <p14:tracePt t="170338" x="10645775" y="4792663"/>
          <p14:tracePt t="170338" x="10620375" y="4792663"/>
          <p14:tracePt t="170340" x="10602913" y="4792663"/>
          <p14:tracePt t="170340" x="10560050" y="4810125"/>
          <p14:tracePt t="170342" x="10534650" y="4835525"/>
          <p14:tracePt t="170347" x="10407650" y="4878388"/>
          <p14:tracePt t="170347" x="10390188" y="4878388"/>
          <p14:tracePt t="170348" x="10364788" y="4894263"/>
          <p14:tracePt t="170349" x="10348913" y="4894263"/>
          <p14:tracePt t="170352" x="10280650" y="4919663"/>
          <p14:tracePt t="170352" x="10263188" y="4919663"/>
          <p14:tracePt t="170353" x="10220325" y="4937125"/>
          <p14:tracePt t="170355" x="10179050" y="4962525"/>
          <p14:tracePt t="170356" x="10153650" y="4962525"/>
          <p14:tracePt t="170358" x="10136188" y="4962525"/>
          <p14:tracePt t="170358" x="10110788" y="4979988"/>
          <p14:tracePt t="170364" x="9966325" y="5022850"/>
          <p14:tracePt t="170365" x="9940925" y="5022850"/>
          <p14:tracePt t="170366" x="9898063" y="5048250"/>
          <p14:tracePt t="170369" x="9839325" y="5064125"/>
          <p14:tracePt t="170369" x="9812338" y="5064125"/>
          <p14:tracePt t="170370" x="9796463" y="5064125"/>
          <p14:tracePt t="170371" x="9771063" y="5091113"/>
          <p14:tracePt t="170372" x="9753600" y="5091113"/>
          <p14:tracePt t="170373" x="9728200" y="5091113"/>
          <p14:tracePt t="170374" x="9685338" y="5106988"/>
          <p14:tracePt t="170376" x="9667875" y="5106988"/>
          <p14:tracePt t="170381" x="9540875" y="5149850"/>
          <p14:tracePt t="170381" x="9515475" y="5149850"/>
          <p14:tracePt t="170382" x="9498013" y="5149850"/>
          <p14:tracePt t="170383" x="9456738" y="5175250"/>
          <p14:tracePt t="170386" x="9388475" y="5192713"/>
          <p14:tracePt t="170386" x="9371013" y="5192713"/>
          <p14:tracePt t="170387" x="9345613" y="5192713"/>
          <p14:tracePt t="170388" x="9328150" y="5192713"/>
          <p14:tracePt t="170389" x="9302750" y="5218113"/>
          <p14:tracePt t="170390" x="9286875" y="5218113"/>
          <p14:tracePt t="170391" x="9244013" y="5218113"/>
          <p14:tracePt t="170392" x="9218613" y="5235575"/>
          <p14:tracePt t="170397" x="9091613" y="5260975"/>
          <p14:tracePt t="170398" x="9074150" y="5276850"/>
          <p14:tracePt t="170399" x="9048750" y="5276850"/>
          <p14:tracePt t="170400" x="9005888" y="5276850"/>
          <p14:tracePt t="170401" x="8988425" y="5302250"/>
          <p14:tracePt t="170403" x="8947150" y="5302250"/>
          <p14:tracePt t="170403" x="8921750" y="5302250"/>
          <p14:tracePt t="170405" x="8904288" y="5319713"/>
          <p14:tracePt t="170405" x="8878888" y="5319713"/>
          <p14:tracePt t="170407" x="8861425" y="5319713"/>
          <p14:tracePt t="170407" x="8836025" y="5319713"/>
          <p14:tracePt t="170409" x="8818563" y="5345113"/>
          <p14:tracePt t="170414" x="8648700" y="5362575"/>
          <p14:tracePt t="170415" x="8605838" y="5387975"/>
          <p14:tracePt t="170417" x="8580438" y="5387975"/>
          <p14:tracePt t="170419" x="8539163" y="5387975"/>
          <p14:tracePt t="170419" x="8521700" y="5405438"/>
          <p14:tracePt t="170421" x="8478838" y="5405438"/>
          <p14:tracePt t="170421" x="8453438" y="5405438"/>
          <p14:tracePt t="170423" x="8410575" y="5430838"/>
          <p14:tracePt t="170423" x="8394700" y="5430838"/>
          <p14:tracePt t="170425" x="8369300" y="5430838"/>
          <p14:tracePt t="170425" x="8326438" y="5446713"/>
          <p14:tracePt t="170430" x="8240713" y="5446713"/>
          <p14:tracePt t="170431" x="8224838" y="5472113"/>
          <p14:tracePt t="170431" x="8181975" y="5472113"/>
          <p14:tracePt t="170432" x="8156575" y="5472113"/>
          <p14:tracePt t="170434" x="8139113" y="5472113"/>
          <p14:tracePt t="170435" x="8070850" y="5489575"/>
          <p14:tracePt t="170436" x="8029575" y="5489575"/>
          <p14:tracePt t="170437" x="8012113" y="5514975"/>
          <p14:tracePt t="170438" x="7986713" y="5514975"/>
          <p14:tracePt t="170439" x="7969250" y="5514975"/>
          <p14:tracePt t="170440" x="7943850" y="5514975"/>
          <p14:tracePt t="170441" x="7926388" y="5514975"/>
          <p14:tracePt t="170447" x="7756525" y="5557838"/>
          <p14:tracePt t="170448" x="7731125" y="5557838"/>
          <p14:tracePt t="170449" x="7715250" y="5557838"/>
          <p14:tracePt t="170450" x="7688263" y="5557838"/>
          <p14:tracePt t="170452" x="7672388" y="5557838"/>
          <p14:tracePt t="170452" x="7629525" y="5575300"/>
          <p14:tracePt t="170454" x="7604125" y="5575300"/>
          <p14:tracePt t="170454" x="7586663" y="5575300"/>
          <p14:tracePt t="170456" x="7561263" y="5575300"/>
          <p14:tracePt t="170456" x="7545388" y="5575300"/>
          <p14:tracePt t="170458" x="7518400" y="5575300"/>
          <p14:tracePt t="170458" x="7502525" y="5575300"/>
          <p14:tracePt t="170464" x="7373938" y="5600700"/>
          <p14:tracePt t="170464" x="7348538" y="5600700"/>
          <p14:tracePt t="170465" x="7332663" y="5600700"/>
          <p14:tracePt t="170468" x="7289800" y="5616575"/>
          <p14:tracePt t="170468" x="7264400" y="5616575"/>
          <p14:tracePt t="170469" x="7221538" y="5616575"/>
          <p14:tracePt t="170470" x="7204075" y="5616575"/>
          <p14:tracePt t="170471" x="7178675" y="5616575"/>
          <p14:tracePt t="170472" x="7162800" y="5616575"/>
          <p14:tracePt t="170473" x="7137400" y="5616575"/>
          <p14:tracePt t="170474" x="7119938" y="5641975"/>
          <p14:tracePt t="170475" x="7094538" y="5641975"/>
          <p14:tracePt t="170480" x="6967538" y="5641975"/>
          <p14:tracePt t="170481" x="6950075" y="5641975"/>
          <p14:tracePt t="170482" x="6924675" y="5659438"/>
          <p14:tracePt t="170484" x="6907213" y="5659438"/>
          <p14:tracePt t="170484" x="6881813" y="5659438"/>
          <p14:tracePt t="170486" x="6864350" y="5659438"/>
          <p14:tracePt t="170486" x="6838950" y="5659438"/>
          <p14:tracePt t="170488" x="6797675" y="5659438"/>
          <p14:tracePt t="170490" x="6780213" y="5659438"/>
          <p14:tracePt t="170490" x="6754813" y="5659438"/>
          <p14:tracePt t="170492" x="6737350" y="5684838"/>
          <p14:tracePt t="170497" x="6669088" y="5684838"/>
          <p14:tracePt t="170508" x="6653213" y="5684838"/>
          <p14:tracePt t="170508" x="6626225" y="5684838"/>
          <p14:tracePt t="170514" x="6524625" y="5684838"/>
          <p14:tracePt t="170514" x="6499225" y="5684838"/>
          <p14:tracePt t="170515" x="6483350" y="5684838"/>
          <p14:tracePt t="170518" x="6456363" y="5702300"/>
          <p14:tracePt t="170518" x="6440488" y="5702300"/>
          <p14:tracePt t="170520" x="6397625" y="5702300"/>
          <p14:tracePt t="170520" x="6372225" y="5702300"/>
          <p14:tracePt t="170523" x="6354763" y="5702300"/>
          <p14:tracePt t="170523" x="6329363" y="5702300"/>
          <p14:tracePt t="170525" x="6311900" y="5702300"/>
          <p14:tracePt t="170525" x="6286500" y="5702300"/>
          <p14:tracePt t="170530" x="6227763" y="5702300"/>
          <p14:tracePt t="170531" x="6202363" y="5702300"/>
          <p14:tracePt t="170532" x="6184900" y="5727700"/>
          <p14:tracePt t="170535" x="6159500" y="5727700"/>
          <p14:tracePt t="170537" x="6142038" y="5727700"/>
          <p14:tracePt t="170537" x="6116638" y="5727700"/>
          <p14:tracePt t="170540" x="6100763" y="5727700"/>
          <p14:tracePt t="170540" x="6075363" y="5727700"/>
          <p14:tracePt t="170542" x="6057900" y="5727700"/>
          <p14:tracePt t="170546" x="6015038" y="5727700"/>
          <p14:tracePt t="170547" x="5989638" y="5727700"/>
          <p14:tracePt t="170547" x="5972175" y="5727700"/>
          <p14:tracePt t="170550" x="5946775" y="5727700"/>
          <p14:tracePt t="170551" x="5930900" y="5727700"/>
          <p14:tracePt t="170553" x="5905500" y="5745163"/>
          <p14:tracePt t="170555" x="5888038" y="5745163"/>
          <p14:tracePt t="170557" x="5862638" y="5745163"/>
          <p14:tracePt t="170557" x="5845175" y="5745163"/>
          <p14:tracePt t="170564" x="5776913" y="5745163"/>
          <p14:tracePt t="170564" x="5761038" y="5745163"/>
          <p14:tracePt t="170567" x="5735638" y="5745163"/>
          <p14:tracePt t="170567" x="5735638" y="5770563"/>
          <p14:tracePt t="170569" x="5718175" y="5770563"/>
          <p14:tracePt t="170569" x="5692775" y="5770563"/>
          <p14:tracePt t="170572" x="5675313" y="5770563"/>
          <p14:tracePt t="170574" x="5649913" y="5770563"/>
          <p14:tracePt t="170576" x="5632450" y="5770563"/>
          <p14:tracePt t="170580" x="5591175" y="5770563"/>
          <p14:tracePt t="170581" x="5565775" y="5770563"/>
          <p14:tracePt t="170583" x="5548313" y="5770563"/>
          <p14:tracePt t="170586" x="5522913" y="5770563"/>
          <p14:tracePt t="170589" x="5505450" y="5770563"/>
          <p14:tracePt t="170591" x="5480050" y="5788025"/>
          <p14:tracePt t="170597" x="5437188" y="5788025"/>
          <p14:tracePt t="170606" x="5421313" y="5788025"/>
          <p14:tracePt t="170609" x="5394325" y="5788025"/>
          <p14:tracePt t="170614" x="5378450" y="5788025"/>
          <p14:tracePt t="170614" x="5353050" y="5788025"/>
          <p14:tracePt t="170617" x="5335588" y="5788025"/>
          <p14:tracePt t="170620" x="5310188" y="5788025"/>
          <p14:tracePt t="170623" x="5292725" y="5788025"/>
          <p14:tracePt t="170630" x="5249863" y="5813425"/>
          <p14:tracePt t="170631" x="5224463" y="5813425"/>
          <p14:tracePt t="170634" x="5208588" y="5813425"/>
          <p14:tracePt t="170637" x="5183188" y="5813425"/>
          <p14:tracePt t="170640" x="5165725" y="5813425"/>
          <p14:tracePt t="170647" x="5122863" y="5813425"/>
          <p14:tracePt t="170649" x="5097463" y="5829300"/>
          <p14:tracePt t="170651" x="5080000" y="5829300"/>
          <p14:tracePt t="170653" x="5054600" y="5829300"/>
          <p14:tracePt t="170656" x="5038725" y="5829300"/>
          <p14:tracePt t="170658" x="5013325" y="5829300"/>
          <p14:tracePt t="170663" x="4995863" y="5829300"/>
          <p14:tracePt t="170664" x="4970463" y="5829300"/>
          <p14:tracePt t="170667" x="4953000" y="5829300"/>
          <p14:tracePt t="170670" x="4927600" y="5829300"/>
          <p14:tracePt t="170671" x="4910138" y="5829300"/>
          <p14:tracePt t="170673" x="4910138" y="5854700"/>
          <p14:tracePt t="170675" x="4884738" y="5854700"/>
          <p14:tracePt t="170680" x="4868863" y="5854700"/>
          <p14:tracePt t="170680" x="4843463" y="5854700"/>
          <p14:tracePt t="170682" x="4826000" y="5854700"/>
          <p14:tracePt t="170687" x="4800600" y="5854700"/>
          <p14:tracePt t="170690" x="4783138" y="5854700"/>
          <p14:tracePt t="170696" x="4757738" y="5854700"/>
          <p14:tracePt t="170697" x="4740275" y="5854700"/>
          <p14:tracePt t="170700" x="4714875" y="5854700"/>
          <p14:tracePt t="170704" x="4699000" y="5854700"/>
          <p14:tracePt t="170708" x="4673600" y="5854700"/>
          <p14:tracePt t="170713" x="4656138" y="5854700"/>
          <p14:tracePt t="170714" x="4630738" y="5854700"/>
          <p14:tracePt t="170719" x="4613275" y="5854700"/>
          <p14:tracePt t="170724" x="4587875" y="5854700"/>
          <p14:tracePt t="170730" x="4570413" y="5854700"/>
          <p14:tracePt t="170735" x="4545013" y="5854700"/>
          <p14:tracePt t="170742" x="4529138" y="5854700"/>
          <p14:tracePt t="170750" x="4503738" y="5854700"/>
          <p14:tracePt t="170759" x="4486275" y="5854700"/>
          <p14:tracePt t="170767" x="4486275" y="5838825"/>
          <p14:tracePt t="170769" x="4460875" y="5838825"/>
          <p14:tracePt t="170780" x="4443413" y="5838825"/>
          <p14:tracePt t="170787" x="4418013" y="5813425"/>
          <p14:tracePt t="170797" x="4400550" y="5813425"/>
          <p14:tracePt t="170804" x="4375150" y="5813425"/>
          <p14:tracePt t="170804" x="4375150" y="5795963"/>
          <p14:tracePt t="170808" x="4359275" y="5795963"/>
          <p14:tracePt t="170813" x="4332288" y="5795963"/>
          <p14:tracePt t="170816" x="4316413" y="5795963"/>
          <p14:tracePt t="170820" x="4291013" y="5795963"/>
          <p14:tracePt t="170825" x="4273550" y="5795963"/>
          <p14:tracePt t="170830" x="4248150" y="5795963"/>
          <p14:tracePt t="170831" x="4230688" y="5795963"/>
          <p14:tracePt t="170835" x="4205288" y="5795963"/>
          <p14:tracePt t="170839" x="4187825" y="5795963"/>
          <p14:tracePt t="170841" x="4162425" y="5795963"/>
          <p14:tracePt t="170846" x="4146550" y="5795963"/>
          <p14:tracePt t="170847" x="4121150" y="5795963"/>
          <p14:tracePt t="170849" x="4103688" y="5795963"/>
          <p14:tracePt t="170851" x="4078288" y="5795963"/>
          <p14:tracePt t="170854" x="4060825" y="5795963"/>
          <p14:tracePt t="170856" x="4035425" y="5795963"/>
          <p14:tracePt t="170859" x="4017963" y="5795963"/>
          <p14:tracePt t="170863" x="3992563" y="5795963"/>
          <p14:tracePt t="170864" x="3976688" y="5795963"/>
          <p14:tracePt t="170865" x="3951288" y="5795963"/>
          <p14:tracePt t="170869" x="3933825" y="5795963"/>
          <p14:tracePt t="170871" x="3908425" y="5795963"/>
          <p14:tracePt t="170874" x="3890963" y="5795963"/>
          <p14:tracePt t="170880" x="3848100" y="5795963"/>
          <p14:tracePt t="170880" x="3822700" y="5795963"/>
          <p14:tracePt t="170883" x="3806825" y="5795963"/>
          <p14:tracePt t="170884" x="3781425" y="5795963"/>
          <p14:tracePt t="170898" x="3763963" y="5795963"/>
          <p14:tracePt t="170901" x="3738563" y="5795963"/>
          <p14:tracePt t="170903" x="3721100" y="5795963"/>
          <p14:tracePt t="170905" x="3695700" y="5795963"/>
          <p14:tracePt t="170907" x="3678238" y="5795963"/>
          <p14:tracePt t="170909" x="3652838" y="5795963"/>
          <p14:tracePt t="170913" x="3636963" y="5795963"/>
          <p14:tracePt t="170913" x="3611563" y="5795963"/>
          <p14:tracePt t="170915" x="3594100" y="5795963"/>
          <p14:tracePt t="170918" x="3568700" y="5795963"/>
          <p14:tracePt t="170920" x="3551238" y="5795963"/>
          <p14:tracePt t="170920" x="3525838" y="5795963"/>
          <p14:tracePt t="170923" x="3508375" y="5795963"/>
          <p14:tracePt t="170930" x="3467100" y="5795963"/>
          <p14:tracePt t="170930" x="3441700" y="5795963"/>
          <p14:tracePt t="170931" x="3424238" y="5795963"/>
          <p14:tracePt t="170934" x="3398838" y="5795963"/>
          <p14:tracePt t="170936" x="3381375" y="5795963"/>
          <p14:tracePt t="170939" x="3355975" y="5795963"/>
          <p14:tracePt t="170941" x="3338513" y="5795963"/>
          <p14:tracePt t="170947" x="3297238" y="5795963"/>
          <p14:tracePt t="170949" x="3270250" y="5795963"/>
          <p14:tracePt t="170951" x="3270250" y="5770563"/>
          <p14:tracePt t="170953" x="3254375" y="5770563"/>
          <p14:tracePt t="170957" x="3228975" y="5770563"/>
          <p14:tracePt t="170963" x="3211513" y="5770563"/>
          <p14:tracePt t="170967" x="3186113" y="5770563"/>
          <p14:tracePt t="170971" x="3168650" y="5770563"/>
          <p14:tracePt t="170975" x="3168650" y="5753100"/>
          <p14:tracePt t="170980" x="3143250" y="5753100"/>
          <p14:tracePt t="170989" x="3127375" y="5753100"/>
          <p14:tracePt t="171054" x="3100388" y="5753100"/>
          <p14:tracePt t="171060" x="3100388" y="5727700"/>
          <p14:tracePt t="171065" x="3084513" y="5727700"/>
          <p14:tracePt t="171071" x="3059113" y="5727700"/>
          <p14:tracePt t="171078" x="3041650" y="5710238"/>
          <p14:tracePt t="171081" x="3016250" y="5710238"/>
          <p14:tracePt t="171098" x="2914650" y="5668963"/>
          <p14:tracePt t="171098" x="2914650" y="5641975"/>
          <p14:tracePt t="171099" x="2889250" y="5641975"/>
          <p14:tracePt t="171101" x="2871788" y="5641975"/>
          <p14:tracePt t="171105" x="2846388" y="5626100"/>
          <p14:tracePt t="171108" x="2828925" y="5626100"/>
          <p14:tracePt t="171108" x="2803525" y="5626100"/>
          <p14:tracePt t="171113" x="2760663" y="5600700"/>
          <p14:tracePt t="171117" x="2744788" y="5600700"/>
          <p14:tracePt t="171117" x="2744788" y="5583238"/>
          <p14:tracePt t="171120" x="2719388" y="5583238"/>
          <p14:tracePt t="171123" x="2701925" y="5583238"/>
          <p14:tracePt t="171123" x="2701925" y="5557838"/>
          <p14:tracePt t="171125" x="2676525" y="5557838"/>
          <p14:tracePt t="171130" x="2659063" y="5557838"/>
          <p14:tracePt t="171131" x="2633663" y="5540375"/>
          <p14:tracePt t="171132" x="2616200" y="5540375"/>
          <p14:tracePt t="171136" x="2590800" y="5514975"/>
          <p14:tracePt t="171139" x="2574925" y="5514975"/>
          <p14:tracePt t="171142" x="2549525" y="5514975"/>
          <p14:tracePt t="171147" x="2532063" y="5497513"/>
          <p14:tracePt t="171148" x="2506663" y="5497513"/>
          <p14:tracePt t="171151" x="2506663" y="5472113"/>
          <p14:tracePt t="171580" x="2524125" y="5472113"/>
          <p14:tracePt t="171586" x="2549525" y="5472113"/>
          <p14:tracePt t="171593" x="2565400" y="5472113"/>
          <p14:tracePt t="171601" x="2590800" y="5472113"/>
          <p14:tracePt t="171604" x="2590800" y="5456238"/>
          <p14:tracePt t="171607" x="2608263" y="5456238"/>
          <p14:tracePt t="171613" x="2633663" y="5456238"/>
          <p14:tracePt t="171619" x="2651125" y="5456238"/>
          <p14:tracePt t="171624" x="2676525" y="5456238"/>
          <p14:tracePt t="171631" x="2693988" y="5456238"/>
          <p14:tracePt t="171636" x="2719388" y="5456238"/>
          <p14:tracePt t="171641" x="2735263" y="5456238"/>
          <p14:tracePt t="171647" x="2760663" y="5430838"/>
          <p14:tracePt t="171653" x="2778125" y="5430838"/>
          <p14:tracePt t="171657" x="2803525" y="5430838"/>
          <p14:tracePt t="171663" x="2820988" y="5430838"/>
          <p14:tracePt t="171667" x="2846388" y="5430838"/>
          <p14:tracePt t="171671" x="2863850" y="5430838"/>
          <p14:tracePt t="171675" x="2889250" y="5430838"/>
          <p14:tracePt t="171680" x="2905125" y="5430838"/>
          <p14:tracePt t="171684" x="2930525" y="5430838"/>
          <p14:tracePt t="171687" x="2947988" y="5430838"/>
          <p14:tracePt t="171691" x="2973388" y="5430838"/>
          <p14:tracePt t="171696" x="2990850" y="5430838"/>
          <p14:tracePt t="171697" x="3016250" y="5430838"/>
          <p14:tracePt t="171701" x="3033713" y="5430838"/>
          <p14:tracePt t="171705" x="3059113" y="5430838"/>
          <p14:tracePt t="171709" x="3074988" y="5430838"/>
          <p14:tracePt t="171714" x="3100388" y="5430838"/>
          <p14:tracePt t="171717" x="3117850" y="5430838"/>
          <p14:tracePt t="171721" x="3143250" y="5430838"/>
          <p14:tracePt t="171725" x="3143250" y="5413375"/>
          <p14:tracePt t="171726" x="3160713" y="5413375"/>
          <p14:tracePt t="171730" x="3186113" y="5413375"/>
          <p14:tracePt t="171736" x="3203575" y="5413375"/>
          <p14:tracePt t="171746" x="3228975" y="5413375"/>
          <p14:tracePt t="171751" x="3244850" y="5413375"/>
          <p14:tracePt t="171763" x="3270250" y="5413375"/>
          <p14:tracePt t="171769" x="3287713" y="5413375"/>
          <p14:tracePt t="171780" x="3313113" y="5413375"/>
          <p14:tracePt t="171788" x="3330575" y="5413375"/>
          <p14:tracePt t="171797" x="3355975" y="5413375"/>
          <p14:tracePt t="171803" x="3373438" y="5413375"/>
          <p14:tracePt t="171813" x="3398838" y="5413375"/>
          <p14:tracePt t="171815" x="3414713" y="5413375"/>
          <p14:tracePt t="171823" x="3441700" y="5413375"/>
          <p14:tracePt t="171830" x="3457575" y="5413375"/>
          <p14:tracePt t="171834" x="3482975" y="5413375"/>
          <p14:tracePt t="171839" x="3500438" y="5413375"/>
          <p14:tracePt t="171846" x="3525838" y="5387975"/>
          <p14:tracePt t="171848" x="3543300" y="5387975"/>
          <p14:tracePt t="171854" x="3568700" y="5387975"/>
          <p14:tracePt t="171859" x="3586163" y="5387975"/>
          <p14:tracePt t="171864" x="3611563" y="5387975"/>
          <p14:tracePt t="171868" x="3627438" y="5387975"/>
          <p14:tracePt t="171872" x="3652838" y="5387975"/>
          <p14:tracePt t="171879" x="3670300" y="5387975"/>
          <p14:tracePt t="171880" x="3695700" y="5387975"/>
          <p14:tracePt t="171885" x="3713163" y="5387975"/>
          <p14:tracePt t="171890" x="3738563" y="5387975"/>
          <p14:tracePt t="171897" x="3756025" y="5387975"/>
          <p14:tracePt t="171902" x="3781425" y="5387975"/>
          <p14:tracePt t="171908" x="3797300" y="5387975"/>
          <p14:tracePt t="171916" x="3822700" y="5387975"/>
          <p14:tracePt t="171923" x="3840163" y="5387975"/>
          <p14:tracePt t="171931" x="3865563" y="5387975"/>
          <p14:tracePt t="171964" x="3883025" y="5387975"/>
          <p14:tracePt t="171970" x="3908425" y="5387975"/>
          <p14:tracePt t="171981" x="3925888" y="5387975"/>
          <p14:tracePt t="172004" x="3951288" y="5387975"/>
          <p14:tracePt t="172009" x="3967163" y="5387975"/>
          <p14:tracePt t="172014" x="3992563" y="5387975"/>
          <p14:tracePt t="172019" x="4010025" y="5387975"/>
          <p14:tracePt t="172025" x="4035425" y="5387975"/>
          <p14:tracePt t="172031" x="4052888" y="5387975"/>
          <p14:tracePt t="172034" x="4078288" y="5387975"/>
          <p14:tracePt t="172039" x="4095750" y="5387975"/>
          <p14:tracePt t="172046" x="4121150" y="5387975"/>
          <p14:tracePt t="172050" x="4137025" y="5387975"/>
          <p14:tracePt t="172054" x="4162425" y="5387975"/>
          <p14:tracePt t="172063" x="4179888" y="5387975"/>
          <p14:tracePt t="172065" x="4205288" y="5387975"/>
          <p14:tracePt t="172071" x="4222750" y="5387975"/>
          <p14:tracePt t="172079" x="4248150" y="5387975"/>
          <p14:tracePt t="172081" x="4265613" y="5387975"/>
          <p14:tracePt t="172086" x="4291013" y="5387975"/>
          <p14:tracePt t="172090" x="4306888" y="5387975"/>
          <p14:tracePt t="172096" x="4332288" y="5387975"/>
          <p14:tracePt t="172099" x="4349750" y="5387975"/>
          <p14:tracePt t="172105" x="4375150" y="5387975"/>
          <p14:tracePt t="172109" x="4392613" y="5387975"/>
          <p14:tracePt t="172114" x="4418013" y="5387975"/>
          <p14:tracePt t="172118" x="4435475" y="5387975"/>
          <p14:tracePt t="172121" x="4460875" y="5387975"/>
          <p14:tracePt t="172125" x="4476750" y="5387975"/>
          <p14:tracePt t="172130" x="4503738" y="5387975"/>
          <p14:tracePt t="172131" x="4519613" y="5387975"/>
          <p14:tracePt t="172136" x="4545013" y="5387975"/>
          <p14:tracePt t="172139" x="4562475" y="5387975"/>
          <p14:tracePt t="172147" x="4605338" y="5387975"/>
          <p14:tracePt t="172150" x="4630738" y="5387975"/>
          <p14:tracePt t="172153" x="4646613" y="5387975"/>
          <p14:tracePt t="172156" x="4673600" y="5387975"/>
          <p14:tracePt t="172159" x="4689475" y="5387975"/>
          <p14:tracePt t="172163" x="4714875" y="5387975"/>
          <p14:tracePt t="172164" x="4732338" y="5387975"/>
          <p14:tracePt t="172168" x="4757738" y="5387975"/>
          <p14:tracePt t="172171" x="4775200" y="5387975"/>
          <p14:tracePt t="172174" x="4800600" y="5387975"/>
          <p14:tracePt t="172179" x="4818063" y="5387975"/>
          <p14:tracePt t="172181" x="4843463" y="5387975"/>
          <p14:tracePt t="172184" x="4859338" y="5387975"/>
          <p14:tracePt t="172187" x="4884738" y="5387975"/>
          <p14:tracePt t="172190" x="4902200" y="5387975"/>
          <p14:tracePt t="172196" x="4927600" y="5387975"/>
          <p14:tracePt t="172197" x="4945063" y="5387975"/>
          <p14:tracePt t="172200" x="4970463" y="5387975"/>
          <p14:tracePt t="172203" x="4987925" y="5387975"/>
          <p14:tracePt t="172206" x="5013325" y="5387975"/>
          <p14:tracePt t="172213" x="5029200" y="5387975"/>
          <p14:tracePt t="172214" x="5054600" y="5387975"/>
          <p14:tracePt t="172217" x="5072063" y="5387975"/>
          <p14:tracePt t="172221" x="5097463" y="5387975"/>
          <p14:tracePt t="172229" x="5114925" y="5387975"/>
          <p14:tracePt t="172230" x="5140325" y="5387975"/>
          <p14:tracePt t="172236" x="5157788" y="5387975"/>
          <p14:tracePt t="172242" x="5183188" y="5387975"/>
          <p14:tracePt t="172250" x="5199063" y="5387975"/>
          <p14:tracePt t="172259" x="5224463" y="5387975"/>
          <p14:tracePt t="172271" x="5241925" y="5387975"/>
          <p14:tracePt t="172289" x="5267325" y="5387975"/>
          <p14:tracePt t="172302" x="5284788" y="5387975"/>
          <p14:tracePt t="172313" x="5310188" y="5387975"/>
          <p14:tracePt t="172318" x="5310188" y="5405438"/>
          <p14:tracePt t="172320" x="5327650" y="5405438"/>
          <p14:tracePt t="172330" x="5353050" y="5405438"/>
          <p14:tracePt t="172333" x="5368925" y="5405438"/>
          <p14:tracePt t="172338" x="5394325" y="5405438"/>
          <p14:tracePt t="172341" x="5411788" y="5405438"/>
          <p14:tracePt t="172347" x="5437188" y="5405438"/>
          <p14:tracePt t="172349" x="5454650" y="5405438"/>
          <p14:tracePt t="172353" x="5480050" y="5405438"/>
          <p14:tracePt t="172357" x="5497513" y="5405438"/>
          <p14:tracePt t="172363" x="5522913" y="5405438"/>
          <p14:tracePt t="172364" x="5538788" y="5405438"/>
          <p14:tracePt t="172368" x="5565775" y="5405438"/>
          <p14:tracePt t="172371" x="5581650" y="5405438"/>
          <p14:tracePt t="172375" x="5607050" y="5405438"/>
          <p14:tracePt t="172380" x="5624513" y="5405438"/>
          <p14:tracePt t="172383" x="5649913" y="5405438"/>
          <p14:tracePt t="172387" x="5667375" y="5405438"/>
          <p14:tracePt t="172392" x="5692775" y="5405438"/>
          <p14:tracePt t="172397" x="5708650" y="5405438"/>
          <p14:tracePt t="172401" x="5735638" y="5405438"/>
          <p14:tracePt t="172401" x="5735638" y="5430838"/>
          <p14:tracePt t="172406" x="5751513" y="5430838"/>
          <p14:tracePt t="172413" x="5776913" y="5430838"/>
          <p14:tracePt t="172417" x="5794375" y="5430838"/>
          <p14:tracePt t="172425" x="5819775" y="5430838"/>
          <p14:tracePt t="172431" x="5837238" y="5430838"/>
          <p14:tracePt t="172440" x="5862638" y="5430838"/>
          <p14:tracePt t="172447" x="5880100" y="5430838"/>
          <p14:tracePt t="172453" x="5905500" y="5430838"/>
          <p14:tracePt t="172453" x="5905500" y="5446713"/>
          <p14:tracePt t="172458" x="5921375" y="5446713"/>
          <p14:tracePt t="172464" x="5946775" y="5446713"/>
          <p14:tracePt t="172469" x="5964238" y="5446713"/>
          <p14:tracePt t="172475" x="5989638" y="5446713"/>
          <p14:tracePt t="172480" x="6007100" y="5446713"/>
          <p14:tracePt t="172484" x="6032500" y="5446713"/>
          <p14:tracePt t="172488" x="6049963" y="5446713"/>
          <p14:tracePt t="172492" x="6075363" y="5446713"/>
          <p14:tracePt t="172496" x="6075363" y="5472113"/>
          <p14:tracePt t="172497" x="6091238" y="5472113"/>
          <p14:tracePt t="172501" x="6116638" y="5472113"/>
          <p14:tracePt t="172505" x="6134100" y="5472113"/>
          <p14:tracePt t="172509" x="6159500" y="5472113"/>
          <p14:tracePt t="172514" x="6176963" y="5472113"/>
          <p14:tracePt t="172517" x="6202363" y="5472113"/>
          <p14:tracePt t="172521" x="6219825" y="5472113"/>
          <p14:tracePt t="172530" x="6245225" y="5472113"/>
          <p14:tracePt t="172532" x="6261100" y="5472113"/>
          <p14:tracePt t="172539" x="6286500" y="5472113"/>
          <p14:tracePt t="172547" x="6303963" y="5472113"/>
          <p14:tracePt t="172555" x="6329363" y="5472113"/>
          <p14:tracePt t="172569" x="6346825" y="5472113"/>
          <p14:tracePt t="172580" x="6372225" y="5472113"/>
          <p14:tracePt t="172683" x="6389688" y="5472113"/>
          <p14:tracePt t="172688" x="6415088" y="5472113"/>
          <p14:tracePt t="172696" x="6430963" y="5472113"/>
          <p14:tracePt t="172701" x="6456363" y="5472113"/>
          <p14:tracePt t="172707" x="6473825" y="5472113"/>
          <p14:tracePt t="172713" x="6499225" y="5472113"/>
          <p14:tracePt t="172717" x="6516688" y="5472113"/>
          <p14:tracePt t="172721" x="6542088" y="5472113"/>
          <p14:tracePt t="172725" x="6559550" y="5472113"/>
          <p14:tracePt t="172731" x="6584950" y="5472113"/>
          <p14:tracePt t="172735" x="6600825" y="5472113"/>
          <p14:tracePt t="172740" x="6626225" y="5472113"/>
          <p14:tracePt t="172746" x="6643688" y="5472113"/>
          <p14:tracePt t="172747" x="6669088" y="5472113"/>
          <p14:tracePt t="172751" x="6686550" y="5472113"/>
          <p14:tracePt t="172754" x="6711950" y="5472113"/>
          <p14:tracePt t="172757" x="6729413" y="5472113"/>
          <p14:tracePt t="172763" x="6754813" y="5472113"/>
          <p14:tracePt t="172764" x="6770688" y="5472113"/>
          <p14:tracePt t="172767" x="6797675" y="5472113"/>
          <p14:tracePt t="172770" x="6813550" y="5472113"/>
          <p14:tracePt t="172773" x="6838950" y="5472113"/>
          <p14:tracePt t="172780" x="6856413" y="5472113"/>
          <p14:tracePt t="172781" x="6881813" y="5472113"/>
          <p14:tracePt t="172785" x="6899275" y="5472113"/>
          <p14:tracePt t="172790" x="6924675" y="5472113"/>
          <p14:tracePt t="172796" x="6942138" y="5472113"/>
          <p14:tracePt t="172798" x="6967538" y="5472113"/>
          <p14:tracePt t="172803" x="6983413" y="5472113"/>
          <p14:tracePt t="172808" x="7008813" y="5472113"/>
          <p14:tracePt t="172813" x="7026275" y="5472113"/>
          <p14:tracePt t="172817" x="7051675" y="5472113"/>
          <p14:tracePt t="172823" x="7069138" y="5472113"/>
          <p14:tracePt t="172829" x="7094538" y="5472113"/>
          <p14:tracePt t="172834" x="7112000" y="5472113"/>
          <p14:tracePt t="172838" x="7137400" y="5472113"/>
          <p14:tracePt t="172845" x="7153275" y="5472113"/>
          <p14:tracePt t="172847" x="7178675" y="5472113"/>
          <p14:tracePt t="172855" x="7196138" y="5472113"/>
          <p14:tracePt t="172863" x="7221538" y="5472113"/>
          <p14:tracePt t="172872" x="7239000" y="5472113"/>
          <p14:tracePt t="172883" x="7264400" y="5472113"/>
          <p14:tracePt t="172888" x="7264400" y="5456238"/>
          <p14:tracePt t="172891" x="7281863" y="5456238"/>
          <p14:tracePt t="172899" x="7307263" y="5456238"/>
          <p14:tracePt t="172905" x="7323138" y="5456238"/>
          <p14:tracePt t="172913" x="7348538" y="5456238"/>
          <p14:tracePt t="172919" x="7366000" y="5456238"/>
          <p14:tracePt t="172929" x="7391400" y="5456238"/>
          <p14:tracePt t="172934" x="7408863" y="5456238"/>
          <p14:tracePt t="172940" x="7434263" y="5456238"/>
          <p14:tracePt t="172946" x="7451725" y="5456238"/>
          <p14:tracePt t="172948" x="7477125" y="5456238"/>
          <p14:tracePt t="172954" x="7493000" y="5456238"/>
          <p14:tracePt t="172959" x="7518400" y="5456238"/>
          <p14:tracePt t="172964" x="7535863" y="5456238"/>
          <p14:tracePt t="172970" x="7561263" y="5456238"/>
          <p14:tracePt t="172975" x="7578725" y="5456238"/>
          <p14:tracePt t="172980" x="7604125" y="5456238"/>
          <p14:tracePt t="172984" x="7621588" y="5456238"/>
          <p14:tracePt t="172987" x="7646988" y="5456238"/>
          <p14:tracePt t="172991" x="7662863" y="5456238"/>
          <p14:tracePt t="172996" x="7688263" y="5456238"/>
          <p14:tracePt t="172997" x="7705725" y="5456238"/>
          <p14:tracePt t="173001" x="7731125" y="5456238"/>
          <p14:tracePt t="173005" x="7748588" y="5456238"/>
          <p14:tracePt t="173009" x="7773988" y="5456238"/>
          <p14:tracePt t="173014" x="7791450" y="5456238"/>
          <p14:tracePt t="173014" x="7816850" y="5456238"/>
          <p14:tracePt t="173018" x="7832725" y="5456238"/>
          <p14:tracePt t="173021" x="7859713" y="5456238"/>
          <p14:tracePt t="173025" x="7875588" y="5456238"/>
          <p14:tracePt t="173030" x="7900988" y="5456238"/>
          <p14:tracePt t="173033" x="7918450" y="5456238"/>
          <p14:tracePt t="173037" x="7943850" y="5456238"/>
          <p14:tracePt t="173042" x="7961313" y="5456238"/>
          <p14:tracePt t="173048" x="7986713" y="5456238"/>
          <p14:tracePt t="173079" x="8004175" y="5456238"/>
          <p14:tracePt t="173171" x="8029575" y="5456238"/>
          <p14:tracePt t="173180" x="8045450" y="5456238"/>
          <p14:tracePt t="173186" x="8070850" y="5456238"/>
          <p14:tracePt t="173193" x="8088313" y="5456238"/>
          <p14:tracePt t="173201" x="8113713" y="5456238"/>
          <p14:tracePt t="173213" x="8131175" y="5430838"/>
          <p14:tracePt t="173218" x="8156575" y="5430838"/>
          <p14:tracePt t="173229" x="8174038" y="5430838"/>
          <p14:tracePt t="173248" x="8199438" y="5430838"/>
          <p14:tracePt t="173271" x="8215313" y="5430838"/>
          <p14:tracePt t="173273" x="8215313" y="5413375"/>
          <p14:tracePt t="173286" x="8240713" y="5413375"/>
          <p14:tracePt t="173302" x="8258175" y="5413375"/>
          <p14:tracePt t="173424" x="8283575" y="5413375"/>
          <p14:tracePt t="173443" x="8301038" y="5413375"/>
          <p14:tracePt t="173456" x="8326438" y="5413375"/>
          <p14:tracePt t="173471" x="8343900" y="5413375"/>
          <p14:tracePt t="173488" x="8369300" y="5413375"/>
          <p14:tracePt t="173535" x="8385175" y="5413375"/>
          <p14:tracePt t="173576" x="8410575" y="5413375"/>
          <p14:tracePt t="173623" x="8428038" y="5413375"/>
          <p14:tracePt t="173652" x="8453438" y="5413375"/>
          <p14:tracePt t="173655" x="8453438" y="5387975"/>
          <p14:tracePt t="173730" x="8470900" y="5387975"/>
          <p14:tracePt t="173761" x="8496300" y="5387975"/>
          <p14:tracePt t="173779" x="8513763" y="5387975"/>
          <p14:tracePt t="173797" x="8539163" y="5387975"/>
          <p14:tracePt t="173807" x="8539163" y="5370513"/>
          <p14:tracePt t="173818" x="8555038" y="5370513"/>
          <p14:tracePt t="173859" x="8580438" y="5370513"/>
          <p14:tracePt t="173889" x="8597900" y="5370513"/>
          <p14:tracePt t="173907" x="8623300" y="5370513"/>
          <p14:tracePt t="173920" x="8640763" y="5370513"/>
          <p14:tracePt t="173933" x="8666163" y="5370513"/>
          <p14:tracePt t="173946" x="8683625" y="5370513"/>
          <p14:tracePt t="173964" x="8709025" y="5370513"/>
          <p14:tracePt t="173986" x="8724900" y="5370513"/>
          <p14:tracePt t="174014" x="8750300" y="5370513"/>
          <p14:tracePt t="174070" x="8767763" y="5370513"/>
          <p14:tracePt t="174090" x="8767763" y="5345113"/>
          <p14:tracePt t="174159" x="8793163" y="5345113"/>
          <p14:tracePt t="174202" x="8810625" y="5345113"/>
          <p14:tracePt t="174227" x="8836025" y="5345113"/>
          <p14:tracePt t="174246" x="8853488" y="5345113"/>
          <p14:tracePt t="174264" x="8878888" y="5345113"/>
          <p14:tracePt t="174285" x="8894763" y="5345113"/>
          <p14:tracePt t="174359" x="8921750" y="5345113"/>
          <p14:tracePt t="174453" x="8937625" y="5345113"/>
          <p14:tracePt t="174458" x="8963025" y="5345113"/>
          <p14:tracePt t="174463" x="8980488" y="5345113"/>
          <p14:tracePt t="174466" x="9005888" y="5345113"/>
          <p14:tracePt t="174471" x="9023350" y="5345113"/>
          <p14:tracePt t="174474" x="9048750" y="5345113"/>
          <p14:tracePt t="174480" x="9064625" y="5345113"/>
          <p14:tracePt t="174481" x="9091613" y="5345113"/>
          <p14:tracePt t="174486" x="9107488" y="5345113"/>
          <p14:tracePt t="174491" x="9132888" y="5345113"/>
          <p14:tracePt t="174497" x="9150350" y="5345113"/>
          <p14:tracePt t="174507" x="9175750" y="5345113"/>
          <p14:tracePt t="175271" x="9193213" y="5345113"/>
          <p14:tracePt t="175280" x="9218613" y="5345113"/>
          <p14:tracePt t="175288" x="9236075" y="5345113"/>
          <p14:tracePt t="175298" x="9261475" y="5362575"/>
          <p14:tracePt t="175309" x="9277350" y="5362575"/>
          <p14:tracePt t="175326" x="9302750" y="5362575"/>
          <p14:tracePt t="175347" x="9320213" y="5362575"/>
          <p14:tracePt t="175365" x="9345613" y="5362575"/>
          <p14:tracePt t="175384" x="9363075" y="5362575"/>
          <p14:tracePt t="175423" x="9388475" y="5362575"/>
          <p14:tracePt t="175436" x="9405938" y="5362575"/>
          <p14:tracePt t="175443" x="9431338" y="5362575"/>
          <p14:tracePt t="175451" x="9447213" y="5362575"/>
          <p14:tracePt t="175459" x="9472613" y="5362575"/>
          <p14:tracePt t="175468" x="9490075" y="5362575"/>
          <p14:tracePt t="175481" x="9515475" y="5362575"/>
          <p14:tracePt t="175509" x="9532938" y="5362575"/>
          <p14:tracePt t="175530" x="9558338" y="5362575"/>
          <p14:tracePt t="175546" x="9575800" y="5362575"/>
          <p14:tracePt t="175566" x="9601200" y="5362575"/>
          <p14:tracePt t="175579" x="9601200" y="5345113"/>
          <p14:tracePt t="175584" x="9617075" y="5345113"/>
          <p14:tracePt t="175598" x="9642475" y="5345113"/>
          <p14:tracePt t="175613" x="9659938" y="5345113"/>
          <p14:tracePt t="175624" x="9685338" y="5345113"/>
          <p14:tracePt t="175653" x="9702800" y="5345113"/>
          <p14:tracePt t="175671" x="9728200" y="5345113"/>
          <p14:tracePt t="175686" x="9745663" y="5345113"/>
          <p14:tracePt t="175702" x="9771063" y="5345113"/>
          <p14:tracePt t="175730" x="9786938" y="5345113"/>
          <p14:tracePt t="175749" x="9812338" y="5345113"/>
          <p14:tracePt t="175763" x="9829800" y="5345113"/>
          <p14:tracePt t="175779" x="9855200" y="5345113"/>
          <p14:tracePt t="175789" x="9872663" y="5345113"/>
          <p14:tracePt t="175802" x="9898063" y="5345113"/>
          <p14:tracePt t="175813" x="9915525" y="5345113"/>
          <p14:tracePt t="175822" x="9940925" y="5345113"/>
          <p14:tracePt t="175830" x="9956800" y="5345113"/>
          <p14:tracePt t="175841" x="9983788" y="5345113"/>
          <p14:tracePt t="175846" x="9983788" y="5327650"/>
          <p14:tracePt t="175853" x="9999663" y="5327650"/>
          <p14:tracePt t="175866" x="10025063" y="5327650"/>
          <p14:tracePt t="175879" x="10042525" y="5327650"/>
          <p14:tracePt t="175888" x="10067925" y="5327650"/>
          <p14:tracePt t="175898" x="10085388" y="5327650"/>
          <p14:tracePt t="175913" x="10110788" y="5327650"/>
          <p14:tracePt t="175935" x="10110788" y="5302250"/>
          <p14:tracePt t="175935" x="10126663" y="5302250"/>
          <p14:tracePt t="175954" x="10153650" y="5302250"/>
          <p14:tracePt t="175965" x="10169525" y="5302250"/>
          <p14:tracePt t="175979" x="10194925" y="5302250"/>
          <p14:tracePt t="175989" x="10212388" y="5302250"/>
          <p14:tracePt t="175998" x="10237788" y="5302250"/>
          <p14:tracePt t="176006" x="10255250" y="5302250"/>
          <p14:tracePt t="176014" x="10280650" y="5302250"/>
          <p14:tracePt t="176022" x="10298113" y="5302250"/>
          <p14:tracePt t="176025" x="10298113" y="5286375"/>
          <p14:tracePt t="176030" x="10323513" y="5286375"/>
          <p14:tracePt t="176041" x="10339388" y="5286375"/>
          <p14:tracePt t="176064" x="10364788" y="5286375"/>
          <p14:tracePt t="176085" x="10382250" y="5286375"/>
          <p14:tracePt t="176101" x="10407650" y="5286375"/>
          <p14:tracePt t="176118" x="10425113" y="5286375"/>
          <p14:tracePt t="176183" x="10450513" y="5286375"/>
          <p14:tracePt t="176198" x="10467975" y="5286375"/>
          <p14:tracePt t="176210" x="10493375" y="5286375"/>
          <p14:tracePt t="176277" x="10509250" y="5260975"/>
          <p14:tracePt t="176294" x="10534650" y="5260975"/>
          <p14:tracePt t="176306" x="10552113" y="5260975"/>
          <p14:tracePt t="176319" x="10577513" y="5260975"/>
          <p14:tracePt t="176320" x="10577513" y="5243513"/>
          <p14:tracePt t="176334" x="10594975" y="5243513"/>
          <p14:tracePt t="176481" x="10577513" y="5243513"/>
          <p14:tracePt t="176486" x="10560050" y="5243513"/>
          <p14:tracePt t="176487" x="10560050" y="5260975"/>
          <p14:tracePt t="176490" x="10534650" y="5260975"/>
          <p14:tracePt t="176497" x="10493375" y="5276850"/>
          <p14:tracePt t="176498" x="10475913" y="5276850"/>
          <p14:tracePt t="176502" x="10450513" y="5276850"/>
          <p14:tracePt t="176504" x="10433050" y="5276850"/>
          <p14:tracePt t="176504" x="10433050" y="5302250"/>
          <p14:tracePt t="176506" x="10407650" y="5302250"/>
          <p14:tracePt t="176508" x="10390188" y="5302250"/>
          <p14:tracePt t="176513" x="10323513" y="5319713"/>
          <p14:tracePt t="176514" x="10306050" y="5319713"/>
          <p14:tracePt t="176517" x="10280650" y="5319713"/>
          <p14:tracePt t="176519" x="10263188" y="5319713"/>
          <p14:tracePt t="176519" x="10263188" y="5345113"/>
          <p14:tracePt t="176521" x="10237788" y="5345113"/>
          <p14:tracePt t="176521" x="10220325" y="5345113"/>
          <p14:tracePt t="176524" x="10194925" y="5345113"/>
          <p14:tracePt t="176530" x="10136188" y="5362575"/>
          <p14:tracePt t="176530" x="10110788" y="5362575"/>
          <p14:tracePt t="176531" x="10093325" y="5387975"/>
          <p14:tracePt t="176532" x="10067925" y="5387975"/>
          <p14:tracePt t="176535" x="10050463" y="5387975"/>
          <p14:tracePt t="176535" x="10025063" y="5387975"/>
          <p14:tracePt t="176537" x="10009188" y="5387975"/>
          <p14:tracePt t="176537" x="10009188" y="5405438"/>
          <p14:tracePt t="176539" x="9983788" y="5405438"/>
          <p14:tracePt t="176539" x="9966325" y="5405438"/>
          <p14:tracePt t="176541" x="9940925" y="5405438"/>
          <p14:tracePt t="176547" x="9855200" y="5430838"/>
          <p14:tracePt t="176547" x="9839325" y="5446713"/>
          <p14:tracePt t="176548" x="9812338" y="5446713"/>
          <p14:tracePt t="176550" x="9796463" y="5446713"/>
          <p14:tracePt t="176552" x="9771063" y="5446713"/>
          <p14:tracePt t="176552" x="9753600" y="5472113"/>
          <p14:tracePt t="176555" x="9728200" y="5472113"/>
          <p14:tracePt t="176555" x="9710738" y="5472113"/>
          <p14:tracePt t="176557" x="9685338" y="5489575"/>
          <p14:tracePt t="176557" x="9667875" y="5489575"/>
          <p14:tracePt t="176559" x="9642475" y="5489575"/>
          <p14:tracePt t="176563" x="9583738" y="5514975"/>
          <p14:tracePt t="176564" x="9558338" y="5514975"/>
          <p14:tracePt t="176564" x="9540875" y="5514975"/>
          <p14:tracePt t="176565" x="9540875" y="5532438"/>
          <p14:tracePt t="176567" x="9515475" y="5532438"/>
          <p14:tracePt t="176567" x="9498013" y="5532438"/>
          <p14:tracePt t="176569" x="9472613" y="5532438"/>
          <p14:tracePt t="176569" x="9456738" y="5532438"/>
          <p14:tracePt t="176571" x="9431338" y="5557838"/>
          <p14:tracePt t="176571" x="9413875" y="5557838"/>
          <p14:tracePt t="176573" x="9388475" y="5557838"/>
          <p14:tracePt t="176573" x="9371013" y="5557838"/>
          <p14:tracePt t="176575" x="9371013" y="5575300"/>
          <p14:tracePt t="176576" x="9345613" y="5575300"/>
          <p14:tracePt t="176580" x="9244013" y="5600700"/>
          <p14:tracePt t="176581" x="9218613" y="5600700"/>
          <p14:tracePt t="176582" x="9201150" y="5600700"/>
          <p14:tracePt t="176583" x="9175750" y="5616575"/>
          <p14:tracePt t="176586" x="9158288" y="5616575"/>
          <p14:tracePt t="176586" x="9132888" y="5616575"/>
          <p14:tracePt t="176588" x="9117013" y="5616575"/>
          <p14:tracePt t="176588" x="9091613" y="5641975"/>
          <p14:tracePt t="176590" x="9074150" y="5641975"/>
          <p14:tracePt t="176590" x="9048750" y="5641975"/>
          <p14:tracePt t="176592" x="9031288" y="5641975"/>
          <p14:tracePt t="176596" x="8988425" y="5659438"/>
          <p14:tracePt t="176597" x="8921750" y="5684838"/>
          <p14:tracePt t="176598" x="8904288" y="5684838"/>
          <p14:tracePt t="176599" x="8878888" y="5684838"/>
          <p14:tracePt t="176600" x="8861425" y="5702300"/>
          <p14:tracePt t="176602" x="8836025" y="5702300"/>
          <p14:tracePt t="176602" x="8793163" y="5702300"/>
          <p14:tracePt t="176604" x="8777288" y="5702300"/>
          <p14:tracePt t="176604" x="8777288" y="5727700"/>
          <p14:tracePt t="176606" x="8750300" y="5727700"/>
          <p14:tracePt t="176606" x="8734425" y="5727700"/>
          <p14:tracePt t="176608" x="8709025" y="5727700"/>
          <p14:tracePt t="176608" x="8691563" y="5727700"/>
          <p14:tracePt t="176613" x="8605838" y="5745163"/>
          <p14:tracePt t="176614" x="8580438" y="5770563"/>
          <p14:tracePt t="176614" x="8564563" y="5770563"/>
          <p14:tracePt t="176615" x="8539163" y="5770563"/>
          <p14:tracePt t="176616" x="8521700" y="5770563"/>
          <p14:tracePt t="176618" x="8496300" y="5770563"/>
          <p14:tracePt t="176618" x="8478838" y="5788025"/>
          <p14:tracePt t="176620" x="8453438" y="5788025"/>
          <p14:tracePt t="176622" x="8435975" y="5788025"/>
          <p14:tracePt t="176622" x="8410575" y="5788025"/>
          <p14:tracePt t="176624" x="8394700" y="5788025"/>
          <p14:tracePt t="176624" x="8351838" y="5813425"/>
          <p14:tracePt t="176630" x="8240713" y="5829300"/>
          <p14:tracePt t="176630" x="8224838" y="5829300"/>
          <p14:tracePt t="176631" x="8181975" y="5829300"/>
          <p14:tracePt t="176632" x="8156575" y="5829300"/>
          <p14:tracePt t="176633" x="8139113" y="5829300"/>
          <p14:tracePt t="176635" x="8113713" y="5854700"/>
          <p14:tracePt t="176635" x="8096250" y="5854700"/>
          <p14:tracePt t="176637" x="8070850" y="5854700"/>
          <p14:tracePt t="176637" x="8054975" y="5854700"/>
          <p14:tracePt t="176639" x="8029575" y="5854700"/>
          <p14:tracePt t="176639" x="8012113" y="5854700"/>
          <p14:tracePt t="176641" x="7986713" y="5872163"/>
          <p14:tracePt t="176641" x="7943850" y="5872163"/>
          <p14:tracePt t="176647" x="7816850" y="5897563"/>
          <p14:tracePt t="176648" x="7773988" y="5897563"/>
          <p14:tracePt t="176649" x="7756525" y="5897563"/>
          <p14:tracePt t="176652" x="7731125" y="5897563"/>
          <p14:tracePt t="176652" x="7715250" y="5915025"/>
          <p14:tracePt t="176654" x="7672388" y="5915025"/>
          <p14:tracePt t="176654" x="7646988" y="5915025"/>
          <p14:tracePt t="176656" x="7629525" y="5915025"/>
          <p14:tracePt t="176656" x="7586663" y="5915025"/>
          <p14:tracePt t="176659" x="7561263" y="5915025"/>
          <p14:tracePt t="176663" x="7459663" y="5940425"/>
          <p14:tracePt t="176664" x="7416800" y="5940425"/>
          <p14:tracePt t="176665" x="7391400" y="5957888"/>
          <p14:tracePt t="176666" x="7373938" y="5957888"/>
          <p14:tracePt t="176668" x="7348538" y="5957888"/>
          <p14:tracePt t="176668" x="7332663" y="5957888"/>
          <p14:tracePt t="176670" x="7307263" y="5957888"/>
          <p14:tracePt t="176670" x="7289800" y="5957888"/>
          <p14:tracePt t="176672" x="7246938" y="5957888"/>
          <p14:tracePt t="176674" x="7221538" y="5957888"/>
          <p14:tracePt t="176674" x="7204075" y="5983288"/>
          <p14:tracePt t="176676" x="7178675" y="5983288"/>
          <p14:tracePt t="176680" x="7051675" y="5983288"/>
          <p14:tracePt t="176683" x="7008813" y="5999163"/>
          <p14:tracePt t="176684" x="6992938" y="5999163"/>
          <p14:tracePt t="176685" x="6967538" y="5999163"/>
          <p14:tracePt t="176686" x="6950075" y="5999163"/>
          <p14:tracePt t="176687" x="6924675" y="5999163"/>
          <p14:tracePt t="176688" x="6907213" y="5999163"/>
          <p14:tracePt t="176689" x="6881813" y="5999163"/>
          <p14:tracePt t="176691" x="6864350" y="5999163"/>
          <p14:tracePt t="176697" x="6780213" y="6024563"/>
          <p14:tracePt t="176697" x="6754813" y="6024563"/>
          <p14:tracePt t="176700" x="6737350" y="6024563"/>
          <p14:tracePt t="176700" x="6711950" y="6024563"/>
          <p14:tracePt t="176701" x="6694488" y="6024563"/>
          <p14:tracePt t="176703" x="6669088" y="6024563"/>
          <p14:tracePt t="176703" x="6653213" y="6024563"/>
          <p14:tracePt t="176706" x="6626225" y="6024563"/>
          <p14:tracePt t="176706" x="6610350" y="6024563"/>
          <p14:tracePt t="176709" x="6584950" y="6024563"/>
          <p14:tracePt t="176713" x="6499225" y="6042025"/>
          <p14:tracePt t="176714" x="6483350" y="6042025"/>
          <p14:tracePt t="176716" x="6440488" y="6042025"/>
          <p14:tracePt t="176718" x="6415088" y="6042025"/>
          <p14:tracePt t="176720" x="6397625" y="6042025"/>
          <p14:tracePt t="176720" x="6372225" y="6042025"/>
          <p14:tracePt t="176722" x="6354763" y="6042025"/>
          <p14:tracePt t="176724" x="6311900" y="6042025"/>
          <p14:tracePt t="176724" x="6286500" y="6042025"/>
          <p14:tracePt t="176726" x="6270625" y="6042025"/>
          <p14:tracePt t="176730" x="6184900" y="6042025"/>
          <p14:tracePt t="176731" x="6159500" y="6042025"/>
          <p14:tracePt t="176732" x="6142038" y="6042025"/>
          <p14:tracePt t="176734" x="6116638" y="6042025"/>
          <p14:tracePt t="176736" x="6100763" y="6042025"/>
          <p14:tracePt t="176736" x="6075363" y="6042025"/>
          <p14:tracePt t="176738" x="6057900" y="6042025"/>
          <p14:tracePt t="176738" x="6057900" y="6067425"/>
          <p14:tracePt t="176740" x="6032500" y="6067425"/>
          <p14:tracePt t="176740" x="6015038" y="6067425"/>
          <p14:tracePt t="176742" x="5989638" y="6067425"/>
          <p14:tracePt t="176747" x="5905500" y="6067425"/>
          <p14:tracePt t="176747" x="5888038" y="6067425"/>
          <p14:tracePt t="176748" x="5862638" y="6067425"/>
          <p14:tracePt t="176749" x="5845175" y="6067425"/>
          <p14:tracePt t="176751" x="5819775" y="6067425"/>
          <p14:tracePt t="176751" x="5802313" y="6067425"/>
          <p14:tracePt t="176754" x="5776913" y="6067425"/>
          <p14:tracePt t="176754" x="5761038" y="6067425"/>
          <p14:tracePt t="176757" x="5735638" y="6067425"/>
          <p14:tracePt t="176757" x="5718175" y="6067425"/>
          <p14:tracePt t="176759" x="5692775" y="6084888"/>
          <p14:tracePt t="176763" x="5675313" y="6084888"/>
          <p14:tracePt t="176764" x="5632450" y="6084888"/>
          <p14:tracePt t="176764" x="5607050" y="6084888"/>
          <p14:tracePt t="176767" x="5591175" y="6084888"/>
          <p14:tracePt t="176767" x="5565775" y="6084888"/>
          <p14:tracePt t="176770" x="5548313" y="6084888"/>
          <p14:tracePt t="176770" x="5522913" y="6084888"/>
          <p14:tracePt t="176772" x="5505450" y="6084888"/>
          <p14:tracePt t="176772" x="5480050" y="6084888"/>
          <p14:tracePt t="176775" x="5462588" y="6084888"/>
          <p14:tracePt t="176776" x="5437188" y="6084888"/>
          <p14:tracePt t="176780" x="5378450" y="6110288"/>
          <p14:tracePt t="176782" x="5353050" y="6110288"/>
          <p14:tracePt t="176784" x="5335588" y="6110288"/>
          <p14:tracePt t="176784" x="5310188" y="6110288"/>
          <p14:tracePt t="176786" x="5292725" y="6110288"/>
          <p14:tracePt t="176788" x="5267325" y="6110288"/>
          <p14:tracePt t="176788" x="5249863" y="6110288"/>
          <p14:tracePt t="176791" x="5224463" y="6127750"/>
          <p14:tracePt t="176791" x="5208588" y="6127750"/>
          <p14:tracePt t="176797" x="5140325" y="6127750"/>
          <p14:tracePt t="176798" x="5122863" y="6127750"/>
          <p14:tracePt t="176798" x="5097463" y="6127750"/>
          <p14:tracePt t="176801" x="5080000" y="6127750"/>
          <p14:tracePt t="176801" x="5054600" y="6127750"/>
          <p14:tracePt t="176804" x="5038725" y="6127750"/>
          <p14:tracePt t="176804" x="5013325" y="6153150"/>
          <p14:tracePt t="176807" x="4995863" y="6153150"/>
          <p14:tracePt t="176807" x="4970463" y="6153150"/>
          <p14:tracePt t="176814" x="4884738" y="6153150"/>
          <p14:tracePt t="176816" x="4843463" y="6153150"/>
          <p14:tracePt t="176818" x="4826000" y="6169025"/>
          <p14:tracePt t="176821" x="4800600" y="6169025"/>
          <p14:tracePt t="176821" x="4783138" y="6169025"/>
          <p14:tracePt t="176830" x="4714875" y="6169025"/>
          <p14:tracePt t="176830" x="4699000" y="6169025"/>
          <p14:tracePt t="176833" x="4673600" y="6169025"/>
          <p14:tracePt t="176835" x="4656138" y="6169025"/>
          <p14:tracePt t="176837" x="4630738" y="6169025"/>
          <p14:tracePt t="176840" x="4613275" y="6169025"/>
          <p14:tracePt t="176842" x="4587875" y="6169025"/>
          <p14:tracePt t="176847" x="4545013" y="6169025"/>
          <p14:tracePt t="176848" x="4529138" y="6169025"/>
          <p14:tracePt t="176851" x="4503738" y="6169025"/>
          <p14:tracePt t="176855" x="4486275" y="6169025"/>
          <p14:tracePt t="176858" x="4460875" y="6169025"/>
          <p14:tracePt t="176864" x="4443413" y="6169025"/>
          <p14:tracePt t="176868" x="4418013" y="6169025"/>
          <p14:tracePt t="176874" x="4400550" y="6169025"/>
          <p14:tracePt t="176881" x="4375150" y="6169025"/>
          <p14:tracePt t="176898" x="4359275" y="6169025"/>
          <p14:tracePt t="176924" x="4332288" y="6169025"/>
          <p14:tracePt t="176960" x="4316413" y="6169025"/>
          <p14:tracePt t="176964" x="4316413" y="6153150"/>
          <p14:tracePt t="176983" x="4291013" y="6153150"/>
          <p14:tracePt t="176991" x="4291013" y="6135688"/>
          <p14:tracePt t="176998" x="4273550" y="6135688"/>
          <p14:tracePt t="177014" x="4248150" y="6135688"/>
          <p14:tracePt t="177015" x="4248150" y="6110288"/>
          <p14:tracePt t="177020" x="4230688" y="6110288"/>
          <p14:tracePt t="177029" x="4205288" y="6110288"/>
          <p14:tracePt t="177031" x="4187825" y="6110288"/>
          <p14:tracePt t="177036" x="4162425" y="6110288"/>
          <p14:tracePt t="177040" x="4162425" y="6092825"/>
          <p14:tracePt t="177040" x="4146550" y="6092825"/>
          <p14:tracePt t="177047" x="4121150" y="6092825"/>
          <p14:tracePt t="177050" x="4103688" y="6092825"/>
          <p14:tracePt t="177055" x="4078288" y="6092825"/>
          <p14:tracePt t="177058" x="4078288" y="6067425"/>
          <p14:tracePt t="177063" x="4060825" y="6067425"/>
          <p14:tracePt t="177067" x="4035425" y="6067425"/>
          <p14:tracePt t="177073" x="4017963" y="6067425"/>
          <p14:tracePt t="177075" x="4017963" y="6049963"/>
          <p14:tracePt t="177080" x="3992563" y="6049963"/>
          <p14:tracePt t="177098" x="3908425" y="6024563"/>
          <p14:tracePt t="177101" x="3890963" y="6024563"/>
          <p14:tracePt t="177107" x="3865563" y="6024563"/>
          <p14:tracePt t="177109" x="3865563" y="6008688"/>
          <p14:tracePt t="177113" x="3848100" y="6008688"/>
          <p14:tracePt t="177114" x="3822700" y="6008688"/>
          <p14:tracePt t="177120" x="3806825" y="6008688"/>
          <p14:tracePt t="177125" x="3781425" y="6008688"/>
          <p14:tracePt t="177130" x="3763963" y="6008688"/>
          <p14:tracePt t="177131" x="3763963" y="5983288"/>
          <p14:tracePt t="177139" x="3738563" y="5983288"/>
          <p14:tracePt t="177148" x="3721100" y="5983288"/>
          <p14:tracePt t="177158" x="3695700" y="5983288"/>
          <p14:tracePt t="177163" x="3695700" y="5965825"/>
          <p14:tracePt t="177168" x="3678238" y="5965825"/>
          <p14:tracePt t="177180" x="3652838" y="5965825"/>
          <p14:tracePt t="177188" x="3636963" y="5965825"/>
          <p14:tracePt t="177197" x="3611563" y="5965825"/>
          <p14:tracePt t="177197" x="3611563" y="5940425"/>
          <p14:tracePt t="177201" x="3594100" y="5940425"/>
          <p14:tracePt t="177206" x="3568700" y="5940425"/>
          <p14:tracePt t="177215" x="3551238" y="5940425"/>
          <p14:tracePt t="177229" x="3525838" y="5940425"/>
          <p14:tracePt t="177240" x="3525838" y="5922963"/>
          <p14:tracePt t="177240" x="3508375" y="5922963"/>
          <p14:tracePt t="177258" x="3482975" y="5922963"/>
          <p14:tracePt t="177296" x="3467100" y="5922963"/>
          <p14:tracePt t="177309" x="3441700" y="5922963"/>
          <p14:tracePt t="177317" x="3424238" y="5922963"/>
          <p14:tracePt t="177323" x="3398838" y="5922963"/>
          <p14:tracePt t="177325" x="3398838" y="5897563"/>
          <p14:tracePt t="177330" x="3381375" y="5897563"/>
          <p14:tracePt t="177332" x="3355975" y="5897563"/>
          <p14:tracePt t="177335" x="3338513" y="5897563"/>
          <p14:tracePt t="177338" x="3313113" y="5897563"/>
          <p14:tracePt t="177341" x="3297238" y="5897563"/>
          <p14:tracePt t="177346" x="3270250" y="5897563"/>
          <p14:tracePt t="177347" x="3254375" y="5897563"/>
          <p14:tracePt t="177348" x="3228975" y="5897563"/>
          <p14:tracePt t="177349" x="3228975" y="5880100"/>
          <p14:tracePt t="177352" x="3211513" y="5880100"/>
          <p14:tracePt t="177355" x="3186113" y="5880100"/>
          <p14:tracePt t="177358" x="3168650" y="5880100"/>
          <p14:tracePt t="177363" x="3143250" y="5880100"/>
          <p14:tracePt t="177364" x="3127375" y="5880100"/>
          <p14:tracePt t="177368" x="3100388" y="5880100"/>
          <p14:tracePt t="177373" x="3084513" y="5880100"/>
          <p14:tracePt t="177380" x="3059113" y="5880100"/>
          <p14:tracePt t="177386" x="3041650" y="5880100"/>
          <p14:tracePt t="177447" x="3041650" y="5854700"/>
          <p14:tracePt t="177448" x="3016250" y="5854700"/>
          <p14:tracePt t="177458" x="2998788" y="5854700"/>
          <p14:tracePt t="177466" x="2973388" y="5854700"/>
          <p14:tracePt t="177471" x="2955925" y="5854700"/>
          <p14:tracePt t="177475" x="2955925" y="5838825"/>
          <p14:tracePt t="177479" x="2930525" y="5838825"/>
          <p14:tracePt t="177481" x="2914650" y="5838825"/>
          <p14:tracePt t="177488" x="2889250" y="5838825"/>
          <p14:tracePt t="177492" x="2889250" y="5813425"/>
          <p14:tracePt t="177495" x="2871788" y="5813425"/>
          <p14:tracePt t="177500" x="2846388" y="5813425"/>
          <p14:tracePt t="177506" x="2828925" y="5813425"/>
          <p14:tracePt t="177641" x="2828925" y="5795963"/>
          <p14:tracePt t="177696" x="2803525" y="5795963"/>
          <p14:tracePt t="177721" x="2803525" y="5770563"/>
          <p14:tracePt t="177769" x="2786063" y="5770563"/>
          <p14:tracePt t="177781" x="2786063" y="5753100"/>
          <p14:tracePt t="177810" x="2760663" y="5753100"/>
          <p14:tracePt t="177840" x="2760663" y="5727700"/>
          <p14:tracePt t="178039" x="2760663" y="5710238"/>
          <p14:tracePt t="178044" x="2778125" y="5710238"/>
          <p14:tracePt t="178096" x="2803525" y="5710238"/>
          <p14:tracePt t="178103" x="2820988" y="5710238"/>
          <p14:tracePt t="178109" x="2846388" y="5710238"/>
          <p14:tracePt t="178115" x="2863850" y="5710238"/>
          <p14:tracePt t="178120" x="2889250" y="5710238"/>
          <p14:tracePt t="178124" x="2905125" y="5710238"/>
          <p14:tracePt t="178130" x="2930525" y="5684838"/>
          <p14:tracePt t="178131" x="2947988" y="5684838"/>
          <p14:tracePt t="178136" x="2973388" y="5684838"/>
          <p14:tracePt t="178139" x="2990850" y="5684838"/>
          <p14:tracePt t="178141" x="3016250" y="5684838"/>
          <p14:tracePt t="178147" x="3033713" y="5684838"/>
          <p14:tracePt t="178147" x="3059113" y="5684838"/>
          <p14:tracePt t="178149" x="3074988" y="5684838"/>
          <p14:tracePt t="178152" x="3100388" y="5684838"/>
          <p14:tracePt t="178155" x="3117850" y="5684838"/>
          <p14:tracePt t="178157" x="3143250" y="5684838"/>
          <p14:tracePt t="178159" x="3143250" y="5668963"/>
          <p14:tracePt t="178162" x="3160713" y="5668963"/>
          <p14:tracePt t="178164" x="3186113" y="5668963"/>
          <p14:tracePt t="178165" x="3203575" y="5668963"/>
          <p14:tracePt t="178169" x="3228975" y="5668963"/>
          <p14:tracePt t="178171" x="3244850" y="5668963"/>
          <p14:tracePt t="178174" x="3270250" y="5668963"/>
          <p14:tracePt t="178179" x="3287713" y="5668963"/>
          <p14:tracePt t="178181" x="3313113" y="5668963"/>
          <p14:tracePt t="178184" x="3330575" y="5668963"/>
          <p14:tracePt t="178188" x="3355975" y="5668963"/>
          <p14:tracePt t="178191" x="3373438" y="5668963"/>
          <p14:tracePt t="178196" x="3398838" y="5668963"/>
          <p14:tracePt t="178197" x="3414713" y="5668963"/>
          <p14:tracePt t="178201" x="3441700" y="5668963"/>
          <p14:tracePt t="178207" x="3457575" y="5668963"/>
          <p14:tracePt t="178213" x="3482975" y="5668963"/>
          <p14:tracePt t="178215" x="3500438" y="5668963"/>
          <p14:tracePt t="178221" x="3525838" y="5668963"/>
          <p14:tracePt t="178229" x="3543300" y="5668963"/>
          <p14:tracePt t="178233" x="3568700" y="5668963"/>
          <p14:tracePt t="178238" x="3586163" y="5668963"/>
          <p14:tracePt t="178246" x="3611563" y="5668963"/>
          <p14:tracePt t="178247" x="3627438" y="5668963"/>
          <p14:tracePt t="178252" x="3652838" y="5668963"/>
          <p14:tracePt t="178256" x="3670300" y="5668963"/>
          <p14:tracePt t="178263" x="3695700" y="5668963"/>
          <p14:tracePt t="178264" x="3713163" y="5668963"/>
          <p14:tracePt t="178267" x="3738563" y="5668963"/>
          <p14:tracePt t="178271" x="3756025" y="5668963"/>
          <p14:tracePt t="178274" x="3781425" y="5668963"/>
          <p14:tracePt t="178280" x="3797300" y="5668963"/>
          <p14:tracePt t="178280" x="3822700" y="5668963"/>
          <p14:tracePt t="178284" x="3840163" y="5668963"/>
          <p14:tracePt t="178287" x="3865563" y="5668963"/>
          <p14:tracePt t="178291" x="3883025" y="5668963"/>
          <p14:tracePt t="178296" x="3908425" y="5668963"/>
          <p14:tracePt t="178297" x="3925888" y="5668963"/>
          <p14:tracePt t="178301" x="3951288" y="5668963"/>
          <p14:tracePt t="178304" x="3967163" y="5668963"/>
          <p14:tracePt t="178307" x="3992563" y="5668963"/>
          <p14:tracePt t="178313" x="4010025" y="5668963"/>
          <p14:tracePt t="178314" x="4035425" y="5668963"/>
          <p14:tracePt t="178317" x="4052888" y="5668963"/>
          <p14:tracePt t="178320" x="4078288" y="5668963"/>
          <p14:tracePt t="178322" x="4095750" y="5668963"/>
          <p14:tracePt t="178330" x="4137025" y="5668963"/>
          <p14:tracePt t="178332" x="4162425" y="5668963"/>
          <p14:tracePt t="178335" x="4179888" y="5668963"/>
          <p14:tracePt t="178338" x="4205288" y="5668963"/>
          <p14:tracePt t="178340" x="4222750" y="5668963"/>
          <p14:tracePt t="178345" x="4248150" y="5668963"/>
          <p14:tracePt t="178347" x="4265613" y="5668963"/>
          <p14:tracePt t="178347" x="4291013" y="5668963"/>
          <p14:tracePt t="178380" x="4306888" y="5668963"/>
          <p14:tracePt t="178381" x="4332288" y="5668963"/>
          <p14:tracePt t="178383" x="4349750" y="5668963"/>
          <p14:tracePt t="178386" x="4375150" y="5668963"/>
          <p14:tracePt t="178388" x="4392613" y="5668963"/>
          <p14:tracePt t="178391" x="4418013" y="5668963"/>
          <p14:tracePt t="178395" x="4435475" y="5668963"/>
          <p14:tracePt t="178397" x="4460875" y="5668963"/>
          <p14:tracePt t="178397" x="4476750" y="5668963"/>
          <p14:tracePt t="178400" x="4503738" y="5668963"/>
          <p14:tracePt t="178402" x="4519613" y="5668963"/>
          <p14:tracePt t="178405" x="4545013" y="5668963"/>
          <p14:tracePt t="178407" x="4562475" y="5668963"/>
          <p14:tracePt t="178409" x="4587875" y="5668963"/>
          <p14:tracePt t="178413" x="4605338" y="5668963"/>
          <p14:tracePt t="178414" x="4630738" y="5668963"/>
          <p14:tracePt t="178418" x="4646613" y="5668963"/>
          <p14:tracePt t="178421" x="4673600" y="5668963"/>
          <p14:tracePt t="178429" x="4689475" y="5668963"/>
          <p14:tracePt t="178430" x="4714875" y="5668963"/>
          <p14:tracePt t="178436" x="4732338" y="5668963"/>
          <p14:tracePt t="178441" x="4757738" y="5668963"/>
          <p14:tracePt t="178447" x="4775200" y="5668963"/>
          <p14:tracePt t="178454" x="4800600" y="5668963"/>
          <p14:tracePt t="178462" x="4818063" y="5668963"/>
          <p14:tracePt t="178466" x="4843463" y="5668963"/>
          <p14:tracePt t="178473" x="4859338" y="5668963"/>
          <p14:tracePt t="178480" x="4884738" y="5668963"/>
          <p14:tracePt t="178483" x="4902200" y="5668963"/>
          <p14:tracePt t="178487" x="4927600" y="5668963"/>
          <p14:tracePt t="178491" x="4945063" y="5668963"/>
          <p14:tracePt t="178497" x="4970463" y="5668963"/>
          <p14:tracePt t="178500" x="4987925" y="5668963"/>
          <p14:tracePt t="178504" x="5013325" y="5668963"/>
          <p14:tracePt t="178507" x="5029200" y="5668963"/>
          <p14:tracePt t="178513" x="5054600" y="5668963"/>
          <p14:tracePt t="178514" x="5072063" y="5668963"/>
          <p14:tracePt t="178518" x="5097463" y="5668963"/>
          <p14:tracePt t="178522" x="5114925" y="5668963"/>
          <p14:tracePt t="178525" x="5140325" y="5668963"/>
          <p14:tracePt t="178529" x="5157788" y="5668963"/>
          <p14:tracePt t="178531" x="5183188" y="5668963"/>
          <p14:tracePt t="178534" x="5199063" y="5668963"/>
          <p14:tracePt t="178537" x="5224463" y="5668963"/>
          <p14:tracePt t="178540" x="5241925" y="5684838"/>
          <p14:tracePt t="178546" x="5267325" y="5684838"/>
          <p14:tracePt t="178547" x="5284788" y="5684838"/>
          <p14:tracePt t="178551" x="5310188" y="5684838"/>
          <p14:tracePt t="178555" x="5327650" y="5684838"/>
          <p14:tracePt t="178555" x="5327650" y="5702300"/>
          <p14:tracePt t="178557" x="5353050" y="5702300"/>
          <p14:tracePt t="178563" x="5368925" y="5702300"/>
          <p14:tracePt t="178564" x="5394325" y="5702300"/>
          <p14:tracePt t="178568" x="5411788" y="5702300"/>
          <p14:tracePt t="178572" x="5437188" y="5702300"/>
          <p14:tracePt t="178579" x="5454650" y="5702300"/>
          <p14:tracePt t="178580" x="5480050" y="5702300"/>
          <p14:tracePt t="178584" x="5497513" y="5702300"/>
          <p14:tracePt t="178589" x="5522913" y="5702300"/>
          <p14:tracePt t="178589" x="5522913" y="5727700"/>
          <p14:tracePt t="178595" x="5538788" y="5727700"/>
          <p14:tracePt t="178598" x="5565775" y="5727700"/>
          <p14:tracePt t="178604" x="5581650" y="5727700"/>
          <p14:tracePt t="178613" x="5607050" y="5727700"/>
          <p14:tracePt t="178617" x="5624513" y="5727700"/>
          <p14:tracePt t="178630" x="5649913" y="5727700"/>
          <p14:tracePt t="178647" x="5667375" y="5727700"/>
          <p14:tracePt t="178658" x="5692775" y="5727700"/>
          <p14:tracePt t="178666" x="5708650" y="5727700"/>
          <p14:tracePt t="178672" x="5735638" y="5727700"/>
          <p14:tracePt t="178680" x="5751513" y="5727700"/>
          <p14:tracePt t="178684" x="5776913" y="5727700"/>
          <p14:tracePt t="178688" x="5794375" y="5727700"/>
          <p14:tracePt t="178696" x="5819775" y="5727700"/>
          <p14:tracePt t="178697" x="5837238" y="5727700"/>
          <p14:tracePt t="178701" x="5862638" y="5727700"/>
          <p14:tracePt t="178706" x="5880100" y="5727700"/>
          <p14:tracePt t="178709" x="5905500" y="5727700"/>
          <p14:tracePt t="178713" x="5921375" y="5727700"/>
          <p14:tracePt t="178717" x="5946775" y="5727700"/>
          <p14:tracePt t="178721" x="5964238" y="5727700"/>
          <p14:tracePt t="178724" x="5989638" y="5727700"/>
          <p14:tracePt t="178730" x="6007100" y="5727700"/>
          <p14:tracePt t="178733" x="6032500" y="5727700"/>
          <p14:tracePt t="178738" x="6049963" y="5727700"/>
          <p14:tracePt t="178745" x="6075363" y="5727700"/>
          <p14:tracePt t="178748" x="6091238" y="5727700"/>
          <p14:tracePt t="178755" x="6116638" y="5727700"/>
          <p14:tracePt t="178764" x="6134100" y="5727700"/>
          <p14:tracePt t="178771" x="6159500" y="5727700"/>
          <p14:tracePt t="178783" x="6176963" y="5727700"/>
          <p14:tracePt t="178792" x="6202363" y="5727700"/>
          <p14:tracePt t="178800" x="6219825" y="5727700"/>
          <p14:tracePt t="178805" x="6219825" y="5710238"/>
          <p14:tracePt t="178807" x="6245225" y="5710238"/>
          <p14:tracePt t="178813" x="6261100" y="5710238"/>
          <p14:tracePt t="178820" x="6286500" y="5710238"/>
          <p14:tracePt t="178829" x="6303963" y="5710238"/>
          <p14:tracePt t="178912" x="6329363" y="5710238"/>
          <p14:tracePt t="178918" x="6346825" y="5710238"/>
          <p14:tracePt t="178924" x="6372225" y="5710238"/>
          <p14:tracePt t="178930" x="6389688" y="5710238"/>
          <p14:tracePt t="178934" x="6415088" y="5710238"/>
          <p14:tracePt t="178940" x="6430963" y="5710238"/>
          <p14:tracePt t="178946" x="6456363" y="5710238"/>
          <p14:tracePt t="178950" x="6473825" y="5710238"/>
          <p14:tracePt t="178956" x="6499225" y="5710238"/>
          <p14:tracePt t="178963" x="6516688" y="5710238"/>
          <p14:tracePt t="178968" x="6542088" y="5710238"/>
          <p14:tracePt t="178973" x="6559550" y="5710238"/>
          <p14:tracePt t="178980" x="6584950" y="5710238"/>
          <p14:tracePt t="178988" x="6600825" y="5710238"/>
          <p14:tracePt t="178996" x="6626225" y="5710238"/>
          <p14:tracePt t="179003" x="6643688" y="5710238"/>
          <p14:tracePt t="179014" x="6669088" y="5710238"/>
          <p14:tracePt t="179058" x="6686550" y="5710238"/>
          <p14:tracePt t="179077" x="6711950" y="5710238"/>
          <p14:tracePt t="179086" x="6729413" y="5710238"/>
          <p14:tracePt t="179095" x="6754813" y="5710238"/>
          <p14:tracePt t="179100" x="6770688" y="5710238"/>
          <p14:tracePt t="179108" x="6797675" y="5710238"/>
          <p14:tracePt t="179116" x="6813550" y="5710238"/>
          <p14:tracePt t="179125" x="6838950" y="5710238"/>
          <p14:tracePt t="179136" x="6856413" y="5710238"/>
          <p14:tracePt t="179150" x="6881813" y="5710238"/>
          <p14:tracePt t="179167" x="6899275" y="5710238"/>
          <p14:tracePt t="179180" x="6924675" y="5710238"/>
          <p14:tracePt t="179189" x="6942138" y="5710238"/>
          <p14:tracePt t="179197" x="6967538" y="5710238"/>
          <p14:tracePt t="179204" x="6983413" y="5710238"/>
          <p14:tracePt t="179212" x="7008813" y="5710238"/>
          <p14:tracePt t="179218" x="7026275" y="5710238"/>
          <p14:tracePt t="179223" x="7051675" y="5710238"/>
          <p14:tracePt t="179229" x="7051675" y="5684838"/>
          <p14:tracePt t="179230" x="7069138" y="5684838"/>
          <p14:tracePt t="179239" x="7094538" y="5684838"/>
          <p14:tracePt t="179253" x="7112000" y="5684838"/>
          <p14:tracePt t="179264" x="7137400" y="5684838"/>
          <p14:tracePt t="179274" x="7153275" y="5684838"/>
          <p14:tracePt t="179282" x="7178675" y="5684838"/>
          <p14:tracePt t="179290" x="7196138" y="5684838"/>
          <p14:tracePt t="179299" x="7221538" y="5684838"/>
          <p14:tracePt t="179308" x="7239000" y="5684838"/>
          <p14:tracePt t="179317" x="7264400" y="5684838"/>
          <p14:tracePt t="179329" x="7281863" y="5684838"/>
          <p14:tracePt t="179333" x="7307263" y="5684838"/>
          <p14:tracePt t="179341" x="7323138" y="5684838"/>
          <p14:tracePt t="179349" x="7348538" y="5684838"/>
          <p14:tracePt t="179354" x="7348538" y="5668963"/>
          <p14:tracePt t="179356" x="7366000" y="5668963"/>
          <p14:tracePt t="179363" x="7391400" y="5668963"/>
          <p14:tracePt t="179368" x="7408863" y="5668963"/>
          <p14:tracePt t="179374" x="7434263" y="5668963"/>
          <p14:tracePt t="179380" x="7451725" y="5668963"/>
          <p14:tracePt t="179385" x="7477125" y="5668963"/>
          <p14:tracePt t="179390" x="7493000" y="5668963"/>
          <p14:tracePt t="179396" x="7518400" y="5668963"/>
          <p14:tracePt t="179400" x="7535863" y="5668963"/>
          <p14:tracePt t="179405" x="7561263" y="5668963"/>
          <p14:tracePt t="179414" x="7578725" y="5668963"/>
          <p14:tracePt t="179421" x="7604125" y="5668963"/>
          <p14:tracePt t="179432" x="7621588" y="5668963"/>
          <p14:tracePt t="179501" x="7646988" y="5668963"/>
          <p14:tracePt t="179513" x="7662863" y="5668963"/>
          <p14:tracePt t="179521" x="7688263" y="5668963"/>
          <p14:tracePt t="179530" x="7705725" y="5668963"/>
          <p14:tracePt t="179535" x="7731125" y="5668963"/>
          <p14:tracePt t="179542" x="7748588" y="5668963"/>
          <p14:tracePt t="179547" x="7773988" y="5668963"/>
          <p14:tracePt t="179552" x="7791450" y="5668963"/>
          <p14:tracePt t="179557" x="7816850" y="5668963"/>
          <p14:tracePt t="179564" x="7832725" y="5668963"/>
          <p14:tracePt t="179569" x="7859713" y="5668963"/>
          <p14:tracePt t="179579" x="7875588" y="5668963"/>
          <p14:tracePt t="179584" x="7900988" y="5668963"/>
          <p14:tracePt t="179591" x="7918450" y="5668963"/>
          <p14:tracePt t="179599" x="7943850" y="5668963"/>
          <p14:tracePt t="179605" x="7961313" y="5668963"/>
          <p14:tracePt t="179612" x="7986713" y="5668963"/>
          <p14:tracePt t="179614" x="8004175" y="5668963"/>
          <p14:tracePt t="179615" x="8004175" y="5641975"/>
          <p14:tracePt t="179619" x="8029575" y="5641975"/>
          <p14:tracePt t="179624" x="8045450" y="5641975"/>
          <p14:tracePt t="179630" x="8070850" y="5641975"/>
          <p14:tracePt t="179633" x="8088313" y="5641975"/>
          <p14:tracePt t="179639" x="8113713" y="5641975"/>
          <p14:tracePt t="179652" x="8131175" y="5641975"/>
          <p14:tracePt t="179663" x="8156575" y="5641975"/>
          <p14:tracePt t="179671" x="8174038" y="5641975"/>
          <p14:tracePt t="179939" x="8199438" y="5641975"/>
          <p14:tracePt t="179940" x="8215313" y="5641975"/>
          <p14:tracePt t="179944" x="8240713" y="5641975"/>
          <p14:tracePt t="179945" x="8258175" y="5641975"/>
          <p14:tracePt t="179946" x="8258175" y="5659438"/>
          <p14:tracePt t="179948" x="8283575" y="5659438"/>
          <p14:tracePt t="179951" x="8301038" y="5659438"/>
          <p14:tracePt t="179953" x="8326438" y="5659438"/>
          <p14:tracePt t="179956" x="8343900" y="5659438"/>
          <p14:tracePt t="179956" x="8343900" y="5684838"/>
          <p14:tracePt t="179958" x="8369300" y="5684838"/>
          <p14:tracePt t="179963" x="8385175" y="5684838"/>
          <p14:tracePt t="179964" x="8410575" y="5684838"/>
          <p14:tracePt t="179967" x="8428038" y="5684838"/>
          <p14:tracePt t="179969" x="8453438" y="5702300"/>
          <p14:tracePt t="179974" x="8470900" y="5702300"/>
          <p14:tracePt t="179980" x="8496300" y="5702300"/>
          <p14:tracePt t="179992" x="8513763" y="5702300"/>
          <p14:tracePt t="180035" x="8539163" y="5702300"/>
          <p14:tracePt t="180046" x="8555038" y="5702300"/>
          <p14:tracePt t="180052" x="8580438" y="5702300"/>
          <p14:tracePt t="180056" x="8597900" y="5702300"/>
          <p14:tracePt t="180063" x="8623300" y="5702300"/>
          <p14:tracePt t="180064" x="8640763" y="5702300"/>
          <p14:tracePt t="180069" x="8666163" y="5702300"/>
          <p14:tracePt t="180072" x="8683625" y="5702300"/>
          <p14:tracePt t="180075" x="8709025" y="5702300"/>
          <p14:tracePt t="180080" x="8724900" y="5727700"/>
          <p14:tracePt t="180080" x="8750300" y="5727700"/>
          <p14:tracePt t="180084" x="8767763" y="5727700"/>
          <p14:tracePt t="180087" x="8793163" y="5727700"/>
          <p14:tracePt t="180090" x="8810625" y="5727700"/>
          <p14:tracePt t="180091" x="8836025" y="5727700"/>
          <p14:tracePt t="180097" x="8853488" y="5727700"/>
          <p14:tracePt t="180097" x="8878888" y="5727700"/>
          <p14:tracePt t="180099" x="8894763" y="5727700"/>
          <p14:tracePt t="180102" x="8921750" y="5727700"/>
          <p14:tracePt t="180104" x="8937625" y="5727700"/>
          <p14:tracePt t="180107" x="8963025" y="5727700"/>
          <p14:tracePt t="180109" x="8980488" y="5727700"/>
          <p14:tracePt t="180113" x="9005888" y="5727700"/>
          <p14:tracePt t="180114" x="9023350" y="5745163"/>
          <p14:tracePt t="180115" x="9048750" y="5745163"/>
          <p14:tracePt t="180119" x="9064625" y="5745163"/>
          <p14:tracePt t="180121" x="9091613" y="5745163"/>
          <p14:tracePt t="180125" x="9107488" y="5745163"/>
          <p14:tracePt t="180130" x="9150350" y="5745163"/>
          <p14:tracePt t="180131" x="9175750" y="5745163"/>
          <p14:tracePt t="180134" x="9175750" y="5770563"/>
          <p14:tracePt t="180134" x="9193213" y="5770563"/>
          <p14:tracePt t="180137" x="9218613" y="5770563"/>
          <p14:tracePt t="180141" x="9236075" y="5770563"/>
          <p14:tracePt t="180146" x="9261475" y="5770563"/>
          <p14:tracePt t="180147" x="9277350" y="5770563"/>
          <p14:tracePt t="180150" x="9302750" y="5788025"/>
          <p14:tracePt t="180153" x="9320213" y="5788025"/>
          <p14:tracePt t="180156" x="9345613" y="5788025"/>
          <p14:tracePt t="180164" x="9388475" y="5788025"/>
          <p14:tracePt t="180164" x="9388475" y="5813425"/>
          <p14:tracePt t="180167" x="9405938" y="5813425"/>
          <p14:tracePt t="180171" x="9431338" y="5813425"/>
          <p14:tracePt t="180174" x="9447213" y="5813425"/>
          <p14:tracePt t="180180" x="9490075" y="5829300"/>
          <p14:tracePt t="180182" x="9515475" y="5829300"/>
          <p14:tracePt t="180187" x="9532938" y="5829300"/>
          <p14:tracePt t="180190" x="9558338" y="5829300"/>
          <p14:tracePt t="180191" x="9558338" y="5854700"/>
          <p14:tracePt t="180196" x="9575800" y="5854700"/>
          <p14:tracePt t="180197" x="9601200" y="5854700"/>
          <p14:tracePt t="180201" x="9617075" y="5854700"/>
          <p14:tracePt t="180204" x="9642475" y="5854700"/>
          <p14:tracePt t="180207" x="9642475" y="5872163"/>
          <p14:tracePt t="180207" x="9659938" y="5872163"/>
          <p14:tracePt t="180213" x="9685338" y="5872163"/>
          <p14:tracePt t="180214" x="9702800" y="5872163"/>
          <p14:tracePt t="180218" x="9728200" y="5897563"/>
          <p14:tracePt t="180220" x="9745663" y="5897563"/>
          <p14:tracePt t="180223" x="9771063" y="5897563"/>
          <p14:tracePt t="180230" x="9786938" y="5897563"/>
          <p14:tracePt t="180231" x="9812338" y="5915025"/>
          <p14:tracePt t="180233" x="9829800" y="5915025"/>
          <p14:tracePt t="180237" x="9855200" y="5915025"/>
          <p14:tracePt t="180241" x="9872663" y="5915025"/>
          <p14:tracePt t="180247" x="9898063" y="5915025"/>
          <p14:tracePt t="180253" x="9915525" y="5915025"/>
          <p14:tracePt t="180264" x="9940925" y="5915025"/>
          <p14:tracePt t="180375" x="9940925" y="5940425"/>
          <p14:tracePt t="180384" x="9923463" y="5940425"/>
          <p14:tracePt t="180389" x="9898063" y="5940425"/>
          <p14:tracePt t="180396" x="9880600" y="5957888"/>
          <p14:tracePt t="180397" x="9855200" y="5957888"/>
          <p14:tracePt t="180399" x="9839325" y="5957888"/>
          <p14:tracePt t="180403" x="9812338" y="5983288"/>
          <p14:tracePt t="180406" x="9796463" y="5983288"/>
          <p14:tracePt t="180406" x="9771063" y="5983288"/>
          <p14:tracePt t="180414" x="9710738" y="5999163"/>
          <p14:tracePt t="180417" x="9685338" y="5999163"/>
          <p14:tracePt t="180419" x="9667875" y="5999163"/>
          <p14:tracePt t="180421" x="9642475" y="5999163"/>
          <p14:tracePt t="180423" x="9626600" y="6024563"/>
          <p14:tracePt t="180425" x="9601200" y="6024563"/>
          <p14:tracePt t="180430" x="9558338" y="6024563"/>
          <p14:tracePt t="180431" x="9540875" y="6024563"/>
          <p14:tracePt t="180431" x="9540875" y="6042025"/>
          <p14:tracePt t="180432" x="9515475" y="6042025"/>
          <p14:tracePt t="180435" x="9498013" y="6042025"/>
          <p14:tracePt t="180437" x="9472613" y="6042025"/>
          <p14:tracePt t="180437" x="9456738" y="6042025"/>
          <p14:tracePt t="180439" x="9431338" y="6042025"/>
          <p14:tracePt t="180441" x="9413875" y="6067425"/>
          <p14:tracePt t="180447" x="9345613" y="6067425"/>
          <p14:tracePt t="180447" x="9328150" y="6067425"/>
          <p14:tracePt t="180449" x="9302750" y="6067425"/>
          <p14:tracePt t="180451" x="9286875" y="6067425"/>
          <p14:tracePt t="180451" x="9286875" y="6084888"/>
          <p14:tracePt t="180453" x="9261475" y="6084888"/>
          <p14:tracePt t="180455" x="9244013" y="6084888"/>
          <p14:tracePt t="180457" x="9218613" y="6084888"/>
          <p14:tracePt t="180457" x="9201150" y="6084888"/>
          <p14:tracePt t="180463" x="9132888" y="6110288"/>
          <p14:tracePt t="180464" x="9117013" y="6110288"/>
          <p14:tracePt t="180467" x="9091613" y="6110288"/>
          <p14:tracePt t="180467" x="9074150" y="6110288"/>
          <p14:tracePt t="180470" x="9048750" y="6110288"/>
          <p14:tracePt t="180471" x="9031288" y="6110288"/>
          <p14:tracePt t="180473" x="9031288" y="6127750"/>
          <p14:tracePt t="180473" x="9005888" y="6127750"/>
          <p14:tracePt t="180475" x="8988425" y="6127750"/>
          <p14:tracePt t="180480" x="8921750" y="6127750"/>
          <p14:tracePt t="180481" x="8904288" y="6127750"/>
          <p14:tracePt t="180483" x="8878888" y="6127750"/>
          <p14:tracePt t="180485" x="8861425" y="6127750"/>
          <p14:tracePt t="180485" x="8836025" y="6127750"/>
          <p14:tracePt t="180488" x="8818563" y="6153150"/>
          <p14:tracePt t="180490" x="8793163" y="6153150"/>
          <p14:tracePt t="180492" x="8777288" y="6153150"/>
          <p14:tracePt t="180497" x="8709025" y="6153150"/>
          <p14:tracePt t="180497" x="8691563" y="6153150"/>
          <p14:tracePt t="180499" x="8666163" y="6153150"/>
          <p14:tracePt t="180501" x="8648700" y="6153150"/>
          <p14:tracePt t="180503" x="8623300" y="6153150"/>
          <p14:tracePt t="180503" x="8605838" y="6153150"/>
          <p14:tracePt t="180506" x="8580438" y="6153150"/>
          <p14:tracePt t="180506" x="8564563" y="6153150"/>
          <p14:tracePt t="180509" x="8539163" y="6153150"/>
          <p14:tracePt t="180514" x="8478838" y="6153150"/>
          <p14:tracePt t="180514" x="8453438" y="6169025"/>
          <p14:tracePt t="180516" x="8435975" y="6169025"/>
          <p14:tracePt t="180518" x="8410575" y="6169025"/>
          <p14:tracePt t="180518" x="8394700" y="6169025"/>
          <p14:tracePt t="180521" x="8369300" y="6169025"/>
          <p14:tracePt t="180521" x="8351838" y="6169025"/>
          <p14:tracePt t="180524" x="8326438" y="6169025"/>
          <p14:tracePt t="180524" x="8308975" y="6169025"/>
          <p14:tracePt t="180530" x="8224838" y="6169025"/>
          <p14:tracePt t="180531" x="8199438" y="6169025"/>
          <p14:tracePt t="180532" x="8181975" y="6169025"/>
          <p14:tracePt t="180535" x="8156575" y="6169025"/>
          <p14:tracePt t="180535" x="8139113" y="6169025"/>
          <p14:tracePt t="180537" x="8139113" y="6194425"/>
          <p14:tracePt t="180537" x="8113713" y="6194425"/>
          <p14:tracePt t="180539" x="8096250" y="6194425"/>
          <p14:tracePt t="180541" x="8070850" y="6194425"/>
          <p14:tracePt t="180541" x="8054975" y="6194425"/>
          <p14:tracePt t="180547" x="7943850" y="6194425"/>
          <p14:tracePt t="180550" x="7926388" y="6194425"/>
          <p14:tracePt t="180550" x="7900988" y="6211888"/>
          <p14:tracePt t="180552" x="7885113" y="6211888"/>
          <p14:tracePt t="180554" x="7842250" y="6211888"/>
          <p14:tracePt t="180554" x="7816850" y="6211888"/>
          <p14:tracePt t="180557" x="7799388" y="6211888"/>
          <p14:tracePt t="180557" x="7773988" y="6211888"/>
          <p14:tracePt t="180559" x="7756525" y="6211888"/>
          <p14:tracePt t="180563" x="7688263" y="6237288"/>
          <p14:tracePt t="180564" x="7672388" y="6237288"/>
          <p14:tracePt t="180564" x="7646988" y="6237288"/>
          <p14:tracePt t="180566" x="7629525" y="6237288"/>
          <p14:tracePt t="180567" x="7586663" y="6237288"/>
          <p14:tracePt t="180570" x="7561263" y="6254750"/>
          <p14:tracePt t="180570" x="7545388" y="6254750"/>
          <p14:tracePt t="180572" x="7518400" y="6254750"/>
          <p14:tracePt t="180572" x="7502525" y="6254750"/>
          <p14:tracePt t="180574" x="7477125" y="6254750"/>
          <p14:tracePt t="180580" x="7391400" y="6280150"/>
          <p14:tracePt t="180581" x="7373938" y="6280150"/>
          <p14:tracePt t="180581" x="7348538" y="6280150"/>
          <p14:tracePt t="180583" x="7307263" y="6280150"/>
          <p14:tracePt t="180585" x="7289800" y="6280150"/>
          <p14:tracePt t="180587" x="7264400" y="6297613"/>
          <p14:tracePt t="180587" x="7246938" y="6297613"/>
          <p14:tracePt t="180589" x="7221538" y="6297613"/>
          <p14:tracePt t="180590" x="7204075" y="6297613"/>
          <p14:tracePt t="180592" x="7178675" y="6297613"/>
          <p14:tracePt t="180597" x="7094538" y="6323013"/>
          <p14:tracePt t="180600" x="7051675" y="6323013"/>
          <p14:tracePt t="180601" x="7034213" y="6338888"/>
          <p14:tracePt t="180603" x="7008813" y="6338888"/>
          <p14:tracePt t="180603" x="6992938" y="6338888"/>
          <p14:tracePt t="180605" x="6967538" y="6338888"/>
          <p14:tracePt t="180607" x="6950075" y="6338888"/>
          <p14:tracePt t="180609" x="6924675" y="6338888"/>
          <p14:tracePt t="180613" x="6881813" y="6365875"/>
          <p14:tracePt t="180614" x="6864350" y="6365875"/>
          <p14:tracePt t="180614" x="6838950" y="6365875"/>
          <p14:tracePt t="180616" x="6823075" y="6365875"/>
          <p14:tracePt t="180617" x="6797675" y="6365875"/>
          <p14:tracePt t="180619" x="6780213" y="6365875"/>
          <p14:tracePt t="180621" x="6754813" y="6365875"/>
          <p14:tracePt t="180623" x="6737350" y="6365875"/>
          <p14:tracePt t="180625" x="6711950" y="6365875"/>
          <p14:tracePt t="180630" x="6669088" y="6381750"/>
          <p14:tracePt t="180631" x="6653213" y="6381750"/>
          <p14:tracePt t="180631" x="6626225" y="6381750"/>
          <p14:tracePt t="180634" x="6610350" y="6381750"/>
          <p14:tracePt t="180636" x="6584950" y="6381750"/>
          <p14:tracePt t="180638" x="6567488" y="6381750"/>
          <p14:tracePt t="180638" x="6542088" y="6381750"/>
          <p14:tracePt t="180641" x="6524625" y="6381750"/>
          <p14:tracePt t="180647" x="6483350" y="6407150"/>
          <p14:tracePt t="180647" x="6456363" y="6407150"/>
          <p14:tracePt t="180648" x="6440488" y="6407150"/>
          <p14:tracePt t="180651" x="6415088" y="6407150"/>
          <p14:tracePt t="180654" x="6397625" y="6407150"/>
          <p14:tracePt t="180656" x="6372225" y="6407150"/>
          <p14:tracePt t="180659" x="6354763" y="6407150"/>
          <p14:tracePt t="180663" x="6329363" y="6424613"/>
          <p14:tracePt t="180664" x="6311900" y="6424613"/>
          <p14:tracePt t="180667" x="6286500" y="6424613"/>
          <p14:tracePt t="180669" x="6270625" y="6424613"/>
          <p14:tracePt t="180672" x="6245225" y="6424613"/>
          <p14:tracePt t="180675" x="6227763" y="6424613"/>
          <p14:tracePt t="180680" x="6202363" y="6424613"/>
          <p14:tracePt t="180681" x="6184900" y="6424613"/>
          <p14:tracePt t="180682" x="6159500" y="6424613"/>
          <p14:tracePt t="180685" x="6142038" y="6424613"/>
          <p14:tracePt t="180687" x="6116638" y="6424613"/>
          <p14:tracePt t="180690" x="6100763" y="6424613"/>
          <p14:tracePt t="180691" x="6075363" y="6424613"/>
          <p14:tracePt t="180696" x="6057900" y="6424613"/>
          <p14:tracePt t="180697" x="6032500" y="6424613"/>
          <p14:tracePt t="180699" x="6015038" y="6424613"/>
          <p14:tracePt t="180701" x="5989638" y="6424613"/>
          <p14:tracePt t="180704" x="5972175" y="6424613"/>
          <p14:tracePt t="180707" x="5946775" y="6424613"/>
          <p14:tracePt t="180709" x="5930900" y="6424613"/>
          <p14:tracePt t="180713" x="5905500" y="6424613"/>
          <p14:tracePt t="180714" x="5888038" y="6450013"/>
          <p14:tracePt t="180717" x="5862638" y="6450013"/>
          <p14:tracePt t="180719" x="5845175" y="6450013"/>
          <p14:tracePt t="180722" x="5819775" y="6450013"/>
          <p14:tracePt t="180725" x="5802313" y="6450013"/>
          <p14:tracePt t="180730" x="5776913" y="6450013"/>
          <p14:tracePt t="180731" x="5761038" y="6450013"/>
          <p14:tracePt t="180735" x="5735638" y="6450013"/>
          <p14:tracePt t="180739" x="5718175" y="6450013"/>
          <p14:tracePt t="180746" x="5692775" y="6450013"/>
          <p14:tracePt t="180747" x="5675313" y="6450013"/>
          <p14:tracePt t="180751" x="5649913" y="6450013"/>
          <p14:tracePt t="180754" x="5632450" y="6450013"/>
          <p14:tracePt t="180758" x="5607050" y="6450013"/>
          <p14:tracePt t="180763" x="5591175" y="6450013"/>
          <p14:tracePt t="180766" x="5565775" y="6450013"/>
          <p14:tracePt t="180769" x="5548313" y="6450013"/>
          <p14:tracePt t="180773" x="5522913" y="6450013"/>
          <p14:tracePt t="180780" x="5505450" y="6450013"/>
          <p14:tracePt t="180781" x="5480050" y="6450013"/>
          <p14:tracePt t="180785" x="5462588" y="6450013"/>
          <p14:tracePt t="180788" x="5437188" y="6450013"/>
          <p14:tracePt t="180791" x="5421313" y="6450013"/>
          <p14:tracePt t="180796" x="5394325" y="6450013"/>
          <p14:tracePt t="180797" x="5378450" y="6450013"/>
          <p14:tracePt t="180799" x="5353050" y="6450013"/>
          <p14:tracePt t="180801" x="5335588" y="6450013"/>
          <p14:tracePt t="180805" x="5310188" y="6450013"/>
          <p14:tracePt t="180808" x="5292725" y="6450013"/>
          <p14:tracePt t="180813" x="5267325" y="6450013"/>
          <p14:tracePt t="180814" x="5249863" y="6450013"/>
          <p14:tracePt t="180814" x="5249863" y="6432550"/>
          <p14:tracePt t="180817" x="5224463" y="6432550"/>
          <p14:tracePt t="180819" x="5208588" y="6432550"/>
          <p14:tracePt t="180824" x="5183188" y="6432550"/>
          <p14:tracePt t="180829" x="5165725" y="6432550"/>
          <p14:tracePt t="180830" x="5140325" y="6432550"/>
          <p14:tracePt t="180833" x="5122863" y="6432550"/>
          <p14:tracePt t="180838" x="5097463" y="6432550"/>
          <p14:tracePt t="180840" x="5080000" y="6432550"/>
          <p14:tracePt t="180846" x="5054600" y="6432550"/>
          <p14:tracePt t="180847" x="5038725" y="6432550"/>
          <p14:tracePt t="180850" x="5013325" y="6432550"/>
          <p14:tracePt t="180854" x="4995863" y="6432550"/>
          <p14:tracePt t="180857" x="4970463" y="6432550"/>
          <p14:tracePt t="180863" x="4953000" y="6432550"/>
          <p14:tracePt t="180864" x="4927600" y="6432550"/>
          <p14:tracePt t="180870" x="4910138" y="6432550"/>
          <p14:tracePt t="180874" x="4884738" y="6432550"/>
          <p14:tracePt t="180880" x="4868863" y="6407150"/>
          <p14:tracePt t="180884" x="4843463" y="6407150"/>
          <p14:tracePt t="180888" x="4826000" y="6407150"/>
          <p14:tracePt t="180896" x="4800600" y="6407150"/>
          <p14:tracePt t="180898" x="4783138" y="6407150"/>
          <p14:tracePt t="180903" x="4757738" y="6407150"/>
          <p14:tracePt t="180907" x="4757738" y="6391275"/>
          <p14:tracePt t="180907" x="4740275" y="6391275"/>
          <p14:tracePt t="180913" x="4714875" y="6391275"/>
          <p14:tracePt t="180915" x="4699000" y="6391275"/>
          <p14:tracePt t="180920" x="4673600" y="6391275"/>
          <p14:tracePt t="180924" x="4656138" y="6391275"/>
          <p14:tracePt t="180929" x="4630738" y="6391275"/>
          <p14:tracePt t="180931" x="4613275" y="6365875"/>
          <p14:tracePt t="180934" x="4587875" y="6365875"/>
          <p14:tracePt t="180936" x="4570413" y="6365875"/>
          <p14:tracePt t="180939" x="4545013" y="6365875"/>
          <p14:tracePt t="180942" x="4529138" y="6365875"/>
          <p14:tracePt t="180946" x="4503738" y="6365875"/>
          <p14:tracePt t="180947" x="4486275" y="6365875"/>
          <p14:tracePt t="180950" x="4460875" y="6365875"/>
          <p14:tracePt t="180951" x="4443413" y="6365875"/>
          <p14:tracePt t="180956" x="4418013" y="6365875"/>
          <p14:tracePt t="180959" x="4400550" y="6365875"/>
          <p14:tracePt t="180963" x="4375150" y="6365875"/>
          <p14:tracePt t="180964" x="4359275" y="6365875"/>
          <p14:tracePt t="180967" x="4332288" y="6365875"/>
          <p14:tracePt t="180970" x="4316413" y="6365875"/>
          <p14:tracePt t="180970" x="4316413" y="6348413"/>
          <p14:tracePt t="180974" x="4291013" y="6348413"/>
          <p14:tracePt t="180980" x="4273550" y="6348413"/>
          <p14:tracePt t="180981" x="4248150" y="6348413"/>
          <p14:tracePt t="180984" x="4230688" y="6348413"/>
          <p14:tracePt t="180987" x="4230688" y="6323013"/>
          <p14:tracePt t="180987" x="4205288" y="6323013"/>
          <p14:tracePt t="180991" x="4187825" y="6323013"/>
          <p14:tracePt t="180996" x="4162425" y="6323013"/>
          <p14:tracePt t="180998" x="4146550" y="6323013"/>
          <p14:tracePt t="181000" x="4146550" y="6305550"/>
          <p14:tracePt t="181003" x="4121150" y="6305550"/>
          <p14:tracePt t="181007" x="4103688" y="6305550"/>
          <p14:tracePt t="181013" x="4078288" y="6280150"/>
          <p14:tracePt t="181015" x="4060825" y="6280150"/>
          <p14:tracePt t="181022" x="4035425" y="6280150"/>
          <p14:tracePt t="181030" x="4035425" y="6262688"/>
          <p14:tracePt t="181031" x="4017963" y="6262688"/>
          <p14:tracePt t="181095" x="3992563" y="6262688"/>
          <p14:tracePt t="181109" x="3976688" y="6262688"/>
          <p14:tracePt t="181205" x="3951288" y="6262688"/>
          <p14:tracePt t="181331" x="3951288" y="6237288"/>
          <p14:tracePt t="181346" x="3967163" y="6237288"/>
          <p14:tracePt t="181375" x="3992563" y="6237288"/>
          <p14:tracePt t="181388" x="3992563" y="6221413"/>
          <p14:tracePt t="181400" x="4010025" y="6221413"/>
          <p14:tracePt t="181420" x="4035425" y="6221413"/>
          <p14:tracePt t="181437" x="4052888" y="6221413"/>
          <p14:tracePt t="181446" x="4078288" y="6221413"/>
          <p14:tracePt t="181456" x="4095750" y="6221413"/>
          <p14:tracePt t="181464" x="4121150" y="6221413"/>
          <p14:tracePt t="181472" x="4137025" y="6221413"/>
          <p14:tracePt t="181480" x="4162425" y="6221413"/>
          <p14:tracePt t="181487" x="4179888" y="6221413"/>
          <p14:tracePt t="181496" x="4205288" y="6221413"/>
          <p14:tracePt t="181500" x="4222750" y="6221413"/>
          <p14:tracePt t="181507" x="4248150" y="6221413"/>
          <p14:tracePt t="181513" x="4265613" y="6221413"/>
          <p14:tracePt t="181519" x="4291013" y="6221413"/>
          <p14:tracePt t="181526" x="4306888" y="6221413"/>
          <p14:tracePt t="181533" x="4332288" y="6221413"/>
          <p14:tracePt t="181540" x="4349750" y="6221413"/>
          <p14:tracePt t="181546" x="4375150" y="6221413"/>
          <p14:tracePt t="181550" x="4392613" y="6221413"/>
          <p14:tracePt t="181555" x="4418013" y="6221413"/>
          <p14:tracePt t="181562" x="4435475" y="6221413"/>
          <p14:tracePt t="181564" x="4460875" y="6221413"/>
          <p14:tracePt t="181568" x="4476750" y="6221413"/>
          <p14:tracePt t="181570" x="4476750" y="6237288"/>
          <p14:tracePt t="181572" x="4503738" y="6237288"/>
          <p14:tracePt t="181578" x="4519613" y="6237288"/>
          <p14:tracePt t="181580" x="4545013" y="6237288"/>
          <p14:tracePt t="181583" x="4562475" y="6237288"/>
          <p14:tracePt t="181587" x="4587875" y="6237288"/>
          <p14:tracePt t="181590" x="4605338" y="6237288"/>
          <p14:tracePt t="181596" x="4630738" y="6237288"/>
          <p14:tracePt t="181597" x="4646613" y="6237288"/>
          <p14:tracePt t="181598" x="4646613" y="6254750"/>
          <p14:tracePt t="181601" x="4673600" y="6254750"/>
          <p14:tracePt t="181605" x="4689475" y="6254750"/>
          <p14:tracePt t="181608" x="4714875" y="6254750"/>
          <p14:tracePt t="181613" x="4732338" y="6254750"/>
          <p14:tracePt t="181615" x="4757738" y="6254750"/>
          <p14:tracePt t="181619" x="4775200" y="6254750"/>
          <p14:tracePt t="181623" x="4800600" y="6254750"/>
          <p14:tracePt t="181626" x="4818063" y="6254750"/>
          <p14:tracePt t="181631" x="4843463" y="6254750"/>
          <p14:tracePt t="181635" x="4859338" y="6254750"/>
          <p14:tracePt t="181635" x="4859338" y="6280150"/>
          <p14:tracePt t="181638" x="4884738" y="6280150"/>
          <p14:tracePt t="181642" x="4902200" y="6280150"/>
          <p14:tracePt t="181646" x="4927600" y="6280150"/>
          <p14:tracePt t="181648" x="4945063" y="6280150"/>
          <p14:tracePt t="181653" x="4970463" y="6280150"/>
          <p14:tracePt t="181657" x="4987925" y="6280150"/>
          <p14:tracePt t="181663" x="5013325" y="6280150"/>
          <p14:tracePt t="181664" x="5029200" y="6280150"/>
          <p14:tracePt t="181667" x="5054600" y="6280150"/>
          <p14:tracePt t="181671" x="5072063" y="6280150"/>
          <p14:tracePt t="181675" x="5097463" y="6280150"/>
          <p14:tracePt t="181680" x="5097463" y="6297613"/>
          <p14:tracePt t="181681" x="5114925" y="6297613"/>
          <p14:tracePt t="181685" x="5140325" y="6297613"/>
          <p14:tracePt t="181690" x="5157788" y="6297613"/>
          <p14:tracePt t="181696" x="5183188" y="6297613"/>
          <p14:tracePt t="181700" x="5199063" y="6297613"/>
          <p14:tracePt t="181705" x="5224463" y="6297613"/>
          <p14:tracePt t="181709" x="5241925" y="6297613"/>
          <p14:tracePt t="181714" x="5267325" y="6297613"/>
          <p14:tracePt t="181719" x="5284788" y="6297613"/>
          <p14:tracePt t="181724" x="5310188" y="6297613"/>
          <p14:tracePt t="181730" x="5327650" y="6297613"/>
          <p14:tracePt t="181735" x="5353050" y="6297613"/>
          <p14:tracePt t="181741" x="5368925" y="6297613"/>
          <p14:tracePt t="181747" x="5394325" y="6297613"/>
          <p14:tracePt t="181751" x="5411788" y="6297613"/>
          <p14:tracePt t="181759" x="5437188" y="6297613"/>
          <p14:tracePt t="181765" x="5454650" y="6297613"/>
          <p14:tracePt t="181771" x="5480050" y="6297613"/>
          <p14:tracePt t="181779" x="5497513" y="6297613"/>
          <p14:tracePt t="181785" x="5522913" y="6297613"/>
          <p14:tracePt t="181790" x="5538788" y="6297613"/>
          <p14:tracePt t="181797" x="5565775" y="6297613"/>
          <p14:tracePt t="181802" x="5581650" y="6297613"/>
          <p14:tracePt t="181807" x="5607050" y="6297613"/>
          <p14:tracePt t="181813" x="5624513" y="6297613"/>
          <p14:tracePt t="181818" x="5649913" y="6297613"/>
          <p14:tracePt t="181824" x="5667375" y="6297613"/>
          <p14:tracePt t="181830" x="5692775" y="6297613"/>
          <p14:tracePt t="181837" x="5708650" y="6297613"/>
          <p14:tracePt t="181846" x="5735638" y="6297613"/>
          <p14:tracePt t="181848" x="5751513" y="6297613"/>
          <p14:tracePt t="181863" x="5776913" y="6297613"/>
          <p14:tracePt t="182111" x="5794375" y="6297613"/>
          <p14:tracePt t="182123" x="5794375" y="6280150"/>
          <p14:tracePt t="182133" x="5819775" y="6280150"/>
          <p14:tracePt t="182150" x="5837238" y="6280150"/>
          <p14:tracePt t="182162" x="5837238" y="6262688"/>
          <p14:tracePt t="182164" x="5862638" y="6262688"/>
          <p14:tracePt t="182179" x="5880100" y="6262688"/>
          <p14:tracePt t="182183" x="5905500" y="6262688"/>
          <p14:tracePt t="182183" x="5905500" y="6237288"/>
          <p14:tracePt t="182201" x="5921375" y="6237288"/>
          <p14:tracePt t="182206" x="5946775" y="6237288"/>
          <p14:tracePt t="182213" x="5964238" y="6221413"/>
          <p14:tracePt t="182214" x="5989638" y="6221413"/>
          <p14:tracePt t="182219" x="6007100" y="6221413"/>
          <p14:tracePt t="182221" x="6007100" y="6194425"/>
          <p14:tracePt t="182224" x="6032500" y="6194425"/>
          <p14:tracePt t="182230" x="6049963" y="6194425"/>
          <p14:tracePt t="182233" x="6075363" y="6194425"/>
          <p14:tracePt t="182237" x="6091238" y="6194425"/>
          <p14:tracePt t="182241" x="6116638" y="6194425"/>
          <p14:tracePt t="182247" x="6134100" y="6178550"/>
          <p14:tracePt t="182253" x="6159500" y="6178550"/>
          <p14:tracePt t="182259" x="6176963" y="6178550"/>
          <p14:tracePt t="182267" x="6202363" y="6178550"/>
          <p14:tracePt t="182280" x="6219825" y="6178550"/>
          <p14:tracePt t="182285" x="6245225" y="6178550"/>
          <p14:tracePt t="182289" x="6245225" y="6153150"/>
          <p14:tracePt t="182296" x="6261100" y="6153150"/>
          <p14:tracePt t="182321" x="6286500" y="6153150"/>
          <p14:tracePt t="182334" x="6303963" y="6153150"/>
          <p14:tracePt t="182340" x="6329363" y="6153150"/>
          <p14:tracePt t="182346" x="6329363" y="6135688"/>
          <p14:tracePt t="182348" x="6346825" y="6135688"/>
          <p14:tracePt t="182367" x="6372225" y="6135688"/>
          <p14:tracePt t="182453" x="6389688" y="6135688"/>
          <p14:tracePt t="182488" x="6415088" y="6135688"/>
          <p14:tracePt t="182575" x="6430963" y="6135688"/>
          <p14:tracePt t="182968" x="6456363" y="6135688"/>
          <p14:tracePt t="182976" x="6456363" y="6110288"/>
          <p14:tracePt t="182993" x="6473825" y="6110288"/>
          <p14:tracePt t="183011" x="6499225" y="6110288"/>
          <p14:tracePt t="183044" x="6516688" y="6110288"/>
          <p14:tracePt t="183049" x="6516688" y="6092825"/>
          <p14:tracePt t="183053" x="6542088" y="6092825"/>
          <p14:tracePt t="183063" x="6559550" y="6092825"/>
          <p14:tracePt t="183068" x="6584950" y="6092825"/>
          <p14:tracePt t="183073" x="6600825" y="6092825"/>
          <p14:tracePt t="183079" x="6626225" y="6092825"/>
          <p14:tracePt t="183081" x="6643688" y="6092825"/>
          <p14:tracePt t="183086" x="6669088" y="6092825"/>
          <p14:tracePt t="183098" x="6729413" y="6110288"/>
          <p14:tracePt t="183103" x="6754813" y="6110288"/>
          <p14:tracePt t="183107" x="6770688" y="6110288"/>
          <p14:tracePt t="183114" x="6797675" y="6110288"/>
          <p14:tracePt t="183118" x="6813550" y="6110288"/>
          <p14:tracePt t="183123" x="6838950" y="6110288"/>
          <p14:tracePt t="183129" x="6856413" y="6110288"/>
          <p14:tracePt t="183137" x="6881813" y="6110288"/>
          <p14:tracePt t="183289" x="6899275" y="6110288"/>
          <p14:tracePt t="183314" x="6924675" y="6110288"/>
          <p14:tracePt t="183316" x="6924675" y="6092825"/>
          <p14:tracePt t="183327" x="6942138" y="6092825"/>
          <p14:tracePt t="183336" x="6967538" y="6092825"/>
          <p14:tracePt t="183342" x="6983413" y="6092825"/>
          <p14:tracePt t="183346" x="6983413" y="6067425"/>
          <p14:tracePt t="183347" x="7008813" y="6067425"/>
          <p14:tracePt t="183355" x="7026275" y="6067425"/>
          <p14:tracePt t="183363" x="7051675" y="6067425"/>
          <p14:tracePt t="183365" x="7051675" y="6049963"/>
          <p14:tracePt t="183367" x="7069138" y="6049963"/>
          <p14:tracePt t="183373" x="7094538" y="6049963"/>
          <p14:tracePt t="183380" x="7112000" y="6049963"/>
          <p14:tracePt t="183401" x="7137400" y="6049963"/>
          <p14:tracePt t="183406" x="7153275" y="6049963"/>
          <p14:tracePt t="183413" x="7178675" y="6049963"/>
          <p14:tracePt t="183415" x="7196138" y="6049963"/>
          <p14:tracePt t="183421" x="7221538" y="6049963"/>
          <p14:tracePt t="183425" x="7221538" y="6024563"/>
          <p14:tracePt t="183429" x="7239000" y="6024563"/>
          <p14:tracePt t="183433" x="7264400" y="6024563"/>
          <p14:tracePt t="183440" x="7281863" y="6024563"/>
          <p14:tracePt t="183447" x="7307263" y="6024563"/>
          <p14:tracePt t="183455" x="7323138" y="6024563"/>
          <p14:tracePt t="183464" x="7348538" y="6024563"/>
          <p14:tracePt t="183474" x="7366000" y="6024563"/>
          <p14:tracePt t="183490" x="7391400" y="6024563"/>
          <p14:tracePt t="183545" x="7408863" y="6024563"/>
          <p14:tracePt t="183558" x="7434263" y="6024563"/>
          <p14:tracePt t="183567" x="7451725" y="6024563"/>
          <p14:tracePt t="183573" x="7477125" y="6024563"/>
          <p14:tracePt t="183579" x="7477125" y="6042025"/>
          <p14:tracePt t="183580" x="7493000" y="6042025"/>
          <p14:tracePt t="183586" x="7518400" y="6042025"/>
          <p14:tracePt t="183591" x="7535863" y="6042025"/>
          <p14:tracePt t="183598" x="7561263" y="6042025"/>
          <p14:tracePt t="183606" x="7578725" y="6042025"/>
          <p14:tracePt t="183614" x="7604125" y="6042025"/>
          <p14:tracePt t="183618" x="7621588" y="6042025"/>
          <p14:tracePt t="183623" x="7646988" y="6042025"/>
          <p14:tracePt t="183629" x="7662863" y="6042025"/>
          <p14:tracePt t="183630" x="7688263" y="6042025"/>
          <p14:tracePt t="183635" x="7705725" y="6042025"/>
          <p14:tracePt t="183639" x="7731125" y="6042025"/>
          <p14:tracePt t="183642" x="7748588" y="6042025"/>
          <p14:tracePt t="183647" x="7773988" y="6042025"/>
          <p14:tracePt t="183653" x="7791450" y="6042025"/>
          <p14:tracePt t="183658" x="7816850" y="6042025"/>
          <p14:tracePt t="183664" x="7832725" y="6042025"/>
          <p14:tracePt t="183669" x="7832725" y="6024563"/>
          <p14:tracePt t="183669" x="7859713" y="6024563"/>
          <p14:tracePt t="183680" x="7875588" y="6024563"/>
          <p14:tracePt t="183697" x="7900988" y="6024563"/>
          <p14:tracePt t="183700" x="7900988" y="6008688"/>
          <p14:tracePt t="183708" x="7918450" y="6008688"/>
          <p14:tracePt t="183717" x="7943850" y="6008688"/>
          <p14:tracePt t="183717" x="7943850" y="5983288"/>
          <p14:tracePt t="183723" x="7961313" y="5983288"/>
          <p14:tracePt t="183730" x="7986713" y="5983288"/>
          <p14:tracePt t="183732" x="7986713" y="5965825"/>
          <p14:tracePt t="183737" x="8004175" y="5965825"/>
          <p14:tracePt t="183746" x="8029575" y="5965825"/>
          <p14:tracePt t="183750" x="8045450" y="5940425"/>
          <p14:tracePt t="183757" x="8070850" y="5940425"/>
          <p14:tracePt t="183764" x="8088313" y="5940425"/>
          <p14:tracePt t="183772" x="8113713" y="5940425"/>
          <p14:tracePt t="183780" x="8113713" y="5922963"/>
          <p14:tracePt t="183780" x="8131175" y="5922963"/>
          <p14:tracePt t="183791" x="8156575" y="5922963"/>
          <p14:tracePt t="183800" x="8174038" y="5922963"/>
          <p14:tracePt t="183813" x="8199438" y="5922963"/>
          <p14:tracePt t="183818" x="8215313" y="5922963"/>
          <p14:tracePt t="183835" x="8240713" y="5922963"/>
          <p14:tracePt t="183871" x="8258175" y="5922963"/>
          <p14:tracePt t="183881" x="8258175" y="5897563"/>
          <p14:tracePt t="183882" x="8283575" y="5897563"/>
          <p14:tracePt t="183891" x="8301038" y="5897563"/>
          <p14:tracePt t="183897" x="8326438" y="5897563"/>
          <p14:tracePt t="183906" x="8343900" y="5897563"/>
          <p14:tracePt t="183915" x="8369300" y="5897563"/>
          <p14:tracePt t="183925" x="8385175" y="5897563"/>
          <p14:tracePt t="222374" x="8410575" y="5897563"/>
          <p14:tracePt t="222387" x="8428038" y="5897563"/>
          <p14:tracePt t="222396" x="8453438" y="5880100"/>
          <p14:tracePt t="222402" x="8470900" y="5880100"/>
          <p14:tracePt t="222408" x="8496300" y="5880100"/>
          <p14:tracePt t="222413" x="8513763" y="5880100"/>
          <p14:tracePt t="222416" x="8539163" y="5880100"/>
          <p14:tracePt t="222420" x="8555038" y="5880100"/>
          <p14:tracePt t="222420" x="8555038" y="5854700"/>
          <p14:tracePt t="222423" x="8580438" y="5854700"/>
          <p14:tracePt t="222428" x="8597900" y="5854700"/>
          <p14:tracePt t="222430" x="8623300" y="5854700"/>
          <p14:tracePt t="222434" x="8640763" y="5854700"/>
          <p14:tracePt t="222436" x="8640763" y="5838825"/>
          <p14:tracePt t="222438" x="8666163" y="5838825"/>
          <p14:tracePt t="222441" x="8683625" y="5838825"/>
          <p14:tracePt t="222446" x="8709025" y="5838825"/>
          <p14:tracePt t="222447" x="8724900" y="5838825"/>
          <p14:tracePt t="222448" x="8750300" y="5838825"/>
          <p14:tracePt t="222451" x="8767763" y="5838825"/>
          <p14:tracePt t="222454" x="8793163" y="5813425"/>
          <p14:tracePt t="222457" x="8810625" y="5813425"/>
          <p14:tracePt t="222459" x="8836025" y="5813425"/>
          <p14:tracePt t="222463" x="8853488" y="5813425"/>
          <p14:tracePt t="222464" x="8878888" y="5813425"/>
          <p14:tracePt t="222467" x="8894763" y="5813425"/>
          <p14:tracePt t="222469" x="8921750" y="5813425"/>
          <p14:tracePt t="222472" x="8937625" y="5795963"/>
          <p14:tracePt t="222472" x="8963025" y="5795963"/>
          <p14:tracePt t="222475" x="8980488" y="5795963"/>
          <p14:tracePt t="222479" x="9005888" y="5795963"/>
          <p14:tracePt t="222480" x="9048750" y="5795963"/>
          <p14:tracePt t="222483" x="9064625" y="5795963"/>
          <p14:tracePt t="222485" x="9091613" y="5795963"/>
          <p14:tracePt t="222485" x="9091613" y="5770563"/>
          <p14:tracePt t="222488" x="9107488" y="5770563"/>
          <p14:tracePt t="222490" x="9132888" y="5770563"/>
          <p14:tracePt t="222496" x="9175750" y="5770563"/>
          <p14:tracePt t="222497" x="9193213" y="5770563"/>
          <p14:tracePt t="222501" x="9218613" y="5770563"/>
          <p14:tracePt t="222504" x="9236075" y="5770563"/>
          <p14:tracePt t="222507" x="9261475" y="5770563"/>
          <p14:tracePt t="222513" x="9277350" y="5770563"/>
          <p14:tracePt t="222514" x="9302750" y="5770563"/>
          <p14:tracePt t="222515" x="9302750" y="5753100"/>
          <p14:tracePt t="222519" x="9320213" y="5753100"/>
          <p14:tracePt t="222523" x="9345613" y="5753100"/>
          <p14:tracePt t="222529" x="9363075" y="5753100"/>
          <p14:tracePt t="222531" x="9388475" y="5753100"/>
          <p14:tracePt t="222535" x="9405938" y="5727700"/>
          <p14:tracePt t="222539" x="9431338" y="5727700"/>
          <p14:tracePt t="222540" x="9447213" y="5727700"/>
          <p14:tracePt t="222546" x="9472613" y="5727700"/>
          <p14:tracePt t="222547" x="9490075" y="5727700"/>
          <p14:tracePt t="222547" x="9490075" y="5710238"/>
          <p14:tracePt t="222549" x="9515475" y="5710238"/>
          <p14:tracePt t="222553" x="9532938" y="5710238"/>
          <p14:tracePt t="222554" x="9558338" y="5710238"/>
          <p14:tracePt t="222557" x="9575800" y="5710238"/>
          <p14:tracePt t="222557" x="9575800" y="5684838"/>
          <p14:tracePt t="222563" x="9617075" y="5684838"/>
          <p14:tracePt t="222564" x="9642475" y="5668963"/>
          <p14:tracePt t="222564" x="9659938" y="5668963"/>
          <p14:tracePt t="222567" x="9685338" y="5668963"/>
          <p14:tracePt t="222570" x="9702800" y="5668963"/>
          <p14:tracePt t="222570" x="9702800" y="5641975"/>
          <p14:tracePt t="222571" x="9728200" y="5641975"/>
          <p14:tracePt t="222574" x="9745663" y="5641975"/>
          <p14:tracePt t="222579" x="9786938" y="5626100"/>
          <p14:tracePt t="222580" x="9812338" y="5626100"/>
          <p14:tracePt t="222582" x="9829800" y="5626100"/>
          <p14:tracePt t="222585" x="9855200" y="5600700"/>
          <p14:tracePt t="222587" x="9872663" y="5600700"/>
          <p14:tracePt t="222589" x="9898063" y="5600700"/>
          <p14:tracePt t="222592" x="9915525" y="5583238"/>
          <p14:tracePt t="222596" x="9940925" y="5583238"/>
          <p14:tracePt t="222597" x="9956800" y="5583238"/>
          <p14:tracePt t="222599" x="9983788" y="5583238"/>
          <p14:tracePt t="222600" x="9999663" y="5557838"/>
          <p14:tracePt t="222603" x="10025063" y="5557838"/>
          <p14:tracePt t="222607" x="10042525" y="5557838"/>
          <p14:tracePt t="222613" x="10085388" y="5557838"/>
          <p14:tracePt t="222615" x="10110788" y="5540375"/>
          <p14:tracePt t="222618" x="10126663" y="5540375"/>
          <p14:tracePt t="222621" x="10153650" y="5540375"/>
          <p14:tracePt t="222624" x="10169525" y="5514975"/>
          <p14:tracePt t="222628" x="10194925" y="5514975"/>
          <p14:tracePt t="222630" x="10212388" y="5514975"/>
          <p14:tracePt t="222630" x="10237788" y="5514975"/>
          <p14:tracePt t="222633" x="10255250" y="5514975"/>
          <p14:tracePt t="222633" x="10255250" y="5497513"/>
          <p14:tracePt t="222635" x="10280650" y="5497513"/>
          <p14:tracePt t="222637" x="10298113" y="5497513"/>
          <p14:tracePt t="222639" x="10323513" y="5497513"/>
          <p14:tracePt t="222641" x="10323513" y="5472113"/>
          <p14:tracePt t="222641" x="10339388" y="5472113"/>
          <p14:tracePt t="222646" x="10382250" y="5472113"/>
          <p14:tracePt t="222647" x="10407650" y="5472113"/>
          <p14:tracePt t="222649" x="10425113" y="5456238"/>
          <p14:tracePt t="222651" x="10450513" y="5456238"/>
          <p14:tracePt t="222654" x="10467975" y="5456238"/>
          <p14:tracePt t="222656" x="10493375" y="5430838"/>
          <p14:tracePt t="222658" x="10509250" y="5430838"/>
          <p14:tracePt t="222663" x="10534650" y="5430838"/>
          <p14:tracePt t="222674" x="10552113" y="5430838"/>
          <p14:tracePt t="222680" x="10594975" y="5413375"/>
          <p14:tracePt t="222680" x="10620375" y="5413375"/>
          <p14:tracePt t="222682" x="10637838" y="5387975"/>
          <p14:tracePt t="222684" x="10663238" y="5387975"/>
          <p14:tracePt t="222686" x="10679113" y="5387975"/>
          <p14:tracePt t="222686" x="10679113" y="5370513"/>
          <p14:tracePt t="222688" x="10704513" y="5370513"/>
          <p14:tracePt t="222688" x="10721975" y="5370513"/>
          <p14:tracePt t="222691" x="10747375" y="5345113"/>
          <p14:tracePt t="222697" x="10807700" y="5327650"/>
          <p14:tracePt t="222697" x="10833100" y="5302250"/>
          <p14:tracePt t="222700" x="10848975" y="5302250"/>
          <p14:tracePt t="222700" x="10874375" y="5286375"/>
          <p14:tracePt t="222703" x="10891838" y="5286375"/>
          <p14:tracePt t="222703" x="10917238" y="5260975"/>
          <p14:tracePt t="222706" x="10934700" y="5260975"/>
          <p14:tracePt t="222708" x="10960100" y="5243513"/>
          <p14:tracePt t="222713" x="11044238" y="5200650"/>
          <p14:tracePt t="222715" x="11061700" y="5200650"/>
          <p14:tracePt t="222716" x="11087100" y="5175250"/>
          <p14:tracePt t="222717" x="11104563" y="5175250"/>
          <p14:tracePt t="222719" x="11129963" y="5157788"/>
          <p14:tracePt t="222721" x="11147425" y="5132388"/>
          <p14:tracePt t="222723" x="11172825" y="5132388"/>
          <p14:tracePt t="222723" x="11188700" y="5116513"/>
          <p14:tracePt t="222729" x="11231563" y="5091113"/>
          <p14:tracePt t="222730" x="11274425" y="5048250"/>
          <p14:tracePt t="222731" x="11299825" y="5048250"/>
          <p14:tracePt t="222733" x="11342688" y="5030788"/>
          <p14:tracePt t="222734" x="11360150" y="5005388"/>
          <p14:tracePt t="222736" x="11385550" y="4987925"/>
          <p14:tracePt t="222737" x="11401425" y="4987925"/>
          <p14:tracePt t="222738" x="11426825" y="4962525"/>
          <p14:tracePt t="222741" x="11444288" y="4946650"/>
          <p14:tracePt t="222741" x="11469688" y="4946650"/>
          <p14:tracePt t="222746" x="11530013" y="4903788"/>
          <p14:tracePt t="222747" x="11555413" y="4878388"/>
          <p14:tracePt t="222750" x="11596688" y="4860925"/>
          <p14:tracePt t="222751" x="11596688" y="4835525"/>
          <p14:tracePt t="222752" x="11614150" y="4835525"/>
          <p14:tracePt t="222753" x="11639550" y="4818063"/>
          <p14:tracePt t="222755" x="11657013" y="4792663"/>
          <p14:tracePt t="222756" x="11682413" y="4792663"/>
          <p14:tracePt t="222757" x="11682413" y="4775200"/>
          <p14:tracePt t="222758" x="11699875" y="4775200"/>
          <p14:tracePt t="222763" x="11766550" y="4733925"/>
          <p14:tracePt t="222764" x="11784013" y="4708525"/>
          <p14:tracePt t="222766" x="11809413" y="4691063"/>
          <p14:tracePt t="222768" x="11826875" y="4691063"/>
          <p14:tracePt t="222768" x="11826875" y="4665663"/>
          <p14:tracePt t="222770" x="11852275" y="4665663"/>
          <p14:tracePt t="222770" x="11852275" y="4648200"/>
          <p14:tracePt t="222771" x="11869738" y="4648200"/>
          <p14:tracePt t="222773" x="11895138" y="4622800"/>
          <p14:tracePt t="222775" x="11911013" y="4605338"/>
          <p14:tracePt t="222779" x="11936413" y="4579938"/>
          <p14:tracePt t="222780" x="11953875" y="4579938"/>
          <p14:tracePt t="222780" x="11953875" y="4564063"/>
          <p14:tracePt t="222781" x="11979275" y="4564063"/>
          <p14:tracePt t="222783" x="11996738" y="4538663"/>
          <p14:tracePt t="222785" x="12022138" y="4521200"/>
          <p14:tracePt t="222788" x="12039600" y="4521200"/>
          <p14:tracePt t="222788" x="12039600" y="4495800"/>
          <p14:tracePt t="222790" x="12065000" y="4495800"/>
          <p14:tracePt t="222790" x="12065000" y="4478338"/>
          <p14:tracePt t="222792" x="12080875" y="4478338"/>
          <p14:tracePt t="222796" x="12106275" y="4435475"/>
          <p14:tracePt t="222797" x="12123738" y="4435475"/>
          <p14:tracePt t="222806" x="12123738" y="4410075"/>
          <p14:tracePt t="222806" x="12149138" y="4410075"/>
          <p14:tracePt t="222812" x="12166600" y="43942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C1A0AB8D-99A3-4019-AC99-91E060101996}"/>
              </a:ext>
            </a:extLst>
          </p:cNvPr>
          <p:cNvPicPr>
            <a:picLocks noGrp="1" noChangeAspect="1"/>
          </p:cNvPicPr>
          <p:nvPr>
            <p:ph idx="1"/>
          </p:nvPr>
        </p:nvPicPr>
        <p:blipFill rotWithShape="1">
          <a:blip r:embed="rId5"/>
          <a:stretch/>
        </p:blipFill>
        <p:spPr>
          <a:xfrm>
            <a:off x="5660912" y="0"/>
            <a:ext cx="6531088" cy="6858000"/>
          </a:xfr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5CED5BF6-8E6C-48D1-8930-C4211B8D448F}"/>
              </a:ext>
            </a:extLst>
          </p:cNvPr>
          <p:cNvSpPr>
            <a:spLocks noGrp="1"/>
          </p:cNvSpPr>
          <p:nvPr>
            <p:ph type="title"/>
          </p:nvPr>
        </p:nvSpPr>
        <p:spPr>
          <a:xfrm>
            <a:off x="838200" y="365125"/>
            <a:ext cx="4822712" cy="1325563"/>
          </a:xfrm>
        </p:spPr>
        <p:txBody>
          <a:bodyPr>
            <a:normAutofit/>
          </a:bodyPr>
          <a:lstStyle/>
          <a:p>
            <a:r>
              <a:rPr lang="en-IN" dirty="0">
                <a:latin typeface="Oswald" pitchFamily="2" charset="0"/>
              </a:rPr>
              <a:t>2nd and 3rd  Exchange in 4×4oom</a:t>
            </a:r>
          </a:p>
        </p:txBody>
      </p:sp>
      <p:sp>
        <p:nvSpPr>
          <p:cNvPr id="3" name="Content Placeholder 2">
            <a:extLst>
              <a:ext uri="{FF2B5EF4-FFF2-40B4-BE49-F238E27FC236}">
                <a16:creationId xmlns:a16="http://schemas.microsoft.com/office/drawing/2014/main" id="{966046D4-F873-4A2E-B1A2-6C12572038E6}"/>
              </a:ext>
            </a:extLst>
          </p:cNvPr>
          <p:cNvSpPr>
            <a:spLocks noGrp="1"/>
          </p:cNvSpPr>
          <p:nvPr>
            <p:ph type="body" sz="half" idx="4294967295"/>
          </p:nvPr>
        </p:nvSpPr>
        <p:spPr>
          <a:xfrm>
            <a:off x="480899" y="1797957"/>
            <a:ext cx="5180013" cy="4725988"/>
          </a:xfrm>
        </p:spPr>
        <p:txBody>
          <a:bodyPr>
            <a:normAutofit/>
          </a:bodyPr>
          <a:lstStyle/>
          <a:p>
            <a:r>
              <a:rPr lang="en-IN" sz="2000" dirty="0">
                <a:latin typeface="Open Sans" panose="020B0606030504020204" pitchFamily="34" charset="0"/>
                <a:ea typeface="Open Sans" panose="020B0606030504020204" pitchFamily="34" charset="0"/>
                <a:cs typeface="Open Sans" panose="020B0606030504020204" pitchFamily="34" charset="0"/>
              </a:rPr>
              <a:t>in the 4 × 400m race, the athletes running the third and fourth legs shall, under the direction of a designated official, place themselves in their waiting position in the same order (inside to out) as the order of their respective team members as they enter the last bend. </a:t>
            </a:r>
          </a:p>
          <a:p>
            <a:r>
              <a:rPr lang="en-IN" sz="2000" dirty="0">
                <a:latin typeface="Open Sans" panose="020B0606030504020204" pitchFamily="34" charset="0"/>
                <a:ea typeface="Open Sans" panose="020B0606030504020204" pitchFamily="34" charset="0"/>
                <a:cs typeface="Open Sans" panose="020B0606030504020204" pitchFamily="34" charset="0"/>
              </a:rPr>
              <a:t>Once the incoming athletes have passed this point, the waiting athletes shall maintain their order, and shall not exchange positions at the beginning of the takeover zone. If an athlete does not follow this Rule, their team shall be disqualified.</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3" name="Ink 12">
                <a:extLst>
                  <a:ext uri="{FF2B5EF4-FFF2-40B4-BE49-F238E27FC236}">
                    <a16:creationId xmlns:a16="http://schemas.microsoft.com/office/drawing/2014/main" id="{F57C1650-AC1C-40CF-ABDA-CA3D48B89896}"/>
                  </a:ext>
                </a:extLst>
              </p14:cNvPr>
              <p14:cNvContentPartPr/>
              <p14:nvPr>
                <p:extLst>
                  <p:ext uri="{42D2F446-02D8-4167-A562-619A0277C38B}">
                    <p15:isNarration xmlns:p15="http://schemas.microsoft.com/office/powerpoint/2012/main" val="1"/>
                  </p:ext>
                </p:extLst>
              </p14:nvPr>
            </p14:nvContentPartPr>
            <p14:xfrm>
              <a:off x="9048600" y="3713760"/>
              <a:ext cx="2905920" cy="1207080"/>
            </p14:xfrm>
          </p:contentPart>
        </mc:Choice>
        <mc:Fallback xmlns="">
          <p:pic>
            <p:nvPicPr>
              <p:cNvPr id="13" name="Ink 12">
                <a:extLst>
                  <a:ext uri="{FF2B5EF4-FFF2-40B4-BE49-F238E27FC236}">
                    <a16:creationId xmlns:a16="http://schemas.microsoft.com/office/drawing/2014/main" id="{F57C1650-AC1C-40CF-ABDA-CA3D48B89896}"/>
                  </a:ext>
                </a:extLst>
              </p:cNvPr>
              <p:cNvPicPr>
                <a:picLocks noGrp="1" noRot="1" noChangeAspect="1" noMove="1" noResize="1" noEditPoints="1" noAdjustHandles="1" noChangeArrowheads="1" noChangeShapeType="1"/>
              </p:cNvPicPr>
              <p:nvPr/>
            </p:nvPicPr>
            <p:blipFill>
              <a:blip r:embed="rId7"/>
              <a:stretch>
                <a:fillRect/>
              </a:stretch>
            </p:blipFill>
            <p:spPr>
              <a:xfrm>
                <a:off x="9039240" y="3704400"/>
                <a:ext cx="2924640" cy="1225800"/>
              </a:xfrm>
              <a:prstGeom prst="rect">
                <a:avLst/>
              </a:prstGeom>
            </p:spPr>
          </p:pic>
        </mc:Fallback>
      </mc:AlternateContent>
      <p:pic>
        <p:nvPicPr>
          <p:cNvPr id="14" name="Audio 13">
            <a:hlinkClick r:id="" action="ppaction://media"/>
            <a:extLst>
              <a:ext uri="{FF2B5EF4-FFF2-40B4-BE49-F238E27FC236}">
                <a16:creationId xmlns:a16="http://schemas.microsoft.com/office/drawing/2014/main" id="{5710FB1C-575C-4977-A23C-F7DC861BDA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71556178"/>
      </p:ext>
    </p:extLst>
  </p:cSld>
  <p:clrMapOvr>
    <a:masterClrMapping/>
  </p:clrMapOvr>
  <mc:AlternateContent xmlns:mc="http://schemas.openxmlformats.org/markup-compatibility/2006" xmlns:p14="http://schemas.microsoft.com/office/powerpoint/2010/main">
    <mc:Choice Requires="p14">
      <p:transition spd="slow" p14:dur="1500" advTm="209570">
        <p:random/>
      </p:transition>
    </mc:Choice>
    <mc:Fallback xmlns="">
      <p:transition spd="slow" advTm="20957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4"/>
                </p:tgtEl>
              </p:cMediaNode>
            </p:audio>
          </p:childTnLst>
        </p:cTn>
      </p:par>
    </p:tnLst>
    <p:bldLst>
      <p:bldP spid="3" grpId="0" build="p"/>
    </p:bldLst>
  </p:timing>
  <p:extLst>
    <p:ext uri="{3A86A75C-4F4B-4683-9AE1-C65F6400EC91}">
      <p14:laserTraceLst xmlns:p14="http://schemas.microsoft.com/office/powerpoint/2010/main">
        <p14:tracePtLst>
          <p14:tracePt t="796" x="12149138" y="3517900"/>
          <p14:tracePt t="799" x="12133263" y="3517900"/>
          <p14:tracePt t="801" x="12106275" y="3517900"/>
          <p14:tracePt t="802" x="12090400" y="3517900"/>
          <p14:tracePt t="803" x="12065000" y="3517900"/>
          <p14:tracePt t="806" x="12047538" y="3517900"/>
          <p14:tracePt t="813" x="11961813" y="3535363"/>
          <p14:tracePt t="814" x="11936413" y="3535363"/>
          <p14:tracePt t="817" x="11920538" y="3535363"/>
          <p14:tracePt t="819" x="11895138" y="3535363"/>
          <p14:tracePt t="820" x="11877675" y="3535363"/>
          <p14:tracePt t="821" x="11852275" y="3535363"/>
          <p14:tracePt t="847" x="11809413" y="3535363"/>
          <p14:tracePt t="847" x="11791950" y="3535363"/>
          <p14:tracePt t="849" x="11766550" y="3535363"/>
          <p14:tracePt t="852" x="11750675" y="3535363"/>
          <p14:tracePt t="852" x="11725275" y="3535363"/>
          <p14:tracePt t="855" x="11707813" y="3535363"/>
          <p14:tracePt t="855" x="11682413" y="3535363"/>
          <p14:tracePt t="857" x="11664950" y="3535363"/>
          <p14:tracePt t="863" x="11596688" y="3535363"/>
          <p14:tracePt t="864" x="11580813" y="3535363"/>
          <p14:tracePt t="864" x="11555413" y="3535363"/>
          <p14:tracePt t="867" x="11537950" y="3535363"/>
          <p14:tracePt t="867" x="11512550" y="3535363"/>
          <p14:tracePt t="869" x="11495088" y="3535363"/>
          <p14:tracePt t="869" x="11469688" y="3535363"/>
          <p14:tracePt t="871" x="11452225" y="3535363"/>
          <p14:tracePt t="873" x="11426825" y="3535363"/>
          <p14:tracePt t="873" x="11410950" y="3535363"/>
          <p14:tracePt t="880" x="11299825" y="3535363"/>
          <p14:tracePt t="881" x="11282363" y="3535363"/>
          <p14:tracePt t="882" x="11256963" y="3535363"/>
          <p14:tracePt t="885" x="11215688" y="3535363"/>
          <p14:tracePt t="887" x="11198225" y="3535363"/>
          <p14:tracePt t="887" x="11172825" y="3535363"/>
          <p14:tracePt t="889" x="11155363" y="3535363"/>
          <p14:tracePt t="897" x="10960100" y="3517900"/>
          <p14:tracePt t="898" x="10942638" y="3517900"/>
          <p14:tracePt t="899" x="10917238" y="3517900"/>
          <p14:tracePt t="900" x="10901363" y="3517900"/>
          <p14:tracePt t="901" x="10874375" y="3517900"/>
          <p14:tracePt t="902" x="10858500" y="3517900"/>
          <p14:tracePt t="903" x="10833100" y="3517900"/>
          <p14:tracePt t="905" x="10815638" y="3517900"/>
          <p14:tracePt t="905" x="10790238" y="3502025"/>
          <p14:tracePt t="907" x="10772775" y="3502025"/>
          <p14:tracePt t="907" x="10747375" y="3502025"/>
          <p14:tracePt t="913" x="10577513" y="3475038"/>
          <p14:tracePt t="915" x="10560050" y="3475038"/>
          <p14:tracePt t="917" x="10534650" y="3475038"/>
          <p14:tracePt t="917" x="10493375" y="3475038"/>
          <p14:tracePt t="919" x="10475913" y="3475038"/>
          <p14:tracePt t="919" x="10433050" y="3475038"/>
          <p14:tracePt t="920" x="10407650" y="3459163"/>
          <p14:tracePt t="922" x="10364788" y="3459163"/>
          <p14:tracePt t="922" x="10348913" y="3459163"/>
          <p14:tracePt t="924" x="10323513" y="3459163"/>
          <p14:tracePt t="931" x="10110788" y="3433763"/>
          <p14:tracePt t="932" x="10093325" y="3416300"/>
          <p14:tracePt t="933" x="10050463" y="3416300"/>
          <p14:tracePt t="934" x="10025063" y="3416300"/>
          <p14:tracePt t="936" x="9983788" y="3416300"/>
          <p14:tracePt t="936" x="9966325" y="3416300"/>
          <p14:tracePt t="938" x="9940925" y="3390900"/>
          <p14:tracePt t="938" x="9898063" y="3390900"/>
          <p14:tracePt t="940" x="9880600" y="3390900"/>
          <p14:tracePt t="940" x="9855200" y="3390900"/>
          <p14:tracePt t="942" x="9839325" y="3390900"/>
          <p14:tracePt t="947" x="9685338" y="3373438"/>
          <p14:tracePt t="947" x="9642475" y="3348038"/>
          <p14:tracePt t="949" x="9626600" y="3348038"/>
          <p14:tracePt t="950" x="9601200" y="3348038"/>
          <p14:tracePt t="950" x="9558338" y="3348038"/>
          <p14:tracePt t="951" x="9515475" y="3348038"/>
          <p14:tracePt t="952" x="9498013" y="3330575"/>
          <p14:tracePt t="953" x="9456738" y="3330575"/>
          <p14:tracePt t="954" x="9431338" y="3330575"/>
          <p14:tracePt t="955" x="9413875" y="3330575"/>
          <p14:tracePt t="956" x="9388475" y="3330575"/>
          <p14:tracePt t="957" x="9371013" y="3305175"/>
          <p14:tracePt t="958" x="9328150" y="3305175"/>
          <p14:tracePt t="963" x="9175750" y="3289300"/>
          <p14:tracePt t="964" x="9158288" y="3289300"/>
          <p14:tracePt t="966" x="9132888" y="3289300"/>
          <p14:tracePt t="967" x="9048750" y="3263900"/>
          <p14:tracePt t="968" x="9031288" y="3263900"/>
          <p14:tracePt t="969" x="9005888" y="3263900"/>
          <p14:tracePt t="970" x="8988425" y="3246438"/>
          <p14:tracePt t="971" x="8963025" y="3246438"/>
          <p14:tracePt t="972" x="8921750" y="3246438"/>
          <p14:tracePt t="973" x="8904288" y="3246438"/>
          <p14:tracePt t="974" x="8878888" y="3221038"/>
          <p14:tracePt t="980" x="8691563" y="3203575"/>
          <p14:tracePt t="981" x="8666163" y="3203575"/>
          <p14:tracePt t="983" x="8648700" y="3178175"/>
          <p14:tracePt t="983" x="8623300" y="3178175"/>
          <p14:tracePt t="984" x="8605838" y="3178175"/>
          <p14:tracePt t="985" x="8580438" y="3178175"/>
          <p14:tracePt t="986" x="8564563" y="3178175"/>
          <p14:tracePt t="987" x="8539163" y="3160713"/>
          <p14:tracePt t="988" x="8496300" y="3160713"/>
          <p14:tracePt t="990" x="8478838" y="3160713"/>
          <p14:tracePt t="990" x="8453438" y="3160713"/>
          <p14:tracePt t="992" x="8410575" y="3135313"/>
          <p14:tracePt t="996" x="8283575" y="3119438"/>
          <p14:tracePt t="997" x="8266113" y="3119438"/>
          <p14:tracePt t="999" x="8240713" y="3119438"/>
          <p14:tracePt t="1000" x="8199438" y="3094038"/>
          <p14:tracePt t="1001" x="8156575" y="3094038"/>
          <p14:tracePt t="1002" x="8139113" y="3094038"/>
          <p14:tracePt t="1003" x="8113713" y="3076575"/>
          <p14:tracePt t="1004" x="8096250" y="3076575"/>
          <p14:tracePt t="1005" x="8070850" y="3076575"/>
          <p14:tracePt t="1006" x="8054975" y="3076575"/>
          <p14:tracePt t="1007" x="8029575" y="3051175"/>
          <p14:tracePt t="1008" x="8012113" y="3051175"/>
          <p14:tracePt t="1014" x="7885113" y="3033713"/>
          <p14:tracePt t="1014" x="7859713" y="3033713"/>
          <p14:tracePt t="1015" x="7842250" y="3008313"/>
          <p14:tracePt t="1017" x="7799388" y="3008313"/>
          <p14:tracePt t="1019" x="7773988" y="3008313"/>
          <p14:tracePt t="1019" x="7756525" y="3008313"/>
          <p14:tracePt t="1020" x="7731125" y="2990850"/>
          <p14:tracePt t="1022" x="7715250" y="2990850"/>
          <p14:tracePt t="1022" x="7688263" y="2990850"/>
          <p14:tracePt t="1024" x="7672388" y="2990850"/>
          <p14:tracePt t="1024" x="7646988" y="2965450"/>
          <p14:tracePt t="1030" x="7502525" y="2949575"/>
          <p14:tracePt t="1033" x="7459663" y="2922588"/>
          <p14:tracePt t="1034" x="7434263" y="2922588"/>
          <p14:tracePt t="1035" x="7416800" y="2922588"/>
          <p14:tracePt t="1036" x="7391400" y="2906713"/>
          <p14:tracePt t="1037" x="7373938" y="2906713"/>
          <p14:tracePt t="1038" x="7348538" y="2906713"/>
          <p14:tracePt t="1040" x="7332663" y="2906713"/>
          <p14:tracePt t="1042" x="7307263" y="2881313"/>
          <p14:tracePt t="1046" x="7221538" y="2863850"/>
          <p14:tracePt t="1047" x="7204075" y="2863850"/>
          <p14:tracePt t="1048" x="7178675" y="2863850"/>
          <p14:tracePt t="1049" x="7162800" y="2838450"/>
          <p14:tracePt t="1051" x="7137400" y="2838450"/>
          <p14:tracePt t="1054" x="7119938" y="2838450"/>
          <p14:tracePt t="1054" x="7094538" y="2838450"/>
          <p14:tracePt t="1056" x="7094538" y="2820988"/>
          <p14:tracePt t="1056" x="7051675" y="2820988"/>
          <p14:tracePt t="1063" x="6967538" y="2795588"/>
          <p14:tracePt t="1064" x="6950075" y="2795588"/>
          <p14:tracePt t="1066" x="6924675" y="2795588"/>
          <p14:tracePt t="1067" x="6924675" y="2778125"/>
          <p14:tracePt t="1067" x="6907213" y="2778125"/>
          <p14:tracePt t="1069" x="6881813" y="2778125"/>
          <p14:tracePt t="1071" x="6864350" y="2778125"/>
          <p14:tracePt t="1073" x="6838950" y="2752725"/>
          <p14:tracePt t="1073" x="6823075" y="2752725"/>
          <p14:tracePt t="1080" x="6780213" y="2752725"/>
          <p14:tracePt t="1080" x="6754813" y="2736850"/>
          <p14:tracePt t="1081" x="6737350" y="2736850"/>
          <p14:tracePt t="1082" x="6711950" y="2736850"/>
          <p14:tracePt t="1085" x="6694488" y="2736850"/>
          <p14:tracePt t="1087" x="6669088" y="2736850"/>
          <p14:tracePt t="1089" x="6653213" y="2736850"/>
          <p14:tracePt t="1089" x="6626225" y="2711450"/>
          <p14:tracePt t="1091" x="6610350" y="2711450"/>
          <p14:tracePt t="1096" x="6567488" y="2711450"/>
          <p14:tracePt t="1097" x="6542088" y="2693988"/>
          <p14:tracePt t="1098" x="6524625" y="2693988"/>
          <p14:tracePt t="1101" x="6499225" y="2693988"/>
          <p14:tracePt t="1103" x="6483350" y="2693988"/>
          <p14:tracePt t="1105" x="6456363" y="2693988"/>
          <p14:tracePt t="1107" x="6440488" y="2693988"/>
          <p14:tracePt t="1113" x="6372225" y="2693988"/>
          <p14:tracePt t="1114" x="6354763" y="2693988"/>
          <p14:tracePt t="1115" x="6329363" y="2668588"/>
          <p14:tracePt t="1118" x="6311900" y="2668588"/>
          <p14:tracePt t="1120" x="6286500" y="2668588"/>
          <p14:tracePt t="1123" x="6270625" y="2668588"/>
          <p14:tracePt t="1125" x="6245225" y="2668588"/>
          <p14:tracePt t="1129" x="6202363" y="2668588"/>
          <p14:tracePt t="1131" x="6184900" y="2668588"/>
          <p14:tracePt t="1134" x="6159500" y="2668588"/>
          <p14:tracePt t="1137" x="6142038" y="2668588"/>
          <p14:tracePt t="1140" x="6116638" y="2668588"/>
          <p14:tracePt t="1142" x="6100763" y="2668588"/>
          <p14:tracePt t="1146" x="6075363" y="2668588"/>
          <p14:tracePt t="1147" x="6057900" y="2668588"/>
          <p14:tracePt t="1151" x="6057900" y="2651125"/>
          <p14:tracePt t="1151" x="6032500" y="2651125"/>
          <p14:tracePt t="1156" x="6015038" y="2651125"/>
          <p14:tracePt t="1163" x="5989638" y="2651125"/>
          <p14:tracePt t="1169" x="5972175" y="2651125"/>
          <p14:tracePt t="1183" x="5946775" y="2651125"/>
          <p14:tracePt t="1205" x="5930900" y="2651125"/>
          <p14:tracePt t="1216" x="5905500" y="2651125"/>
          <p14:tracePt t="1223" x="5888038" y="2651125"/>
          <p14:tracePt t="1230" x="5862638" y="2651125"/>
          <p14:tracePt t="1234" x="5845175" y="2651125"/>
          <p14:tracePt t="1239" x="5819775" y="2651125"/>
          <p14:tracePt t="1245" x="5802313" y="2651125"/>
          <p14:tracePt t="1247" x="5776913" y="2651125"/>
          <p14:tracePt t="1251" x="5761038" y="2651125"/>
          <p14:tracePt t="1255" x="5735638" y="2651125"/>
          <p14:tracePt t="1258" x="5718175" y="2651125"/>
          <p14:tracePt t="1263" x="5692775" y="2651125"/>
          <p14:tracePt t="1266" x="5675313" y="2651125"/>
          <p14:tracePt t="1269" x="5649913" y="2651125"/>
          <p14:tracePt t="1272" x="5632450" y="2651125"/>
          <p14:tracePt t="1274" x="5607050" y="2651125"/>
          <p14:tracePt t="1278" x="5607050" y="2625725"/>
          <p14:tracePt t="1280" x="5591175" y="2625725"/>
          <p14:tracePt t="1280" x="5565775" y="2625725"/>
          <p14:tracePt t="1284" x="5548313" y="2625725"/>
          <p14:tracePt t="1286" x="5522913" y="2625725"/>
          <p14:tracePt t="1289" x="5505450" y="2608263"/>
          <p14:tracePt t="1291" x="5480050" y="2608263"/>
          <p14:tracePt t="1296" x="5437188" y="2608263"/>
          <p14:tracePt t="1297" x="5421313" y="2608263"/>
          <p14:tracePt t="1299" x="5421313" y="2582863"/>
          <p14:tracePt t="1299" x="5394325" y="2582863"/>
          <p14:tracePt t="1302" x="5378450" y="2582863"/>
          <p14:tracePt t="1304" x="5353050" y="2582863"/>
          <p14:tracePt t="1305" x="5335588" y="2582863"/>
          <p14:tracePt t="1308" x="5310188" y="2582863"/>
          <p14:tracePt t="1308" x="5310188" y="2566988"/>
          <p14:tracePt t="1312" x="5292725" y="2566988"/>
          <p14:tracePt t="1313" x="5267325" y="2566988"/>
          <p14:tracePt t="1314" x="5249863" y="2566988"/>
          <p14:tracePt t="1317" x="5224463" y="2566988"/>
          <p14:tracePt t="1317" x="5224463" y="2541588"/>
          <p14:tracePt t="1319" x="5208588" y="2541588"/>
          <p14:tracePt t="1322" x="5183188" y="2541588"/>
          <p14:tracePt t="1324" x="5165725" y="2541588"/>
          <p14:tracePt t="1324" x="5140325" y="2524125"/>
          <p14:tracePt t="1330" x="5097463" y="2524125"/>
          <p14:tracePt t="1330" x="5080000" y="2524125"/>
          <p14:tracePt t="1332" x="5054600" y="2498725"/>
          <p14:tracePt t="1336" x="5038725" y="2498725"/>
          <p14:tracePt t="1338" x="5013325" y="2498725"/>
          <p14:tracePt t="1340" x="4995863" y="2498725"/>
          <p14:tracePt t="1340" x="4995863" y="2481263"/>
          <p14:tracePt t="1342" x="4970463" y="2481263"/>
          <p14:tracePt t="1346" x="4953000" y="2481263"/>
          <p14:tracePt t="1347" x="4927600" y="2481263"/>
          <p14:tracePt t="1349" x="4910138" y="2455863"/>
          <p14:tracePt t="1350" x="4884738" y="2455863"/>
          <p14:tracePt t="1352" x="4868863" y="2455863"/>
          <p14:tracePt t="1354" x="4843463" y="2455863"/>
          <p14:tracePt t="1357" x="4826000" y="2438400"/>
          <p14:tracePt t="1359" x="4800600" y="2438400"/>
          <p14:tracePt t="1363" x="4757738" y="2438400"/>
          <p14:tracePt t="1363" x="4757738" y="2413000"/>
          <p14:tracePt t="1364" x="4740275" y="2413000"/>
          <p14:tracePt t="1368" x="4714875" y="2413000"/>
          <p14:tracePt t="1370" x="4699000" y="2413000"/>
          <p14:tracePt t="1370" x="4673600" y="2397125"/>
          <p14:tracePt t="1374" x="4656138" y="2397125"/>
          <p14:tracePt t="1380" x="4613275" y="2371725"/>
          <p14:tracePt t="1380" x="4587875" y="2371725"/>
          <p14:tracePt t="1382" x="4570413" y="2371725"/>
          <p14:tracePt t="1386" x="4545013" y="2371725"/>
          <p14:tracePt t="1388" x="4529138" y="2371725"/>
          <p14:tracePt t="1388" x="4529138" y="2354263"/>
          <p14:tracePt t="1391" x="4503738" y="2354263"/>
          <p14:tracePt t="1396" x="4460875" y="2354263"/>
          <p14:tracePt t="1398" x="4443413" y="2328863"/>
          <p14:tracePt t="1401" x="4418013" y="2328863"/>
          <p14:tracePt t="1404" x="4400550" y="2328863"/>
          <p14:tracePt t="1405" x="4375150" y="2328863"/>
          <p14:tracePt t="1412" x="4332288" y="2311400"/>
          <p14:tracePt t="1413" x="4316413" y="2311400"/>
          <p14:tracePt t="1415" x="4291013" y="2311400"/>
          <p14:tracePt t="1417" x="4291013" y="2286000"/>
          <p14:tracePt t="1419" x="4273550" y="2286000"/>
          <p14:tracePt t="1421" x="4248150" y="2286000"/>
          <p14:tracePt t="1424" x="4230688" y="2286000"/>
          <p14:tracePt t="1429" x="4205288" y="2268538"/>
          <p14:tracePt t="1430" x="4187825" y="2268538"/>
          <p14:tracePt t="1432" x="4162425" y="2268538"/>
          <p14:tracePt t="1434" x="4162425" y="2243138"/>
          <p14:tracePt t="1434" x="4146550" y="2243138"/>
          <p14:tracePt t="1438" x="4121150" y="2243138"/>
          <p14:tracePt t="1440" x="4103688" y="2243138"/>
          <p14:tracePt t="1442" x="4078288" y="2227263"/>
          <p14:tracePt t="1445" x="4060825" y="2227263"/>
          <p14:tracePt t="1447" x="4035425" y="2227263"/>
          <p14:tracePt t="1450" x="4017963" y="2200275"/>
          <p14:tracePt t="1452" x="3992563" y="2200275"/>
          <p14:tracePt t="1455" x="3976688" y="2200275"/>
          <p14:tracePt t="1458" x="3951288" y="2184400"/>
          <p14:tracePt t="1463" x="3933825" y="2184400"/>
          <p14:tracePt t="1463" x="3908425" y="2184400"/>
          <p14:tracePt t="1464" x="3908425" y="2159000"/>
          <p14:tracePt t="1465" x="3890963" y="2159000"/>
          <p14:tracePt t="1469" x="3865563" y="2159000"/>
          <p14:tracePt t="1472" x="3848100" y="2159000"/>
          <p14:tracePt t="1474" x="3848100" y="2141538"/>
          <p14:tracePt t="1474" x="3822700" y="2141538"/>
          <p14:tracePt t="1480" x="3806825" y="2141538"/>
          <p14:tracePt t="1482" x="3781425" y="2116138"/>
          <p14:tracePt t="1485" x="3763963" y="2116138"/>
          <p14:tracePt t="1490" x="3738563" y="2116138"/>
          <p14:tracePt t="1492" x="3738563" y="2098675"/>
          <p14:tracePt t="1496" x="3721100" y="2098675"/>
          <p14:tracePt t="1497" x="3695700" y="2098675"/>
          <p14:tracePt t="1502" x="3678238" y="2098675"/>
          <p14:tracePt t="1502" x="3678238" y="2073275"/>
          <p14:tracePt t="1505" x="3652838" y="2073275"/>
          <p14:tracePt t="1513" x="3636963" y="2073275"/>
          <p14:tracePt t="1516" x="3636963" y="2055813"/>
          <p14:tracePt t="1516" x="3611563" y="2055813"/>
          <p14:tracePt t="1523" x="3594100" y="2055813"/>
          <p14:tracePt t="1530" x="3568700" y="2055813"/>
          <p14:tracePt t="1535" x="3568700" y="2030413"/>
          <p14:tracePt t="1535" x="3551238" y="2030413"/>
          <p14:tracePt t="1542" x="3525838" y="2030413"/>
          <p14:tracePt t="1548" x="3508375" y="2030413"/>
          <p14:tracePt t="1552" x="3482975" y="2030413"/>
          <p14:tracePt t="1562" x="3467100" y="2030413"/>
          <p14:tracePt t="1566" x="3441700" y="2030413"/>
          <p14:tracePt t="1579" x="3424238" y="2030413"/>
          <p14:tracePt t="1582" x="3398838" y="2030413"/>
          <p14:tracePt t="1587" x="3381375" y="2030413"/>
          <p14:tracePt t="1587" x="3381375" y="2014538"/>
          <p14:tracePt t="1617" x="3355975" y="2014538"/>
          <p14:tracePt t="1623" x="3338513" y="2014538"/>
          <p14:tracePt t="1629" x="3313113" y="2014538"/>
          <p14:tracePt t="1630" x="3313113" y="1989138"/>
          <p14:tracePt t="1635" x="3297238" y="1989138"/>
          <p14:tracePt t="1642" x="3270250" y="1989138"/>
          <p14:tracePt t="1646" x="3254375" y="1989138"/>
          <p14:tracePt t="1651" x="3254375" y="1971675"/>
          <p14:tracePt t="1653" x="3228975" y="1971675"/>
          <p14:tracePt t="1658" x="3211513" y="1971675"/>
          <p14:tracePt t="1664" x="3186113" y="1971675"/>
          <p14:tracePt t="1668" x="3168650" y="1946275"/>
          <p14:tracePt t="1673" x="3143250" y="1946275"/>
          <p14:tracePt t="1678" x="3127375" y="1946275"/>
          <p14:tracePt t="1680" x="3100388" y="1946275"/>
          <p14:tracePt t="1681" x="3100388" y="1928813"/>
          <p14:tracePt t="1684" x="3084513" y="1928813"/>
          <p14:tracePt t="1687" x="3059113" y="1928813"/>
          <p14:tracePt t="1691" x="3041650" y="1928813"/>
          <p14:tracePt t="1696" x="3016250" y="1903413"/>
          <p14:tracePt t="1697" x="2998788" y="1903413"/>
          <p14:tracePt t="1701" x="2973388" y="1903413"/>
          <p14:tracePt t="1704" x="2973388" y="1885950"/>
          <p14:tracePt t="1704" x="2955925" y="1885950"/>
          <p14:tracePt t="1713" x="2930525" y="1885950"/>
          <p14:tracePt t="1714" x="2914650" y="1885950"/>
          <p14:tracePt t="1718" x="2914650" y="1860550"/>
          <p14:tracePt t="1720" x="2889250" y="1860550"/>
          <p14:tracePt t="1724" x="2871788" y="1860550"/>
          <p14:tracePt t="1730" x="2846388" y="1860550"/>
          <p14:tracePt t="1733" x="2846388" y="1844675"/>
          <p14:tracePt t="1735" x="2828925" y="1844675"/>
          <p14:tracePt t="1741" x="2803525" y="1844675"/>
          <p14:tracePt t="1747" x="2786063" y="1844675"/>
          <p14:tracePt t="1748" x="2786063" y="1819275"/>
          <p14:tracePt t="1751" x="2760663" y="1819275"/>
          <p14:tracePt t="1762" x="2744788" y="1819275"/>
          <p14:tracePt t="1763" x="2744788" y="1801813"/>
          <p14:tracePt t="1765" x="2719388" y="1801813"/>
          <p14:tracePt t="1771" x="2701925" y="1801813"/>
          <p14:tracePt t="1778" x="2676525" y="1776413"/>
          <p14:tracePt t="1784" x="2659063" y="1776413"/>
          <p14:tracePt t="1788" x="2659063" y="1758950"/>
          <p14:tracePt t="1790" x="2633663" y="1758950"/>
          <p14:tracePt t="1796" x="2616200" y="1758950"/>
          <p14:tracePt t="1801" x="2616200" y="1733550"/>
          <p14:tracePt t="1801" x="2590800" y="1733550"/>
          <p14:tracePt t="1807" x="2574925" y="1733550"/>
          <p14:tracePt t="1813" x="2549525" y="1716088"/>
          <p14:tracePt t="1818" x="2532063" y="1716088"/>
          <p14:tracePt t="1822" x="2506663" y="1716088"/>
          <p14:tracePt t="1829" x="2489200" y="1690688"/>
          <p14:tracePt t="1832" x="2463800" y="1690688"/>
          <p14:tracePt t="1835" x="2446338" y="1690688"/>
          <p14:tracePt t="1837" x="2446338" y="1674813"/>
          <p14:tracePt t="1840" x="2420938" y="1674813"/>
          <p14:tracePt t="1846" x="2405063" y="1649413"/>
          <p14:tracePt t="1847" x="2379663" y="1649413"/>
          <p14:tracePt t="1851" x="2362200" y="1649413"/>
          <p14:tracePt t="1855" x="2336800" y="1649413"/>
          <p14:tracePt t="1855" x="2336800" y="1631950"/>
          <p14:tracePt t="1859" x="2319338" y="1631950"/>
          <p14:tracePt t="1863" x="2293938" y="1631950"/>
          <p14:tracePt t="1865" x="2276475" y="1631950"/>
          <p14:tracePt t="1869" x="2251075" y="1631950"/>
          <p14:tracePt t="1871" x="2235200" y="1631950"/>
          <p14:tracePt t="1881" x="2192338" y="1631950"/>
          <p14:tracePt t="1883" x="2166938" y="1631950"/>
          <p14:tracePt t="1887" x="2149475" y="1631950"/>
          <p14:tracePt t="1892" x="2124075" y="1631950"/>
          <p14:tracePt t="1896" x="2106613" y="1631950"/>
          <p14:tracePt t="1899" x="2106613" y="1606550"/>
          <p14:tracePt t="1901" x="2081213" y="1606550"/>
          <p14:tracePt t="1905" x="2065338" y="1606550"/>
          <p14:tracePt t="1912" x="2038350" y="1606550"/>
          <p14:tracePt t="1917" x="2022475" y="1606550"/>
          <p14:tracePt t="1923" x="1997075" y="1606550"/>
          <p14:tracePt t="1929" x="1997075" y="1589088"/>
          <p14:tracePt t="1930" x="1979613" y="1589088"/>
          <p14:tracePt t="1940" x="1954213" y="1589088"/>
          <p14:tracePt t="2552" x="1971675" y="1589088"/>
          <p14:tracePt t="2583" x="1997075" y="1589088"/>
          <p14:tracePt t="2588" x="1997075" y="1563688"/>
          <p14:tracePt t="2593" x="2012950" y="1563688"/>
          <p14:tracePt t="2600" x="2038350" y="1563688"/>
          <p14:tracePt t="2605" x="2055813" y="1563688"/>
          <p14:tracePt t="2613" x="2081213" y="1546225"/>
          <p14:tracePt t="2616" x="2098675" y="1546225"/>
          <p14:tracePt t="2619" x="2124075" y="1546225"/>
          <p14:tracePt t="2624" x="2141538" y="1520825"/>
          <p14:tracePt t="2630" x="2166938" y="1520825"/>
          <p14:tracePt t="2634" x="2182813" y="1520825"/>
          <p14:tracePt t="2638" x="2182813" y="1504950"/>
          <p14:tracePt t="2638" x="2208213" y="1504950"/>
          <p14:tracePt t="2646" x="2225675" y="1504950"/>
          <p14:tracePt t="2648" x="2251075" y="1504950"/>
          <p14:tracePt t="2653" x="2268538" y="1477963"/>
          <p14:tracePt t="2658" x="2293938" y="1477963"/>
          <p14:tracePt t="2663" x="2311400" y="1477963"/>
          <p14:tracePt t="2666" x="2336800" y="1477963"/>
          <p14:tracePt t="2670" x="2352675" y="1477963"/>
          <p14:tracePt t="2670" x="2352675" y="1462088"/>
          <p14:tracePt t="2673" x="2379663" y="1462088"/>
          <p14:tracePt t="2704" x="2395538" y="1462088"/>
          <p14:tracePt t="2707" x="2420938" y="1462088"/>
          <p14:tracePt t="2712" x="2463800" y="1462088"/>
          <p14:tracePt t="2713" x="2463800" y="1436688"/>
          <p14:tracePt t="2714" x="2481263" y="1436688"/>
          <p14:tracePt t="2719" x="2506663" y="1436688"/>
          <p14:tracePt t="2721" x="2524125" y="1436688"/>
          <p14:tracePt t="2725" x="2524125" y="1419225"/>
          <p14:tracePt t="2728" x="2549525" y="1419225"/>
          <p14:tracePt t="2730" x="2565400" y="1419225"/>
          <p14:tracePt t="2735" x="2590800" y="1419225"/>
          <p14:tracePt t="2740" x="2608263" y="1419225"/>
          <p14:tracePt t="2742" x="2608263" y="1393825"/>
          <p14:tracePt t="2746" x="2633663" y="1393825"/>
          <p14:tracePt t="2751" x="2651125" y="1393825"/>
          <p14:tracePt t="2755" x="2651125" y="1376363"/>
          <p14:tracePt t="2757" x="2676525" y="1376363"/>
          <p14:tracePt t="2763" x="2693988" y="1376363"/>
          <p14:tracePt t="2763" x="2693988" y="1350963"/>
          <p14:tracePt t="2765" x="2719388" y="1350963"/>
          <p14:tracePt t="2769" x="2735263" y="1350963"/>
          <p14:tracePt t="2773" x="2760663" y="1333500"/>
          <p14:tracePt t="2780" x="2803525" y="1308100"/>
          <p14:tracePt t="2782" x="2820988" y="1308100"/>
          <p14:tracePt t="2784" x="2846388" y="1308100"/>
          <p14:tracePt t="2787" x="2846388" y="1292225"/>
          <p14:tracePt t="2787" x="2863850" y="1292225"/>
          <p14:tracePt t="2791" x="2889250" y="1292225"/>
          <p14:tracePt t="2797" x="2930525" y="1266825"/>
          <p14:tracePt t="2798" x="2947988" y="1266825"/>
          <p14:tracePt t="2801" x="2973388" y="1266825"/>
          <p14:tracePt t="2805" x="2990850" y="1266825"/>
          <p14:tracePt t="2805" x="2990850" y="1249363"/>
          <p14:tracePt t="2811" x="3016250" y="1249363"/>
          <p14:tracePt t="2813" x="3033713" y="1249363"/>
          <p14:tracePt t="2815" x="3059113" y="1249363"/>
          <p14:tracePt t="2819" x="3074988" y="1223963"/>
          <p14:tracePt t="2823" x="3100388" y="1223963"/>
          <p14:tracePt t="2829" x="3117850" y="1223963"/>
          <p14:tracePt t="2832" x="3143250" y="1223963"/>
          <p14:tracePt t="2837" x="3160713" y="1223963"/>
          <p14:tracePt t="2837" x="3160713" y="1206500"/>
          <p14:tracePt t="2842" x="3186113" y="1206500"/>
          <p14:tracePt t="2848" x="3203575" y="1206500"/>
          <p14:tracePt t="2858" x="3228975" y="1206500"/>
          <p14:tracePt t="2878" x="3244850" y="1206500"/>
          <p14:tracePt t="2900" x="3270250" y="1206500"/>
          <p14:tracePt t="2906" x="3287713" y="1206500"/>
          <p14:tracePt t="2912" x="3313113" y="1206500"/>
          <p14:tracePt t="2913" x="3330575" y="1181100"/>
          <p14:tracePt t="2917" x="3355975" y="1181100"/>
          <p14:tracePt t="2921" x="3373438" y="1181100"/>
          <p14:tracePt t="2925" x="3398838" y="1181100"/>
          <p14:tracePt t="2930" x="3414713" y="1181100"/>
          <p14:tracePt t="2933" x="3441700" y="1181100"/>
          <p14:tracePt t="2937" x="3457575" y="1181100"/>
          <p14:tracePt t="2937" x="3457575" y="1163638"/>
          <p14:tracePt t="2941" x="3482975" y="1163638"/>
          <p14:tracePt t="2946" x="3500438" y="1163638"/>
          <p14:tracePt t="2949" x="3525838" y="1163638"/>
          <p14:tracePt t="2952" x="3543300" y="1163638"/>
          <p14:tracePt t="2957" x="3568700" y="1163638"/>
          <p14:tracePt t="2963" x="3586163" y="1138238"/>
          <p14:tracePt t="2966" x="3611563" y="1138238"/>
          <p14:tracePt t="2969" x="3627438" y="1138238"/>
          <p14:tracePt t="2975" x="3652838" y="1138238"/>
          <p14:tracePt t="2980" x="3670300" y="1138238"/>
          <p14:tracePt t="2986" x="3695700" y="1138238"/>
          <p14:tracePt t="2995" x="3713163" y="1138238"/>
          <p14:tracePt t="3002" x="3738563" y="1138238"/>
          <p14:tracePt t="3007" x="3738563" y="1122363"/>
          <p14:tracePt t="3012" x="3756025" y="1122363"/>
          <p14:tracePt t="3634" x="3738563" y="1122363"/>
          <p14:tracePt t="3639" x="3721100" y="1138238"/>
          <p14:tracePt t="3643" x="3695700" y="1138238"/>
          <p14:tracePt t="3646" x="3678238" y="1138238"/>
          <p14:tracePt t="3649" x="3678238" y="1155700"/>
          <p14:tracePt t="3651" x="3652838" y="1155700"/>
          <p14:tracePt t="3654" x="3636963" y="1155700"/>
          <p14:tracePt t="3657" x="3611563" y="1155700"/>
          <p14:tracePt t="3657" x="3611563" y="1181100"/>
          <p14:tracePt t="3663" x="3594100" y="1181100"/>
          <p14:tracePt t="3663" x="3568700" y="1181100"/>
          <p14:tracePt t="3665" x="3551238" y="1198563"/>
          <p14:tracePt t="3669" x="3525838" y="1198563"/>
          <p14:tracePt t="3671" x="3508375" y="1198563"/>
          <p14:tracePt t="3671" x="3508375" y="1223963"/>
          <p14:tracePt t="3686" x="3482975" y="1223963"/>
          <p14:tracePt t="3688" x="3467100" y="1223963"/>
          <p14:tracePt t="3690" x="3467100" y="1241425"/>
          <p14:tracePt t="3690" x="3441700" y="1241425"/>
          <p14:tracePt t="3695" x="3424238" y="1241425"/>
          <p14:tracePt t="3697" x="3398838" y="1266825"/>
          <p14:tracePt t="3697" x="3381375" y="1266825"/>
          <p14:tracePt t="3700" x="3355975" y="1266825"/>
          <p14:tracePt t="3700" x="3355975" y="1282700"/>
          <p14:tracePt t="3703" x="3338513" y="1282700"/>
          <p14:tracePt t="3705" x="3313113" y="1282700"/>
          <p14:tracePt t="3707" x="3297238" y="1308100"/>
          <p14:tracePt t="3713" x="3254375" y="1325563"/>
          <p14:tracePt t="3715" x="3228975" y="1325563"/>
          <p14:tracePt t="3718" x="3211513" y="1325563"/>
          <p14:tracePt t="3720" x="3186113" y="1350963"/>
          <p14:tracePt t="3723" x="3168650" y="1350963"/>
          <p14:tracePt t="3725" x="3143250" y="1368425"/>
          <p14:tracePt t="3729" x="3127375" y="1368425"/>
          <p14:tracePt t="3730" x="3100388" y="1393825"/>
          <p14:tracePt t="3731" x="3084513" y="1393825"/>
          <p14:tracePt t="3735" x="3059113" y="1393825"/>
          <p14:tracePt t="3739" x="3041650" y="1411288"/>
          <p14:tracePt t="3742" x="3016250" y="1411288"/>
          <p14:tracePt t="3746" x="2998788" y="1411288"/>
          <p14:tracePt t="3747" x="2973388" y="1436688"/>
          <p14:tracePt t="3751" x="2955925" y="1436688"/>
          <p14:tracePt t="3755" x="2930525" y="1436688"/>
          <p14:tracePt t="3763" x="2914650" y="1452563"/>
          <p14:tracePt t="3763" x="2889250" y="1452563"/>
          <p14:tracePt t="3767" x="2871788" y="1452563"/>
          <p14:tracePt t="3770" x="2846388" y="1452563"/>
          <p14:tracePt t="3774" x="2828925" y="1452563"/>
          <p14:tracePt t="3779" x="2803525" y="1452563"/>
          <p14:tracePt t="3780" x="2786063" y="1452563"/>
          <p14:tracePt t="3785" x="2760663" y="1452563"/>
          <p14:tracePt t="3785" x="2760663" y="1477963"/>
          <p14:tracePt t="3788" x="2744788" y="1477963"/>
          <p14:tracePt t="3791" x="2719388" y="1477963"/>
          <p14:tracePt t="3796" x="2701925" y="1477963"/>
          <p14:tracePt t="3797" x="2676525" y="1477963"/>
          <p14:tracePt t="3801" x="2659063" y="1477963"/>
          <p14:tracePt t="3804" x="2633663" y="1477963"/>
          <p14:tracePt t="3807" x="2616200" y="1477963"/>
          <p14:tracePt t="3812" x="2590800" y="1477963"/>
          <p14:tracePt t="3813" x="2574925" y="1477963"/>
          <p14:tracePt t="3816" x="2549525" y="1477963"/>
          <p14:tracePt t="3819" x="2532063" y="1477963"/>
          <p14:tracePt t="3823" x="2506663" y="1477963"/>
          <p14:tracePt t="3830" x="2489200" y="1477963"/>
          <p14:tracePt t="3830" x="2463800" y="1477963"/>
          <p14:tracePt t="3835" x="2446338" y="1477963"/>
          <p14:tracePt t="3839" x="2420938" y="1477963"/>
          <p14:tracePt t="3845" x="2405063" y="1477963"/>
          <p14:tracePt t="3850" x="2379663" y="1477963"/>
          <p14:tracePt t="3856" x="2362200" y="1477963"/>
          <p14:tracePt t="3863" x="2336800" y="1477963"/>
          <p14:tracePt t="3887" x="2319338" y="1477963"/>
          <p14:tracePt t="3916" x="2293938" y="1477963"/>
          <p14:tracePt t="3917" x="2293938" y="1495425"/>
          <p14:tracePt t="3930" x="2276475" y="1495425"/>
          <p14:tracePt t="3947" x="2251075" y="1495425"/>
          <p14:tracePt t="3962" x="2235200" y="1495425"/>
          <p14:tracePt t="3973" x="2208213" y="1495425"/>
          <p14:tracePt t="3987" x="2192338" y="1495425"/>
          <p14:tracePt t="4010" x="2166938" y="1495425"/>
          <p14:tracePt t="4022" x="2149475" y="1495425"/>
          <p14:tracePt t="4118" x="2124075" y="1495425"/>
          <p14:tracePt t="4140" x="2106613" y="1495425"/>
          <p14:tracePt t="4262" x="2124075" y="1495425"/>
          <p14:tracePt t="4270" x="2141538" y="1477963"/>
          <p14:tracePt t="4933" x="2166938" y="1477963"/>
          <p14:tracePt t="4941" x="2182813" y="1477963"/>
          <p14:tracePt t="4964" x="2208213" y="1477963"/>
          <p14:tracePt t="4970" x="2225675" y="1477963"/>
          <p14:tracePt t="4977" x="2251075" y="1477963"/>
          <p14:tracePt t="4981" x="2268538" y="1477963"/>
          <p14:tracePt t="4989" x="2293938" y="1477963"/>
          <p14:tracePt t="4996" x="2311400" y="1477963"/>
          <p14:tracePt t="4999" x="2336800" y="1477963"/>
          <p14:tracePt t="5006" x="2352675" y="1477963"/>
          <p14:tracePt t="5013" x="2352675" y="1495425"/>
          <p14:tracePt t="5015" x="2379663" y="1495425"/>
          <p14:tracePt t="5030" x="2395538" y="1495425"/>
          <p14:tracePt t="5070" x="2420938" y="1495425"/>
          <p14:tracePt t="5107" x="2438400" y="1495425"/>
          <p14:tracePt t="5111" x="2463800" y="1495425"/>
          <p14:tracePt t="5116" x="2481263" y="1495425"/>
          <p14:tracePt t="5121" x="2506663" y="1495425"/>
          <p14:tracePt t="5125" x="2524125" y="1495425"/>
          <p14:tracePt t="5130" x="2549525" y="1495425"/>
          <p14:tracePt t="5134" x="2565400" y="1495425"/>
          <p14:tracePt t="5138" x="2590800" y="1495425"/>
          <p14:tracePt t="5145" x="2608263" y="1495425"/>
          <p14:tracePt t="5147" x="2633663" y="1495425"/>
          <p14:tracePt t="5151" x="2651125" y="1495425"/>
          <p14:tracePt t="5157" x="2676525" y="1495425"/>
          <p14:tracePt t="5163" x="2693988" y="1495425"/>
          <p14:tracePt t="5165" x="2719388" y="1495425"/>
          <p14:tracePt t="5171" x="2735263" y="1495425"/>
          <p14:tracePt t="5180" x="2760663" y="1495425"/>
          <p14:tracePt t="5190" x="2778125" y="1495425"/>
          <p14:tracePt t="5201" x="2803525" y="1495425"/>
          <p14:tracePt t="5213" x="2820988" y="1495425"/>
          <p14:tracePt t="5220" x="2846388" y="1495425"/>
          <p14:tracePt t="5229" x="2863850" y="1520825"/>
          <p14:tracePt t="5230" x="2889250" y="1520825"/>
          <p14:tracePt t="5234" x="2905125" y="1520825"/>
          <p14:tracePt t="5238" x="2930525" y="1520825"/>
          <p14:tracePt t="5242" x="2947988" y="1520825"/>
          <p14:tracePt t="5246" x="2973388" y="1520825"/>
          <p14:tracePt t="5250" x="2990850" y="1520825"/>
          <p14:tracePt t="5253" x="3016250" y="1520825"/>
          <p14:tracePt t="5257" x="3033713" y="1520825"/>
          <p14:tracePt t="5263" x="3059113" y="1520825"/>
          <p14:tracePt t="5264" x="3074988" y="1520825"/>
          <p14:tracePt t="5275" x="3100388" y="1520825"/>
          <p14:tracePt t="5280" x="3117850" y="1520825"/>
          <p14:tracePt t="5283" x="3143250" y="1520825"/>
          <p14:tracePt t="5286" x="3160713" y="1520825"/>
          <p14:tracePt t="5290" x="3186113" y="1538288"/>
          <p14:tracePt t="5296" x="3203575" y="1538288"/>
          <p14:tracePt t="5302" x="3228975" y="1538288"/>
          <p14:tracePt t="5308" x="3244850" y="1538288"/>
          <p14:tracePt t="5381" x="3270250" y="1538288"/>
          <p14:tracePt t="5398" x="3287713" y="1538288"/>
          <p14:tracePt t="5410" x="3313113" y="1538288"/>
          <p14:tracePt t="5422" x="3330575" y="1538288"/>
          <p14:tracePt t="5443" x="3355975" y="1538288"/>
          <p14:tracePt t="7423" x="3338513" y="1538288"/>
          <p14:tracePt t="7450" x="3313113" y="1538288"/>
          <p14:tracePt t="7481" x="3297238" y="1538288"/>
          <p14:tracePt t="7758" x="3270250" y="1538288"/>
          <p14:tracePt t="7900" x="3270250" y="1563688"/>
          <p14:tracePt t="7949" x="3254375" y="1563688"/>
          <p14:tracePt t="7969" x="3228975" y="1563688"/>
          <p14:tracePt t="7987" x="3211513" y="1563688"/>
          <p14:tracePt t="7988" x="3211513" y="1581150"/>
          <p14:tracePt t="8004" x="3186113" y="1581150"/>
          <p14:tracePt t="8018" x="3168650" y="1581150"/>
          <p14:tracePt t="8033" x="3168650" y="1606550"/>
          <p14:tracePt t="8035" x="3143250" y="1606550"/>
          <p14:tracePt t="8053" x="3127375" y="1606550"/>
          <p14:tracePt t="8074" x="3100388" y="1606550"/>
          <p14:tracePt t="8130" x="3117850" y="1606550"/>
          <p14:tracePt t="8161" x="3143250" y="1606550"/>
          <p14:tracePt t="9000" x="3160713" y="1606550"/>
          <p14:tracePt t="9009" x="3186113" y="1606550"/>
          <p14:tracePt t="9016" x="3203575" y="1606550"/>
          <p14:tracePt t="9024" x="3228975" y="1606550"/>
          <p14:tracePt t="9217" x="3244850" y="1606550"/>
          <p14:tracePt t="13484" x="3270250" y="1606550"/>
          <p14:tracePt t="13489" x="3287713" y="1606550"/>
          <p14:tracePt t="13490" x="3287713" y="1589088"/>
          <p14:tracePt t="13493" x="3313113" y="1589088"/>
          <p14:tracePt t="13497" x="3330575" y="1589088"/>
          <p14:tracePt t="13500" x="3330575" y="1563688"/>
          <p14:tracePt t="13502" x="3355975" y="1563688"/>
          <p14:tracePt t="13506" x="3373438" y="1563688"/>
          <p14:tracePt t="13513" x="3414713" y="1546225"/>
          <p14:tracePt t="13516" x="3441700" y="1546225"/>
          <p14:tracePt t="13516" x="3441700" y="1520825"/>
          <p14:tracePt t="13519" x="3457575" y="1520825"/>
          <p14:tracePt t="13521" x="3482975" y="1520825"/>
          <p14:tracePt t="13524" x="3482975" y="1504950"/>
          <p14:tracePt t="13529" x="3500438" y="1504950"/>
          <p14:tracePt t="13530" x="3525838" y="1477963"/>
          <p14:tracePt t="13532" x="3543300" y="1477963"/>
          <p14:tracePt t="13535" x="3568700" y="1477963"/>
          <p14:tracePt t="13537" x="3568700" y="1462088"/>
          <p14:tracePt t="13538" x="3586163" y="1462088"/>
          <p14:tracePt t="13546" x="3611563" y="1436688"/>
          <p14:tracePt t="13547" x="3627438" y="1436688"/>
          <p14:tracePt t="13548" x="3627438" y="1419225"/>
          <p14:tracePt t="13550" x="3652838" y="1419225"/>
          <p14:tracePt t="13554" x="3670300" y="1419225"/>
          <p14:tracePt t="13554" x="3670300" y="1393825"/>
          <p14:tracePt t="13563" x="3695700" y="1376363"/>
          <p14:tracePt t="13563" x="3713163" y="1376363"/>
          <p14:tracePt t="13567" x="3713163" y="1350963"/>
          <p14:tracePt t="13571" x="3738563" y="1350963"/>
          <p14:tracePt t="13573" x="3738563" y="1333500"/>
          <p14:tracePt t="13580" x="3738563" y="1308100"/>
          <p14:tracePt t="13587" x="3738563" y="1292225"/>
          <p14:tracePt t="13597" x="3738563" y="1266825"/>
          <p14:tracePt t="13607" x="3738563" y="1249363"/>
          <p14:tracePt t="13612" x="3721100" y="1249363"/>
          <p14:tracePt t="13638" x="3695700" y="1249363"/>
          <p14:tracePt t="13641" x="3695700" y="1223963"/>
          <p14:tracePt t="23451" x="3678238" y="1223963"/>
          <p14:tracePt t="23529" x="3652838" y="1223963"/>
          <p14:tracePt t="23530" x="3652838" y="1241425"/>
          <p14:tracePt t="23536" x="3636963" y="1241425"/>
          <p14:tracePt t="23540" x="3611563" y="1241425"/>
          <p14:tracePt t="23540" x="3611563" y="1266825"/>
          <p14:tracePt t="23546" x="3594100" y="1266825"/>
          <p14:tracePt t="23651" x="2616200" y="1393825"/>
          <p14:tracePt t="23651" x="2590800" y="1393825"/>
          <p14:tracePt t="23654" x="2574925" y="1393825"/>
          <p14:tracePt t="23656" x="2549525" y="1393825"/>
          <p14:tracePt t="23662" x="2506663" y="1393825"/>
          <p14:tracePt t="23663" x="2489200" y="1393825"/>
          <p14:tracePt t="23665" x="2463800" y="1393825"/>
          <p14:tracePt t="23666" x="2446338" y="1393825"/>
          <p14:tracePt t="23670" x="2420938" y="1393825"/>
          <p14:tracePt t="23671" x="2405063" y="1393825"/>
          <p14:tracePt t="23675" x="2379663" y="1393825"/>
          <p14:tracePt t="23679" x="2362200" y="1393825"/>
          <p14:tracePt t="23680" x="2336800" y="1393825"/>
          <p14:tracePt t="23683" x="2319338" y="1393825"/>
          <p14:tracePt t="23686" x="2293938" y="1393825"/>
          <p14:tracePt t="23689" x="2276475" y="1393825"/>
          <p14:tracePt t="23696" x="2235200" y="1393825"/>
          <p14:tracePt t="23699" x="2208213" y="1393825"/>
          <p14:tracePt t="23702" x="2192338" y="1393825"/>
          <p14:tracePt t="23705" x="2166938" y="1393825"/>
          <p14:tracePt t="23711" x="2149475" y="1393825"/>
          <p14:tracePt t="23713" x="2124075" y="1393825"/>
          <p14:tracePt t="23717" x="2106613" y="1393825"/>
          <p14:tracePt t="23721" x="2081213" y="1393825"/>
          <p14:tracePt t="23725" x="2065338" y="1376363"/>
          <p14:tracePt t="23729" x="2038350" y="1376363"/>
          <p14:tracePt t="23732" x="2022475" y="1376363"/>
          <p14:tracePt t="23738" x="1997075" y="1376363"/>
          <p14:tracePt t="23742" x="1979613" y="1376363"/>
          <p14:tracePt t="23746" x="1954213" y="1376363"/>
          <p14:tracePt t="23751" x="1936750" y="1376363"/>
          <p14:tracePt t="23756" x="1911350" y="1376363"/>
          <p14:tracePt t="23762" x="1893888" y="1376363"/>
          <p14:tracePt t="23763" x="1868488" y="1376363"/>
          <p14:tracePt t="23768" x="1852613" y="1376363"/>
          <p14:tracePt t="23768" x="1852613" y="1350963"/>
          <p14:tracePt t="23771" x="1827213" y="1350963"/>
          <p14:tracePt t="23775" x="1809750" y="1350963"/>
          <p14:tracePt t="23780" x="1784350" y="1350963"/>
          <p14:tracePt t="23781" x="1766888" y="1350963"/>
          <p14:tracePt t="23786" x="1741488" y="1350963"/>
          <p14:tracePt t="23789" x="1724025" y="1350963"/>
          <p14:tracePt t="23796" x="1682750" y="1350963"/>
          <p14:tracePt t="23800" x="1657350" y="1350963"/>
          <p14:tracePt t="23804" x="1639888" y="1350963"/>
          <p14:tracePt t="23807" x="1614488" y="1350963"/>
          <p14:tracePt t="23812" x="1597025" y="1350963"/>
          <p14:tracePt t="23816" x="1571625" y="1350963"/>
          <p14:tracePt t="23820" x="1554163" y="1350963"/>
          <p14:tracePt t="23823" x="1528763" y="1350963"/>
          <p14:tracePt t="23829" x="1512888" y="1350963"/>
          <p14:tracePt t="23830" x="1487488" y="1368425"/>
          <p14:tracePt t="23834" x="1470025" y="1368425"/>
          <p14:tracePt t="23838" x="1444625" y="1368425"/>
          <p14:tracePt t="23838" x="1444625" y="1393825"/>
          <p14:tracePt t="23841" x="1427163" y="1393825"/>
          <p14:tracePt t="23846" x="1401763" y="1393825"/>
          <p14:tracePt t="23847" x="1384300" y="1411288"/>
          <p14:tracePt t="23852" x="1358900" y="1411288"/>
          <p14:tracePt t="23879" x="1343025" y="1411288"/>
          <p14:tracePt t="23884" x="1343025" y="1436688"/>
          <p14:tracePt t="23886" x="1317625" y="1436688"/>
          <p14:tracePt t="23896" x="1300163" y="1452563"/>
          <p14:tracePt t="23900" x="1274763" y="1452563"/>
          <p14:tracePt t="23908" x="1274763" y="1477963"/>
          <p14:tracePt t="23912" x="1257300" y="1477963"/>
          <p14:tracePt t="23919" x="1257300" y="1495425"/>
          <p14:tracePt t="23921" x="1231900" y="1495425"/>
          <p14:tracePt t="24071" x="1231900" y="1520825"/>
          <p14:tracePt t="24083" x="1249363" y="1520825"/>
          <p14:tracePt t="24084" x="1249363" y="1538288"/>
          <p14:tracePt t="24088" x="1274763" y="1538288"/>
          <p14:tracePt t="24096" x="1290638" y="1563688"/>
          <p14:tracePt t="24102" x="1317625" y="1563688"/>
          <p14:tracePt t="24105" x="1317625" y="1581150"/>
          <p14:tracePt t="24108" x="1333500" y="1581150"/>
          <p14:tracePt t="24113" x="1358900" y="1581150"/>
          <p14:tracePt t="24118" x="1358900" y="1606550"/>
          <p14:tracePt t="24118" x="1376363" y="1606550"/>
          <p14:tracePt t="24124" x="1401763" y="1606550"/>
          <p14:tracePt t="24130" x="1419225" y="1622425"/>
          <p14:tracePt t="24133" x="1444625" y="1622425"/>
          <p14:tracePt t="24137" x="1462088" y="1622425"/>
          <p14:tracePt t="24140" x="1462088" y="1649413"/>
          <p14:tracePt t="24140" x="1487488" y="1649413"/>
          <p14:tracePt t="24146" x="1503363" y="1649413"/>
          <p14:tracePt t="24150" x="1528763" y="1665288"/>
          <p14:tracePt t="24153" x="1546225" y="1665288"/>
          <p14:tracePt t="24158" x="1571625" y="1665288"/>
          <p14:tracePt t="24163" x="1589088" y="1690688"/>
          <p14:tracePt t="24166" x="1614488" y="1690688"/>
          <p14:tracePt t="24171" x="1631950" y="1690688"/>
          <p14:tracePt t="24171" x="1631950" y="1708150"/>
          <p14:tracePt t="24175" x="1657350" y="1708150"/>
          <p14:tracePt t="24180" x="1673225" y="1708150"/>
          <p14:tracePt t="24181" x="1673225" y="1733550"/>
          <p14:tracePt t="24184" x="1698625" y="1733550"/>
          <p14:tracePt t="24188" x="1716088" y="1733550"/>
          <p14:tracePt t="24191" x="1741488" y="1733550"/>
          <p14:tracePt t="24195" x="1741488" y="1751013"/>
          <p14:tracePt t="24196" x="1758950" y="1751013"/>
          <p14:tracePt t="24202" x="1784350" y="1751013"/>
          <p14:tracePt t="24205" x="1784350" y="1776413"/>
          <p14:tracePt t="24207" x="1801813" y="1776413"/>
          <p14:tracePt t="24213" x="1827213" y="1776413"/>
          <p14:tracePt t="24220" x="1843088" y="1776413"/>
          <p14:tracePt t="24220" x="1843088" y="1793875"/>
          <p14:tracePt t="24228" x="1868488" y="1793875"/>
          <p14:tracePt t="24231" x="1885950" y="1793875"/>
          <p14:tracePt t="24239" x="1885950" y="1819275"/>
          <p14:tracePt t="24239" x="1911350" y="1819275"/>
          <p14:tracePt t="24246" x="1928813" y="1819275"/>
          <p14:tracePt t="24254" x="1954213" y="1819275"/>
          <p14:tracePt t="24255" x="1954213" y="1835150"/>
          <p14:tracePt t="24266" x="1971675" y="1835150"/>
          <p14:tracePt t="24273" x="1997075" y="1835150"/>
          <p14:tracePt t="24278" x="1997075" y="1860550"/>
          <p14:tracePt t="24280" x="2012950" y="1860550"/>
          <p14:tracePt t="24285" x="2038350" y="1860550"/>
          <p14:tracePt t="24291" x="2055813" y="1860550"/>
          <p14:tracePt t="24292" x="2055813" y="1878013"/>
          <p14:tracePt t="24297" x="2081213" y="1878013"/>
          <p14:tracePt t="24303" x="2098675" y="1878013"/>
          <p14:tracePt t="24307" x="2098675" y="1903413"/>
          <p14:tracePt t="24330" x="2124075" y="1903413"/>
          <p14:tracePt t="24351" x="2141538" y="1903413"/>
          <p14:tracePt t="24353" x="2166938" y="1903413"/>
          <p14:tracePt t="24356" x="2166938" y="1920875"/>
          <p14:tracePt t="24358" x="2182813" y="1920875"/>
          <p14:tracePt t="24362" x="2208213" y="1920875"/>
          <p14:tracePt t="24363" x="2225675" y="1920875"/>
          <p14:tracePt t="24364" x="2225675" y="1946275"/>
          <p14:tracePt t="24368" x="2251075" y="1946275"/>
          <p14:tracePt t="24371" x="2268538" y="1946275"/>
          <p14:tracePt t="24374" x="2268538" y="1963738"/>
          <p14:tracePt t="24374" x="2293938" y="1963738"/>
          <p14:tracePt t="24379" x="2311400" y="1963738"/>
          <p14:tracePt t="24382" x="2311400" y="1989138"/>
          <p14:tracePt t="24382" x="2336800" y="1989138"/>
          <p14:tracePt t="24387" x="2352675" y="1989138"/>
          <p14:tracePt t="24390" x="2379663" y="2005013"/>
          <p14:tracePt t="24395" x="2395538" y="2005013"/>
          <p14:tracePt t="24397" x="2420938" y="2030413"/>
          <p14:tracePt t="24401" x="2438400" y="2030413"/>
          <p14:tracePt t="24402" x="2438400" y="2047875"/>
          <p14:tracePt t="24405" x="2463800" y="2047875"/>
          <p14:tracePt t="24408" x="2481263" y="2047875"/>
          <p14:tracePt t="24412" x="2481263" y="2073275"/>
          <p14:tracePt t="24413" x="2506663" y="2073275"/>
          <p14:tracePt t="24414" x="2524125" y="2073275"/>
          <p14:tracePt t="24417" x="2524125" y="2090738"/>
          <p14:tracePt t="24419" x="2549525" y="2090738"/>
          <p14:tracePt t="24423" x="2565400" y="2090738"/>
          <p14:tracePt t="24423" x="2565400" y="2116138"/>
          <p14:tracePt t="24428" x="2590800" y="2116138"/>
          <p14:tracePt t="24431" x="2608263" y="2133600"/>
          <p14:tracePt t="24436" x="2633663" y="2133600"/>
          <p14:tracePt t="24442" x="2651125" y="2159000"/>
          <p14:tracePt t="24454" x="2676525" y="2159000"/>
          <p14:tracePt t="24538" x="2693988" y="2174875"/>
          <p14:tracePt t="24546" x="2719388" y="2174875"/>
          <p14:tracePt t="24551" x="2735263" y="2200275"/>
          <p14:tracePt t="24557" x="2760663" y="2200275"/>
          <p14:tracePt t="24562" x="2778125" y="2217738"/>
          <p14:tracePt t="24566" x="2803525" y="2217738"/>
          <p14:tracePt t="24569" x="2803525" y="2243138"/>
          <p14:tracePt t="24569" x="2820988" y="2243138"/>
          <p14:tracePt t="24574" x="2846388" y="2243138"/>
          <p14:tracePt t="24579" x="2863850" y="2260600"/>
          <p14:tracePt t="24583" x="2889250" y="2260600"/>
          <p14:tracePt t="24583" x="2889250" y="2286000"/>
          <p14:tracePt t="24587" x="2905125" y="2286000"/>
          <p14:tracePt t="24591" x="2930525" y="2286000"/>
          <p14:tracePt t="24596" x="2947988" y="2303463"/>
          <p14:tracePt t="24600" x="2973388" y="2303463"/>
          <p14:tracePt t="24604" x="2973388" y="2328863"/>
          <p14:tracePt t="24604" x="2990850" y="2328863"/>
          <p14:tracePt t="24613" x="3016250" y="2328863"/>
          <p14:tracePt t="24617" x="3016250" y="2344738"/>
          <p14:tracePt t="24617" x="3033713" y="2344738"/>
          <p14:tracePt t="24628" x="3059113" y="2344738"/>
          <p14:tracePt t="24634" x="3074988" y="2344738"/>
          <p14:tracePt t="24647" x="3074988" y="2371725"/>
          <p14:tracePt t="24650" x="3100388" y="2371725"/>
          <p14:tracePt t="24666" x="3117850" y="2371725"/>
          <p14:tracePt t="24683" x="3143250" y="2371725"/>
          <p14:tracePt t="24689" x="3143250" y="2387600"/>
          <p14:tracePt t="24705" x="3160713" y="2387600"/>
          <p14:tracePt t="24884" x="3160713" y="2413000"/>
          <p14:tracePt t="24890" x="3160713" y="2430463"/>
          <p14:tracePt t="24897" x="3160713" y="2455863"/>
          <p14:tracePt t="24899" x="3160713" y="2473325"/>
          <p14:tracePt t="24904" x="3160713" y="2498725"/>
          <p14:tracePt t="24913" x="3160713" y="2516188"/>
          <p14:tracePt t="24915" x="3160713" y="2541588"/>
          <p14:tracePt t="24920" x="3160713" y="2557463"/>
          <p14:tracePt t="24924" x="3160713" y="2582863"/>
          <p14:tracePt t="24929" x="3186113" y="2600325"/>
          <p14:tracePt t="24930" x="3186113" y="2625725"/>
          <p14:tracePt t="24931" x="3186113" y="2643188"/>
          <p14:tracePt t="24935" x="3186113" y="2668588"/>
          <p14:tracePt t="24935" x="3203575" y="2668588"/>
          <p14:tracePt t="24938" x="3203575" y="2686050"/>
          <p14:tracePt t="24940" x="3203575" y="2711450"/>
          <p14:tracePt t="24941" x="3203575" y="2727325"/>
          <p14:tracePt t="24945" x="3228975" y="2752725"/>
          <p14:tracePt t="24946" x="3228975" y="2770188"/>
          <p14:tracePt t="24956" x="3228975" y="2795588"/>
          <p14:tracePt t="24958" x="3244850" y="2813050"/>
          <p14:tracePt t="24962" x="3244850" y="2855913"/>
          <p14:tracePt t="24963" x="3270250" y="2881313"/>
          <p14:tracePt t="24965" x="3270250" y="2897188"/>
          <p14:tracePt t="24967" x="3287713" y="2922588"/>
          <p14:tracePt t="24969" x="3287713" y="2940050"/>
          <p14:tracePt t="24971" x="3313113" y="2965450"/>
          <p14:tracePt t="24973" x="3313113" y="2982913"/>
          <p14:tracePt t="24975" x="3313113" y="3008313"/>
          <p14:tracePt t="24979" x="3355975" y="3051175"/>
          <p14:tracePt t="24980" x="3355975" y="3067050"/>
          <p14:tracePt t="24983" x="3373438" y="3094038"/>
          <p14:tracePt t="24983" x="3373438" y="3109913"/>
          <p14:tracePt t="24985" x="3373438" y="3135313"/>
          <p14:tracePt t="24985" x="3398838" y="3135313"/>
          <p14:tracePt t="24987" x="3398838" y="3152775"/>
          <p14:tracePt t="24989" x="3398838" y="3178175"/>
          <p14:tracePt t="24989" x="3414713" y="3178175"/>
          <p14:tracePt t="24991" x="3414713" y="3195638"/>
          <p14:tracePt t="24996" x="3441700" y="3238500"/>
          <p14:tracePt t="24997" x="3457575" y="3263900"/>
          <p14:tracePt t="24999" x="3457575" y="3279775"/>
          <p14:tracePt t="25001" x="3482975" y="3305175"/>
          <p14:tracePt t="25005" x="3482975" y="3322638"/>
          <p14:tracePt t="25005" x="3500438" y="3322638"/>
          <p14:tracePt t="25007" x="3500438" y="3348038"/>
          <p14:tracePt t="25013" x="3525838" y="3390900"/>
          <p14:tracePt t="25013" x="3543300" y="3390900"/>
          <p14:tracePt t="25014" x="3543300" y="3408363"/>
          <p14:tracePt t="25018" x="3568700" y="3433763"/>
          <p14:tracePt t="25020" x="3568700" y="3449638"/>
          <p14:tracePt t="25020" x="3586163" y="3449638"/>
          <p14:tracePt t="25023" x="3586163" y="3475038"/>
          <p14:tracePt t="25025" x="3611563" y="3475038"/>
          <p14:tracePt t="25029" x="3611563" y="3492500"/>
          <p14:tracePt t="25030" x="3627438" y="3517900"/>
          <p14:tracePt t="25034" x="3627438" y="3535363"/>
          <p14:tracePt t="25034" x="3652838" y="3535363"/>
          <p14:tracePt t="25037" x="3652838" y="3560763"/>
          <p14:tracePt t="25040" x="3670300" y="3560763"/>
          <p14:tracePt t="25040" x="3670300" y="3578225"/>
          <p14:tracePt t="25046" x="3695700" y="3603625"/>
          <p14:tracePt t="25048" x="3713163" y="3619500"/>
          <p14:tracePt t="25053" x="3713163" y="3646488"/>
          <p14:tracePt t="25053" x="3738563" y="3646488"/>
          <p14:tracePt t="25057" x="3756025" y="3662363"/>
          <p14:tracePt t="25063" x="3756025" y="3687763"/>
          <p14:tracePt t="25064" x="3781425" y="3687763"/>
          <p14:tracePt t="25068" x="3797300" y="3705225"/>
          <p14:tracePt t="25071" x="3822700" y="3730625"/>
          <p14:tracePt t="25075" x="3822700" y="3748088"/>
          <p14:tracePt t="25079" x="3865563" y="3773488"/>
          <p14:tracePt t="25080" x="3865563" y="3790950"/>
          <p14:tracePt t="25082" x="3883025" y="3790950"/>
          <p14:tracePt t="25084" x="3883025" y="3816350"/>
          <p14:tracePt t="25086" x="3908425" y="3816350"/>
          <p14:tracePt t="25090" x="3925888" y="3832225"/>
          <p14:tracePt t="25096" x="3967163" y="3857625"/>
          <p14:tracePt t="25099" x="3992563" y="3875088"/>
          <p14:tracePt t="25103" x="4010025" y="3875088"/>
          <p14:tracePt t="25103" x="4010025" y="3900488"/>
          <p14:tracePt t="25106" x="4035425" y="3900488"/>
          <p14:tracePt t="25108" x="4052888" y="3917950"/>
          <p14:tracePt t="25112" x="4078288" y="3917950"/>
          <p14:tracePt t="25113" x="4095750" y="3943350"/>
          <p14:tracePt t="25117" x="4121150" y="3960813"/>
          <p14:tracePt t="25121" x="4137025" y="3986213"/>
          <p14:tracePt t="25123" x="4162425" y="3986213"/>
          <p14:tracePt t="25125" x="4162425" y="4002088"/>
          <p14:tracePt t="25128" x="4179888" y="4002088"/>
          <p14:tracePt t="25130" x="4205288" y="4027488"/>
          <p14:tracePt t="25132" x="4205288" y="4044950"/>
          <p14:tracePt t="25134" x="4222750" y="4044950"/>
          <p14:tracePt t="25136" x="4222750" y="4070350"/>
          <p14:tracePt t="25136" x="4248150" y="4070350"/>
          <p14:tracePt t="25140" x="4248150" y="4087813"/>
          <p14:tracePt t="25140" x="4265613" y="4087813"/>
          <p14:tracePt t="25146" x="4291013" y="4113213"/>
          <p14:tracePt t="25147" x="4291013" y="4130675"/>
          <p14:tracePt t="25149" x="4306888" y="4130675"/>
          <p14:tracePt t="25150" x="4306888" y="4156075"/>
          <p14:tracePt t="25170" x="4306888" y="4171950"/>
          <p14:tracePt t="25170" x="4332288" y="4171950"/>
          <p14:tracePt t="25179" x="4349750" y="4197350"/>
          <p14:tracePt t="25181" x="4349750" y="4214813"/>
          <p14:tracePt t="25183" x="4375150" y="4214813"/>
          <p14:tracePt t="25188" x="4375150" y="4240213"/>
          <p14:tracePt t="25191" x="4392613" y="4240213"/>
          <p14:tracePt t="25196" x="4392613" y="4257675"/>
          <p14:tracePt t="25197" x="4418013" y="4257675"/>
          <p14:tracePt t="25201" x="4418013" y="4283075"/>
          <p14:tracePt t="25204" x="4435475" y="4283075"/>
          <p14:tracePt t="25208" x="4435475" y="4300538"/>
          <p14:tracePt t="25213" x="4460875" y="4300538"/>
          <p14:tracePt t="25215" x="4460875" y="4325938"/>
          <p14:tracePt t="25218" x="4476750" y="4325938"/>
          <p14:tracePt t="25220" x="4476750" y="4341813"/>
          <p14:tracePt t="25225" x="4503738" y="4368800"/>
          <p14:tracePt t="25230" x="4503738" y="4384675"/>
          <p14:tracePt t="25230" x="4519613" y="4384675"/>
          <p14:tracePt t="25232" x="4519613" y="4410075"/>
          <p14:tracePt t="25236" x="4545013" y="4427538"/>
          <p14:tracePt t="25239" x="4545013" y="4452938"/>
          <p14:tracePt t="25241" x="4562475" y="4470400"/>
          <p14:tracePt t="25246" x="4562475" y="4495800"/>
          <p14:tracePt t="25246" x="4587875" y="4513263"/>
          <p14:tracePt t="25250" x="4587875" y="4538663"/>
          <p14:tracePt t="25250" x="4605338" y="4538663"/>
          <p14:tracePt t="25252" x="4605338" y="4554538"/>
          <p14:tracePt t="25263" x="4630738" y="4622800"/>
          <p14:tracePt t="25263" x="4646613" y="4622800"/>
          <p14:tracePt t="25264" x="4646613" y="4640263"/>
          <p14:tracePt t="25267" x="4673600" y="4665663"/>
          <p14:tracePt t="25269" x="4689475" y="4683125"/>
          <p14:tracePt t="25269" x="4689475" y="4708525"/>
          <p14:tracePt t="25272" x="4714875" y="4724400"/>
          <p14:tracePt t="25272" x="4714875" y="4749800"/>
          <p14:tracePt t="25274" x="4732338" y="4767263"/>
          <p14:tracePt t="25280" x="4775200" y="4835525"/>
          <p14:tracePt t="25280" x="4800600" y="4852988"/>
          <p14:tracePt t="25281" x="4800600" y="4878388"/>
          <p14:tracePt t="25284" x="4818063" y="4894263"/>
          <p14:tracePt t="25286" x="4843463" y="4937125"/>
          <p14:tracePt t="25287" x="4859338" y="4962525"/>
          <p14:tracePt t="25290" x="4884738" y="4979988"/>
          <p14:tracePt t="25290" x="4884738" y="5005388"/>
          <p14:tracePt t="25292" x="4902200" y="5022850"/>
          <p14:tracePt t="25296" x="4927600" y="5064125"/>
          <p14:tracePt t="25296" x="4945063" y="5091113"/>
          <p14:tracePt t="25297" x="4945063" y="5106988"/>
          <p14:tracePt t="25298" x="4970463" y="5106988"/>
          <p14:tracePt t="25301" x="4987925" y="5149850"/>
          <p14:tracePt t="25302" x="5013325" y="5175250"/>
          <p14:tracePt t="25303" x="5013325" y="5192713"/>
          <p14:tracePt t="25304" x="5029200" y="5192713"/>
          <p14:tracePt t="25305" x="5029200" y="5218113"/>
          <p14:tracePt t="25306" x="5054600" y="5235575"/>
          <p14:tracePt t="25307" x="5054600" y="5260975"/>
          <p14:tracePt t="25313" x="5114925" y="5319713"/>
          <p14:tracePt t="25313" x="5114925" y="5345113"/>
          <p14:tracePt t="25314" x="5140325" y="5362575"/>
          <p14:tracePt t="25316" x="5157788" y="5387975"/>
          <p14:tracePt t="25318" x="5157788" y="5405438"/>
          <p14:tracePt t="25318" x="5183188" y="5405438"/>
          <p14:tracePt t="25320" x="5183188" y="5430838"/>
          <p14:tracePt t="25330" x="5224463" y="5489575"/>
          <p14:tracePt t="25330" x="5241925" y="5489575"/>
          <p14:tracePt t="25331" x="5241925" y="5514975"/>
          <p14:tracePt t="25333" x="5267325" y="5532438"/>
          <p14:tracePt t="25335" x="5284788" y="5557838"/>
          <p14:tracePt t="25337" x="5284788" y="5575300"/>
          <p14:tracePt t="25337" x="5310188" y="5600700"/>
          <p14:tracePt t="25340" x="5327650" y="5616575"/>
          <p14:tracePt t="25341" x="5353050" y="5641975"/>
          <p14:tracePt t="25345" x="5368925" y="5659438"/>
          <p14:tracePt t="25346" x="5394325" y="5684838"/>
          <p14:tracePt t="25347" x="5411788" y="5702300"/>
          <p14:tracePt t="25350" x="5437188" y="5727700"/>
          <p14:tracePt t="25352" x="5454650" y="5745163"/>
          <p14:tracePt t="25354" x="5480050" y="5770563"/>
          <p14:tracePt t="25354" x="5497513" y="5788025"/>
          <p14:tracePt t="25357" x="5522913" y="5813425"/>
          <p14:tracePt t="25363" x="5565775" y="5854700"/>
          <p14:tracePt t="25363" x="5581650" y="5872163"/>
          <p14:tracePt t="25366" x="5607050" y="5897563"/>
          <p14:tracePt t="25367" x="5624513" y="5897563"/>
          <p14:tracePt t="25368" x="5624513" y="5915025"/>
          <p14:tracePt t="25369" x="5649913" y="5915025"/>
          <p14:tracePt t="25371" x="5667375" y="5940425"/>
          <p14:tracePt t="25373" x="5692775" y="5940425"/>
          <p14:tracePt t="25375" x="5692775" y="5957888"/>
          <p14:tracePt t="25380" x="5735638" y="5983288"/>
          <p14:tracePt t="25380" x="5751513" y="5999163"/>
          <p14:tracePt t="25383" x="5776913" y="6024563"/>
          <p14:tracePt t="25384" x="5794375" y="6024563"/>
          <p14:tracePt t="25385" x="5794375" y="6042025"/>
          <p14:tracePt t="25386" x="5819775" y="6042025"/>
          <p14:tracePt t="25388" x="5837238" y="6067425"/>
          <p14:tracePt t="25390" x="5862638" y="6067425"/>
          <p14:tracePt t="25391" x="5862638" y="6084888"/>
          <p14:tracePt t="25396" x="5905500" y="6110288"/>
          <p14:tracePt t="25396" x="5905500" y="6127750"/>
          <p14:tracePt t="25397" x="5921375" y="6127750"/>
          <p14:tracePt t="25399" x="5946775" y="6153150"/>
          <p14:tracePt t="25402" x="5964238" y="6153150"/>
          <p14:tracePt t="25402" x="5964238" y="6169025"/>
          <p14:tracePt t="25404" x="5989638" y="6169025"/>
          <p14:tracePt t="25406" x="6007100" y="6194425"/>
          <p14:tracePt t="25408" x="6032500" y="6194425"/>
          <p14:tracePt t="25408" x="6032500" y="6211888"/>
          <p14:tracePt t="25413" x="6075363" y="6237288"/>
          <p14:tracePt t="25413" x="6075363" y="6254750"/>
          <p14:tracePt t="25414" x="6091238" y="6254750"/>
          <p14:tracePt t="25416" x="6116638" y="6280150"/>
          <p14:tracePt t="25420" x="6134100" y="6280150"/>
          <p14:tracePt t="25420" x="6159500" y="6297613"/>
          <p14:tracePt t="25423" x="6176963" y="6323013"/>
          <p14:tracePt t="25425" x="6202363" y="6323013"/>
          <p14:tracePt t="25430" x="6245225" y="6365875"/>
          <p14:tracePt t="25431" x="6261100" y="6381750"/>
          <p14:tracePt t="25434" x="6286500" y="6381750"/>
          <p14:tracePt t="25434" x="6286500" y="6407150"/>
          <p14:tracePt t="25436" x="6303963" y="6407150"/>
          <p14:tracePt t="25441" x="6329363" y="6407150"/>
          <p14:tracePt t="25446" x="6389688" y="6450013"/>
          <p14:tracePt t="25447" x="6415088" y="6450013"/>
          <p14:tracePt t="25448" x="6430963" y="6450013"/>
          <p14:tracePt t="25451" x="6456363" y="6450013"/>
          <p14:tracePt t="25451" x="6456363" y="6467475"/>
          <p14:tracePt t="25453" x="6473825" y="6467475"/>
          <p14:tracePt t="25455" x="6499225" y="6467475"/>
          <p14:tracePt t="25457" x="6516688" y="6467475"/>
          <p14:tracePt t="25463" x="6559550" y="6492875"/>
          <p14:tracePt t="25463" x="6600825" y="6492875"/>
          <p14:tracePt t="25465" x="6626225" y="6510338"/>
          <p14:tracePt t="25468" x="6643688" y="6510338"/>
          <p14:tracePt t="25470" x="6669088" y="6510338"/>
          <p14:tracePt t="25471" x="6686550" y="6510338"/>
          <p14:tracePt t="25474" x="6711950" y="6510338"/>
          <p14:tracePt t="25479" x="6754813" y="6535738"/>
          <p14:tracePt t="25480" x="6770688" y="6535738"/>
          <p14:tracePt t="25481" x="6797675" y="6535738"/>
          <p14:tracePt t="25484" x="6813550" y="6535738"/>
          <p14:tracePt t="25486" x="6838950" y="6535738"/>
          <p14:tracePt t="25486" x="6856413" y="6535738"/>
          <p14:tracePt t="25490" x="6881813" y="6535738"/>
          <p14:tracePt t="25496" x="6924675" y="6535738"/>
          <p14:tracePt t="25496" x="6942138" y="6535738"/>
          <p14:tracePt t="25500" x="6967538" y="6535738"/>
          <p14:tracePt t="25502" x="6983413" y="6535738"/>
          <p14:tracePt t="25506" x="7008813" y="6535738"/>
          <p14:tracePt t="25512" x="7026275" y="6551613"/>
          <p14:tracePt t="25513" x="7051675" y="6551613"/>
          <p14:tracePt t="25521" x="7069138" y="6551613"/>
          <p14:tracePt t="25556" x="7069138" y="6577013"/>
          <p14:tracePt t="25562" x="7094538" y="6577013"/>
          <p14:tracePt t="25564" x="7094538" y="6594475"/>
          <p14:tracePt t="25574" x="7094538" y="6619875"/>
          <p14:tracePt t="25582" x="7094538" y="6637338"/>
          <p14:tracePt t="25582" x="7112000" y="6637338"/>
          <p14:tracePt t="25588" x="7112000" y="6662738"/>
          <p14:tracePt t="25596" x="7112000" y="6680200"/>
          <p14:tracePt t="25599" x="7112000" y="6705600"/>
          <p14:tracePt t="25599" x="7137400" y="6705600"/>
          <p14:tracePt t="25604" x="7137400" y="6721475"/>
          <p14:tracePt t="25608" x="7153275" y="6746875"/>
          <p14:tracePt t="25613" x="7153275" y="6764338"/>
          <p14:tracePt t="25614" x="7178675" y="6764338"/>
          <p14:tracePt t="25615" x="7178675" y="6789738"/>
          <p14:tracePt t="25620" x="7178675" y="6807200"/>
          <p14:tracePt t="25620" x="7196138" y="6807200"/>
          <p14:tracePt t="25623" x="7196138" y="6832600"/>
          <p14:tracePt t="25628" x="7221538" y="6850063"/>
          <p14:tracePt t="27390" x="7077075" y="6832600"/>
          <p14:tracePt t="27394" x="7051675" y="6815138"/>
          <p14:tracePt t="27398" x="7034213" y="6815138"/>
          <p14:tracePt t="27402" x="7034213" y="6789738"/>
          <p14:tracePt t="27403" x="7008813" y="6789738"/>
          <p14:tracePt t="27407" x="6992938" y="6789738"/>
          <p14:tracePt t="27413" x="6967538" y="6772275"/>
          <p14:tracePt t="27417" x="6950075" y="6772275"/>
          <p14:tracePt t="27418" x="6950075" y="6746875"/>
          <p14:tracePt t="27420" x="6924675" y="6746875"/>
          <p14:tracePt t="27423" x="6924675" y="6731000"/>
          <p14:tracePt t="27424" x="6907213" y="6731000"/>
          <p14:tracePt t="27430" x="6881813" y="6705600"/>
          <p14:tracePt t="27433" x="6864350" y="6705600"/>
          <p14:tracePt t="27434" x="6864350" y="6688138"/>
          <p14:tracePt t="27437" x="6838950" y="6688138"/>
          <p14:tracePt t="27438" x="6838950" y="6662738"/>
          <p14:tracePt t="27440" x="6823075" y="6662738"/>
          <p14:tracePt t="27446" x="6797675" y="6645275"/>
          <p14:tracePt t="27447" x="6780213" y="6619875"/>
          <p14:tracePt t="27450" x="6754813" y="6619875"/>
          <p14:tracePt t="27451" x="6754813" y="6602413"/>
          <p14:tracePt t="27453" x="6737350" y="6602413"/>
          <p14:tracePt t="27454" x="6737350" y="6577013"/>
          <p14:tracePt t="27456" x="6711950" y="6577013"/>
          <p14:tracePt t="27458" x="6711950" y="6561138"/>
          <p14:tracePt t="27463" x="6669088" y="6535738"/>
          <p14:tracePt t="27466" x="6653213" y="6518275"/>
          <p14:tracePt t="27468" x="6626225" y="6518275"/>
          <p14:tracePt t="27469" x="6626225" y="6492875"/>
          <p14:tracePt t="27470" x="6610350" y="6492875"/>
          <p14:tracePt t="27472" x="6584950" y="6475413"/>
          <p14:tracePt t="27479" x="6567488" y="6450013"/>
          <p14:tracePt t="27491" x="6542088" y="6450013"/>
          <p14:tracePt t="27496" x="6524625" y="6407150"/>
          <p14:tracePt t="27497" x="6499225" y="6407150"/>
          <p14:tracePt t="27498" x="6499225" y="6391275"/>
          <p14:tracePt t="27502" x="6483350" y="6365875"/>
          <p14:tracePt t="27504" x="6456363" y="6348413"/>
          <p14:tracePt t="27506" x="6456363" y="6323013"/>
          <p14:tracePt t="27507" x="6440488" y="6323013"/>
          <p14:tracePt t="27514" x="6415088" y="6280150"/>
          <p14:tracePt t="27514" x="6397625" y="6280150"/>
          <p14:tracePt t="27515" x="6397625" y="6262688"/>
          <p14:tracePt t="27519" x="6372225" y="6237288"/>
          <p14:tracePt t="27522" x="6372225" y="6221413"/>
          <p14:tracePt t="27523" x="6354763" y="6221413"/>
          <p14:tracePt t="27530" x="6329363" y="6178550"/>
          <p14:tracePt t="27531" x="6311900" y="6178550"/>
          <p14:tracePt t="27533" x="6311900" y="6153150"/>
          <p14:tracePt t="27535" x="6286500" y="6135688"/>
          <p14:tracePt t="27538" x="6270625" y="6110288"/>
          <p14:tracePt t="27541" x="6245225" y="6110288"/>
          <p14:tracePt t="27547" x="6227763" y="6067425"/>
          <p14:tracePt t="27547" x="6202363" y="6067425"/>
          <p14:tracePt t="27548" x="6202363" y="6049963"/>
          <p14:tracePt t="27549" x="6184900" y="6049963"/>
          <p14:tracePt t="27551" x="6184900" y="6024563"/>
          <p14:tracePt t="27552" x="6159500" y="6024563"/>
          <p14:tracePt t="27554" x="6142038" y="6008688"/>
          <p14:tracePt t="27556" x="6116638" y="6008688"/>
          <p14:tracePt t="27557" x="6116638" y="5983288"/>
          <p14:tracePt t="27558" x="6100763" y="5983288"/>
          <p14:tracePt t="27564" x="6032500" y="5940425"/>
          <p14:tracePt t="27566" x="6015038" y="5922963"/>
          <p14:tracePt t="27568" x="5989638" y="5922963"/>
          <p14:tracePt t="27569" x="5972175" y="5897563"/>
          <p14:tracePt t="27570" x="5946775" y="5897563"/>
          <p14:tracePt t="27571" x="5946775" y="5880100"/>
          <p14:tracePt t="27571" x="5930900" y="5880100"/>
          <p14:tracePt t="27573" x="5905500" y="5880100"/>
          <p14:tracePt t="27573" x="5888038" y="5854700"/>
          <p14:tracePt t="27581" x="5776913" y="5813425"/>
          <p14:tracePt t="27582" x="5761038" y="5813425"/>
          <p14:tracePt t="27582" x="5761038" y="5795963"/>
          <p14:tracePt t="27584" x="5735638" y="5795963"/>
          <p14:tracePt t="27585" x="5718175" y="5770563"/>
          <p14:tracePt t="27585" x="5692775" y="5770563"/>
          <p14:tracePt t="27586" x="5675313" y="5770563"/>
          <p14:tracePt t="27587" x="5649913" y="5753100"/>
          <p14:tracePt t="27588" x="5632450" y="5753100"/>
          <p14:tracePt t="27589" x="5607050" y="5753100"/>
          <p14:tracePt t="27590" x="5591175" y="5727700"/>
          <p14:tracePt t="27597" x="5462588" y="5684838"/>
          <p14:tracePt t="27598" x="5437188" y="5684838"/>
          <p14:tracePt t="27599" x="5421313" y="5668963"/>
          <p14:tracePt t="27601" x="5394325" y="5668963"/>
          <p14:tracePt t="27602" x="5378450" y="5641975"/>
          <p14:tracePt t="27602" x="5353050" y="5641975"/>
          <p14:tracePt t="27604" x="5335588" y="5641975"/>
          <p14:tracePt t="27605" x="5310188" y="5626100"/>
          <p14:tracePt t="27606" x="5292725" y="5626100"/>
          <p14:tracePt t="27607" x="5249863" y="5600700"/>
          <p14:tracePt t="27614" x="5122863" y="5557838"/>
          <p14:tracePt t="27615" x="5097463" y="5540375"/>
          <p14:tracePt t="27616" x="5080000" y="5540375"/>
          <p14:tracePt t="27619" x="5054600" y="5540375"/>
          <p14:tracePt t="27619" x="5038725" y="5514975"/>
          <p14:tracePt t="27620" x="5013325" y="5514975"/>
          <p14:tracePt t="27621" x="4995863" y="5514975"/>
          <p14:tracePt t="27622" x="4970463" y="5497513"/>
          <p14:tracePt t="27624" x="4927600" y="5472113"/>
          <p14:tracePt t="27630" x="4843463" y="5456238"/>
          <p14:tracePt t="27631" x="4826000" y="5430838"/>
          <p14:tracePt t="27634" x="4800600" y="5430838"/>
          <p14:tracePt t="27635" x="4783138" y="5413375"/>
          <p14:tracePt t="27637" x="4757738" y="5413375"/>
          <p14:tracePt t="27638" x="4740275" y="5387975"/>
          <p14:tracePt t="27639" x="4714875" y="5387975"/>
          <p14:tracePt t="27640" x="4714875" y="5370513"/>
          <p14:tracePt t="27641" x="4699000" y="5370513"/>
          <p14:tracePt t="27648" x="4630738" y="5327650"/>
          <p14:tracePt t="27649" x="4613275" y="5327650"/>
          <p14:tracePt t="27651" x="4587875" y="5302250"/>
          <p14:tracePt t="27651" x="4570413" y="5302250"/>
          <p14:tracePt t="27653" x="4570413" y="5286375"/>
          <p14:tracePt t="27654" x="4545013" y="5286375"/>
          <p14:tracePt t="27654" x="4529138" y="5260975"/>
          <p14:tracePt t="27656" x="4503738" y="5260975"/>
          <p14:tracePt t="27657" x="4503738" y="5243513"/>
          <p14:tracePt t="27658" x="4486275" y="5243513"/>
          <p14:tracePt t="27663" x="4418013" y="5200650"/>
          <p14:tracePt t="27665" x="4400550" y="5175250"/>
          <p14:tracePt t="27666" x="4375150" y="5175250"/>
          <p14:tracePt t="27668" x="4359275" y="5157788"/>
          <p14:tracePt t="27670" x="4332288" y="5132388"/>
          <p14:tracePt t="27672" x="4316413" y="5132388"/>
          <p14:tracePt t="27673" x="4291013" y="5116513"/>
          <p14:tracePt t="27680" x="4230688" y="5073650"/>
          <p14:tracePt t="27681" x="4205288" y="5073650"/>
          <p14:tracePt t="27682" x="4205288" y="5048250"/>
          <p14:tracePt t="27683" x="4187825" y="5048250"/>
          <p14:tracePt t="27684" x="4162425" y="5030788"/>
          <p14:tracePt t="27686" x="4146550" y="5005388"/>
          <p14:tracePt t="27688" x="4121150" y="5005388"/>
          <p14:tracePt t="27689" x="4103688" y="4987925"/>
          <p14:tracePt t="27696" x="4035425" y="4946650"/>
          <p14:tracePt t="27697" x="4017963" y="4919663"/>
          <p14:tracePt t="27700" x="3992563" y="4919663"/>
          <p14:tracePt t="27700" x="3992563" y="4903788"/>
          <p14:tracePt t="27701" x="3976688" y="4903788"/>
          <p14:tracePt t="27703" x="3951288" y="4878388"/>
          <p14:tracePt t="27706" x="3933825" y="4878388"/>
          <p14:tracePt t="27707" x="3933825" y="4860925"/>
          <p14:tracePt t="27708" x="3908425" y="4860925"/>
          <p14:tracePt t="27713" x="3865563" y="4818063"/>
          <p14:tracePt t="27715" x="3848100" y="4792663"/>
          <p14:tracePt t="27718" x="3822700" y="4775200"/>
          <p14:tracePt t="27733" x="3806825" y="4749800"/>
          <p14:tracePt t="27736" x="3781425" y="4733925"/>
          <p14:tracePt t="27739" x="3763963" y="4708525"/>
          <p14:tracePt t="27746" x="3738563" y="4691063"/>
          <p14:tracePt t="27747" x="3721100" y="4665663"/>
          <p14:tracePt t="27748" x="3695700" y="4665663"/>
          <p14:tracePt t="27750" x="3695700" y="4648200"/>
          <p14:tracePt t="27751" x="3678238" y="4648200"/>
          <p14:tracePt t="27753" x="3678238" y="4622800"/>
          <p14:tracePt t="27754" x="3652838" y="4622800"/>
          <p14:tracePt t="27756" x="3652838" y="4605338"/>
          <p14:tracePt t="27757" x="3636963" y="4605338"/>
          <p14:tracePt t="27762" x="3611563" y="4579938"/>
          <p14:tracePt t="27763" x="3594100" y="4564063"/>
          <p14:tracePt t="27766" x="3568700" y="4538663"/>
          <p14:tracePt t="27768" x="3551238" y="4521200"/>
          <p14:tracePt t="27771" x="3525838" y="4521200"/>
          <p14:tracePt t="27772" x="3525838" y="4495800"/>
          <p14:tracePt t="27774" x="3508375" y="4495800"/>
          <p14:tracePt t="27780" x="3467100" y="4452938"/>
          <p14:tracePt t="27783" x="3441700" y="4435475"/>
          <p14:tracePt t="27785" x="3424238" y="4410075"/>
          <p14:tracePt t="27787" x="3398838" y="4410075"/>
          <p14:tracePt t="27788" x="3398838" y="4394200"/>
          <p14:tracePt t="27789" x="3381375" y="4394200"/>
          <p14:tracePt t="27791" x="3355975" y="4368800"/>
          <p14:tracePt t="27797" x="3313113" y="4351338"/>
          <p14:tracePt t="27799" x="3297238" y="4325938"/>
          <p14:tracePt t="27807" x="3228975" y="4265613"/>
          <p14:tracePt t="27808" x="3186113" y="4240213"/>
          <p14:tracePt t="27815" x="3100388" y="4197350"/>
          <p14:tracePt t="27815" x="3100388" y="4181475"/>
          <p14:tracePt t="27816" x="3084513" y="4181475"/>
          <p14:tracePt t="27818" x="3059113" y="4156075"/>
          <p14:tracePt t="27819" x="3041650" y="4156075"/>
          <p14:tracePt t="27821" x="3016250" y="4138613"/>
          <p14:tracePt t="27823" x="2998788" y="4113213"/>
          <p14:tracePt t="27824" x="2973388" y="4113213"/>
          <p14:tracePt t="27830" x="2930525" y="4070350"/>
          <p14:tracePt t="27831" x="2889250" y="4052888"/>
          <p14:tracePt t="27833" x="2871788" y="4027488"/>
          <p14:tracePt t="27835" x="2846388" y="4011613"/>
          <p14:tracePt t="27836" x="2828925" y="4011613"/>
          <p14:tracePt t="27838" x="2803525" y="3986213"/>
          <p14:tracePt t="27840" x="2786063" y="3968750"/>
          <p14:tracePt t="27841" x="2760663" y="3968750"/>
          <p14:tracePt t="27845" x="2744788" y="3943350"/>
          <p14:tracePt t="27847" x="2701925" y="3925888"/>
          <p14:tracePt t="27848" x="2701925" y="3900488"/>
          <p14:tracePt t="27848" x="2676525" y="3900488"/>
          <p14:tracePt t="27851" x="2659063" y="3883025"/>
          <p14:tracePt t="27852" x="2633663" y="3883025"/>
          <p14:tracePt t="27853" x="2633663" y="3857625"/>
          <p14:tracePt t="27854" x="2616200" y="3857625"/>
          <p14:tracePt t="27856" x="2590800" y="3841750"/>
          <p14:tracePt t="27859" x="2574925" y="3841750"/>
          <p14:tracePt t="27865" x="2489200" y="3773488"/>
          <p14:tracePt t="27866" x="2463800" y="3773488"/>
          <p14:tracePt t="27869" x="2446338" y="3773488"/>
          <p14:tracePt t="27869" x="2446338" y="3756025"/>
          <p14:tracePt t="27878" x="2379663" y="3730625"/>
          <p14:tracePt t="27880" x="2319338" y="3687763"/>
          <p14:tracePt t="27885" x="2251075" y="3671888"/>
          <p14:tracePt t="27885" x="2235200" y="3646488"/>
          <p14:tracePt t="27898" x="2208213" y="3646488"/>
          <p14:tracePt t="27899" x="2192338" y="3629025"/>
          <p14:tracePt t="27900" x="2166938" y="3629025"/>
          <p14:tracePt t="27902" x="2149475" y="3629025"/>
          <p14:tracePt t="27903" x="2149475" y="3603625"/>
          <p14:tracePt t="27904" x="2124075" y="3603625"/>
          <p14:tracePt t="27905" x="2106613" y="3603625"/>
          <p14:tracePt t="27906" x="2106613" y="3586163"/>
          <p14:tracePt t="27907" x="2081213" y="3586163"/>
          <p14:tracePt t="27908" x="2065338" y="3586163"/>
          <p14:tracePt t="27913" x="2038350" y="3560763"/>
          <p14:tracePt t="27918" x="1954213" y="3517900"/>
          <p14:tracePt t="27923" x="1911350" y="3502025"/>
          <p14:tracePt t="27925" x="1868488" y="3475038"/>
          <p14:tracePt t="27936" x="1741488" y="3416300"/>
          <p14:tracePt t="27939" x="1724025" y="3416300"/>
          <p14:tracePt t="27945" x="1682750" y="3390900"/>
          <p14:tracePt t="27956" x="1554163" y="3330575"/>
          <p14:tracePt t="27961" x="1512888" y="3305175"/>
          <p14:tracePt t="27962" x="1470025" y="3289300"/>
          <p14:tracePt t="27969" x="1401763" y="3246438"/>
          <p14:tracePt t="27973" x="1384300" y="3246438"/>
          <p14:tracePt t="27975" x="1343025" y="3221038"/>
          <p14:tracePt t="27990" x="1231900" y="3160713"/>
          <p14:tracePt t="27990" x="1214438" y="3160713"/>
          <p14:tracePt t="27991" x="1214438" y="3135313"/>
          <p14:tracePt t="27995" x="1189038" y="3135313"/>
          <p14:tracePt t="28002" x="1147763" y="3119438"/>
          <p14:tracePt t="28006" x="1130300" y="3094038"/>
          <p14:tracePt t="28006" x="1104900" y="3094038"/>
          <p14:tracePt t="28007" x="1104900" y="3076575"/>
          <p14:tracePt t="28017" x="1062038" y="3051175"/>
          <p14:tracePt t="28019" x="1044575" y="3033713"/>
          <p14:tracePt t="28035" x="1019175" y="3008313"/>
          <p14:tracePt t="28037" x="1003300" y="3008313"/>
          <p14:tracePt t="28038" x="976313" y="2990850"/>
          <p14:tracePt t="28048" x="960438" y="2965450"/>
          <p14:tracePt t="28054" x="935038" y="2949575"/>
          <p14:tracePt t="28056" x="917575" y="2949575"/>
          <p14:tracePt t="28057" x="917575" y="2922588"/>
          <p14:tracePt t="28068" x="892175" y="2906713"/>
          <p14:tracePt t="28073" x="892175" y="2881313"/>
          <p14:tracePt t="28073" x="874713" y="2881313"/>
          <p14:tracePt t="28084" x="874713" y="2863850"/>
          <p14:tracePt t="28088" x="849313" y="2863850"/>
          <p14:tracePt t="28097" x="849313" y="2838450"/>
          <p14:tracePt t="28116" x="849313" y="2820988"/>
          <p14:tracePt t="28137" x="831850" y="2795588"/>
          <p14:tracePt t="28150" x="831850" y="2778125"/>
          <p14:tracePt t="28164" x="831850" y="2752725"/>
          <p14:tracePt t="28216" x="831850" y="2736850"/>
          <p14:tracePt t="28278" x="849313" y="2736850"/>
          <p14:tracePt t="28285" x="849313" y="2711450"/>
          <p14:tracePt t="28301" x="866775" y="2711450"/>
          <p14:tracePt t="28309" x="866775" y="2693988"/>
          <p14:tracePt t="28318" x="909638" y="2693988"/>
          <p14:tracePt t="28321" x="935038" y="2693988"/>
          <p14:tracePt t="28322" x="935038" y="2668588"/>
          <p14:tracePt t="28328" x="950913" y="2668588"/>
          <p14:tracePt t="28333" x="976313" y="2668588"/>
          <p14:tracePt t="28338" x="1019175" y="2651125"/>
          <p14:tracePt t="28341" x="1036638" y="2651125"/>
          <p14:tracePt t="28351" x="1079500" y="2625725"/>
          <p14:tracePt t="28354" x="1104900" y="2625725"/>
          <p14:tracePt t="28376" x="1120775" y="2625725"/>
          <p14:tracePt t="28384" x="1163638" y="2625725"/>
          <p14:tracePt t="28388" x="1189038" y="2625725"/>
          <p14:tracePt t="28391" x="1206500" y="2625725"/>
          <p14:tracePt t="28399" x="1231900" y="2625725"/>
          <p14:tracePt t="28404" x="1249363" y="2625725"/>
          <p14:tracePt t="28412" x="1274763" y="2625725"/>
          <p14:tracePt t="28416" x="1290638" y="2625725"/>
          <p14:tracePt t="28422" x="1317625" y="2625725"/>
          <p14:tracePt t="28431" x="1333500" y="2625725"/>
          <p14:tracePt t="28438" x="1358900" y="2625725"/>
          <p14:tracePt t="28441" x="1376363" y="2625725"/>
          <p14:tracePt t="28450" x="1401763" y="2625725"/>
          <p14:tracePt t="28455" x="1419225" y="2625725"/>
          <p14:tracePt t="28461" x="1419225" y="2608263"/>
          <p14:tracePt t="28464" x="1444625" y="2608263"/>
          <p14:tracePt t="28470" x="1462088" y="2608263"/>
          <p14:tracePt t="28472" x="1487488" y="2608263"/>
          <p14:tracePt t="28479" x="1503363" y="2608263"/>
          <p14:tracePt t="28486" x="1528763" y="2608263"/>
          <p14:tracePt t="28489" x="1546225" y="2608263"/>
          <p14:tracePt t="28499" x="1571625" y="2608263"/>
          <p14:tracePt t="28504" x="1589088" y="2608263"/>
          <p14:tracePt t="28507" x="1589088" y="2582863"/>
          <p14:tracePt t="28508" x="1614488" y="2582863"/>
          <p14:tracePt t="28519" x="1631950" y="2582863"/>
          <p14:tracePt t="28527" x="1657350" y="2582863"/>
          <p14:tracePt t="28538" x="1673225" y="2582863"/>
          <p14:tracePt t="28552" x="1698625" y="2582863"/>
          <p14:tracePt t="28561" x="1716088" y="2582863"/>
          <p14:tracePt t="28570" x="1741488" y="2582863"/>
          <p14:tracePt t="28578" x="1758950" y="2582863"/>
          <p14:tracePt t="28588" x="1784350" y="2582863"/>
          <p14:tracePt t="28600" x="1801813" y="2582863"/>
          <p14:tracePt t="28603" x="1801813" y="2566988"/>
          <p14:tracePt t="28606" x="1827213" y="2566988"/>
          <p14:tracePt t="28616" x="1843088" y="2566988"/>
          <p14:tracePt t="28621" x="1868488" y="2566988"/>
          <p14:tracePt t="28628" x="1885950" y="2566988"/>
          <p14:tracePt t="28636" x="1911350" y="2566988"/>
          <p14:tracePt t="28638" x="1911350" y="2541588"/>
          <p14:tracePt t="28639" x="1928813" y="2541588"/>
          <p14:tracePt t="28648" x="1954213" y="2541588"/>
          <p14:tracePt t="28655" x="1971675" y="2541588"/>
          <p14:tracePt t="28661" x="1997075" y="2541588"/>
          <p14:tracePt t="28669" x="2012950" y="2541588"/>
          <p14:tracePt t="28674" x="2012950" y="2524125"/>
          <p14:tracePt t="28678" x="2038350" y="2524125"/>
          <p14:tracePt t="28686" x="2055813" y="2524125"/>
          <p14:tracePt t="28690" x="2081213" y="2524125"/>
          <p14:tracePt t="28700" x="2098675" y="2524125"/>
          <p14:tracePt t="28705" x="2124075" y="2524125"/>
          <p14:tracePt t="28714" x="2141538" y="2524125"/>
          <p14:tracePt t="28722" x="2166938" y="2524125"/>
          <p14:tracePt t="28723" x="2166938" y="2498725"/>
          <p14:tracePt t="28739" x="2182813" y="2498725"/>
          <p14:tracePt t="28756" x="2208213" y="2498725"/>
          <p14:tracePt t="28769" x="2225675" y="2498725"/>
          <p14:tracePt t="28771" x="2251075" y="2481263"/>
          <p14:tracePt t="28778" x="2268538" y="2481263"/>
          <p14:tracePt t="28784" x="2293938" y="2481263"/>
          <p14:tracePt t="28786" x="2311400" y="2481263"/>
          <p14:tracePt t="28810" x="2336800" y="2481263"/>
          <p14:tracePt t="28820" x="2379663" y="2455863"/>
          <p14:tracePt t="28821" x="2395538" y="2455863"/>
          <p14:tracePt t="28825" x="2420938" y="2455863"/>
          <p14:tracePt t="28833" x="2438400" y="2438400"/>
          <p14:tracePt t="28836" x="2463800" y="2438400"/>
          <p14:tracePt t="28838" x="2481263" y="2438400"/>
          <p14:tracePt t="28849" x="2506663" y="2413000"/>
          <p14:tracePt t="28854" x="2524125" y="2413000"/>
          <p14:tracePt t="28862" x="2549525" y="2413000"/>
          <p14:tracePt t="28867" x="2549525" y="2397125"/>
          <p14:tracePt t="28870" x="2565400" y="2397125"/>
          <p14:tracePt t="28883" x="2590800" y="2397125"/>
          <p14:tracePt t="28891" x="2608263" y="2397125"/>
          <p14:tracePt t="28900" x="2633663" y="2371725"/>
          <p14:tracePt t="28912" x="2651125" y="2371725"/>
          <p14:tracePt t="28922" x="2676525" y="2371725"/>
          <p14:tracePt t="28931" x="2693988" y="2371725"/>
          <p14:tracePt t="28939" x="2719388" y="2371725"/>
          <p14:tracePt t="28940" x="2719388" y="2354263"/>
          <p14:tracePt t="28948" x="2735263" y="2354263"/>
          <p14:tracePt t="28954" x="2760663" y="2354263"/>
          <p14:tracePt t="28963" x="2778125" y="2354263"/>
          <p14:tracePt t="28969" x="2803525" y="2354263"/>
          <p14:tracePt t="28973" x="2803525" y="2328863"/>
          <p14:tracePt t="28978" x="2820988" y="2328863"/>
          <p14:tracePt t="28985" x="2846388" y="2328863"/>
          <p14:tracePt t="28996" x="2863850" y="2328863"/>
          <p14:tracePt t="29002" x="2889250" y="2328863"/>
          <p14:tracePt t="29004" x="2889250" y="2311400"/>
          <p14:tracePt t="29013" x="2905125" y="2311400"/>
          <p14:tracePt t="29029" x="2930525" y="2311400"/>
          <p14:tracePt t="29048" x="2947988" y="2311400"/>
          <p14:tracePt t="29067" x="2973388" y="2311400"/>
          <p14:tracePt t="29082" x="2973388" y="2286000"/>
          <p14:tracePt t="29085" x="2990850" y="2286000"/>
          <p14:tracePt t="29096" x="3016250" y="2286000"/>
          <p14:tracePt t="29100" x="3033713" y="2286000"/>
          <p14:tracePt t="29105" x="3059113" y="2286000"/>
          <p14:tracePt t="29113" x="3074988" y="2286000"/>
          <p14:tracePt t="29116" x="3074988" y="2268538"/>
          <p14:tracePt t="29117" x="3100388" y="2268538"/>
          <p14:tracePt t="29123" x="3117850" y="2268538"/>
          <p14:tracePt t="29129" x="3143250" y="2268538"/>
          <p14:tracePt t="29133" x="3160713" y="2268538"/>
          <p14:tracePt t="29138" x="3186113" y="2268538"/>
          <p14:tracePt t="29146" x="3203575" y="2268538"/>
          <p14:tracePt t="29150" x="3228975" y="2243138"/>
          <p14:tracePt t="29163" x="3244850" y="2243138"/>
          <p14:tracePt t="29349" x="3270250" y="2243138"/>
          <p14:tracePt t="29381" x="3287713" y="2243138"/>
          <p14:tracePt t="29413" x="3313113" y="2243138"/>
          <p14:tracePt t="29419" x="3313113" y="2227263"/>
          <p14:tracePt t="29455" x="3330575" y="2227263"/>
          <p14:tracePt t="29488" x="3355975" y="2227263"/>
          <p14:tracePt t="29537" x="3373438" y="2227263"/>
          <p14:tracePt t="29558" x="3398838" y="2227263"/>
          <p14:tracePt t="29567" x="3398838" y="2200275"/>
          <p14:tracePt t="29568" x="3414713" y="2200275"/>
          <p14:tracePt t="29580" x="3441700" y="2200275"/>
          <p14:tracePt t="29591" x="3457575" y="2200275"/>
          <p14:tracePt t="29601" x="3482975" y="2200275"/>
          <p14:tracePt t="29620" x="3500438" y="2200275"/>
          <p14:tracePt t="29642" x="3525838" y="2200275"/>
          <p14:tracePt t="29655" x="3543300" y="2200275"/>
          <p14:tracePt t="29666" x="3543300" y="2184400"/>
          <p14:tracePt t="29668" x="3568700" y="2184400"/>
          <p14:tracePt t="29691" x="3586163" y="2184400"/>
          <p14:tracePt t="29724" x="3611563" y="2184400"/>
          <p14:tracePt t="29765" x="3627438" y="2184400"/>
          <p14:tracePt t="29938" x="3652838" y="2184400"/>
          <p14:tracePt t="29981" x="3670300" y="2184400"/>
          <p14:tracePt t="29991" x="3695700" y="2184400"/>
          <p14:tracePt t="29996" x="3713163" y="2184400"/>
          <p14:tracePt t="30001" x="3738563" y="2184400"/>
          <p14:tracePt t="30012" x="3756025" y="2184400"/>
          <p14:tracePt t="30017" x="3781425" y="2184400"/>
          <p14:tracePt t="30033" x="3797300" y="2184400"/>
          <p14:tracePt t="30082" x="3822700" y="2184400"/>
          <p14:tracePt t="30098" x="3840163" y="2184400"/>
          <p14:tracePt t="30107" x="3865563" y="2184400"/>
          <p14:tracePt t="30114" x="3883025" y="2184400"/>
          <p14:tracePt t="30115" x="3883025" y="2159000"/>
          <p14:tracePt t="30120" x="3908425" y="2159000"/>
          <p14:tracePt t="30128" x="3925888" y="2159000"/>
          <p14:tracePt t="30130" x="3951288" y="2159000"/>
          <p14:tracePt t="30133" x="3951288" y="2141538"/>
          <p14:tracePt t="30136" x="3967163" y="2141538"/>
          <p14:tracePt t="30142" x="3992563" y="2141538"/>
          <p14:tracePt t="30147" x="3992563" y="2116138"/>
          <p14:tracePt t="30150" x="4010025" y="2116138"/>
          <p14:tracePt t="30157" x="4035425" y="2116138"/>
          <p14:tracePt t="30168" x="4052888" y="2116138"/>
          <p14:tracePt t="30181" x="4052888" y="2098675"/>
          <p14:tracePt t="30186" x="4078288" y="2098675"/>
          <p14:tracePt t="30248" x="4095750" y="2098675"/>
          <p14:tracePt t="30397" x="4078288" y="2098675"/>
          <p14:tracePt t="30405" x="4060825" y="2098675"/>
          <p14:tracePt t="30409" x="4035425" y="2098675"/>
          <p14:tracePt t="30413" x="4017963" y="2098675"/>
          <p14:tracePt t="30418" x="3992563" y="2098675"/>
          <p14:tracePt t="30422" x="3976688" y="2098675"/>
          <p14:tracePt t="30425" x="3951288" y="2116138"/>
          <p14:tracePt t="30429" x="3933825" y="2116138"/>
          <p14:tracePt t="30432" x="3908425" y="2116138"/>
          <p14:tracePt t="30435" x="3890963" y="2116138"/>
          <p14:tracePt t="30438" x="3865563" y="2116138"/>
          <p14:tracePt t="30445" x="3848100" y="2116138"/>
          <p14:tracePt t="30446" x="3822700" y="2116138"/>
          <p14:tracePt t="30452" x="3806825" y="2116138"/>
          <p14:tracePt t="30452" x="3806825" y="2133600"/>
          <p14:tracePt t="30457" x="3781425" y="2133600"/>
          <p14:tracePt t="30462" x="3763963" y="2133600"/>
          <p14:tracePt t="30468" x="3738563" y="2133600"/>
          <p14:tracePt t="30474" x="3721100" y="2133600"/>
          <p14:tracePt t="30479" x="3695700" y="2159000"/>
          <p14:tracePt t="30484" x="3678238" y="2159000"/>
          <p14:tracePt t="30488" x="3652838" y="2159000"/>
          <p14:tracePt t="30494" x="3636963" y="2174875"/>
          <p14:tracePt t="30496" x="3611563" y="2174875"/>
          <p14:tracePt t="30499" x="3594100" y="2174875"/>
          <p14:tracePt t="30501" x="3568700" y="2174875"/>
          <p14:tracePt t="30505" x="3551238" y="2174875"/>
          <p14:tracePt t="30507" x="3525838" y="2174875"/>
          <p14:tracePt t="30513" x="3508375" y="2200275"/>
          <p14:tracePt t="30513" x="3482975" y="2200275"/>
          <p14:tracePt t="30516" x="3467100" y="2200275"/>
          <p14:tracePt t="30519" x="3441700" y="2200275"/>
          <p14:tracePt t="30521" x="3424238" y="2200275"/>
          <p14:tracePt t="30523" x="3398838" y="2200275"/>
          <p14:tracePt t="30524" x="3381375" y="2200275"/>
          <p14:tracePt t="30529" x="3355975" y="2200275"/>
          <p14:tracePt t="30530" x="3338513" y="2217738"/>
          <p14:tracePt t="30533" x="3313113" y="2217738"/>
          <p14:tracePt t="30536" x="3297238" y="2217738"/>
          <p14:tracePt t="30538" x="3270250" y="2217738"/>
          <p14:tracePt t="30541" x="3254375" y="2217738"/>
          <p14:tracePt t="30545" x="3228975" y="2217738"/>
          <p14:tracePt t="30547" x="3211513" y="2217738"/>
          <p14:tracePt t="30573" x="3186113" y="2217738"/>
          <p14:tracePt t="30578" x="3168650" y="2217738"/>
          <p14:tracePt t="30580" x="3143250" y="2217738"/>
          <p14:tracePt t="30581" x="3127375" y="2217738"/>
          <p14:tracePt t="30585" x="3100388" y="2217738"/>
          <p14:tracePt t="30588" x="3084513" y="2217738"/>
          <p14:tracePt t="30591" x="3059113" y="2217738"/>
          <p14:tracePt t="30596" x="3041650" y="2217738"/>
          <p14:tracePt t="30596" x="3016250" y="2217738"/>
          <p14:tracePt t="30601" x="2998788" y="2217738"/>
          <p14:tracePt t="30604" x="2973388" y="2217738"/>
          <p14:tracePt t="30608" x="2955925" y="2217738"/>
          <p14:tracePt t="30613" x="2930525" y="2217738"/>
          <p14:tracePt t="30616" x="2914650" y="2217738"/>
          <p14:tracePt t="30620" x="2889250" y="2217738"/>
          <p14:tracePt t="30624" x="2871788" y="2217738"/>
          <p14:tracePt t="30629" x="2846388" y="2217738"/>
          <p14:tracePt t="30631" x="2828925" y="2217738"/>
          <p14:tracePt t="30637" x="2803525" y="2217738"/>
          <p14:tracePt t="30646" x="2760663" y="2243138"/>
          <p14:tracePt t="30648" x="2744788" y="2243138"/>
          <p14:tracePt t="30653" x="2719388" y="2243138"/>
          <p14:tracePt t="30657" x="2701925" y="2243138"/>
          <p14:tracePt t="30663" x="2676525" y="2243138"/>
          <p14:tracePt t="30665" x="2659063" y="2243138"/>
          <p14:tracePt t="30666" x="2659063" y="2260600"/>
          <p14:tracePt t="30667" x="2633663" y="2260600"/>
          <p14:tracePt t="30672" x="2616200" y="2260600"/>
          <p14:tracePt t="30679" x="2590800" y="2260600"/>
          <p14:tracePt t="30679" x="2574925" y="2260600"/>
          <p14:tracePt t="30680" x="2574925" y="2286000"/>
          <p14:tracePt t="30683" x="2549525" y="2286000"/>
          <p14:tracePt t="30687" x="2532063" y="2286000"/>
          <p14:tracePt t="30691" x="2506663" y="2286000"/>
          <p14:tracePt t="30695" x="2489200" y="2286000"/>
          <p14:tracePt t="30696" x="2489200" y="2303463"/>
          <p14:tracePt t="30697" x="2463800" y="2303463"/>
          <p14:tracePt t="30702" x="2446338" y="2303463"/>
          <p14:tracePt t="30705" x="2420938" y="2303463"/>
          <p14:tracePt t="30712" x="2405063" y="2328863"/>
          <p14:tracePt t="30713" x="2379663" y="2328863"/>
          <p14:tracePt t="30716" x="2362200" y="2328863"/>
          <p14:tracePt t="30720" x="2336800" y="2328863"/>
          <p14:tracePt t="30724" x="2319338" y="2328863"/>
          <p14:tracePt t="30729" x="2293938" y="2344738"/>
          <p14:tracePt t="30731" x="2276475" y="2344738"/>
          <p14:tracePt t="30735" x="2251075" y="2344738"/>
          <p14:tracePt t="30738" x="2235200" y="2344738"/>
          <p14:tracePt t="30741" x="2235200" y="2371725"/>
          <p14:tracePt t="30741" x="2208213" y="2371725"/>
          <p14:tracePt t="30746" x="2192338" y="2371725"/>
          <p14:tracePt t="30750" x="2166938" y="2371725"/>
          <p14:tracePt t="30754" x="2149475" y="2371725"/>
          <p14:tracePt t="30758" x="2124075" y="2371725"/>
          <p14:tracePt t="30762" x="2106613" y="2371725"/>
          <p14:tracePt t="30763" x="2106613" y="2387600"/>
          <p14:tracePt t="30765" x="2081213" y="2387600"/>
          <p14:tracePt t="30768" x="2065338" y="2387600"/>
          <p14:tracePt t="30774" x="2038350" y="2387600"/>
          <p14:tracePt t="30779" x="2022475" y="2387600"/>
          <p14:tracePt t="30780" x="1997075" y="2387600"/>
          <p14:tracePt t="30786" x="1979613" y="2387600"/>
          <p14:tracePt t="30794" x="1954213" y="2387600"/>
          <p14:tracePt t="30796" x="1954213" y="2413000"/>
          <p14:tracePt t="30797" x="1936750" y="2413000"/>
          <p14:tracePt t="30804" x="1911350" y="2413000"/>
          <p14:tracePt t="30811" x="1893888" y="2413000"/>
          <p14:tracePt t="30817" x="1868488" y="2413000"/>
          <p14:tracePt t="30829" x="1852613" y="2413000"/>
          <p14:tracePt t="30835" x="1827213" y="2413000"/>
          <p14:tracePt t="30845" x="1809750" y="2430463"/>
          <p14:tracePt t="30850" x="1784350" y="2430463"/>
          <p14:tracePt t="30858" x="1766888" y="2430463"/>
          <p14:tracePt t="30868" x="1741488" y="2430463"/>
          <p14:tracePt t="30880" x="1724025" y="2430463"/>
          <p14:tracePt t="30886" x="1724025" y="2455863"/>
          <p14:tracePt t="30889" x="1698625" y="2455863"/>
          <p14:tracePt t="30900" x="1682750" y="2455863"/>
          <p14:tracePt t="30926" x="1657350" y="2455863"/>
          <p14:tracePt t="31187" x="1673225" y="2455863"/>
          <p14:tracePt t="31195" x="1698625" y="2455863"/>
          <p14:tracePt t="31199" x="1716088" y="2455863"/>
          <p14:tracePt t="31209" x="1741488" y="2455863"/>
          <p14:tracePt t="31282" x="1758950" y="2455863"/>
          <p14:tracePt t="31288" x="1784350" y="2455863"/>
          <p14:tracePt t="31295" x="1801813" y="2455863"/>
          <p14:tracePt t="31302" x="1827213" y="2455863"/>
          <p14:tracePt t="31312" x="1843088" y="2455863"/>
          <p14:tracePt t="31320" x="1868488" y="2455863"/>
          <p14:tracePt t="31330" x="1885950" y="2455863"/>
          <p14:tracePt t="31338" x="1885950" y="2473325"/>
          <p14:tracePt t="31338" x="1911350" y="2473325"/>
          <p14:tracePt t="31351" x="1928813" y="2473325"/>
          <p14:tracePt t="31363" x="1954213" y="2473325"/>
          <p14:tracePt t="31380" x="1971675" y="2473325"/>
          <p14:tracePt t="31395" x="1997075" y="2473325"/>
          <p14:tracePt t="31403" x="2012950" y="2473325"/>
          <p14:tracePt t="31413" x="2038350" y="2473325"/>
          <p14:tracePt t="31423" x="2055813" y="2473325"/>
          <p14:tracePt t="31432" x="2081213" y="2473325"/>
          <p14:tracePt t="31440" x="2098675" y="2473325"/>
          <p14:tracePt t="31449" x="2124075" y="2473325"/>
          <p14:tracePt t="31458" x="2141538" y="2473325"/>
          <p14:tracePt t="31471" x="2166938" y="2473325"/>
          <p14:tracePt t="31484" x="2182813" y="2473325"/>
          <p14:tracePt t="31496" x="2208213" y="2473325"/>
          <p14:tracePt t="31513" x="2225675" y="2473325"/>
          <p14:tracePt t="31539" x="2251075" y="2473325"/>
          <p14:tracePt t="31592" x="2268538" y="2473325"/>
          <p14:tracePt t="31613" x="2293938" y="2473325"/>
          <p14:tracePt t="31863" x="2276475" y="2473325"/>
          <p14:tracePt t="31870" x="2251075" y="2473325"/>
          <p14:tracePt t="31877" x="2235200" y="2473325"/>
          <p14:tracePt t="31881" x="2208213" y="2473325"/>
          <p14:tracePt t="31888" x="2192338" y="2473325"/>
          <p14:tracePt t="31897" x="2166938" y="2455863"/>
          <p14:tracePt t="31898" x="2149475" y="2455863"/>
          <p14:tracePt t="31905" x="2124075" y="2455863"/>
          <p14:tracePt t="31912" x="2106613" y="2455863"/>
          <p14:tracePt t="31916" x="2081213" y="2455863"/>
          <p14:tracePt t="31924" x="2065338" y="2455863"/>
          <p14:tracePt t="31930" x="2038350" y="2455863"/>
          <p14:tracePt t="31937" x="2022475" y="2455863"/>
          <p14:tracePt t="31939" x="2022475" y="2438400"/>
          <p14:tracePt t="31945" x="1997075" y="2438400"/>
          <p14:tracePt t="31951" x="1979613" y="2438400"/>
          <p14:tracePt t="31958" x="1954213" y="2438400"/>
          <p14:tracePt t="31967" x="1936750" y="2438400"/>
          <p14:tracePt t="31978" x="1911350" y="2438400"/>
          <p14:tracePt t="31984" x="1893888" y="2438400"/>
          <p14:tracePt t="31989" x="1868488" y="2438400"/>
          <p14:tracePt t="31996" x="1852613" y="2413000"/>
          <p14:tracePt t="32001" x="1827213" y="2413000"/>
          <p14:tracePt t="32005" x="1809750" y="2413000"/>
          <p14:tracePt t="32012" x="1784350" y="2413000"/>
          <p14:tracePt t="32014" x="1766888" y="2413000"/>
          <p14:tracePt t="32019" x="1741488" y="2413000"/>
          <p14:tracePt t="32024" x="1724025" y="2413000"/>
          <p14:tracePt t="32029" x="1698625" y="2413000"/>
          <p14:tracePt t="32033" x="1682750" y="2413000"/>
          <p14:tracePt t="32039" x="1657350" y="2413000"/>
          <p14:tracePt t="32046" x="1639888" y="2413000"/>
          <p14:tracePt t="32053" x="1614488" y="2413000"/>
          <p14:tracePt t="32062" x="1597025" y="2413000"/>
          <p14:tracePt t="32073" x="1571625" y="2413000"/>
          <p14:tracePt t="32080" x="1571625" y="2397125"/>
          <p14:tracePt t="32091" x="1554163" y="2397125"/>
          <p14:tracePt t="32245" x="1571625" y="2397125"/>
          <p14:tracePt t="32257" x="1589088" y="2397125"/>
          <p14:tracePt t="32265" x="1614488" y="2397125"/>
          <p14:tracePt t="32270" x="1631950" y="2397125"/>
          <p14:tracePt t="32278" x="1657350" y="2397125"/>
          <p14:tracePt t="32283" x="1673225" y="2397125"/>
          <p14:tracePt t="32290" x="1698625" y="2397125"/>
          <p14:tracePt t="32296" x="1716088" y="2397125"/>
          <p14:tracePt t="32301" x="1741488" y="2397125"/>
          <p14:tracePt t="32306" x="1758950" y="2397125"/>
          <p14:tracePt t="32312" x="1784350" y="2397125"/>
          <p14:tracePt t="32314" x="1801813" y="2397125"/>
          <p14:tracePt t="32319" x="1827213" y="2397125"/>
          <p14:tracePt t="32321" x="1843088" y="2397125"/>
          <p14:tracePt t="32328" x="1868488" y="2397125"/>
          <p14:tracePt t="32330" x="1885950" y="2397125"/>
          <p14:tracePt t="32333" x="1911350" y="2397125"/>
          <p14:tracePt t="32337" x="1928813" y="2397125"/>
          <p14:tracePt t="32340" x="1954213" y="2397125"/>
          <p14:tracePt t="32340" x="1954213" y="2413000"/>
          <p14:tracePt t="32346" x="1971675" y="2413000"/>
          <p14:tracePt t="32346" x="1997075" y="2413000"/>
          <p14:tracePt t="32350" x="2012950" y="2413000"/>
          <p14:tracePt t="32353" x="2038350" y="2413000"/>
          <p14:tracePt t="32356" x="2055813" y="2413000"/>
          <p14:tracePt t="32362" x="2081213" y="2413000"/>
          <p14:tracePt t="32363" x="2098675" y="2413000"/>
          <p14:tracePt t="32366" x="2124075" y="2413000"/>
          <p14:tracePt t="32366" x="2124075" y="2430463"/>
          <p14:tracePt t="32369" x="2141538" y="2430463"/>
          <p14:tracePt t="32373" x="2166938" y="2430463"/>
          <p14:tracePt t="32378" x="2182813" y="2430463"/>
          <p14:tracePt t="32380" x="2208213" y="2430463"/>
          <p14:tracePt t="32381" x="2225675" y="2430463"/>
          <p14:tracePt t="32386" x="2251075" y="2430463"/>
          <p14:tracePt t="32390" x="2268538" y="2430463"/>
          <p14:tracePt t="32396" x="2293938" y="2430463"/>
          <p14:tracePt t="32397" x="2311400" y="2430463"/>
          <p14:tracePt t="32398" x="2311400" y="2455863"/>
          <p14:tracePt t="32402" x="2336800" y="2455863"/>
          <p14:tracePt t="32408" x="2352675" y="2455863"/>
          <p14:tracePt t="32417" x="2379663" y="2455863"/>
          <p14:tracePt t="32429" x="2395538" y="2455863"/>
          <p14:tracePt t="32439" x="2420938" y="2455863"/>
          <p14:tracePt t="32448" x="2420938" y="2473325"/>
          <p14:tracePt t="32448" x="2438400" y="2473325"/>
          <p14:tracePt t="32462" x="2463800" y="2473325"/>
          <p14:tracePt t="32470" x="2481263" y="2473325"/>
          <p14:tracePt t="32480" x="2506663" y="2473325"/>
          <p14:tracePt t="32484" x="2506663" y="2498725"/>
          <p14:tracePt t="32488" x="2524125" y="2498725"/>
          <p14:tracePt t="32496" x="2549525" y="2498725"/>
          <p14:tracePt t="32500" x="2565400" y="2498725"/>
          <p14:tracePt t="32507" x="2590800" y="2498725"/>
          <p14:tracePt t="32513" x="2608263" y="2498725"/>
          <p14:tracePt t="32516" x="2633663" y="2498725"/>
          <p14:tracePt t="32522" x="2651125" y="2498725"/>
          <p14:tracePt t="32528" x="2676525" y="2498725"/>
          <p14:tracePt t="32530" x="2693988" y="2498725"/>
          <p14:tracePt t="32535" x="2719388" y="2498725"/>
          <p14:tracePt t="32541" x="2735263" y="2498725"/>
          <p14:tracePt t="32546" x="2760663" y="2498725"/>
          <p14:tracePt t="32547" x="2760663" y="2481263"/>
          <p14:tracePt t="32551" x="2778125" y="2481263"/>
          <p14:tracePt t="32557" x="2803525" y="2481263"/>
          <p14:tracePt t="32563" x="2820988" y="2481263"/>
          <p14:tracePt t="32570" x="2846388" y="2481263"/>
          <p14:tracePt t="32579" x="2863850" y="2481263"/>
          <p14:tracePt t="32586" x="2889250" y="2481263"/>
          <p14:tracePt t="32594" x="2905125" y="2481263"/>
          <p14:tracePt t="32597" x="2930525" y="2481263"/>
          <p14:tracePt t="32604" x="2947988" y="2455863"/>
          <p14:tracePt t="32608" x="2973388" y="2455863"/>
          <p14:tracePt t="32613" x="2990850" y="2455863"/>
          <p14:tracePt t="32620" x="3016250" y="2455863"/>
          <p14:tracePt t="32625" x="3033713" y="2455863"/>
          <p14:tracePt t="32630" x="3059113" y="2455863"/>
          <p14:tracePt t="32635" x="3074988" y="2455863"/>
          <p14:tracePt t="32640" x="3100388" y="2455863"/>
          <p14:tracePt t="32640" x="3100388" y="2438400"/>
          <p14:tracePt t="32646" x="3117850" y="2438400"/>
          <p14:tracePt t="32650" x="3143250" y="2438400"/>
          <p14:tracePt t="32655" x="3160713" y="2438400"/>
          <p14:tracePt t="32662" x="3186113" y="2438400"/>
          <p14:tracePt t="32666" x="3203575" y="2438400"/>
          <p14:tracePt t="32671" x="3228975" y="2438400"/>
          <p14:tracePt t="32679" x="3244850" y="2413000"/>
          <p14:tracePt t="32680" x="3270250" y="2413000"/>
          <p14:tracePt t="32686" x="3287713" y="2413000"/>
          <p14:tracePt t="32691" x="3313113" y="2413000"/>
          <p14:tracePt t="32696" x="3330575" y="2413000"/>
          <p14:tracePt t="32701" x="3355975" y="2413000"/>
          <p14:tracePt t="32707" x="3373438" y="2413000"/>
          <p14:tracePt t="32712" x="3398838" y="2413000"/>
          <p14:tracePt t="32716" x="3414713" y="2413000"/>
          <p14:tracePt t="32720" x="3441700" y="2413000"/>
          <p14:tracePt t="32723" x="3457575" y="2413000"/>
          <p14:tracePt t="32725" x="3457575" y="2397125"/>
          <p14:tracePt t="32729" x="3482975" y="2397125"/>
          <p14:tracePt t="32729" x="3500438" y="2397125"/>
          <p14:tracePt t="32734" x="3525838" y="2397125"/>
          <p14:tracePt t="32779" x="3543300" y="2397125"/>
          <p14:tracePt t="32782" x="3568700" y="2397125"/>
          <p14:tracePt t="32789" x="3586163" y="2397125"/>
          <p14:tracePt t="32796" x="3611563" y="2397125"/>
          <p14:tracePt t="32804" x="3627438" y="2397125"/>
          <p14:tracePt t="32816" x="3652838" y="2397125"/>
          <p14:tracePt t="32846" x="3670300" y="2397125"/>
          <p14:tracePt t="32876" x="3695700" y="2397125"/>
          <p14:tracePt t="32890" x="3713163" y="2397125"/>
          <p14:tracePt t="32897" x="3738563" y="2397125"/>
          <p14:tracePt t="32904" x="3756025" y="2397125"/>
          <p14:tracePt t="32912" x="3781425" y="2397125"/>
          <p14:tracePt t="32916" x="3797300" y="2397125"/>
          <p14:tracePt t="32924" x="3822700" y="2397125"/>
          <p14:tracePt t="32931" x="3840163" y="2397125"/>
          <p14:tracePt t="32938" x="3865563" y="2397125"/>
          <p14:tracePt t="32954" x="3883025" y="2397125"/>
          <p14:tracePt t="33007" x="3908425" y="2397125"/>
          <p14:tracePt t="33023" x="3925888" y="2397125"/>
          <p14:tracePt t="33031" x="3951288" y="2397125"/>
          <p14:tracePt t="33036" x="3967163" y="2397125"/>
          <p14:tracePt t="33045" x="3992563" y="2397125"/>
          <p14:tracePt t="33051" x="4010025" y="2397125"/>
          <p14:tracePt t="33062" x="4035425" y="2397125"/>
          <p14:tracePt t="33074" x="4052888" y="2397125"/>
          <p14:tracePt t="33157" x="4078288" y="2397125"/>
          <p14:tracePt t="33171" x="4095750" y="2397125"/>
          <p14:tracePt t="33181" x="4121150" y="2397125"/>
          <p14:tracePt t="33191" x="4137025" y="2397125"/>
          <p14:tracePt t="33213" x="4162425" y="2397125"/>
          <p14:tracePt t="33291" x="4179888" y="2397125"/>
          <p14:tracePt t="33303" x="4205288" y="2397125"/>
          <p14:tracePt t="33312" x="4222750" y="2397125"/>
          <p14:tracePt t="33318" x="4248150" y="2397125"/>
          <p14:tracePt t="33324" x="4265613" y="2397125"/>
          <p14:tracePt t="33330" x="4291013" y="2397125"/>
          <p14:tracePt t="33334" x="4306888" y="2397125"/>
          <p14:tracePt t="33340" x="4332288" y="2397125"/>
          <p14:tracePt t="33346" x="4349750" y="2397125"/>
          <p14:tracePt t="33350" x="4375150" y="2397125"/>
          <p14:tracePt t="33356" x="4392613" y="2397125"/>
          <p14:tracePt t="33362" x="4418013" y="2397125"/>
          <p14:tracePt t="33366" x="4435475" y="2397125"/>
          <p14:tracePt t="33371" x="4460875" y="2397125"/>
          <p14:tracePt t="33378" x="4476750" y="2397125"/>
          <p14:tracePt t="33383" x="4503738" y="2397125"/>
          <p14:tracePt t="33389" x="4519613" y="2397125"/>
          <p14:tracePt t="33395" x="4545013" y="2397125"/>
          <p14:tracePt t="33398" x="4562475" y="2397125"/>
          <p14:tracePt t="33403" x="4587875" y="2397125"/>
          <p14:tracePt t="33408" x="4605338" y="2397125"/>
          <p14:tracePt t="33413" x="4630738" y="2397125"/>
          <p14:tracePt t="33418" x="4646613" y="2397125"/>
          <p14:tracePt t="33425" x="4673600" y="2397125"/>
          <p14:tracePt t="33431" x="4689475" y="2397125"/>
          <p14:tracePt t="33436" x="4714875" y="2397125"/>
          <p14:tracePt t="33441" x="4732338" y="2397125"/>
          <p14:tracePt t="33446" x="4757738" y="2397125"/>
          <p14:tracePt t="33451" x="4775200" y="2397125"/>
          <p14:tracePt t="33456" x="4800600" y="2397125"/>
          <p14:tracePt t="33462" x="4818063" y="2397125"/>
          <p14:tracePt t="33466" x="4843463" y="2397125"/>
          <p14:tracePt t="33470" x="4859338" y="2397125"/>
          <p14:tracePt t="33475" x="4884738" y="2397125"/>
          <p14:tracePt t="33479" x="4902200" y="2397125"/>
          <p14:tracePt t="33480" x="4902200" y="2413000"/>
          <p14:tracePt t="33484" x="4927600" y="2413000"/>
          <p14:tracePt t="33488" x="4945063" y="2413000"/>
          <p14:tracePt t="33496" x="4970463" y="2413000"/>
          <p14:tracePt t="33498" x="4987925" y="2413000"/>
          <p14:tracePt t="33504" x="5013325" y="2413000"/>
          <p14:tracePt t="33512" x="5029200" y="2413000"/>
          <p14:tracePt t="33518" x="5054600" y="2413000"/>
          <p14:tracePt t="33528" x="5072063" y="2413000"/>
          <p14:tracePt t="33537" x="5097463" y="2413000"/>
          <p14:tracePt t="33554" x="5114925" y="2413000"/>
          <p14:tracePt t="33589" x="5140325" y="2413000"/>
          <p14:tracePt t="33609" x="5157788" y="2413000"/>
          <p14:tracePt t="34320" x="5140325" y="2413000"/>
          <p14:tracePt t="34326" x="5122863" y="2413000"/>
          <p14:tracePt t="34330" x="5097463" y="2430463"/>
          <p14:tracePt t="34336" x="5080000" y="2430463"/>
          <p14:tracePt t="34341" x="5054600" y="2430463"/>
          <p14:tracePt t="34345" x="5038725" y="2430463"/>
          <p14:tracePt t="34349" x="5013325" y="2430463"/>
          <p14:tracePt t="34349" x="5013325" y="2455863"/>
          <p14:tracePt t="34353" x="4995863" y="2455863"/>
          <p14:tracePt t="34356" x="4970463" y="2455863"/>
          <p14:tracePt t="34361" x="4953000" y="2455863"/>
          <p14:tracePt t="34363" x="4927600" y="2455863"/>
          <p14:tracePt t="34366" x="4910138" y="2455863"/>
          <p14:tracePt t="34369" x="4884738" y="2455863"/>
          <p14:tracePt t="34371" x="4884738" y="2473325"/>
          <p14:tracePt t="34372" x="4868863" y="2473325"/>
          <p14:tracePt t="34378" x="4843463" y="2473325"/>
          <p14:tracePt t="34380" x="4826000" y="2473325"/>
          <p14:tracePt t="34383" x="4800600" y="2473325"/>
          <p14:tracePt t="34386" x="4783138" y="2473325"/>
          <p14:tracePt t="34389" x="4757738" y="2498725"/>
          <p14:tracePt t="34395" x="4740275" y="2498725"/>
          <p14:tracePt t="34397" x="4714875" y="2498725"/>
          <p14:tracePt t="34401" x="4699000" y="2498725"/>
          <p14:tracePt t="34404" x="4673600" y="2498725"/>
          <p14:tracePt t="34412" x="4656138" y="2516188"/>
          <p14:tracePt t="34413" x="4630738" y="2516188"/>
          <p14:tracePt t="34417" x="4613275" y="2516188"/>
          <p14:tracePt t="34422" x="4587875" y="2541588"/>
          <p14:tracePt t="34428" x="4570413" y="2541588"/>
          <p14:tracePt t="34430" x="4545013" y="2541588"/>
          <p14:tracePt t="34436" x="4529138" y="2541588"/>
          <p14:tracePt t="34456" x="4503738" y="2541588"/>
          <p14:tracePt t="34458" x="4486275" y="2541588"/>
          <p14:tracePt t="34462" x="4460875" y="2541588"/>
          <p14:tracePt t="34463" x="4443413" y="2557463"/>
          <p14:tracePt t="34467" x="4418013" y="2557463"/>
          <p14:tracePt t="34469" x="4400550" y="2557463"/>
          <p14:tracePt t="34471" x="4375150" y="2557463"/>
          <p14:tracePt t="34474" x="4359275" y="2557463"/>
          <p14:tracePt t="34474" x="4359275" y="2582863"/>
          <p14:tracePt t="34479" x="4316413" y="2582863"/>
          <p14:tracePt t="34479" x="4291013" y="2582863"/>
          <p14:tracePt t="34483" x="4273550" y="2582863"/>
          <p14:tracePt t="34485" x="4248150" y="2600325"/>
          <p14:tracePt t="34487" x="4230688" y="2600325"/>
          <p14:tracePt t="34489" x="4205288" y="2600325"/>
          <p14:tracePt t="34491" x="4187825" y="2600325"/>
          <p14:tracePt t="34496" x="4162425" y="2625725"/>
          <p14:tracePt t="34496" x="4146550" y="2625725"/>
          <p14:tracePt t="34498" x="4121150" y="2625725"/>
          <p14:tracePt t="34500" x="4103688" y="2625725"/>
          <p14:tracePt t="34502" x="4078288" y="2625725"/>
          <p14:tracePt t="34503" x="4060825" y="2643188"/>
          <p14:tracePt t="34506" x="4035425" y="2643188"/>
          <p14:tracePt t="34508" x="4017963" y="2643188"/>
          <p14:tracePt t="34513" x="3951288" y="2668588"/>
          <p14:tracePt t="34515" x="3933825" y="2668588"/>
          <p14:tracePt t="34516" x="3908425" y="2668588"/>
          <p14:tracePt t="34518" x="3890963" y="2668588"/>
          <p14:tracePt t="34521" x="3865563" y="2668588"/>
          <p14:tracePt t="34523" x="3848100" y="2686050"/>
          <p14:tracePt t="34525" x="3822700" y="2686050"/>
          <p14:tracePt t="34529" x="3781425" y="2686050"/>
          <p14:tracePt t="34530" x="3763963" y="2686050"/>
          <p14:tracePt t="34534" x="3738563" y="2686050"/>
          <p14:tracePt t="34536" x="3721100" y="2686050"/>
          <p14:tracePt t="34538" x="3695700" y="2686050"/>
          <p14:tracePt t="34541" x="3678238" y="2686050"/>
          <p14:tracePt t="34541" x="3678238" y="2711450"/>
          <p14:tracePt t="34545" x="3652838" y="2711450"/>
          <p14:tracePt t="34546" x="3636963" y="2711450"/>
          <p14:tracePt t="34548" x="3611563" y="2711450"/>
          <p14:tracePt t="34549" x="3594100" y="2711450"/>
          <p14:tracePt t="34551" x="3568700" y="2711450"/>
          <p14:tracePt t="34554" x="3551238" y="2711450"/>
          <p14:tracePt t="34557" x="3525838" y="2711450"/>
          <p14:tracePt t="34563" x="3482975" y="2711450"/>
          <p14:tracePt t="34565" x="3467100" y="2711450"/>
          <p14:tracePt t="34566" x="3441700" y="2711450"/>
          <p14:tracePt t="34569" x="3424238" y="2711450"/>
          <p14:tracePt t="34573" x="3398838" y="2711450"/>
          <p14:tracePt t="34575" x="3381375" y="2711450"/>
          <p14:tracePt t="34579" x="3355975" y="2711450"/>
          <p14:tracePt t="34580" x="3338513" y="2711450"/>
          <p14:tracePt t="34583" x="3313113" y="2711450"/>
          <p14:tracePt t="34586" x="3297238" y="2711450"/>
          <p14:tracePt t="34589" x="3270250" y="2711450"/>
          <p14:tracePt t="34596" x="3228975" y="2711450"/>
          <p14:tracePt t="34601" x="3211513" y="2711450"/>
          <p14:tracePt t="34604" x="3186113" y="2711450"/>
          <p14:tracePt t="34607" x="3168650" y="2711450"/>
          <p14:tracePt t="34612" x="3143250" y="2711450"/>
          <p14:tracePt t="34623" x="3127375" y="2711450"/>
          <p14:tracePt t="34643" x="3100388" y="2711450"/>
          <p14:tracePt t="34647" x="3084513" y="2711450"/>
          <p14:tracePt t="34649" x="3059113" y="2711450"/>
          <p14:tracePt t="34652" x="3041650" y="2711450"/>
          <p14:tracePt t="34655" x="3016250" y="2711450"/>
          <p14:tracePt t="34658" x="2998788" y="2711450"/>
          <p14:tracePt t="34662" x="2973388" y="2711450"/>
          <p14:tracePt t="34664" x="2955925" y="2711450"/>
          <p14:tracePt t="34669" x="2930525" y="2711450"/>
          <p14:tracePt t="34673" x="2914650" y="2711450"/>
          <p14:tracePt t="34679" x="2889250" y="2711450"/>
          <p14:tracePt t="34682" x="2871788" y="2711450"/>
          <p14:tracePt t="34686" x="2846388" y="2711450"/>
          <p14:tracePt t="34691" x="2828925" y="2711450"/>
          <p14:tracePt t="34696" x="2803525" y="2711450"/>
          <p14:tracePt t="34700" x="2786063" y="2711450"/>
          <p14:tracePt t="34704" x="2760663" y="2711450"/>
          <p14:tracePt t="34707" x="2744788" y="2711450"/>
          <p14:tracePt t="34712" x="2744788" y="2727325"/>
          <p14:tracePt t="34713" x="2719388" y="2727325"/>
          <p14:tracePt t="34717" x="2701925" y="2727325"/>
          <p14:tracePt t="34722" x="2676525" y="2727325"/>
          <p14:tracePt t="34729" x="2659063" y="2727325"/>
          <p14:tracePt t="34731" x="2633663" y="2727325"/>
          <p14:tracePt t="34738" x="2616200" y="2727325"/>
          <p14:tracePt t="34745" x="2590800" y="2727325"/>
          <p14:tracePt t="34749" x="2574925" y="2727325"/>
          <p14:tracePt t="34754" x="2549525" y="2727325"/>
          <p14:tracePt t="34763" x="2532063" y="2727325"/>
          <p14:tracePt t="34767" x="2506663" y="2727325"/>
          <p14:tracePt t="34773" x="2489200" y="2727325"/>
          <p14:tracePt t="34779" x="2463800" y="2727325"/>
          <p14:tracePt t="34783" x="2446338" y="2727325"/>
          <p14:tracePt t="34788" x="2420938" y="2727325"/>
          <p14:tracePt t="34792" x="2405063" y="2727325"/>
          <p14:tracePt t="34796" x="2379663" y="2727325"/>
          <p14:tracePt t="34799" x="2362200" y="2727325"/>
          <p14:tracePt t="34804" x="2336800" y="2727325"/>
          <p14:tracePt t="34804" x="2336800" y="2711450"/>
          <p14:tracePt t="34808" x="2319338" y="2711450"/>
          <p14:tracePt t="34813" x="2293938" y="2711450"/>
          <p14:tracePt t="34816" x="2276475" y="2711450"/>
          <p14:tracePt t="34821" x="2251075" y="2711450"/>
          <p14:tracePt t="34825" x="2235200" y="2711450"/>
          <p14:tracePt t="34829" x="2208213" y="2711450"/>
          <p14:tracePt t="34834" x="2192338" y="2711450"/>
          <p14:tracePt t="34838" x="2166938" y="2711450"/>
          <p14:tracePt t="34842" x="2149475" y="2711450"/>
          <p14:tracePt t="34846" x="2124075" y="2711450"/>
          <p14:tracePt t="34853" x="2106613" y="2711450"/>
          <p14:tracePt t="34861" x="2081213" y="2711450"/>
          <p14:tracePt t="34867" x="2065338" y="2711450"/>
          <p14:tracePt t="34875" x="2038350" y="2711450"/>
          <p14:tracePt t="34885" x="2022475" y="2711450"/>
          <p14:tracePt t="34897" x="1997075" y="2711450"/>
          <p14:tracePt t="34912" x="1979613" y="2711450"/>
          <p14:tracePt t="34923" x="1954213" y="2711450"/>
          <p14:tracePt t="34939" x="1936750" y="2711450"/>
          <p14:tracePt t="34976" x="1911350" y="2711450"/>
          <p14:tracePt t="34996" x="1893888" y="2711450"/>
          <p14:tracePt t="35009" x="1868488" y="2711450"/>
          <p14:tracePt t="35026" x="1852613" y="2711450"/>
          <p14:tracePt t="35030" x="1852613" y="2693988"/>
          <p14:tracePt t="35043" x="1827213" y="2693988"/>
          <p14:tracePt t="35062" x="1809750" y="2693988"/>
          <p14:tracePt t="35085" x="1784350" y="2693988"/>
          <p14:tracePt t="35089" x="1784350" y="2668588"/>
          <p14:tracePt t="35108" x="1766888" y="2668588"/>
          <p14:tracePt t="35298" x="1784350" y="2668588"/>
          <p14:tracePt t="35306" x="1801813" y="2668588"/>
          <p14:tracePt t="35312" x="1827213" y="2668588"/>
          <p14:tracePt t="35318" x="1843088" y="2668588"/>
          <p14:tracePt t="35324" x="1868488" y="2668588"/>
          <p14:tracePt t="35329" x="1885950" y="2668588"/>
          <p14:tracePt t="35334" x="1911350" y="2651125"/>
          <p14:tracePt t="35339" x="1928813" y="2651125"/>
          <p14:tracePt t="35346" x="1954213" y="2651125"/>
          <p14:tracePt t="35349" x="1971675" y="2651125"/>
          <p14:tracePt t="35354" x="1997075" y="2651125"/>
          <p14:tracePt t="35362" x="2012950" y="2651125"/>
          <p14:tracePt t="35363" x="2038350" y="2651125"/>
          <p14:tracePt t="35369" x="2055813" y="2651125"/>
          <p14:tracePt t="35374" x="2081213" y="2651125"/>
          <p14:tracePt t="35380" x="2098675" y="2651125"/>
          <p14:tracePt t="35386" x="2124075" y="2651125"/>
          <p14:tracePt t="35391" x="2141538" y="2651125"/>
          <p14:tracePt t="35396" x="2166938" y="2651125"/>
          <p14:tracePt t="35403" x="2182813" y="2651125"/>
          <p14:tracePt t="35411" x="2208213" y="2651125"/>
          <p14:tracePt t="35415" x="2225675" y="2651125"/>
          <p14:tracePt t="35420" x="2251075" y="2651125"/>
          <p14:tracePt t="35428" x="2268538" y="2651125"/>
          <p14:tracePt t="35432" x="2293938" y="2651125"/>
          <p14:tracePt t="35439" x="2311400" y="2651125"/>
          <p14:tracePt t="35446" x="2336800" y="2651125"/>
          <p14:tracePt t="35451" x="2352675" y="2651125"/>
          <p14:tracePt t="35455" x="2379663" y="2651125"/>
          <p14:tracePt t="35462" x="2395538" y="2651125"/>
          <p14:tracePt t="35463" x="2420938" y="2651125"/>
          <p14:tracePt t="35468" x="2438400" y="2651125"/>
          <p14:tracePt t="35472" x="2463800" y="2651125"/>
          <p14:tracePt t="35479" x="2481263" y="2651125"/>
          <p14:tracePt t="35480" x="2506663" y="2651125"/>
          <p14:tracePt t="35497" x="2524125" y="2651125"/>
          <p14:tracePt t="35503" x="2549525" y="2651125"/>
          <p14:tracePt t="35513" x="2565400" y="2651125"/>
          <p14:tracePt t="35517" x="2590800" y="2651125"/>
          <p14:tracePt t="35525" x="2608263" y="2651125"/>
          <p14:tracePt t="35534" x="2633663" y="2651125"/>
          <p14:tracePt t="35545" x="2651125" y="2651125"/>
          <p14:tracePt t="35551" x="2676525" y="2651125"/>
          <p14:tracePt t="35563" x="2693988" y="2651125"/>
          <p14:tracePt t="35568" x="2719388" y="2651125"/>
          <p14:tracePt t="35575" x="2735263" y="2651125"/>
          <p14:tracePt t="35580" x="2760663" y="2651125"/>
          <p14:tracePt t="35586" x="2778125" y="2651125"/>
          <p14:tracePt t="35594" x="2803525" y="2651125"/>
          <p14:tracePt t="35597" x="2820988" y="2651125"/>
          <p14:tracePt t="35603" x="2846388" y="2651125"/>
          <p14:tracePt t="35611" x="2863850" y="2651125"/>
          <p14:tracePt t="35614" x="2889250" y="2651125"/>
          <p14:tracePt t="35623" x="2905125" y="2651125"/>
          <p14:tracePt t="35629" x="2930525" y="2651125"/>
          <p14:tracePt t="35633" x="2947988" y="2651125"/>
          <p14:tracePt t="35639" x="2973388" y="2625725"/>
          <p14:tracePt t="35646" x="2990850" y="2625725"/>
          <p14:tracePt t="35649" x="3016250" y="2625725"/>
          <p14:tracePt t="35654" x="3033713" y="2625725"/>
          <p14:tracePt t="35662" x="3059113" y="2625725"/>
          <p14:tracePt t="35667" x="3074988" y="2625725"/>
          <p14:tracePt t="35673" x="3100388" y="2625725"/>
          <p14:tracePt t="35679" x="3117850" y="2625725"/>
          <p14:tracePt t="35685" x="3143250" y="2625725"/>
          <p14:tracePt t="35694" x="3160713" y="2625725"/>
          <p14:tracePt t="35697" x="3186113" y="2625725"/>
          <p14:tracePt t="35705" x="3203575" y="2625725"/>
          <p14:tracePt t="35713" x="3228975" y="2625725"/>
          <p14:tracePt t="35718" x="3244850" y="2625725"/>
          <p14:tracePt t="35729" x="3270250" y="2625725"/>
          <p14:tracePt t="35736" x="3287713" y="2625725"/>
          <p14:tracePt t="35745" x="3313113" y="2625725"/>
          <p14:tracePt t="35750" x="3330575" y="2608263"/>
          <p14:tracePt t="35757" x="3355975" y="2608263"/>
          <p14:tracePt t="35763" x="3373438" y="2608263"/>
          <p14:tracePt t="35768" x="3398838" y="2608263"/>
          <p14:tracePt t="35774" x="3414713" y="2608263"/>
          <p14:tracePt t="35780" x="3441700" y="2608263"/>
          <p14:tracePt t="35785" x="3457575" y="2608263"/>
          <p14:tracePt t="35794" x="3482975" y="2608263"/>
          <p14:tracePt t="35796" x="3500438" y="2608263"/>
          <p14:tracePt t="35802" x="3525838" y="2608263"/>
          <p14:tracePt t="35807" x="3543300" y="2608263"/>
          <p14:tracePt t="35812" x="3568700" y="2608263"/>
          <p14:tracePt t="35817" x="3586163" y="2608263"/>
          <p14:tracePt t="35823" x="3611563" y="2608263"/>
          <p14:tracePt t="35830" x="3627438" y="2608263"/>
          <p14:tracePt t="35836" x="3652838" y="2608263"/>
          <p14:tracePt t="35846" x="3670300" y="2608263"/>
          <p14:tracePt t="35854" x="3695700" y="2608263"/>
          <p14:tracePt t="35863" x="3713163" y="2608263"/>
          <p14:tracePt t="35879" x="3738563" y="2608263"/>
          <p14:tracePt t="35897" x="3756025" y="2608263"/>
          <p14:tracePt t="35918" x="3781425" y="2608263"/>
          <p14:tracePt t="35930" x="3797300" y="2608263"/>
          <p14:tracePt t="35939" x="3822700" y="2608263"/>
          <p14:tracePt t="35946" x="3840163" y="2608263"/>
          <p14:tracePt t="35956" x="3865563" y="2608263"/>
          <p14:tracePt t="35963" x="3883025" y="2608263"/>
          <p14:tracePt t="35971" x="3908425" y="2608263"/>
          <p14:tracePt t="35978" x="3908425" y="2582863"/>
          <p14:tracePt t="35980" x="3925888" y="2582863"/>
          <p14:tracePt t="35995" x="3951288" y="2582863"/>
          <p14:tracePt t="36015" x="3967163" y="2582863"/>
          <p14:tracePt t="36046" x="3992563" y="2582863"/>
          <p14:tracePt t="36068" x="4010025" y="2582863"/>
          <p14:tracePt t="36079" x="4035425" y="2582863"/>
          <p14:tracePt t="36088" x="4052888" y="2582863"/>
          <p14:tracePt t="36095" x="4078288" y="2582863"/>
          <p14:tracePt t="36100" x="4095750" y="2582863"/>
          <p14:tracePt t="36105" x="4121150" y="2582863"/>
          <p14:tracePt t="36112" x="4137025" y="2582863"/>
          <p14:tracePt t="36117" x="4162425" y="2582863"/>
          <p14:tracePt t="36124" x="4179888" y="2582863"/>
          <p14:tracePt t="36132" x="4205288" y="2582863"/>
          <p14:tracePt t="36141" x="4222750" y="2582863"/>
          <p14:tracePt t="36151" x="4248150" y="2582863"/>
          <p14:tracePt t="36163" x="4265613" y="2582863"/>
          <p14:tracePt t="36180" x="4291013" y="2582863"/>
          <p14:tracePt t="36190" x="4306888" y="2582863"/>
          <p14:tracePt t="36196" x="4332288" y="2582863"/>
          <p14:tracePt t="36204" x="4349750" y="2582863"/>
          <p14:tracePt t="36212" x="4375150" y="2582863"/>
          <p14:tracePt t="36215" x="4375150" y="2566988"/>
          <p14:tracePt t="36217" x="4392613" y="2566988"/>
          <p14:tracePt t="36223" x="4418013" y="2566988"/>
          <p14:tracePt t="36230" x="4435475" y="2566988"/>
          <p14:tracePt t="36237" x="4460875" y="2566988"/>
          <p14:tracePt t="36245" x="4476750" y="2566988"/>
          <p14:tracePt t="36418" x="4503738" y="2566988"/>
          <p14:tracePt t="36431" x="4519613" y="2566988"/>
          <p14:tracePt t="36448" x="4545013" y="2566988"/>
          <p14:tracePt t="36469" x="4562475" y="2566988"/>
          <p14:tracePt t="36505" x="4587875" y="2566988"/>
          <p14:tracePt t="36535" x="4605338" y="2566988"/>
          <p14:tracePt t="36670" x="4587875" y="2566988"/>
          <p14:tracePt t="36676" x="4570413" y="2566988"/>
          <p14:tracePt t="36679" x="4545013" y="2566988"/>
          <p14:tracePt t="36682" x="4529138" y="2566988"/>
          <p14:tracePt t="36686" x="4503738" y="2566988"/>
          <p14:tracePt t="36689" x="4486275" y="2566988"/>
          <p14:tracePt t="36691" x="4460875" y="2566988"/>
          <p14:tracePt t="36695" x="4443413" y="2566988"/>
          <p14:tracePt t="36696" x="4400550" y="2566988"/>
          <p14:tracePt t="36698" x="4375150" y="2566988"/>
          <p14:tracePt t="36701" x="4359275" y="2566988"/>
          <p14:tracePt t="36703" x="4332288" y="2566988"/>
          <p14:tracePt t="36705" x="4316413" y="2566988"/>
          <p14:tracePt t="36707" x="4291013" y="2566988"/>
          <p14:tracePt t="36711" x="4273550" y="2566988"/>
          <p14:tracePt t="36716" x="4248150" y="2566988"/>
          <p14:tracePt t="36718" x="4230688" y="2566988"/>
          <p14:tracePt t="36720" x="4205288" y="2566988"/>
          <p14:tracePt t="36721" x="4187825" y="2566988"/>
          <p14:tracePt t="36723" x="4162425" y="2566988"/>
          <p14:tracePt t="36729" x="4103688" y="2566988"/>
          <p14:tracePt t="36730" x="4078288" y="2566988"/>
          <p14:tracePt t="36733" x="4060825" y="2566988"/>
          <p14:tracePt t="36735" x="4035425" y="2566988"/>
          <p14:tracePt t="36737" x="4017963" y="2566988"/>
          <p14:tracePt t="36739" x="3992563" y="2566988"/>
          <p14:tracePt t="36741" x="3976688" y="2566988"/>
          <p14:tracePt t="36745" x="3951288" y="2566988"/>
          <p14:tracePt t="36746" x="3933825" y="2566988"/>
          <p14:tracePt t="36747" x="3908425" y="2566988"/>
          <p14:tracePt t="36750" x="3890963" y="2566988"/>
          <p14:tracePt t="36751" x="3865563" y="2566988"/>
          <p14:tracePt t="36754" x="3848100" y="2566988"/>
          <p14:tracePt t="36757" x="3822700" y="2566988"/>
          <p14:tracePt t="36762" x="3781425" y="2566988"/>
          <p14:tracePt t="36763" x="3763963" y="2566988"/>
          <p14:tracePt t="36766" x="3738563" y="2566988"/>
          <p14:tracePt t="36769" x="3721100" y="2566988"/>
          <p14:tracePt t="36771" x="3695700" y="2566988"/>
          <p14:tracePt t="36773" x="3678238" y="2566988"/>
          <p14:tracePt t="36779" x="3636963" y="2566988"/>
          <p14:tracePt t="36780" x="3611563" y="2566988"/>
          <p14:tracePt t="36784" x="3594100" y="2566988"/>
          <p14:tracePt t="36786" x="3568700" y="2566988"/>
          <p14:tracePt t="36788" x="3551238" y="2566988"/>
          <p14:tracePt t="36790" x="3525838" y="2566988"/>
          <p14:tracePt t="36790" x="3525838" y="2582863"/>
          <p14:tracePt t="36796" x="3482975" y="2582863"/>
          <p14:tracePt t="36796" x="3467100" y="2582863"/>
          <p14:tracePt t="36797" x="3441700" y="2582863"/>
          <p14:tracePt t="36800" x="3424238" y="2582863"/>
          <p14:tracePt t="36802" x="3398838" y="2582863"/>
          <p14:tracePt t="36804" x="3381375" y="2582863"/>
          <p14:tracePt t="36806" x="3355975" y="2582863"/>
          <p14:tracePt t="36808" x="3338513" y="2582863"/>
          <p14:tracePt t="36812" x="3270250" y="2600325"/>
          <p14:tracePt t="36814" x="3254375" y="2600325"/>
          <p14:tracePt t="36817" x="3228975" y="2600325"/>
          <p14:tracePt t="36819" x="3211513" y="2600325"/>
          <p14:tracePt t="36820" x="3186113" y="2600325"/>
          <p14:tracePt t="36823" x="3168650" y="2600325"/>
          <p14:tracePt t="36829" x="3127375" y="2600325"/>
          <p14:tracePt t="36830" x="3100388" y="2625725"/>
          <p14:tracePt t="36833" x="3084513" y="2625725"/>
          <p14:tracePt t="36835" x="3059113" y="2625725"/>
          <p14:tracePt t="36837" x="3041650" y="2625725"/>
          <p14:tracePt t="36839" x="3016250" y="2625725"/>
          <p14:tracePt t="36842" x="2998788" y="2625725"/>
          <p14:tracePt t="36846" x="2973388" y="2643188"/>
          <p14:tracePt t="36846" x="2955925" y="2643188"/>
          <p14:tracePt t="36848" x="2930525" y="2643188"/>
          <p14:tracePt t="36851" x="2914650" y="2643188"/>
          <p14:tracePt t="36854" x="2889250" y="2643188"/>
          <p14:tracePt t="36856" x="2871788" y="2643188"/>
          <p14:tracePt t="36862" x="2828925" y="2643188"/>
          <p14:tracePt t="36863" x="2803525" y="2668588"/>
          <p14:tracePt t="36865" x="2786063" y="2668588"/>
          <p14:tracePt t="36866" x="2760663" y="2668588"/>
          <p14:tracePt t="36870" x="2744788" y="2668588"/>
          <p14:tracePt t="36872" x="2719388" y="2668588"/>
          <p14:tracePt t="36874" x="2701925" y="2668588"/>
          <p14:tracePt t="36879" x="2676525" y="2668588"/>
          <p14:tracePt t="36897" x="2633663" y="2668588"/>
          <p14:tracePt t="36897" x="2616200" y="2668588"/>
          <p14:tracePt t="36901" x="2590800" y="2668588"/>
          <p14:tracePt t="36904" x="2574925" y="2668588"/>
          <p14:tracePt t="36907" x="2549525" y="2668588"/>
          <p14:tracePt t="36913" x="2532063" y="2686050"/>
          <p14:tracePt t="36913" x="2506663" y="2686050"/>
          <p14:tracePt t="36917" x="2489200" y="2686050"/>
          <p14:tracePt t="36920" x="2463800" y="2686050"/>
          <p14:tracePt t="36923" x="2446338" y="2686050"/>
          <p14:tracePt t="36929" x="2420938" y="2686050"/>
          <p14:tracePt t="36930" x="2405063" y="2686050"/>
          <p14:tracePt t="36933" x="2379663" y="2686050"/>
          <p14:tracePt t="36936" x="2362200" y="2686050"/>
          <p14:tracePt t="36936" x="2362200" y="2711450"/>
          <p14:tracePt t="36938" x="2336800" y="2711450"/>
          <p14:tracePt t="36941" x="2319338" y="2711450"/>
          <p14:tracePt t="36945" x="2293938" y="2711450"/>
          <p14:tracePt t="36947" x="2276475" y="2711450"/>
          <p14:tracePt t="36950" x="2251075" y="2711450"/>
          <p14:tracePt t="36953" x="2235200" y="2711450"/>
          <p14:tracePt t="36956" x="2208213" y="2727325"/>
          <p14:tracePt t="36962" x="2192338" y="2727325"/>
          <p14:tracePt t="36963" x="2166938" y="2727325"/>
          <p14:tracePt t="36964" x="2149475" y="2727325"/>
          <p14:tracePt t="36968" x="2124075" y="2727325"/>
          <p14:tracePt t="36970" x="2106613" y="2727325"/>
          <p14:tracePt t="36973" x="2081213" y="2727325"/>
          <p14:tracePt t="36973" x="2081213" y="2752725"/>
          <p14:tracePt t="36978" x="2065338" y="2752725"/>
          <p14:tracePt t="36980" x="2038350" y="2752725"/>
          <p14:tracePt t="36982" x="2022475" y="2752725"/>
          <p14:tracePt t="36984" x="1997075" y="2752725"/>
          <p14:tracePt t="36988" x="1979613" y="2752725"/>
          <p14:tracePt t="36988" x="1979613" y="2770188"/>
          <p14:tracePt t="36991" x="1954213" y="2770188"/>
          <p14:tracePt t="36995" x="1936750" y="2770188"/>
          <p14:tracePt t="36997" x="1911350" y="2770188"/>
          <p14:tracePt t="37001" x="1893888" y="2770188"/>
          <p14:tracePt t="37002" x="1893888" y="2795588"/>
          <p14:tracePt t="37005" x="1868488" y="2795588"/>
          <p14:tracePt t="37012" x="1852613" y="2795588"/>
          <p14:tracePt t="37013" x="1827213" y="2813050"/>
          <p14:tracePt t="37017" x="1809750" y="2813050"/>
          <p14:tracePt t="37024" x="1784350" y="2813050"/>
          <p14:tracePt t="37030" x="1766888" y="2813050"/>
          <p14:tracePt t="37033" x="1766888" y="2838450"/>
          <p14:tracePt t="37041" x="1741488" y="2838450"/>
          <p14:tracePt t="37068" x="1724025" y="2838450"/>
          <p14:tracePt t="37090" x="1724025" y="2855913"/>
          <p14:tracePt t="37096" x="1698625" y="2855913"/>
          <p14:tracePt t="37114" x="1682750" y="2855913"/>
          <p14:tracePt t="37126" x="1657350" y="2855913"/>
          <p14:tracePt t="37137" x="1639888" y="2855913"/>
          <p14:tracePt t="37149" x="1614488" y="2855913"/>
          <p14:tracePt t="37162" x="1597025" y="2881313"/>
          <p14:tracePt t="37175" x="1571625" y="2881313"/>
          <p14:tracePt t="37444" x="1589088" y="2881313"/>
          <p14:tracePt t="37799" x="1614488" y="2881313"/>
          <p14:tracePt t="37812" x="1631950" y="2881313"/>
          <p14:tracePt t="37820" x="1657350" y="2881313"/>
          <p14:tracePt t="37831" x="1673225" y="2881313"/>
          <p14:tracePt t="37843" x="1698625" y="2881313"/>
          <p14:tracePt t="37853" x="1716088" y="2881313"/>
          <p14:tracePt t="37863" x="1741488" y="2881313"/>
          <p14:tracePt t="37871" x="1758950" y="2881313"/>
          <p14:tracePt t="37880" x="1784350" y="2881313"/>
          <p14:tracePt t="37897" x="1801813" y="2881313"/>
          <p14:tracePt t="37905" x="1827213" y="2881313"/>
          <p14:tracePt t="37920" x="1843088" y="2881313"/>
          <p14:tracePt t="37940" x="1868488" y="2881313"/>
          <p14:tracePt t="37958" x="1885950" y="2881313"/>
          <p14:tracePt t="37971" x="1911350" y="2881313"/>
          <p14:tracePt t="37986" x="1928813" y="2881313"/>
          <p14:tracePt t="37996" x="1954213" y="2881313"/>
          <p14:tracePt t="38005" x="1971675" y="2881313"/>
          <p14:tracePt t="38022" x="1997075" y="2881313"/>
          <p14:tracePt t="38035" x="2012950" y="2881313"/>
          <p14:tracePt t="38046" x="2038350" y="2881313"/>
          <p14:tracePt t="38056" x="2055813" y="2881313"/>
          <p14:tracePt t="38064" x="2081213" y="2881313"/>
          <p14:tracePt t="38075" x="2098675" y="2881313"/>
          <p14:tracePt t="38085" x="2124075" y="2881313"/>
          <p14:tracePt t="38096" x="2141538" y="2881313"/>
          <p14:tracePt t="38113" x="2166938" y="2881313"/>
          <p14:tracePt t="38130" x="2182813" y="2881313"/>
          <p14:tracePt t="38146" x="2208213" y="2881313"/>
          <p14:tracePt t="38163" x="2225675" y="2881313"/>
          <p14:tracePt t="38167" x="2251075" y="2881313"/>
          <p14:tracePt t="38174" x="2268538" y="2881313"/>
          <p14:tracePt t="38180" x="2293938" y="2881313"/>
          <p14:tracePt t="38187" x="2311400" y="2881313"/>
          <p14:tracePt t="38194" x="2336800" y="2881313"/>
          <p14:tracePt t="38197" x="2352675" y="2881313"/>
          <p14:tracePt t="38204" x="2379663" y="2881313"/>
          <p14:tracePt t="38212" x="2395538" y="2881313"/>
          <p14:tracePt t="38214" x="2420938" y="2881313"/>
          <p14:tracePt t="38220" x="2438400" y="2881313"/>
          <p14:tracePt t="38228" x="2463800" y="2881313"/>
          <p14:tracePt t="38232" x="2481263" y="2881313"/>
          <p14:tracePt t="38240" x="2506663" y="2881313"/>
          <p14:tracePt t="38245" x="2506663" y="2863850"/>
          <p14:tracePt t="38249" x="2524125" y="2863850"/>
          <p14:tracePt t="38263" x="2549525" y="2863850"/>
          <p14:tracePt t="38279" x="2565400" y="2863850"/>
          <p14:tracePt t="38301" x="2590800" y="2863850"/>
          <p14:tracePt t="38321" x="2608263" y="2863850"/>
          <p14:tracePt t="38337" x="2633663" y="2863850"/>
          <p14:tracePt t="38351" x="2651125" y="2863850"/>
          <p14:tracePt t="38380" x="2676525" y="2863850"/>
          <p14:tracePt t="38421" x="2693988" y="2863850"/>
          <p14:tracePt t="38442" x="2719388" y="2863850"/>
          <p14:tracePt t="38456" x="2735263" y="2863850"/>
          <p14:tracePt t="38466" x="2760663" y="2863850"/>
          <p14:tracePt t="38478" x="2778125" y="2863850"/>
          <p14:tracePt t="38490" x="2803525" y="2863850"/>
          <p14:tracePt t="38508" x="2820988" y="2863850"/>
          <p14:tracePt t="38521" x="2846388" y="2863850"/>
          <p14:tracePt t="38535" x="2863850" y="2863850"/>
          <p14:tracePt t="38546" x="2889250" y="2863850"/>
          <p14:tracePt t="38555" x="2905125" y="2863850"/>
          <p14:tracePt t="38563" x="2930525" y="2863850"/>
          <p14:tracePt t="38569" x="2947988" y="2863850"/>
          <p14:tracePt t="38579" x="2973388" y="2863850"/>
          <p14:tracePt t="38581" x="2990850" y="2863850"/>
          <p14:tracePt t="38588" x="3016250" y="2863850"/>
          <p14:tracePt t="38596" x="3033713" y="2863850"/>
          <p14:tracePt t="38599" x="3059113" y="2863850"/>
          <p14:tracePt t="38605" x="3074988" y="2863850"/>
          <p14:tracePt t="38612" x="3100388" y="2863850"/>
          <p14:tracePt t="38617" x="3117850" y="2863850"/>
          <p14:tracePt t="38625" x="3143250" y="2863850"/>
          <p14:tracePt t="38634" x="3160713" y="2863850"/>
          <p14:tracePt t="38641" x="3186113" y="2863850"/>
          <p14:tracePt t="38646" x="3203575" y="2863850"/>
          <p14:tracePt t="38654" x="3228975" y="2863850"/>
          <p14:tracePt t="38662" x="3244850" y="2863850"/>
          <p14:tracePt t="38668" x="3270250" y="2863850"/>
          <p14:tracePt t="38679" x="3287713" y="2863850"/>
          <p14:tracePt t="38685" x="3313113" y="2863850"/>
          <p14:tracePt t="38696" x="3330575" y="2863850"/>
          <p14:tracePt t="38699" x="3355975" y="2863850"/>
          <p14:tracePt t="38713" x="3373438" y="2863850"/>
          <p14:tracePt t="38733" x="3398838" y="2863850"/>
          <p14:tracePt t="38751" x="3414713" y="2863850"/>
          <p14:tracePt t="38762" x="3441700" y="2863850"/>
          <p14:tracePt t="38767" x="3457575" y="2863850"/>
          <p14:tracePt t="38773" x="3482975" y="2863850"/>
          <p14:tracePt t="38779" x="3500438" y="2881313"/>
          <p14:tracePt t="38781" x="3525838" y="2881313"/>
          <p14:tracePt t="38787" x="3543300" y="2881313"/>
          <p14:tracePt t="38795" x="3568700" y="2881313"/>
          <p14:tracePt t="38796" x="3586163" y="2881313"/>
          <p14:tracePt t="38803" x="3611563" y="2881313"/>
          <p14:tracePt t="38813" x="3627438" y="2881313"/>
          <p14:tracePt t="38819" x="3652838" y="2881313"/>
          <p14:tracePt t="38828" x="3670300" y="2881313"/>
          <p14:tracePt t="38834" x="3695700" y="2881313"/>
          <p14:tracePt t="38841" x="3713163" y="2881313"/>
          <p14:tracePt t="38849" x="3738563" y="2881313"/>
          <p14:tracePt t="38855" x="3756025" y="2881313"/>
          <p14:tracePt t="38863" x="3781425" y="2881313"/>
          <p14:tracePt t="38869" x="3797300" y="2881313"/>
          <p14:tracePt t="38878" x="3822700" y="2881313"/>
          <p14:tracePt t="38886" x="3840163" y="2881313"/>
          <p14:tracePt t="38990" x="3865563" y="2881313"/>
          <p14:tracePt t="38992" x="3883025" y="2881313"/>
          <p14:tracePt t="38995" x="3908425" y="2881313"/>
          <p14:tracePt t="38999" x="3925888" y="2863850"/>
          <p14:tracePt t="39002" x="3951288" y="2863850"/>
          <p14:tracePt t="39006" x="3967163" y="2863850"/>
          <p14:tracePt t="39012" x="3992563" y="2863850"/>
          <p14:tracePt t="39013" x="4010025" y="2863850"/>
          <p14:tracePt t="39015" x="4035425" y="2863850"/>
          <p14:tracePt t="39021" x="4052888" y="2863850"/>
          <p14:tracePt t="39025" x="4078288" y="2863850"/>
          <p14:tracePt t="39029" x="4095750" y="2863850"/>
          <p14:tracePt t="39036" x="4121150" y="2863850"/>
          <p14:tracePt t="39046" x="4137025" y="2863850"/>
          <p14:tracePt t="39103" x="4162425" y="2863850"/>
          <p14:tracePt t="39112" x="4179888" y="2863850"/>
          <p14:tracePt t="39118" x="4205288" y="2863850"/>
          <p14:tracePt t="39124" x="4222750" y="2863850"/>
          <p14:tracePt t="39130" x="4248150" y="2863850"/>
          <p14:tracePt t="39137" x="4265613" y="2863850"/>
          <p14:tracePt t="39145" x="4291013" y="2863850"/>
          <p14:tracePt t="39151" x="4306888" y="2863850"/>
          <p14:tracePt t="39158" x="4332288" y="2863850"/>
          <p14:tracePt t="39164" x="4349750" y="2863850"/>
          <p14:tracePt t="39179" x="4375150" y="2863850"/>
          <p14:tracePt t="39200" x="4392613" y="2863850"/>
          <p14:tracePt t="39220" x="4418013" y="2863850"/>
          <p14:tracePt t="39230" x="4435475" y="2863850"/>
          <p14:tracePt t="39236" x="4460875" y="2863850"/>
          <p14:tracePt t="39245" x="4476750" y="2863850"/>
          <p14:tracePt t="39248" x="4503738" y="2863850"/>
          <p14:tracePt t="39253" x="4519613" y="2863850"/>
          <p14:tracePt t="39261" x="4545013" y="2863850"/>
          <p14:tracePt t="39265" x="4562475" y="2863850"/>
          <p14:tracePt t="39271" x="4587875" y="2863850"/>
          <p14:tracePt t="39280" x="4605338" y="2863850"/>
          <p14:tracePt t="39288" x="4630738" y="2863850"/>
          <p14:tracePt t="39300" x="4646613" y="2863850"/>
          <p14:tracePt t="39312" x="4673600" y="2863850"/>
          <p14:tracePt t="39313" x="4673600" y="2881313"/>
          <p14:tracePt t="39319" x="4689475" y="2881313"/>
          <p14:tracePt t="39329" x="4714875" y="2881313"/>
          <p14:tracePt t="39335" x="4732338" y="2881313"/>
          <p14:tracePt t="39341" x="4757738" y="2881313"/>
          <p14:tracePt t="39346" x="4775200" y="2881313"/>
          <p14:tracePt t="39353" x="4800600" y="2897188"/>
          <p14:tracePt t="39358" x="4818063" y="2897188"/>
          <p14:tracePt t="39363" x="4843463" y="2897188"/>
          <p14:tracePt t="39368" x="4859338" y="2897188"/>
          <p14:tracePt t="39374" x="4884738" y="2897188"/>
          <p14:tracePt t="39380" x="4902200" y="2897188"/>
          <p14:tracePt t="39388" x="4927600" y="2897188"/>
          <p14:tracePt t="39396" x="4945063" y="2897188"/>
          <p14:tracePt t="39403" x="4970463" y="2897188"/>
          <p14:tracePt t="39413" x="4987925" y="2897188"/>
          <p14:tracePt t="39418" x="5013325" y="2897188"/>
          <p14:tracePt t="39425" x="5029200" y="2897188"/>
          <p14:tracePt t="39432" x="5054600" y="2897188"/>
          <p14:tracePt t="39440" x="5072063" y="2897188"/>
          <p14:tracePt t="39451" x="5097463" y="2897188"/>
          <p14:tracePt t="39463" x="5114925" y="2897188"/>
          <p14:tracePt t="39473" x="5140325" y="2897188"/>
          <p14:tracePt t="39480" x="5140325" y="2922588"/>
          <p14:tracePt t="39491" x="5157788" y="2922588"/>
          <p14:tracePt t="39620" x="5157788" y="2940050"/>
          <p14:tracePt t="39621" x="5140325" y="2940050"/>
          <p14:tracePt t="39629" x="5122863" y="2940050"/>
          <p14:tracePt t="39635" x="5097463" y="2940050"/>
          <p14:tracePt t="39640" x="5080000" y="2965450"/>
          <p14:tracePt t="39645" x="5054600" y="2965450"/>
          <p14:tracePt t="39647" x="5038725" y="2965450"/>
          <p14:tracePt t="39651" x="5013325" y="2965450"/>
          <p14:tracePt t="39654" x="5013325" y="2982913"/>
          <p14:tracePt t="39654" x="4995863" y="2982913"/>
          <p14:tracePt t="39657" x="4970463" y="2982913"/>
          <p14:tracePt t="39662" x="4953000" y="2982913"/>
          <p14:tracePt t="39663" x="4927600" y="2982913"/>
          <p14:tracePt t="39667" x="4910138" y="2982913"/>
          <p14:tracePt t="39670" x="4884738" y="2982913"/>
          <p14:tracePt t="39671" x="4868863" y="2982913"/>
          <p14:tracePt t="39675" x="4843463" y="2982913"/>
          <p14:tracePt t="39679" x="4826000" y="2982913"/>
          <p14:tracePt t="39680" x="4800600" y="2982913"/>
          <p14:tracePt t="39683" x="4783138" y="2982913"/>
          <p14:tracePt t="39683" x="4783138" y="3008313"/>
          <p14:tracePt t="39685" x="4757738" y="3008313"/>
          <p14:tracePt t="39686" x="4740275" y="3008313"/>
          <p14:tracePt t="39688" x="4714875" y="3008313"/>
          <p14:tracePt t="39690" x="4699000" y="3008313"/>
          <p14:tracePt t="39714" x="4673600" y="3008313"/>
          <p14:tracePt t="39715" x="4656138" y="3008313"/>
          <p14:tracePt t="39717" x="4630738" y="3008313"/>
          <p14:tracePt t="39719" x="4613275" y="3008313"/>
          <p14:tracePt t="39721" x="4587875" y="3008313"/>
          <p14:tracePt t="39724" x="4570413" y="3008313"/>
          <p14:tracePt t="39728" x="4545013" y="3008313"/>
          <p14:tracePt t="39730" x="4529138" y="3008313"/>
          <p14:tracePt t="39730" x="4503738" y="3008313"/>
          <p14:tracePt t="39733" x="4486275" y="3025775"/>
          <p14:tracePt t="39735" x="4460875" y="3025775"/>
          <p14:tracePt t="39736" x="4443413" y="3025775"/>
          <p14:tracePt t="39739" x="4418013" y="3025775"/>
          <p14:tracePt t="39745" x="4375150" y="3025775"/>
          <p14:tracePt t="39746" x="4359275" y="3025775"/>
          <p14:tracePt t="39747" x="4332288" y="3025775"/>
          <p14:tracePt t="39751" x="4316413" y="3025775"/>
          <p14:tracePt t="39753" x="4291013" y="3025775"/>
          <p14:tracePt t="39755" x="4273550" y="3051175"/>
          <p14:tracePt t="39757" x="4248150" y="3051175"/>
          <p14:tracePt t="39761" x="4230688" y="3051175"/>
          <p14:tracePt t="39763" x="4205288" y="3051175"/>
          <p14:tracePt t="39763" x="4187825" y="3051175"/>
          <p14:tracePt t="39765" x="4162425" y="3051175"/>
          <p14:tracePt t="39768" x="4146550" y="3051175"/>
          <p14:tracePt t="39770" x="4121150" y="3051175"/>
          <p14:tracePt t="39771" x="4103688" y="3051175"/>
          <p14:tracePt t="39773" x="4078288" y="3051175"/>
          <p14:tracePt t="39779" x="4017963" y="3067050"/>
          <p14:tracePt t="39781" x="3992563" y="3067050"/>
          <p14:tracePt t="39784" x="3976688" y="3067050"/>
          <p14:tracePt t="39786" x="3951288" y="3067050"/>
          <p14:tracePt t="39788" x="3933825" y="3067050"/>
          <p14:tracePt t="39790" x="3908425" y="3067050"/>
          <p14:tracePt t="39792" x="3890963" y="3067050"/>
          <p14:tracePt t="39796" x="3865563" y="3094038"/>
          <p14:tracePt t="39796" x="3848100" y="3094038"/>
          <p14:tracePt t="39799" x="3822700" y="3094038"/>
          <p14:tracePt t="39801" x="3806825" y="3094038"/>
          <p14:tracePt t="39804" x="3781425" y="3094038"/>
          <p14:tracePt t="39805" x="3763963" y="3094038"/>
          <p14:tracePt t="39812" x="3721100" y="3109913"/>
          <p14:tracePt t="39813" x="3695700" y="3109913"/>
          <p14:tracePt t="39816" x="3678238" y="3109913"/>
          <p14:tracePt t="39818" x="3652838" y="3109913"/>
          <p14:tracePt t="39820" x="3636963" y="3109913"/>
          <p14:tracePt t="39821" x="3611563" y="3109913"/>
          <p14:tracePt t="39824" x="3594100" y="3109913"/>
          <p14:tracePt t="39829" x="3568700" y="3109913"/>
          <p14:tracePt t="39830" x="3551238" y="3135313"/>
          <p14:tracePt t="39830" x="3525838" y="3135313"/>
          <p14:tracePt t="39833" x="3508375" y="3135313"/>
          <p14:tracePt t="39835" x="3482975" y="3135313"/>
          <p14:tracePt t="39836" x="3467100" y="3135313"/>
          <p14:tracePt t="39839" x="3441700" y="3135313"/>
          <p14:tracePt t="39841" x="3424238" y="3135313"/>
          <p14:tracePt t="39846" x="3381375" y="3135313"/>
          <p14:tracePt t="39846" x="3355975" y="3152775"/>
          <p14:tracePt t="39848" x="3338513" y="3152775"/>
          <p14:tracePt t="39856" x="3313113" y="3152775"/>
          <p14:tracePt t="39862" x="3297238" y="3152775"/>
          <p14:tracePt t="39880" x="3254375" y="3152775"/>
          <p14:tracePt t="39882" x="3228975" y="3152775"/>
          <p14:tracePt t="39887" x="3211513" y="3152775"/>
          <p14:tracePt t="39890" x="3186113" y="3152775"/>
          <p14:tracePt t="39896" x="3168650" y="3178175"/>
          <p14:tracePt t="39896" x="3143250" y="3178175"/>
          <p14:tracePt t="39901" x="3127375" y="3178175"/>
          <p14:tracePt t="39904" x="3100388" y="3178175"/>
          <p14:tracePt t="39912" x="3084513" y="3178175"/>
          <p14:tracePt t="39913" x="3059113" y="3178175"/>
          <p14:tracePt t="39914" x="3041650" y="3178175"/>
          <p14:tracePt t="39919" x="3016250" y="3178175"/>
          <p14:tracePt t="39921" x="2998788" y="3178175"/>
          <p14:tracePt t="39925" x="2973388" y="3178175"/>
          <p14:tracePt t="39929" x="2930525" y="3178175"/>
          <p14:tracePt t="39933" x="2914650" y="3178175"/>
          <p14:tracePt t="39935" x="2889250" y="3178175"/>
          <p14:tracePt t="39939" x="2871788" y="3178175"/>
          <p14:tracePt t="39941" x="2846388" y="3178175"/>
          <p14:tracePt t="39945" x="2828925" y="3178175"/>
          <p14:tracePt t="39947" x="2803525" y="3178175"/>
          <p14:tracePt t="39948" x="2786063" y="3178175"/>
          <p14:tracePt t="39951" x="2760663" y="3178175"/>
          <p14:tracePt t="39954" x="2760663" y="3195638"/>
          <p14:tracePt t="39954" x="2744788" y="3195638"/>
          <p14:tracePt t="39957" x="2719388" y="3195638"/>
          <p14:tracePt t="39963" x="2676525" y="3195638"/>
          <p14:tracePt t="39963" x="2659063" y="3195638"/>
          <p14:tracePt t="39967" x="2633663" y="3195638"/>
          <p14:tracePt t="39970" x="2616200" y="3195638"/>
          <p14:tracePt t="39973" x="2590800" y="3195638"/>
          <p14:tracePt t="39978" x="2574925" y="3195638"/>
          <p14:tracePt t="39980" x="2549525" y="3195638"/>
          <p14:tracePt t="39984" x="2532063" y="3195638"/>
          <p14:tracePt t="39988" x="2506663" y="3195638"/>
          <p14:tracePt t="39991" x="2489200" y="3195638"/>
          <p14:tracePt t="39996" x="2463800" y="3195638"/>
          <p14:tracePt t="40000" x="2446338" y="3195638"/>
          <p14:tracePt t="40003" x="2420938" y="3195638"/>
          <p14:tracePt t="40008" x="2405063" y="3195638"/>
          <p14:tracePt t="40012" x="2379663" y="3195638"/>
          <p14:tracePt t="40014" x="2362200" y="3195638"/>
          <p14:tracePt t="40018" x="2336800" y="3195638"/>
          <p14:tracePt t="40021" x="2319338" y="3195638"/>
          <p14:tracePt t="40025" x="2293938" y="3195638"/>
          <p14:tracePt t="40029" x="2276475" y="3195638"/>
          <p14:tracePt t="40030" x="2251075" y="3195638"/>
          <p14:tracePt t="40033" x="2251075" y="3221038"/>
          <p14:tracePt t="40035" x="2235200" y="3221038"/>
          <p14:tracePt t="40039" x="2208213" y="3221038"/>
          <p14:tracePt t="40045" x="2192338" y="3221038"/>
          <p14:tracePt t="40048" x="2166938" y="3221038"/>
          <p14:tracePt t="40051" x="2149475" y="3221038"/>
          <p14:tracePt t="40057" x="2124075" y="3221038"/>
          <p14:tracePt t="40062" x="2106613" y="3221038"/>
          <p14:tracePt t="40065" x="2081213" y="3221038"/>
          <p14:tracePt t="40071" x="2065338" y="3221038"/>
          <p14:tracePt t="40074" x="2065338" y="3238500"/>
          <p14:tracePt t="40078" x="2038350" y="3238500"/>
          <p14:tracePt t="40083" x="2022475" y="3238500"/>
          <p14:tracePt t="40088" x="1997075" y="3238500"/>
          <p14:tracePt t="40096" x="1979613" y="3238500"/>
          <p14:tracePt t="40102" x="1954213" y="3238500"/>
          <p14:tracePt t="40112" x="1936750" y="3238500"/>
          <p14:tracePt t="40123" x="1911350" y="3238500"/>
          <p14:tracePt t="40135" x="1893888" y="3238500"/>
          <p14:tracePt t="40145" x="1893888" y="3263900"/>
          <p14:tracePt t="40149" x="1868488" y="3263900"/>
          <p14:tracePt t="40158" x="1852613" y="3263900"/>
          <p14:tracePt t="40167" x="1827213" y="3263900"/>
          <p14:tracePt t="40174" x="1809750" y="3263900"/>
          <p14:tracePt t="40180" x="1784350" y="3263900"/>
          <p14:tracePt t="40299" x="1766888" y="3263900"/>
          <p14:tracePt t="40490" x="1784350" y="3263900"/>
          <p14:tracePt t="40522" x="1801813" y="3263900"/>
          <p14:tracePt t="40551" x="1801813" y="3246438"/>
          <p14:tracePt t="40682" x="1827213" y="3246438"/>
          <p14:tracePt t="40691" x="1843088" y="3246438"/>
          <p14:tracePt t="40696" x="1868488" y="3246438"/>
          <p14:tracePt t="40701" x="1885950" y="3246438"/>
          <p14:tracePt t="40706" x="1911350" y="3246438"/>
          <p14:tracePt t="40712" x="1928813" y="3246438"/>
          <p14:tracePt t="40716" x="1954213" y="3246438"/>
          <p14:tracePt t="40720" x="1971675" y="3246438"/>
          <p14:tracePt t="40724" x="1997075" y="3246438"/>
          <p14:tracePt t="40729" x="2012950" y="3246438"/>
          <p14:tracePt t="40732" x="2038350" y="3246438"/>
          <p14:tracePt t="40736" x="2055813" y="3246438"/>
          <p14:tracePt t="40740" x="2081213" y="3246438"/>
          <p14:tracePt t="40746" x="2098675" y="3246438"/>
          <p14:tracePt t="40750" x="2124075" y="3246438"/>
          <p14:tracePt t="40756" x="2141538" y="3246438"/>
          <p14:tracePt t="40762" x="2166938" y="3246438"/>
          <p14:tracePt t="40763" x="2182813" y="3246438"/>
          <p14:tracePt t="40770" x="2208213" y="3246438"/>
          <p14:tracePt t="40775" x="2225675" y="3246438"/>
          <p14:tracePt t="40779" x="2251075" y="3246438"/>
          <p14:tracePt t="40785" x="2268538" y="3246438"/>
          <p14:tracePt t="40790" x="2293938" y="3246438"/>
          <p14:tracePt t="40795" x="2311400" y="3246438"/>
          <p14:tracePt t="40798" x="2336800" y="3246438"/>
          <p14:tracePt t="40803" x="2352675" y="3246438"/>
          <p14:tracePt t="40807" x="2379663" y="3246438"/>
          <p14:tracePt t="40812" x="2395538" y="3246438"/>
          <p14:tracePt t="40814" x="2420938" y="3246438"/>
          <p14:tracePt t="40819" x="2438400" y="3263900"/>
          <p14:tracePt t="40822" x="2463800" y="3263900"/>
          <p14:tracePt t="40828" x="2481263" y="3263900"/>
          <p14:tracePt t="40830" x="2506663" y="3263900"/>
          <p14:tracePt t="40832" x="2524125" y="3263900"/>
          <p14:tracePt t="40836" x="2549525" y="3263900"/>
          <p14:tracePt t="40839" x="2565400" y="3263900"/>
          <p14:tracePt t="40844" x="2590800" y="3263900"/>
          <p14:tracePt t="40846" x="2608263" y="3263900"/>
          <p14:tracePt t="40849" x="2633663" y="3263900"/>
          <p14:tracePt t="40853" x="2651125" y="3263900"/>
          <p14:tracePt t="40856" x="2676525" y="3263900"/>
          <p14:tracePt t="40863" x="2693988" y="3263900"/>
          <p14:tracePt t="40863" x="2719388" y="3263900"/>
          <p14:tracePt t="40865" x="2735263" y="3263900"/>
          <p14:tracePt t="40869" x="2760663" y="3263900"/>
          <p14:tracePt t="40873" x="2778125" y="3263900"/>
          <p14:tracePt t="40878" x="2803525" y="3263900"/>
          <p14:tracePt t="40880" x="2820988" y="3263900"/>
          <p14:tracePt t="40897" x="2905125" y="3263900"/>
          <p14:tracePt t="40898" x="2930525" y="3263900"/>
          <p14:tracePt t="40903" x="2947988" y="3263900"/>
          <p14:tracePt t="40907" x="2973388" y="3263900"/>
          <p14:tracePt t="40912" x="2990850" y="3263900"/>
          <p14:tracePt t="40913" x="3016250" y="3263900"/>
          <p14:tracePt t="40919" x="3033713" y="3263900"/>
          <p14:tracePt t="40923" x="3059113" y="3263900"/>
          <p14:tracePt t="40929" x="3074988" y="3263900"/>
          <p14:tracePt t="40934" x="3100388" y="3263900"/>
          <p14:tracePt t="40940" x="3117850" y="3263900"/>
          <p14:tracePt t="40946" x="3143250" y="3263900"/>
          <p14:tracePt t="40956" x="3160713" y="3263900"/>
          <p14:tracePt t="40966" x="3186113" y="3263900"/>
          <p14:tracePt t="40974" x="3203575" y="3263900"/>
          <p14:tracePt t="40981" x="3228975" y="3263900"/>
          <p14:tracePt t="40990" x="3244850" y="3263900"/>
          <p14:tracePt t="40995" x="3244850" y="3246438"/>
          <p14:tracePt t="40996" x="3270250" y="3246438"/>
          <p14:tracePt t="41001" x="3287713" y="3246438"/>
          <p14:tracePt t="41008" x="3313113" y="3246438"/>
          <p14:tracePt t="41014" x="3330575" y="3246438"/>
          <p14:tracePt t="41020" x="3355975" y="3246438"/>
          <p14:tracePt t="41025" x="3373438" y="3246438"/>
          <p14:tracePt t="41029" x="3398838" y="3246438"/>
          <p14:tracePt t="41034" x="3414713" y="3246438"/>
          <p14:tracePt t="41040" x="3441700" y="3246438"/>
          <p14:tracePt t="41040" x="3441700" y="3221038"/>
          <p14:tracePt t="41046" x="3457575" y="3221038"/>
          <p14:tracePt t="41050" x="3482975" y="3221038"/>
          <p14:tracePt t="41056" x="3500438" y="3221038"/>
          <p14:tracePt t="41062" x="3525838" y="3221038"/>
          <p14:tracePt t="41063" x="3525838" y="3203575"/>
          <p14:tracePt t="41065" x="3543300" y="3203575"/>
          <p14:tracePt t="41128" x="3568700" y="3203575"/>
          <p14:tracePt t="41140" x="3586163" y="3203575"/>
          <p14:tracePt t="41152" x="3611563" y="3203575"/>
          <p14:tracePt t="41162" x="3627438" y="3203575"/>
          <p14:tracePt t="41172" x="3652838" y="3203575"/>
          <p14:tracePt t="41180" x="3670300" y="3203575"/>
          <p14:tracePt t="41187" x="3695700" y="3203575"/>
          <p14:tracePt t="41196" x="3713163" y="3203575"/>
          <p14:tracePt t="41204" x="3738563" y="3203575"/>
          <p14:tracePt t="41216" x="3756025" y="3203575"/>
          <p14:tracePt t="41230" x="3781425" y="3203575"/>
          <p14:tracePt t="41256" x="3797300" y="3203575"/>
          <p14:tracePt t="41280" x="3822700" y="3203575"/>
          <p14:tracePt t="41288" x="3840163" y="3203575"/>
          <p14:tracePt t="41297" x="3865563" y="3203575"/>
          <p14:tracePt t="41300" x="3865563" y="3178175"/>
          <p14:tracePt t="41312" x="3883025" y="3178175"/>
          <p14:tracePt t="41329" x="3908425" y="3178175"/>
          <p14:tracePt t="41383" x="3925888" y="3178175"/>
          <p14:tracePt t="41405" x="3951288" y="3178175"/>
          <p14:tracePt t="41522" x="3967163" y="3178175"/>
          <p14:tracePt t="41566" x="3992563" y="3178175"/>
          <p14:tracePt t="41581" x="3992563" y="3195638"/>
          <p14:tracePt t="41585" x="4010025" y="3195638"/>
          <p14:tracePt t="41599" x="4035425" y="3195638"/>
          <p14:tracePt t="41612" x="4052888" y="3195638"/>
          <p14:tracePt t="41621" x="4078288" y="3195638"/>
          <p14:tracePt t="41630" x="4095750" y="3195638"/>
          <p14:tracePt t="41641" x="4121150" y="3195638"/>
          <p14:tracePt t="41673" x="4137025" y="3195638"/>
          <p14:tracePt t="41750" x="4162425" y="3195638"/>
          <p14:tracePt t="41791" x="4179888" y="3195638"/>
          <p14:tracePt t="41800" x="4179888" y="3178175"/>
          <p14:tracePt t="41840" x="4205288" y="3178175"/>
          <p14:tracePt t="41888" x="4205288" y="3160713"/>
          <p14:tracePt t="41901" x="4222750" y="3160713"/>
          <p14:tracePt t="41919" x="4248150" y="3160713"/>
          <p14:tracePt t="41920" x="4248150" y="3135313"/>
          <p14:tracePt t="41984" x="4265613" y="3135313"/>
          <p14:tracePt t="41991" x="4265613" y="3119438"/>
          <p14:tracePt t="42076" x="4265613" y="3094038"/>
          <p14:tracePt t="42140" x="4248150" y="3094038"/>
          <p14:tracePt t="42241" x="4230688" y="3094038"/>
          <p14:tracePt t="42271" x="4205288" y="3094038"/>
          <p14:tracePt t="42286" x="4187825" y="3094038"/>
          <p14:tracePt t="42299" x="4162425" y="3094038"/>
          <p14:tracePt t="42307" x="4146550" y="3094038"/>
          <p14:tracePt t="42313" x="4121150" y="3094038"/>
          <p14:tracePt t="42319" x="4103688" y="3094038"/>
          <p14:tracePt t="42324" x="4078288" y="3094038"/>
          <p14:tracePt t="42329" x="4060825" y="3094038"/>
          <p14:tracePt t="42331" x="4035425" y="3094038"/>
          <p14:tracePt t="42336" x="4017963" y="3094038"/>
          <p14:tracePt t="42339" x="3992563" y="3094038"/>
          <p14:tracePt t="42341" x="3976688" y="3094038"/>
          <p14:tracePt t="42345" x="3951288" y="3094038"/>
          <p14:tracePt t="42347" x="3933825" y="3094038"/>
          <p14:tracePt t="42350" x="3908425" y="3094038"/>
          <p14:tracePt t="42353" x="3890963" y="3094038"/>
          <p14:tracePt t="42356" x="3865563" y="3094038"/>
          <p14:tracePt t="42363" x="3822700" y="3094038"/>
          <p14:tracePt t="42364" x="3806825" y="3094038"/>
          <p14:tracePt t="42367" x="3781425" y="3094038"/>
          <p14:tracePt t="42370" x="3763963" y="3094038"/>
          <p14:tracePt t="42373" x="3738563" y="3094038"/>
          <p14:tracePt t="42379" x="3695700" y="3094038"/>
          <p14:tracePt t="42380" x="3678238" y="3094038"/>
          <p14:tracePt t="42384" x="3652838" y="3094038"/>
          <p14:tracePt t="42387" x="3636963" y="3094038"/>
          <p14:tracePt t="42390" x="3611563" y="3094038"/>
          <p14:tracePt t="42396" x="3568700" y="3094038"/>
          <p14:tracePt t="42399" x="3551238" y="3094038"/>
          <p14:tracePt t="42402" x="3525838" y="3094038"/>
          <p14:tracePt t="42405" x="3508375" y="3094038"/>
          <p14:tracePt t="42407" x="3508375" y="3109913"/>
          <p14:tracePt t="42413" x="3467100" y="3109913"/>
          <p14:tracePt t="42415" x="3441700" y="3109913"/>
          <p14:tracePt t="42418" x="3424238" y="3109913"/>
          <p14:tracePt t="42421" x="3398838" y="3109913"/>
          <p14:tracePt t="42424" x="3381375" y="3109913"/>
          <p14:tracePt t="42429" x="3355975" y="3109913"/>
          <p14:tracePt t="42430" x="3338513" y="3135313"/>
          <p14:tracePt t="42431" x="3313113" y="3135313"/>
          <p14:tracePt t="42435" x="3297238" y="3135313"/>
          <p14:tracePt t="42438" x="3270250" y="3135313"/>
          <p14:tracePt t="42440" x="3254375" y="3135313"/>
          <p14:tracePt t="42446" x="3211513" y="3135313"/>
          <p14:tracePt t="42446" x="3186113" y="3135313"/>
          <p14:tracePt t="42448" x="3168650" y="3152775"/>
          <p14:tracePt t="42451" x="3143250" y="3152775"/>
          <p14:tracePt t="42457" x="3127375" y="3152775"/>
          <p14:tracePt t="42461" x="3100388" y="3152775"/>
          <p14:tracePt t="42463" x="3084513" y="3152775"/>
          <p14:tracePt t="42463" x="3059113" y="3152775"/>
          <p14:tracePt t="42465" x="3041650" y="3152775"/>
          <p14:tracePt t="42468" x="3016250" y="3152775"/>
          <p14:tracePt t="42470" x="3016250" y="3178175"/>
          <p14:tracePt t="42470" x="2998788" y="3178175"/>
          <p14:tracePt t="42473" x="2973388" y="3178175"/>
          <p14:tracePt t="42479" x="2930525" y="3178175"/>
          <p14:tracePt t="42480" x="2914650" y="3178175"/>
          <p14:tracePt t="42481" x="2889250" y="3178175"/>
          <p14:tracePt t="42485" x="2871788" y="3195638"/>
          <p14:tracePt t="42485" x="2846388" y="3195638"/>
          <p14:tracePt t="42489" x="2828925" y="3195638"/>
          <p14:tracePt t="42490" x="2803525" y="3195638"/>
          <p14:tracePt t="42496" x="2760663" y="3195638"/>
          <p14:tracePt t="42496" x="2744788" y="3221038"/>
          <p14:tracePt t="42500" x="2719388" y="3221038"/>
          <p14:tracePt t="42502" x="2701925" y="3221038"/>
          <p14:tracePt t="42505" x="2676525" y="3221038"/>
          <p14:tracePt t="42507" x="2659063" y="3221038"/>
          <p14:tracePt t="42513" x="2590800" y="3238500"/>
          <p14:tracePt t="42515" x="2574925" y="3238500"/>
          <p14:tracePt t="42519" x="2549525" y="3238500"/>
          <p14:tracePt t="42521" x="2532063" y="3238500"/>
          <p14:tracePt t="42524" x="2506663" y="3238500"/>
          <p14:tracePt t="42529" x="2489200" y="3238500"/>
          <p14:tracePt t="42530" x="2463800" y="3263900"/>
          <p14:tracePt t="42532" x="2446338" y="3263900"/>
          <p14:tracePt t="42536" x="2420938" y="3263900"/>
          <p14:tracePt t="42539" x="2405063" y="3263900"/>
          <p14:tracePt t="42545" x="2379663" y="3263900"/>
          <p14:tracePt t="42546" x="2362200" y="3263900"/>
          <p14:tracePt t="42548" x="2362200" y="3279775"/>
          <p14:tracePt t="42549" x="2336800" y="3279775"/>
          <p14:tracePt t="42554" x="2319338" y="3279775"/>
          <p14:tracePt t="42557" x="2293938" y="3279775"/>
          <p14:tracePt t="42562" x="2276475" y="3279775"/>
          <p14:tracePt t="42563" x="2251075" y="3279775"/>
          <p14:tracePt t="42568" x="2235200" y="3279775"/>
          <p14:tracePt t="42568" x="2235200" y="3305175"/>
          <p14:tracePt t="42571" x="2208213" y="3305175"/>
          <p14:tracePt t="42578" x="2192338" y="3305175"/>
          <p14:tracePt t="42580" x="2166938" y="3305175"/>
          <p14:tracePt t="42580" x="2166938" y="3322638"/>
          <p14:tracePt t="42584" x="2149475" y="3322638"/>
          <p14:tracePt t="42586" x="2124075" y="3322638"/>
          <p14:tracePt t="42590" x="2106613" y="3322638"/>
          <p14:tracePt t="42596" x="2065338" y="3348038"/>
          <p14:tracePt t="42598" x="2038350" y="3348038"/>
          <p14:tracePt t="42603" x="2022475" y="3348038"/>
          <p14:tracePt t="42607" x="1997075" y="3348038"/>
          <p14:tracePt t="42613" x="1979613" y="3348038"/>
          <p14:tracePt t="42615" x="1954213" y="3348038"/>
          <p14:tracePt t="42619" x="1936750" y="3348038"/>
          <p14:tracePt t="42623" x="1911350" y="3348038"/>
          <p14:tracePt t="42629" x="1868488" y="3365500"/>
          <p14:tracePt t="42633" x="1852613" y="3365500"/>
          <p14:tracePt t="42637" x="1827213" y="3365500"/>
          <p14:tracePt t="42641" x="1809750" y="3365500"/>
          <p14:tracePt t="42646" x="1784350" y="3365500"/>
          <p14:tracePt t="42650" x="1766888" y="3365500"/>
          <p14:tracePt t="42655" x="1741488" y="3365500"/>
          <p14:tracePt t="42662" x="1724025" y="3365500"/>
          <p14:tracePt t="42663" x="1724025" y="3390900"/>
          <p14:tracePt t="42665" x="1698625" y="3390900"/>
          <p14:tracePt t="42672" x="1682750" y="3390900"/>
          <p14:tracePt t="42679" x="1657350" y="3390900"/>
          <p14:tracePt t="42683" x="1639888" y="3390900"/>
          <p14:tracePt t="42690" x="1614488" y="3390900"/>
          <p14:tracePt t="42696" x="1597025" y="3390900"/>
          <p14:tracePt t="42703" x="1571625" y="3390900"/>
          <p14:tracePt t="42712" x="1554163" y="3390900"/>
          <p14:tracePt t="42717" x="1528763" y="3390900"/>
          <p14:tracePt t="42725" x="1512888" y="3390900"/>
          <p14:tracePt t="42731" x="1487488" y="3390900"/>
          <p14:tracePt t="42739" x="1470025" y="3390900"/>
          <p14:tracePt t="42746" x="1444625" y="3390900"/>
          <p14:tracePt t="42754" x="1427163" y="3408363"/>
          <p14:tracePt t="42764" x="1401763" y="3408363"/>
          <p14:tracePt t="42786" x="1384300" y="3408363"/>
          <p14:tracePt t="43221" x="1401763" y="3433763"/>
          <p14:tracePt t="43229" x="1419225" y="3433763"/>
          <p14:tracePt t="43236" x="1444625" y="3433763"/>
          <p14:tracePt t="43245" x="1462088" y="3433763"/>
          <p14:tracePt t="43248" x="1462088" y="3449638"/>
          <p14:tracePt t="43252" x="1487488" y="3449638"/>
          <p14:tracePt t="43262" x="1503363" y="3449638"/>
          <p14:tracePt t="43272" x="1528763" y="3449638"/>
          <p14:tracePt t="43284" x="1546225" y="3449638"/>
          <p14:tracePt t="43291" x="1546225" y="3475038"/>
          <p14:tracePt t="43299" x="1571625" y="3475038"/>
          <p14:tracePt t="43315" x="1589088" y="3475038"/>
          <p14:tracePt t="43330" x="1614488" y="3475038"/>
          <p14:tracePt t="43345" x="1631950" y="3475038"/>
          <p14:tracePt t="43407" x="1657350" y="3475038"/>
          <p14:tracePt t="43415" x="1657350" y="3492500"/>
          <p14:tracePt t="43423" x="1673225" y="3492500"/>
          <p14:tracePt t="43434" x="1698625" y="3492500"/>
          <p14:tracePt t="43446" x="1716088" y="3492500"/>
          <p14:tracePt t="43457" x="1741488" y="3492500"/>
          <p14:tracePt t="43472" x="1758950" y="3492500"/>
          <p14:tracePt t="43490" x="1784350" y="3492500"/>
          <p14:tracePt t="43509" x="1801813" y="3492500"/>
          <p14:tracePt t="43521" x="1827213" y="3492500"/>
          <p14:tracePt t="43533" x="1843088" y="3492500"/>
          <p14:tracePt t="43546" x="1868488" y="3492500"/>
          <p14:tracePt t="43563" x="1885950" y="3492500"/>
          <p14:tracePt t="43591" x="1911350" y="3492500"/>
          <p14:tracePt t="43620" x="1928813" y="3492500"/>
          <p14:tracePt t="43631" x="1954213" y="3492500"/>
          <p14:tracePt t="43645" x="1971675" y="3492500"/>
          <p14:tracePt t="43657" x="1997075" y="3492500"/>
          <p14:tracePt t="43676" x="2012950" y="3492500"/>
          <p14:tracePt t="43702" x="2038350" y="3492500"/>
          <p14:tracePt t="43730" x="2055813" y="3492500"/>
          <p14:tracePt t="43739" x="2081213" y="3492500"/>
          <p14:tracePt t="43749" x="2098675" y="3492500"/>
          <p14:tracePt t="43756" x="2124075" y="3492500"/>
          <p14:tracePt t="43763" x="2141538" y="3492500"/>
          <p14:tracePt t="43770" x="2166938" y="3492500"/>
          <p14:tracePt t="43778" x="2182813" y="3492500"/>
          <p14:tracePt t="43785" x="2208213" y="3492500"/>
          <p14:tracePt t="43795" x="2225675" y="3492500"/>
          <p14:tracePt t="43804" x="2251075" y="3492500"/>
          <p14:tracePt t="43817" x="2268538" y="3492500"/>
          <p14:tracePt t="43833" x="2293938" y="3492500"/>
          <p14:tracePt t="43855" x="2311400" y="3492500"/>
          <p14:tracePt t="43873" x="2336800" y="3492500"/>
          <p14:tracePt t="43884" x="2352675" y="3492500"/>
          <p14:tracePt t="43896" x="2379663" y="3492500"/>
          <p14:tracePt t="43900" x="2395538" y="3492500"/>
          <p14:tracePt t="43908" x="2420938" y="3492500"/>
          <p14:tracePt t="43917" x="2438400" y="3492500"/>
          <p14:tracePt t="43929" x="2463800" y="3492500"/>
          <p14:tracePt t="43939" x="2481263" y="3492500"/>
          <p14:tracePt t="43956" x="2506663" y="3492500"/>
          <p14:tracePt t="43980" x="2524125" y="3492500"/>
          <p14:tracePt t="44009" x="2549525" y="3492500"/>
          <p14:tracePt t="44023" x="2565400" y="3492500"/>
          <p14:tracePt t="44035" x="2590800" y="3492500"/>
          <p14:tracePt t="44036" x="2590800" y="3475038"/>
          <p14:tracePt t="44046" x="2608263" y="3475038"/>
          <p14:tracePt t="44061" x="2633663" y="3475038"/>
          <p14:tracePt t="44070" x="2651125" y="3475038"/>
          <p14:tracePt t="44080" x="2676525" y="3475038"/>
          <p14:tracePt t="44087" x="2676525" y="3459163"/>
          <p14:tracePt t="44090" x="2693988" y="3459163"/>
          <p14:tracePt t="44102" x="2719388" y="3459163"/>
          <p14:tracePt t="44114" x="2735263" y="3459163"/>
          <p14:tracePt t="44135" x="2760663" y="3459163"/>
          <p14:tracePt t="44149" x="2778125" y="3459163"/>
          <p14:tracePt t="44162" x="2803525" y="3459163"/>
          <p14:tracePt t="44170" x="2820988" y="3459163"/>
          <p14:tracePt t="44180" x="2846388" y="3459163"/>
          <p14:tracePt t="44194" x="2863850" y="3459163"/>
          <p14:tracePt t="44201" x="2889250" y="3459163"/>
          <p14:tracePt t="44206" x="2905125" y="3459163"/>
          <p14:tracePt t="44213" x="2930525" y="3459163"/>
          <p14:tracePt t="44220" x="2947988" y="3459163"/>
          <p14:tracePt t="44230" x="2973388" y="3459163"/>
          <p14:tracePt t="44236" x="2990850" y="3459163"/>
          <p14:tracePt t="44246" x="3016250" y="3459163"/>
          <p14:tracePt t="44251" x="3033713" y="3459163"/>
          <p14:tracePt t="44263" x="3059113" y="3459163"/>
          <p14:tracePt t="44271" x="3074988" y="3459163"/>
          <p14:tracePt t="44280" x="3100388" y="3459163"/>
          <p14:tracePt t="44288" x="3117850" y="3459163"/>
          <p14:tracePt t="44296" x="3143250" y="3459163"/>
          <p14:tracePt t="44304" x="3160713" y="3459163"/>
          <p14:tracePt t="44313" x="3186113" y="3459163"/>
          <p14:tracePt t="44324" x="3203575" y="3459163"/>
          <p14:tracePt t="44334" x="3228975" y="3459163"/>
          <p14:tracePt t="44339" x="3228975" y="3433763"/>
          <p14:tracePt t="44339" x="3244850" y="3433763"/>
          <p14:tracePt t="44346" x="3270250" y="3433763"/>
          <p14:tracePt t="44347" x="3287713" y="3433763"/>
          <p14:tracePt t="44350" x="3313113" y="3433763"/>
          <p14:tracePt t="44350" x="3313113" y="3416300"/>
          <p14:tracePt t="44354" x="3330575" y="3416300"/>
          <p14:tracePt t="44357" x="3355975" y="3416300"/>
          <p14:tracePt t="44362" x="3373438" y="3416300"/>
          <p14:tracePt t="44363" x="3398838" y="3390900"/>
          <p14:tracePt t="44366" x="3414713" y="3390900"/>
          <p14:tracePt t="44369" x="3441700" y="3390900"/>
          <p14:tracePt t="44372" x="3457575" y="3390900"/>
          <p14:tracePt t="44378" x="3482975" y="3390900"/>
          <p14:tracePt t="44380" x="3500438" y="3390900"/>
          <p14:tracePt t="44385" x="3525838" y="3390900"/>
          <p14:tracePt t="44389" x="3543300" y="3390900"/>
          <p14:tracePt t="44396" x="3568700" y="3390900"/>
          <p14:tracePt t="44405" x="3586163" y="3390900"/>
          <p14:tracePt t="44425" x="3611563" y="3390900"/>
          <p14:tracePt t="44449" x="3627438" y="3390900"/>
          <p14:tracePt t="44464" x="3652838" y="3390900"/>
          <p14:tracePt t="44473" x="3670300" y="3390900"/>
          <p14:tracePt t="44480" x="3695700" y="3390900"/>
          <p14:tracePt t="44489" x="3713163" y="3390900"/>
          <p14:tracePt t="44496" x="3738563" y="3390900"/>
          <p14:tracePt t="44505" x="3756025" y="3390900"/>
          <p14:tracePt t="44513" x="3781425" y="3390900"/>
          <p14:tracePt t="44523" x="3797300" y="3390900"/>
          <p14:tracePt t="44534" x="3822700" y="3390900"/>
          <p14:tracePt t="44541" x="3840163" y="3390900"/>
          <p14:tracePt t="44549" x="3865563" y="3390900"/>
          <p14:tracePt t="44555" x="3883025" y="3390900"/>
          <p14:tracePt t="44562" x="3908425" y="3390900"/>
          <p14:tracePt t="44563" x="3925888" y="3390900"/>
          <p14:tracePt t="44568" x="3951288" y="3390900"/>
          <p14:tracePt t="44571" x="3967163" y="3390900"/>
          <p14:tracePt t="44578" x="3992563" y="3390900"/>
          <p14:tracePt t="44580" x="4010025" y="3390900"/>
          <p14:tracePt t="44587" x="4035425" y="3390900"/>
          <p14:tracePt t="44594" x="4052888" y="3390900"/>
          <p14:tracePt t="44597" x="4052888" y="3408363"/>
          <p14:tracePt t="44599" x="4078288" y="3408363"/>
          <p14:tracePt t="44607" x="4095750" y="3408363"/>
          <p14:tracePt t="44613" x="4121150" y="3408363"/>
          <p14:tracePt t="44620" x="4137025" y="3408363"/>
          <p14:tracePt t="44628" x="4162425" y="3408363"/>
          <p14:tracePt t="44634" x="4179888" y="3408363"/>
          <p14:tracePt t="44645" x="4205288" y="3408363"/>
          <p14:tracePt t="44649" x="4222750" y="3408363"/>
          <p14:tracePt t="44654" x="4248150" y="3433763"/>
          <p14:tracePt t="44662" x="4265613" y="3433763"/>
          <p14:tracePt t="44664" x="4291013" y="3433763"/>
          <p14:tracePt t="44670" x="4306888" y="3433763"/>
          <p14:tracePt t="44679" x="4332288" y="3433763"/>
          <p14:tracePt t="44686" x="4349750" y="3433763"/>
          <p14:tracePt t="44696" x="4375150" y="3433763"/>
          <p14:tracePt t="44713" x="4392613" y="3433763"/>
          <p14:tracePt t="44729" x="4418013" y="3433763"/>
          <p14:tracePt t="44741" x="4435475" y="3433763"/>
          <p14:tracePt t="44775" x="4460875" y="3433763"/>
          <p14:tracePt t="44849" x="4476750" y="3433763"/>
          <p14:tracePt t="44890" x="4476750" y="3449638"/>
          <p14:tracePt t="45026" x="4476750" y="3475038"/>
          <p14:tracePt t="45048" x="4476750" y="3492500"/>
          <p14:tracePt t="45051" x="4460875" y="3492500"/>
          <p14:tracePt t="45059" x="4443413" y="3492500"/>
          <p14:tracePt t="45063" x="4418013" y="3517900"/>
          <p14:tracePt t="45068" x="4400550" y="3517900"/>
          <p14:tracePt t="45070" x="4375150" y="3517900"/>
          <p14:tracePt t="45074" x="4359275" y="3517900"/>
          <p14:tracePt t="45079" x="4316413" y="3535363"/>
          <p14:tracePt t="45083" x="4291013" y="3535363"/>
          <p14:tracePt t="45086" x="4273550" y="3535363"/>
          <p14:tracePt t="45088" x="4248150" y="3535363"/>
          <p14:tracePt t="45088" x="4248150" y="3560763"/>
          <p14:tracePt t="45091" x="4230688" y="3560763"/>
          <p14:tracePt t="45096" x="4187825" y="3560763"/>
          <p14:tracePt t="45096" x="4162425" y="3560763"/>
          <p14:tracePt t="45098" x="4146550" y="3560763"/>
          <p14:tracePt t="45101" x="4121150" y="3560763"/>
          <p14:tracePt t="45103" x="4103688" y="3578225"/>
          <p14:tracePt t="45104" x="4078288" y="3578225"/>
          <p14:tracePt t="45107" x="4060825" y="3578225"/>
          <p14:tracePt t="45112" x="4017963" y="3578225"/>
          <p14:tracePt t="45113" x="3992563" y="3578225"/>
          <p14:tracePt t="45114" x="3992563" y="3603625"/>
          <p14:tracePt t="45115" x="3976688" y="3603625"/>
          <p14:tracePt t="45117" x="3951288" y="3603625"/>
          <p14:tracePt t="45119" x="3933825" y="3603625"/>
          <p14:tracePt t="45120" x="3908425" y="3603625"/>
          <p14:tracePt t="45123" x="3890963" y="3603625"/>
          <p14:tracePt t="45125" x="3865563" y="3603625"/>
          <p14:tracePt t="45129" x="3848100" y="3619500"/>
          <p14:tracePt t="45129" x="3822700" y="3619500"/>
          <p14:tracePt t="45131" x="3806825" y="3619500"/>
          <p14:tracePt t="45133" x="3781425" y="3619500"/>
          <p14:tracePt t="45135" x="3763963" y="3619500"/>
          <p14:tracePt t="45137" x="3738563" y="3619500"/>
          <p14:tracePt t="45139" x="3721100" y="3619500"/>
          <p14:tracePt t="45139" x="3721100" y="3646488"/>
          <p14:tracePt t="45140" x="3695700" y="3646488"/>
          <p14:tracePt t="45144" x="3678238" y="3646488"/>
          <p14:tracePt t="45146" x="3652838" y="3646488"/>
          <p14:tracePt t="45147" x="3636963" y="3646488"/>
          <p14:tracePt t="45163" x="3611563" y="3646488"/>
          <p14:tracePt t="45166" x="3594100" y="3646488"/>
          <p14:tracePt t="45168" x="3568700" y="3646488"/>
          <p14:tracePt t="45170" x="3551238" y="3646488"/>
          <p14:tracePt t="45173" x="3525838" y="3646488"/>
          <p14:tracePt t="45174" x="3508375" y="3646488"/>
          <p14:tracePt t="45178" x="3482975" y="3646488"/>
          <p14:tracePt t="45179" x="3467100" y="3646488"/>
          <p14:tracePt t="45180" x="3441700" y="3662363"/>
          <p14:tracePt t="45181" x="3424238" y="3662363"/>
          <p14:tracePt t="45184" x="3398838" y="3662363"/>
          <p14:tracePt t="45186" x="3381375" y="3662363"/>
          <p14:tracePt t="45189" x="3355975" y="3662363"/>
          <p14:tracePt t="45191" x="3338513" y="3662363"/>
          <p14:tracePt t="45196" x="3313113" y="3662363"/>
          <p14:tracePt t="45196" x="3297238" y="3662363"/>
          <p14:tracePt t="45197" x="3270250" y="3662363"/>
          <p14:tracePt t="45200" x="3254375" y="3662363"/>
          <p14:tracePt t="45202" x="3228975" y="3662363"/>
          <p14:tracePt t="45204" x="3211513" y="3662363"/>
          <p14:tracePt t="45207" x="3186113" y="3662363"/>
          <p14:tracePt t="45211" x="3168650" y="3687763"/>
          <p14:tracePt t="45213" x="3143250" y="3687763"/>
          <p14:tracePt t="45214" x="3127375" y="3687763"/>
          <p14:tracePt t="45217" x="3100388" y="3687763"/>
          <p14:tracePt t="45220" x="3084513" y="3687763"/>
          <p14:tracePt t="45222" x="3059113" y="3687763"/>
          <p14:tracePt t="45225" x="3041650" y="3687763"/>
          <p14:tracePt t="45229" x="3016250" y="3687763"/>
          <p14:tracePt t="45229" x="2998788" y="3705225"/>
          <p14:tracePt t="45233" x="2973388" y="3705225"/>
          <p14:tracePt t="45235" x="2955925" y="3705225"/>
          <p14:tracePt t="45238" x="2930525" y="3705225"/>
          <p14:tracePt t="45241" x="2914650" y="3705225"/>
          <p14:tracePt t="45246" x="2889250" y="3705225"/>
          <p14:tracePt t="45247" x="2871788" y="3705225"/>
          <p14:tracePt t="45250" x="2846388" y="3705225"/>
          <p14:tracePt t="45253" x="2828925" y="3730625"/>
          <p14:tracePt t="45256" x="2803525" y="3730625"/>
          <p14:tracePt t="45261" x="2786063" y="3730625"/>
          <p14:tracePt t="45263" x="2760663" y="3730625"/>
          <p14:tracePt t="45265" x="2744788" y="3730625"/>
          <p14:tracePt t="45269" x="2719388" y="3730625"/>
          <p14:tracePt t="45272" x="2701925" y="3730625"/>
          <p14:tracePt t="45279" x="2659063" y="3748088"/>
          <p14:tracePt t="45283" x="2633663" y="3748088"/>
          <p14:tracePt t="45286" x="2616200" y="3748088"/>
          <p14:tracePt t="45289" x="2590800" y="3748088"/>
          <p14:tracePt t="45295" x="2574925" y="3748088"/>
          <p14:tracePt t="45296" x="2549525" y="3748088"/>
          <p14:tracePt t="45297" x="2549525" y="3773488"/>
          <p14:tracePt t="45301" x="2532063" y="3773488"/>
          <p14:tracePt t="45305" x="2506663" y="3773488"/>
          <p14:tracePt t="45311" x="2489200" y="3773488"/>
          <p14:tracePt t="45313" x="2463800" y="3773488"/>
          <p14:tracePt t="45317" x="2446338" y="3773488"/>
          <p14:tracePt t="45321" x="2420938" y="3773488"/>
          <p14:tracePt t="45361" x="2405063" y="3773488"/>
          <p14:tracePt t="45364" x="2379663" y="3773488"/>
          <p14:tracePt t="45367" x="2362200" y="3773488"/>
          <p14:tracePt t="45371" x="2336800" y="3773488"/>
          <p14:tracePt t="45378" x="2319338" y="3773488"/>
          <p14:tracePt t="45379" x="2293938" y="3773488"/>
          <p14:tracePt t="45383" x="2276475" y="3773488"/>
          <p14:tracePt t="45388" x="2251075" y="3773488"/>
          <p14:tracePt t="45396" x="2235200" y="3790950"/>
          <p14:tracePt t="45396" x="2208213" y="3790950"/>
          <p14:tracePt t="45401" x="2192338" y="3790950"/>
          <p14:tracePt t="45405" x="2166938" y="3790950"/>
          <p14:tracePt t="45413" x="2149475" y="3790950"/>
          <p14:tracePt t="45417" x="2124075" y="3790950"/>
          <p14:tracePt t="45423" x="2106613" y="3790950"/>
          <p14:tracePt t="45429" x="2081213" y="3790950"/>
          <p14:tracePt t="45434" x="2065338" y="3790950"/>
          <p14:tracePt t="45440" x="2038350" y="3790950"/>
          <p14:tracePt t="45446" x="2022475" y="3790950"/>
          <p14:tracePt t="45454" x="1997075" y="3790950"/>
          <p14:tracePt t="45462" x="1979613" y="3790950"/>
          <p14:tracePt t="45469" x="1954213" y="3790950"/>
          <p14:tracePt t="45474" x="1936750" y="3790950"/>
          <p14:tracePt t="45482" x="1911350" y="3790950"/>
          <p14:tracePt t="45488" x="1893888" y="3790950"/>
          <p14:tracePt t="45496" x="1868488" y="3790950"/>
          <p14:tracePt t="45501" x="1852613" y="3790950"/>
          <p14:tracePt t="45512" x="1827213" y="3790950"/>
          <p14:tracePt t="45521" x="1809750" y="3790950"/>
          <p14:tracePt t="45532" x="1784350" y="3790950"/>
          <p14:tracePt t="45545" x="1766888" y="3790950"/>
          <p14:tracePt t="45556" x="1741488" y="3790950"/>
          <p14:tracePt t="45570" x="1724025" y="3790950"/>
          <p14:tracePt t="45586" x="1698625" y="3790950"/>
          <p14:tracePt t="45609" x="1682750" y="3790950"/>
          <p14:tracePt t="45786" x="1698625" y="3790950"/>
          <p14:tracePt t="45795" x="1716088" y="3790950"/>
          <p14:tracePt t="45802" x="1741488" y="3790950"/>
          <p14:tracePt t="45807" x="1741488" y="3773488"/>
          <p14:tracePt t="45812" x="1758950" y="3773488"/>
          <p14:tracePt t="45821" x="1784350" y="3773488"/>
          <p14:tracePt t="45837" x="1784350" y="3756025"/>
          <p14:tracePt t="45925" x="1801813" y="3756025"/>
          <p14:tracePt t="45935" x="1827213" y="3756025"/>
          <p14:tracePt t="45940" x="1843088" y="3756025"/>
          <p14:tracePt t="45946" x="1868488" y="3756025"/>
          <p14:tracePt t="45949" x="1885950" y="3756025"/>
          <p14:tracePt t="45954" x="1911350" y="3756025"/>
          <p14:tracePt t="45958" x="1928813" y="3756025"/>
          <p14:tracePt t="45963" x="1954213" y="3773488"/>
          <p14:tracePt t="45967" x="1971675" y="3773488"/>
          <p14:tracePt t="45971" x="1997075" y="3773488"/>
          <p14:tracePt t="45975" x="2012950" y="3773488"/>
          <p14:tracePt t="45979" x="2038350" y="3773488"/>
          <p14:tracePt t="45983" x="2055813" y="3773488"/>
          <p14:tracePt t="45987" x="2081213" y="3790950"/>
          <p14:tracePt t="45990" x="2098675" y="3790950"/>
          <p14:tracePt t="45995" x="2124075" y="3790950"/>
          <p14:tracePt t="45997" x="2141538" y="3790950"/>
          <p14:tracePt t="46001" x="2166938" y="3790950"/>
          <p14:tracePt t="46005" x="2182813" y="3790950"/>
          <p14:tracePt t="46012" x="2208213" y="3790950"/>
          <p14:tracePt t="46013" x="2225675" y="3790950"/>
          <p14:tracePt t="46017" x="2251075" y="3790950"/>
          <p14:tracePt t="46020" x="2268538" y="3790950"/>
          <p14:tracePt t="46023" x="2268538" y="3816350"/>
          <p14:tracePt t="46023" x="2293938" y="3816350"/>
          <p14:tracePt t="46029" x="2311400" y="3816350"/>
          <p14:tracePt t="46033" x="2336800" y="3816350"/>
          <p14:tracePt t="46037" x="2352675" y="3816350"/>
          <p14:tracePt t="46041" x="2379663" y="3816350"/>
          <p14:tracePt t="46046" x="2395538" y="3816350"/>
          <p14:tracePt t="46051" x="2420938" y="3816350"/>
          <p14:tracePt t="46056" x="2438400" y="3816350"/>
          <p14:tracePt t="46062" x="2463800" y="3832225"/>
          <p14:tracePt t="46065" x="2481263" y="3832225"/>
          <p14:tracePt t="46069" x="2506663" y="3832225"/>
          <p14:tracePt t="46073" x="2524125" y="3832225"/>
          <p14:tracePt t="46079" x="2549525" y="3832225"/>
          <p14:tracePt t="46079" x="2565400" y="3832225"/>
          <p14:tracePt t="46084" x="2590800" y="3832225"/>
          <p14:tracePt t="46087" x="2608263" y="3832225"/>
          <p14:tracePt t="46090" x="2633663" y="3832225"/>
          <p14:tracePt t="46095" x="2651125" y="3832225"/>
          <p14:tracePt t="46097" x="2676525" y="3857625"/>
          <p14:tracePt t="46098" x="2693988" y="3857625"/>
          <p14:tracePt t="46102" x="2719388" y="3857625"/>
          <p14:tracePt t="46105" x="2735263" y="3857625"/>
          <p14:tracePt t="46112" x="2778125" y="3857625"/>
          <p14:tracePt t="46113" x="2803525" y="3857625"/>
          <p14:tracePt t="46117" x="2820988" y="3857625"/>
          <p14:tracePt t="46120" x="2846388" y="3857625"/>
          <p14:tracePt t="46123" x="2863850" y="3857625"/>
          <p14:tracePt t="46128" x="2889250" y="3857625"/>
          <p14:tracePt t="46130" x="2905125" y="3857625"/>
          <p14:tracePt t="46134" x="2930525" y="3857625"/>
          <p14:tracePt t="46138" x="2947988" y="3857625"/>
          <p14:tracePt t="46141" x="2973388" y="3857625"/>
          <p14:tracePt t="46146" x="2990850" y="3857625"/>
          <p14:tracePt t="46153" x="3016250" y="3857625"/>
          <p14:tracePt t="46162" x="3033713" y="3857625"/>
          <p14:tracePt t="46170" x="3059113" y="3857625"/>
          <p14:tracePt t="46181" x="3074988" y="3857625"/>
          <p14:tracePt t="46189" x="3100388" y="3857625"/>
          <p14:tracePt t="46223" x="3117850" y="3857625"/>
          <p14:tracePt t="46228" x="3143250" y="3857625"/>
          <p14:tracePt t="46231" x="3160713" y="3857625"/>
          <p14:tracePt t="46237" x="3186113" y="3857625"/>
          <p14:tracePt t="46244" x="3203575" y="3857625"/>
          <p14:tracePt t="46246" x="3228975" y="3857625"/>
          <p14:tracePt t="46252" x="3244850" y="3857625"/>
          <p14:tracePt t="46256" x="3270250" y="3857625"/>
          <p14:tracePt t="46263" x="3287713" y="3857625"/>
          <p14:tracePt t="46267" x="3313113" y="3857625"/>
          <p14:tracePt t="46271" x="3330575" y="3857625"/>
          <p14:tracePt t="46274" x="3330575" y="3841750"/>
          <p14:tracePt t="46279" x="3355975" y="3841750"/>
          <p14:tracePt t="46280" x="3373438" y="3841750"/>
          <p14:tracePt t="46285" x="3398838" y="3816350"/>
          <p14:tracePt t="46289" x="3414713" y="3816350"/>
          <p14:tracePt t="46296" x="3441700" y="3798888"/>
          <p14:tracePt t="46296" x="3457575" y="3798888"/>
          <p14:tracePt t="46301" x="3482975" y="3798888"/>
          <p14:tracePt t="46305" x="3500438" y="3798888"/>
          <p14:tracePt t="46313" x="3525838" y="3798888"/>
          <p14:tracePt t="46315" x="3543300" y="3798888"/>
          <p14:tracePt t="46318" x="3568700" y="3773488"/>
          <p14:tracePt t="46324" x="3586163" y="3773488"/>
          <p14:tracePt t="46330" x="3611563" y="3773488"/>
          <p14:tracePt t="46337" x="3627438" y="3773488"/>
          <p14:tracePt t="46345" x="3652838" y="3773488"/>
          <p14:tracePt t="46349" x="3670300" y="3773488"/>
          <p14:tracePt t="46357" x="3695700" y="3773488"/>
          <p14:tracePt t="46366" x="3713163" y="3773488"/>
          <p14:tracePt t="46378" x="3738563" y="3773488"/>
          <p14:tracePt t="46396" x="3756025" y="3773488"/>
          <p14:tracePt t="46408" x="3781425" y="3773488"/>
          <p14:tracePt t="46415" x="3797300" y="3773488"/>
          <p14:tracePt t="46421" x="3822700" y="3773488"/>
          <p14:tracePt t="46429" x="3840163" y="3773488"/>
          <p14:tracePt t="46434" x="3865563" y="3773488"/>
          <p14:tracePt t="46439" x="3883025" y="3773488"/>
          <p14:tracePt t="46445" x="3908425" y="3773488"/>
          <p14:tracePt t="46449" x="3925888" y="3773488"/>
          <p14:tracePt t="46454" x="3951288" y="3773488"/>
          <p14:tracePt t="46462" x="3967163" y="3773488"/>
          <p14:tracePt t="46463" x="3992563" y="3773488"/>
          <p14:tracePt t="46470" x="4010025" y="3773488"/>
          <p14:tracePt t="46479" x="4035425" y="3773488"/>
          <p14:tracePt t="46483" x="4052888" y="3773488"/>
          <p14:tracePt t="46490" x="4078288" y="3773488"/>
          <p14:tracePt t="46497" x="4095750" y="3773488"/>
          <p14:tracePt t="46507" x="4121150" y="3773488"/>
          <p14:tracePt t="46517" x="4137025" y="3773488"/>
          <p14:tracePt t="46528" x="4162425" y="3773488"/>
          <p14:tracePt t="46530" x="4179888" y="3773488"/>
          <p14:tracePt t="46531" x="4179888" y="3756025"/>
          <p14:tracePt t="46535" x="4205288" y="3756025"/>
          <p14:tracePt t="46538" x="4222750" y="3756025"/>
          <p14:tracePt t="46541" x="4248150" y="3756025"/>
          <p14:tracePt t="46541" x="4248150" y="3730625"/>
          <p14:tracePt t="46545" x="4265613" y="3730625"/>
          <p14:tracePt t="46548" x="4291013" y="3730625"/>
          <p14:tracePt t="46551" x="4306888" y="3713163"/>
          <p14:tracePt t="46556" x="4332288" y="3713163"/>
          <p14:tracePt t="46562" x="4349750" y="3713163"/>
          <p14:tracePt t="46564" x="4375150" y="3713163"/>
          <p14:tracePt t="46571" x="4392613" y="3713163"/>
          <p14:tracePt t="46579" x="4418013" y="3713163"/>
          <p14:tracePt t="46587" x="4435475" y="3713163"/>
          <p14:tracePt t="46596" x="4460875" y="3713163"/>
          <p14:tracePt t="46603" x="4460875" y="3687763"/>
          <p14:tracePt t="46606" x="4476750" y="3687763"/>
          <p14:tracePt t="46666" x="4503738" y="3687763"/>
          <p14:tracePt t="46676" x="4519613" y="3687763"/>
          <p14:tracePt t="46683" x="4545013" y="3687763"/>
          <p14:tracePt t="46690" x="4562475" y="3687763"/>
          <p14:tracePt t="46696" x="4587875" y="3687763"/>
          <p14:tracePt t="46703" x="4605338" y="3687763"/>
          <p14:tracePt t="46712" x="4630738" y="3687763"/>
          <p14:tracePt t="46718" x="4630738" y="3671888"/>
          <p14:tracePt t="46720" x="4646613" y="3671888"/>
          <p14:tracePt t="46729" x="4673600" y="3671888"/>
          <p14:tracePt t="46739" x="4689475" y="3671888"/>
          <p14:tracePt t="46756" x="4714875" y="3671888"/>
          <p14:tracePt t="46851" x="4732338" y="3671888"/>
          <p14:tracePt t="46878" x="4757738" y="3671888"/>
          <p14:tracePt t="46883" x="4757738" y="3687763"/>
          <p14:tracePt t="46895" x="4775200" y="3687763"/>
          <p14:tracePt t="47062" x="4757738" y="3687763"/>
          <p14:tracePt t="47074" x="4740275" y="3705225"/>
          <p14:tracePt t="47082" x="4714875" y="3705225"/>
          <p14:tracePt t="47088" x="4699000" y="3705225"/>
          <p14:tracePt t="47095" x="4673600" y="3705225"/>
          <p14:tracePt t="47098" x="4656138" y="3705225"/>
          <p14:tracePt t="47102" x="4630738" y="3705225"/>
          <p14:tracePt t="47105" x="4613275" y="3705225"/>
          <p14:tracePt t="47108" x="4587875" y="3705225"/>
          <p14:tracePt t="47112" x="4570413" y="3705225"/>
          <p14:tracePt t="47113" x="4545013" y="3705225"/>
          <p14:tracePt t="47118" x="4529138" y="3705225"/>
          <p14:tracePt t="47121" x="4503738" y="3730625"/>
          <p14:tracePt t="47124" x="4486275" y="3730625"/>
          <p14:tracePt t="47138" x="4460875" y="3730625"/>
          <p14:tracePt t="47140" x="4443413" y="3730625"/>
          <p14:tracePt t="47145" x="4418013" y="3730625"/>
          <p14:tracePt t="47146" x="4400550" y="3730625"/>
          <p14:tracePt t="47150" x="4375150" y="3730625"/>
          <p14:tracePt t="47153" x="4359275" y="3730625"/>
          <p14:tracePt t="47156" x="4332288" y="3730625"/>
          <p14:tracePt t="47162" x="4316413" y="3730625"/>
          <p14:tracePt t="47163" x="4291013" y="3748088"/>
          <p14:tracePt t="47165" x="4273550" y="3748088"/>
          <p14:tracePt t="47170" x="4248150" y="3748088"/>
          <p14:tracePt t="47173" x="4230688" y="3748088"/>
          <p14:tracePt t="47179" x="4205288" y="3748088"/>
          <p14:tracePt t="47180" x="4187825" y="3748088"/>
          <p14:tracePt t="47183" x="4162425" y="3748088"/>
          <p14:tracePt t="47187" x="4146550" y="3748088"/>
          <p14:tracePt t="47190" x="4121150" y="3748088"/>
          <p14:tracePt t="47196" x="4103688" y="3748088"/>
          <p14:tracePt t="47197" x="4078288" y="3748088"/>
          <p14:tracePt t="47202" x="4060825" y="3748088"/>
          <p14:tracePt t="47206" x="4035425" y="3748088"/>
          <p14:tracePt t="47212" x="4017963" y="3748088"/>
          <p14:tracePt t="47214" x="3992563" y="3748088"/>
          <p14:tracePt t="47219" x="3976688" y="3748088"/>
          <p14:tracePt t="47223" x="3951288" y="3748088"/>
          <p14:tracePt t="47228" x="3933825" y="3748088"/>
          <p14:tracePt t="47229" x="3908425" y="3748088"/>
          <p14:tracePt t="47233" x="3890963" y="3748088"/>
          <p14:tracePt t="47236" x="3865563" y="3748088"/>
          <p14:tracePt t="47240" x="3848100" y="3748088"/>
          <p14:tracePt t="47245" x="3822700" y="3748088"/>
          <p14:tracePt t="47246" x="3806825" y="3748088"/>
          <p14:tracePt t="47247" x="3781425" y="3748088"/>
          <p14:tracePt t="47251" x="3763963" y="3748088"/>
          <p14:tracePt t="47254" x="3738563" y="3748088"/>
          <p14:tracePt t="47256" x="3721100" y="3748088"/>
          <p14:tracePt t="47262" x="3678238" y="3748088"/>
          <p14:tracePt t="47263" x="3652838" y="3773488"/>
          <p14:tracePt t="47265" x="3636963" y="3773488"/>
          <p14:tracePt t="47268" x="3611563" y="3773488"/>
          <p14:tracePt t="47271" x="3594100" y="3773488"/>
          <p14:tracePt t="47274" x="3568700" y="3773488"/>
          <p14:tracePt t="47279" x="3525838" y="3773488"/>
          <p14:tracePt t="47280" x="3508375" y="3773488"/>
          <p14:tracePt t="47283" x="3482975" y="3773488"/>
          <p14:tracePt t="47285" x="3467100" y="3773488"/>
          <p14:tracePt t="47285" x="3467100" y="3790950"/>
          <p14:tracePt t="47288" x="3441700" y="3790950"/>
          <p14:tracePt t="47290" x="3424238" y="3790950"/>
          <p14:tracePt t="47296" x="3381375" y="3790950"/>
          <p14:tracePt t="47297" x="3355975" y="3790950"/>
          <p14:tracePt t="47301" x="3338513" y="3790950"/>
          <p14:tracePt t="47303" x="3338513" y="3816350"/>
          <p14:tracePt t="47303" x="3313113" y="3816350"/>
          <p14:tracePt t="47307" x="3297238" y="3816350"/>
          <p14:tracePt t="47312" x="3270250" y="3816350"/>
          <p14:tracePt t="47313" x="3254375" y="3816350"/>
          <p14:tracePt t="47315" x="3228975" y="3816350"/>
          <p14:tracePt t="47318" x="3228975" y="3832225"/>
          <p14:tracePt t="47320" x="3211513" y="3832225"/>
          <p14:tracePt t="47323" x="3186113" y="3832225"/>
          <p14:tracePt t="47328" x="3168650" y="3832225"/>
          <p14:tracePt t="47330" x="3143250" y="3832225"/>
          <p14:tracePt t="47333" x="3127375" y="3832225"/>
          <p14:tracePt t="47336" x="3100388" y="3832225"/>
          <p14:tracePt t="47336" x="3084513" y="3832225"/>
          <p14:tracePt t="47339" x="3084513" y="3857625"/>
          <p14:tracePt t="47339" x="3059113" y="3857625"/>
          <p14:tracePt t="47345" x="3041650" y="3857625"/>
          <p14:tracePt t="47346" x="3016250" y="3857625"/>
          <p14:tracePt t="47348" x="2998788" y="3857625"/>
          <p14:tracePt t="47351" x="2973388" y="3857625"/>
          <p14:tracePt t="47354" x="2955925" y="3857625"/>
          <p14:tracePt t="47357" x="2930525" y="3857625"/>
          <p14:tracePt t="47362" x="2914650" y="3857625"/>
          <p14:tracePt t="47368" x="2889250" y="3857625"/>
          <p14:tracePt t="47371" x="2871788" y="3857625"/>
          <p14:tracePt t="47374" x="2846388" y="3857625"/>
          <p14:tracePt t="47379" x="2828925" y="3857625"/>
          <p14:tracePt t="47380" x="2803525" y="3857625"/>
          <p14:tracePt t="47384" x="2786063" y="3857625"/>
          <p14:tracePt t="47387" x="2760663" y="3857625"/>
          <p14:tracePt t="47390" x="2744788" y="3875088"/>
          <p14:tracePt t="47395" x="2719388" y="3875088"/>
          <p14:tracePt t="47396" x="2701925" y="3875088"/>
          <p14:tracePt t="47398" x="2676525" y="3875088"/>
          <p14:tracePt t="47403" x="2659063" y="3875088"/>
          <p14:tracePt t="47406" x="2633663" y="3875088"/>
          <p14:tracePt t="47411" x="2616200" y="3900488"/>
          <p14:tracePt t="47413" x="2590800" y="3900488"/>
          <p14:tracePt t="47418" x="2574925" y="3900488"/>
          <p14:tracePt t="47423" x="2549525" y="3900488"/>
          <p14:tracePt t="47429" x="2532063" y="3900488"/>
          <p14:tracePt t="47435" x="2506663" y="3900488"/>
          <p14:tracePt t="47438" x="2506663" y="3917950"/>
          <p14:tracePt t="47445" x="2489200" y="3917950"/>
          <p14:tracePt t="47453" x="2463800" y="3917950"/>
          <p14:tracePt t="47468" x="2446338" y="3917950"/>
          <p14:tracePt t="47480" x="2420938" y="3917950"/>
          <p14:tracePt t="47491" x="2405063" y="3917950"/>
          <p14:tracePt t="47497" x="2405063" y="3943350"/>
          <p14:tracePt t="47503" x="2379663" y="3943350"/>
          <p14:tracePt t="47517" x="2362200" y="3943350"/>
          <p14:tracePt t="47553" x="2336800" y="3943350"/>
          <p14:tracePt t="47556" x="2336800" y="3960813"/>
          <p14:tracePt t="47571" x="2319338" y="3960813"/>
          <p14:tracePt t="47585" x="2319338" y="3986213"/>
          <p14:tracePt t="47587" x="2293938" y="3986213"/>
          <p14:tracePt t="47596" x="2276475" y="3986213"/>
          <p14:tracePt t="47606" x="2276475" y="4002088"/>
          <p14:tracePt t="47608" x="2251075" y="4002088"/>
          <p14:tracePt t="47618" x="2235200" y="4002088"/>
          <p14:tracePt t="47629" x="2208213" y="4027488"/>
          <p14:tracePt t="47637" x="2192338" y="4027488"/>
          <p14:tracePt t="47646" x="2166938" y="4027488"/>
          <p14:tracePt t="47649" x="2166938" y="4044950"/>
          <p14:tracePt t="47657" x="2149475" y="4044950"/>
          <p14:tracePt t="47674" x="2124075" y="4044950"/>
          <p14:tracePt t="47686" x="2124075" y="4070350"/>
          <p14:tracePt t="47695" x="2106613" y="4070350"/>
          <p14:tracePt t="47717" x="2081213" y="4070350"/>
          <p14:tracePt t="48167" x="2098675" y="4070350"/>
          <p14:tracePt t="48178" x="2124075" y="4070350"/>
          <p14:tracePt t="48187" x="2141538" y="4070350"/>
          <p14:tracePt t="48189" x="2141538" y="4052888"/>
          <p14:tracePt t="48197" x="2166938" y="4052888"/>
          <p14:tracePt t="48219" x="2182813" y="4052888"/>
          <p14:tracePt t="48249" x="2182813" y="4027488"/>
          <p14:tracePt t="48328" x="2208213" y="4027488"/>
          <p14:tracePt t="58010" x="2225675" y="4027488"/>
          <p14:tracePt t="58022" x="2251075" y="4011613"/>
          <p14:tracePt t="58036" x="2268538" y="4011613"/>
          <p14:tracePt t="58071" x="2293938" y="4011613"/>
          <p14:tracePt t="65853" x="2311400" y="4011613"/>
          <p14:tracePt t="65858" x="2336800" y="4011613"/>
          <p14:tracePt t="65862" x="2352675" y="3986213"/>
          <p14:tracePt t="65867" x="2379663" y="3986213"/>
          <p14:tracePt t="65870" x="2379663" y="3968750"/>
          <p14:tracePt t="65871" x="2395538" y="3968750"/>
          <p14:tracePt t="65879" x="2420938" y="3943350"/>
          <p14:tracePt t="65882" x="2438400" y="3943350"/>
          <p14:tracePt t="65887" x="2463800" y="3943350"/>
          <p14:tracePt t="65889" x="2463800" y="3925888"/>
          <p14:tracePt t="65895" x="2481263" y="3925888"/>
          <p14:tracePt t="65902" x="2506663" y="3925888"/>
          <p14:tracePt t="65974" x="2506663" y="3900488"/>
          <p14:tracePt t="65980" x="2524125" y="3900488"/>
          <p14:tracePt t="65991" x="2549525" y="3900488"/>
          <p14:tracePt t="65997" x="2565400" y="3900488"/>
          <p14:tracePt t="65998" x="2565400" y="3883025"/>
          <p14:tracePt t="66004" x="2590800" y="3883025"/>
          <p14:tracePt t="66012" x="2608263" y="3883025"/>
          <p14:tracePt t="66013" x="2608263" y="3857625"/>
          <p14:tracePt t="66014" x="2633663" y="3857625"/>
          <p14:tracePt t="66019" x="2651125" y="3857625"/>
          <p14:tracePt t="66023" x="2651125" y="3841750"/>
          <p14:tracePt t="66025" x="2676525" y="3841750"/>
          <p14:tracePt t="66039" x="2693988" y="3841750"/>
          <p14:tracePt t="66040" x="2693988" y="3816350"/>
          <p14:tracePt t="66044" x="2719388" y="3816350"/>
          <p14:tracePt t="66046" x="2735263" y="3798888"/>
          <p14:tracePt t="66050" x="2760663" y="3773488"/>
          <p14:tracePt t="66054" x="2778125" y="3773488"/>
          <p14:tracePt t="66055" x="2778125" y="3756025"/>
          <p14:tracePt t="66058" x="2803525" y="3756025"/>
          <p14:tracePt t="66062" x="2820988" y="3713163"/>
          <p14:tracePt t="66064" x="2846388" y="3713163"/>
          <p14:tracePt t="66065" x="2846388" y="3687763"/>
          <p14:tracePt t="66069" x="2846388" y="3671888"/>
          <p14:tracePt t="66069" x="2863850" y="3671888"/>
          <p14:tracePt t="66071" x="2863850" y="3646488"/>
          <p14:tracePt t="66073" x="2863850" y="3629025"/>
          <p14:tracePt t="66073" x="2889250" y="3629025"/>
          <p14:tracePt t="66075" x="2889250" y="3603625"/>
          <p14:tracePt t="66079" x="2905125" y="3560763"/>
          <p14:tracePt t="66082" x="2905125" y="3517900"/>
          <p14:tracePt t="66084" x="2905125" y="3502025"/>
          <p14:tracePt t="66086" x="2905125" y="3475038"/>
          <p14:tracePt t="66096" x="2905125" y="3433763"/>
          <p14:tracePt t="66096" x="2905125" y="3390900"/>
          <p14:tracePt t="66098" x="2905125" y="3373438"/>
          <p14:tracePt t="66099" x="2905125" y="3348038"/>
          <p14:tracePt t="66100" x="2905125" y="3330575"/>
          <p14:tracePt t="66101" x="2905125" y="3305175"/>
          <p14:tracePt t="66102" x="2905125" y="3289300"/>
          <p14:tracePt t="66104" x="2905125" y="3263900"/>
          <p14:tracePt t="66104" x="2905125" y="3246438"/>
          <p14:tracePt t="66105" x="2905125" y="3221038"/>
          <p14:tracePt t="66106" x="2905125" y="3178175"/>
          <p14:tracePt t="66108" x="2905125" y="3160713"/>
          <p14:tracePt t="66112" x="2889250" y="3051175"/>
          <p14:tracePt t="66113" x="2889250" y="3033713"/>
          <p14:tracePt t="66115" x="2871788" y="2990850"/>
          <p14:tracePt t="66116" x="2871788" y="2965450"/>
          <p14:tracePt t="66117" x="2871788" y="2949575"/>
          <p14:tracePt t="66118" x="2846388" y="2906713"/>
          <p14:tracePt t="66119" x="2828925" y="2863850"/>
          <p14:tracePt t="66120" x="2828925" y="2838450"/>
          <p14:tracePt t="66121" x="2828925" y="2820988"/>
          <p14:tracePt t="66122" x="2803525" y="2795588"/>
          <p14:tracePt t="66123" x="2803525" y="2752725"/>
          <p14:tracePt t="66124" x="2803525" y="2736850"/>
          <p14:tracePt t="66129" x="2744788" y="2582863"/>
          <p14:tracePt t="66130" x="2719388" y="2566988"/>
          <p14:tracePt t="66132" x="2719388" y="2524125"/>
          <p14:tracePt t="66132" x="2701925" y="2498725"/>
          <p14:tracePt t="66133" x="2701925" y="2481263"/>
          <p14:tracePt t="66134" x="2676525" y="2438400"/>
          <p14:tracePt t="66135" x="2659063" y="2397125"/>
          <p14:tracePt t="66136" x="2659063" y="2371725"/>
          <p14:tracePt t="66137" x="2633663" y="2328863"/>
          <p14:tracePt t="66138" x="2616200" y="2311400"/>
          <p14:tracePt t="66139" x="2616200" y="2286000"/>
          <p14:tracePt t="66140" x="2590800" y="2268538"/>
          <p14:tracePt t="66144" x="2590800" y="2227263"/>
          <p14:tracePt t="66146" x="2574925" y="2184400"/>
          <p14:tracePt t="66147" x="2549525" y="2141538"/>
          <p14:tracePt t="66148" x="2532063" y="2116138"/>
          <p14:tracePt t="66150" x="2506663" y="2055813"/>
          <p14:tracePt t="66151" x="2489200" y="2030413"/>
          <p14:tracePt t="66152" x="2463800" y="1989138"/>
          <p14:tracePt t="66153" x="2446338" y="1971675"/>
          <p14:tracePt t="66154" x="2446338" y="1928813"/>
          <p14:tracePt t="66155" x="2420938" y="1903413"/>
          <p14:tracePt t="66156" x="2405063" y="1885950"/>
          <p14:tracePt t="66157" x="2379663" y="1844675"/>
          <p14:tracePt t="66162" x="2293938" y="1690688"/>
          <p14:tracePt t="66163" x="2293938" y="1674813"/>
          <p14:tracePt t="66164" x="2276475" y="1649413"/>
          <p14:tracePt t="66165" x="2235200" y="1606550"/>
          <p14:tracePt t="66167" x="2208213" y="1563688"/>
          <p14:tracePt t="66168" x="2192338" y="1546225"/>
          <p14:tracePt t="66169" x="2192338" y="1520825"/>
          <p14:tracePt t="66170" x="2166938" y="1504950"/>
          <p14:tracePt t="66171" x="2149475" y="1462088"/>
          <p14:tracePt t="66172" x="2124075" y="1419225"/>
          <p14:tracePt t="66173" x="2106613" y="1393825"/>
          <p14:tracePt t="66179" x="2065338" y="1308100"/>
          <p14:tracePt t="66179" x="2038350" y="1292225"/>
          <p14:tracePt t="66180" x="2038350" y="1266825"/>
          <p14:tracePt t="66181" x="2022475" y="1249363"/>
          <p14:tracePt t="66183" x="1997075" y="1206500"/>
          <p14:tracePt t="66184" x="1979613" y="1181100"/>
          <p14:tracePt t="66185" x="1954213" y="1138238"/>
          <p14:tracePt t="66186" x="1936750" y="1096963"/>
          <p14:tracePt t="66187" x="1936750" y="1079500"/>
          <p14:tracePt t="66188" x="1911350" y="1054100"/>
          <p14:tracePt t="66189" x="1911350" y="1036638"/>
          <p14:tracePt t="66190" x="1893888" y="1036638"/>
          <p14:tracePt t="66196" x="1852613" y="925513"/>
          <p14:tracePt t="66196" x="1827213" y="884238"/>
          <p14:tracePt t="66197" x="1827213" y="866775"/>
          <p14:tracePt t="66198" x="1809750" y="841375"/>
          <p14:tracePt t="66200" x="1784350" y="798513"/>
          <p14:tracePt t="66201" x="1784350" y="781050"/>
          <p14:tracePt t="66202" x="1766888" y="755650"/>
          <p14:tracePt t="66203" x="1766888" y="739775"/>
          <p14:tracePt t="66204" x="1766888" y="714375"/>
          <p14:tracePt t="66205" x="1741488" y="696913"/>
          <p14:tracePt t="66206" x="1741488" y="671513"/>
          <p14:tracePt t="66212" x="1724025" y="611188"/>
          <p14:tracePt t="66213" x="1724025" y="585788"/>
          <p14:tracePt t="66214" x="1698625" y="569913"/>
          <p14:tracePt t="66216" x="1698625" y="544513"/>
          <p14:tracePt t="66217" x="1698625" y="527050"/>
          <p14:tracePt t="66218" x="1698625" y="501650"/>
          <p14:tracePt t="66220" x="1698625" y="484188"/>
          <p14:tracePt t="66222" x="1698625" y="458788"/>
          <p14:tracePt t="66229" x="1698625" y="415925"/>
          <p14:tracePt t="66232" x="1716088" y="400050"/>
          <p14:tracePt t="66239" x="1741488" y="400050"/>
          <p14:tracePt t="66246" x="1741488" y="374650"/>
          <p14:tracePt t="66247" x="1758950" y="374650"/>
          <p14:tracePt t="66262" x="1784350" y="374650"/>
          <p14:tracePt t="66559" x="1784350" y="357188"/>
          <p14:tracePt t="67177" x="1801813" y="357188"/>
          <p14:tracePt t="67180" x="1827213" y="357188"/>
          <p14:tracePt t="67183" x="1843088" y="357188"/>
          <p14:tracePt t="67185" x="1843088" y="331788"/>
          <p14:tracePt t="67186" x="1868488" y="331788"/>
          <p14:tracePt t="67189" x="1885950" y="331788"/>
          <p14:tracePt t="67194" x="1911350" y="331788"/>
          <p14:tracePt t="67196" x="1928813" y="314325"/>
          <p14:tracePt t="67196" x="1954213" y="314325"/>
          <p14:tracePt t="67198" x="1971675" y="314325"/>
          <p14:tracePt t="67200" x="1997075" y="314325"/>
          <p14:tracePt t="67202" x="2012950" y="314325"/>
          <p14:tracePt t="67204" x="2038350" y="288925"/>
          <p14:tracePt t="67206" x="2055813" y="288925"/>
          <p14:tracePt t="67212" x="2098675" y="288925"/>
          <p14:tracePt t="67213" x="2124075" y="288925"/>
          <p14:tracePt t="67215" x="2141538" y="271463"/>
          <p14:tracePt t="67219" x="2166938" y="271463"/>
          <p14:tracePt t="67222" x="2182813" y="271463"/>
          <p14:tracePt t="67229" x="2208213" y="271463"/>
          <p14:tracePt t="67230" x="2225675" y="271463"/>
          <p14:tracePt t="67232" x="2225675" y="288925"/>
          <p14:tracePt t="67240" x="2251075" y="288925"/>
          <p14:tracePt t="67240" x="2251075" y="306388"/>
          <p14:tracePt t="67247" x="2251075" y="331788"/>
          <p14:tracePt t="67254" x="2251075" y="347663"/>
          <p14:tracePt t="67262" x="2268538" y="374650"/>
          <p14:tracePt t="67264" x="2268538" y="390525"/>
          <p14:tracePt t="67270" x="2268538" y="415925"/>
          <p14:tracePt t="67274" x="2268538" y="433388"/>
          <p14:tracePt t="67279" x="2268538" y="458788"/>
          <p14:tracePt t="67296" x="2268538" y="476250"/>
          <p14:tracePt t="67297" x="2268538" y="501650"/>
          <p14:tracePt t="67300" x="2268538" y="519113"/>
          <p14:tracePt t="67304" x="2293938" y="544513"/>
          <p14:tracePt t="67305" x="2293938" y="560388"/>
          <p14:tracePt t="67313" x="2293938" y="603250"/>
          <p14:tracePt t="67314" x="2293938" y="628650"/>
          <p14:tracePt t="67319" x="2293938" y="646113"/>
          <p14:tracePt t="67319" x="2311400" y="646113"/>
          <p14:tracePt t="67323" x="2311400" y="671513"/>
          <p14:tracePt t="67329" x="2311400" y="688975"/>
          <p14:tracePt t="67330" x="2311400" y="714375"/>
          <p14:tracePt t="67332" x="2311400" y="730250"/>
          <p14:tracePt t="67336" x="2311400" y="755650"/>
          <p14:tracePt t="67339" x="2311400" y="773113"/>
          <p14:tracePt t="67344" x="2311400" y="798513"/>
          <p14:tracePt t="67346" x="2311400" y="815975"/>
          <p14:tracePt t="67348" x="2311400" y="841375"/>
          <p14:tracePt t="67351" x="2311400" y="858838"/>
          <p14:tracePt t="67354" x="2311400" y="884238"/>
          <p14:tracePt t="67358" x="2311400" y="900113"/>
          <p14:tracePt t="67361" x="2311400" y="925513"/>
          <p14:tracePt t="67363" x="2311400" y="942975"/>
          <p14:tracePt t="67365" x="2311400" y="968375"/>
          <p14:tracePt t="67367" x="2311400" y="985838"/>
          <p14:tracePt t="67368" x="2336800" y="985838"/>
          <p14:tracePt t="67369" x="2336800" y="1011238"/>
          <p14:tracePt t="67372" x="2336800" y="1028700"/>
          <p14:tracePt t="67379" x="2336800" y="1069975"/>
          <p14:tracePt t="67379" x="2352675" y="1096963"/>
          <p14:tracePt t="67381" x="2352675" y="1112838"/>
          <p14:tracePt t="67383" x="2352675" y="1138238"/>
          <p14:tracePt t="67385" x="2379663" y="1155700"/>
          <p14:tracePt t="67387" x="2379663" y="1181100"/>
          <p14:tracePt t="67389" x="2379663" y="1198563"/>
          <p14:tracePt t="67395" x="2395538" y="1241425"/>
          <p14:tracePt t="67396" x="2420938" y="1266825"/>
          <p14:tracePt t="67398" x="2420938" y="1282700"/>
          <p14:tracePt t="67399" x="2420938" y="1308100"/>
          <p14:tracePt t="67400" x="2438400" y="1325563"/>
          <p14:tracePt t="67402" x="2438400" y="1350963"/>
          <p14:tracePt t="67403" x="2438400" y="1368425"/>
          <p14:tracePt t="67405" x="2463800" y="1393825"/>
          <p14:tracePt t="67407" x="2463800" y="1411288"/>
          <p14:tracePt t="67412" x="2481263" y="1452563"/>
          <p14:tracePt t="67413" x="2481263" y="1477963"/>
          <p14:tracePt t="67414" x="2481263" y="1495425"/>
          <p14:tracePt t="67415" x="2506663" y="1520825"/>
          <p14:tracePt t="67418" x="2506663" y="1538288"/>
          <p14:tracePt t="67418" x="2506663" y="1563688"/>
          <p14:tracePt t="67421" x="2524125" y="1581150"/>
          <p14:tracePt t="67421" x="2524125" y="1606550"/>
          <p14:tracePt t="67423" x="2524125" y="1622425"/>
          <p14:tracePt t="67429" x="2549525" y="1690688"/>
          <p14:tracePt t="67429" x="2549525" y="1708150"/>
          <p14:tracePt t="67430" x="2565400" y="1708150"/>
          <p14:tracePt t="67431" x="2565400" y="1733550"/>
          <p14:tracePt t="67432" x="2565400" y="1751013"/>
          <p14:tracePt t="67438" x="2565400" y="1776413"/>
          <p14:tracePt t="67439" x="2565400" y="1793875"/>
          <p14:tracePt t="67440" x="2565400" y="1819275"/>
          <p14:tracePt t="67446" x="2590800" y="1903413"/>
          <p14:tracePt t="67447" x="2590800" y="1920875"/>
          <p14:tracePt t="67448" x="2608263" y="1920875"/>
          <p14:tracePt t="67449" x="2608263" y="1946275"/>
          <p14:tracePt t="67450" x="2608263" y="1963738"/>
          <p14:tracePt t="67451" x="2608263" y="1989138"/>
          <p14:tracePt t="67453" x="2608263" y="2005013"/>
          <p14:tracePt t="67454" x="2608263" y="2030413"/>
          <p14:tracePt t="67455" x="2633663" y="2030413"/>
          <p14:tracePt t="67456" x="2633663" y="2047875"/>
          <p14:tracePt t="67458" x="2633663" y="2073275"/>
          <p14:tracePt t="67462" x="2633663" y="2133600"/>
          <p14:tracePt t="67467" x="2633663" y="2159000"/>
          <p14:tracePt t="67467" x="2633663" y="2174875"/>
          <p14:tracePt t="67469" x="2633663" y="2200275"/>
          <p14:tracePt t="67470" x="2651125" y="2217738"/>
          <p14:tracePt t="67471" x="2651125" y="2243138"/>
          <p14:tracePt t="67473" x="2651125" y="2260600"/>
          <p14:tracePt t="67473" x="2651125" y="2286000"/>
          <p14:tracePt t="67475" x="2651125" y="2303463"/>
          <p14:tracePt t="67479" x="2676525" y="2344738"/>
          <p14:tracePt t="67479" x="2676525" y="2371725"/>
          <p14:tracePt t="67480" x="2676525" y="2387600"/>
          <p14:tracePt t="67481" x="2676525" y="2413000"/>
          <p14:tracePt t="67483" x="2676525" y="2430463"/>
          <p14:tracePt t="67484" x="2693988" y="2455863"/>
          <p14:tracePt t="67486" x="2693988" y="2473325"/>
          <p14:tracePt t="67487" x="2693988" y="2498725"/>
          <p14:tracePt t="67496" x="2693988" y="2541588"/>
          <p14:tracePt t="67496" x="2693988" y="2557463"/>
          <p14:tracePt t="67497" x="2693988" y="2582863"/>
          <p14:tracePt t="67499" x="2693988" y="2600325"/>
          <p14:tracePt t="67500" x="2693988" y="2625725"/>
          <p14:tracePt t="67501" x="2693988" y="2643188"/>
          <p14:tracePt t="67502" x="2719388" y="2668588"/>
          <p14:tracePt t="67503" x="2719388" y="2686050"/>
          <p14:tracePt t="67505" x="2719388" y="2711450"/>
          <p14:tracePt t="67506" x="2719388" y="2727325"/>
          <p14:tracePt t="67508" x="2719388" y="2752725"/>
          <p14:tracePt t="67512" x="2719388" y="2813050"/>
          <p14:tracePt t="67513" x="2719388" y="2838450"/>
          <p14:tracePt t="67514" x="2719388" y="2855913"/>
          <p14:tracePt t="67516" x="2719388" y="2881313"/>
          <p14:tracePt t="67517" x="2719388" y="2897188"/>
          <p14:tracePt t="67521" x="2719388" y="2922588"/>
          <p14:tracePt t="67523" x="2719388" y="2940050"/>
          <p14:tracePt t="67524" x="2719388" y="2965450"/>
          <p14:tracePt t="67529" x="2719388" y="3025775"/>
          <p14:tracePt t="67529" x="2719388" y="3051175"/>
          <p14:tracePt t="67531" x="2719388" y="3067050"/>
          <p14:tracePt t="67532" x="2719388" y="3094038"/>
          <p14:tracePt t="67534" x="2719388" y="3109913"/>
          <p14:tracePt t="67535" x="2719388" y="3135313"/>
          <p14:tracePt t="67537" x="2719388" y="3152775"/>
          <p14:tracePt t="67539" x="2719388" y="3178175"/>
          <p14:tracePt t="67540" x="2719388" y="3195638"/>
          <p14:tracePt t="67546" x="2719388" y="3263900"/>
          <p14:tracePt t="67547" x="2719388" y="3279775"/>
          <p14:tracePt t="67556" x="2719388" y="3305175"/>
          <p14:tracePt t="67558" x="2719388" y="3322638"/>
          <p14:tracePt t="67562" x="2719388" y="3365500"/>
          <p14:tracePt t="67563" x="2719388" y="3390900"/>
          <p14:tracePt t="67567" x="2719388" y="3408363"/>
          <p14:tracePt t="67568" x="2719388" y="3433763"/>
          <p14:tracePt t="67570" x="2719388" y="3449638"/>
          <p14:tracePt t="67572" x="2719388" y="3475038"/>
          <p14:tracePt t="67573" x="2719388" y="3492500"/>
          <p14:tracePt t="67579" x="2719388" y="3535363"/>
          <p14:tracePt t="67579" x="2719388" y="3560763"/>
          <p14:tracePt t="67581" x="2719388" y="3578225"/>
          <p14:tracePt t="67583" x="2719388" y="3603625"/>
          <p14:tracePt t="67584" x="2719388" y="3619500"/>
          <p14:tracePt t="67586" x="2719388" y="3646488"/>
          <p14:tracePt t="67587" x="2735263" y="3646488"/>
          <p14:tracePt t="67588" x="2735263" y="3662363"/>
          <p14:tracePt t="67595" x="2735263" y="3687763"/>
          <p14:tracePt t="67596" x="2735263" y="3705225"/>
          <p14:tracePt t="67598" x="2735263" y="3730625"/>
          <p14:tracePt t="67599" x="2735263" y="3748088"/>
          <p14:tracePt t="67601" x="2735263" y="3773488"/>
          <p14:tracePt t="67604" x="2735263" y="3790950"/>
          <p14:tracePt t="67608" x="2735263" y="3816350"/>
          <p14:tracePt t="67612" x="2735263" y="3832225"/>
          <p14:tracePt t="67613" x="2735263" y="3857625"/>
          <p14:tracePt t="67618" x="2735263" y="3875088"/>
          <p14:tracePt t="67624" x="2735263" y="3900488"/>
          <p14:tracePt t="67629" x="2735263" y="3917950"/>
          <p14:tracePt t="67639" x="2735263" y="3943350"/>
          <p14:tracePt t="67649" x="2735263" y="3960813"/>
          <p14:tracePt t="67662" x="2735263" y="3986213"/>
          <p14:tracePt t="67671" x="2735263" y="4002088"/>
          <p14:tracePt t="67671" x="2760663" y="4002088"/>
          <p14:tracePt t="67681" x="2760663" y="4027488"/>
          <p14:tracePt t="67711" x="2760663" y="4044950"/>
          <p14:tracePt t="67741" x="2744788" y="4044950"/>
          <p14:tracePt t="67847" x="2744788" y="4070350"/>
          <p14:tracePt t="80076" x="2760663" y="4070350"/>
          <p14:tracePt t="80078" x="2760663" y="4052888"/>
          <p14:tracePt t="80088" x="2778125" y="4027488"/>
          <p14:tracePt t="80098" x="2778125" y="4011613"/>
          <p14:tracePt t="80108" x="2803525" y="3986213"/>
          <p14:tracePt t="80114" x="2803525" y="3968750"/>
          <p14:tracePt t="80120" x="2803525" y="3943350"/>
          <p14:tracePt t="80128" x="2820988" y="3925888"/>
          <p14:tracePt t="80130" x="2820988" y="3900488"/>
          <p14:tracePt t="80136" x="2820988" y="3883025"/>
          <p14:tracePt t="80144" x="2820988" y="3857625"/>
          <p14:tracePt t="80150" x="2846388" y="3857625"/>
          <p14:tracePt t="80152" x="2846388" y="3841750"/>
          <p14:tracePt t="80342" x="2846388" y="3857625"/>
          <p14:tracePt t="80350" x="2828925" y="3875088"/>
          <p14:tracePt t="80362" x="2828925" y="3900488"/>
          <p14:tracePt t="80370" x="2828925" y="3917950"/>
          <p14:tracePt t="80379" x="2803525" y="3943350"/>
          <p14:tracePt t="80389" x="2803525" y="3960813"/>
          <p14:tracePt t="80406" x="2803525" y="3986213"/>
          <p14:tracePt t="80407" x="2786063" y="3986213"/>
          <p14:tracePt t="80428" x="2786063" y="4002088"/>
          <p14:tracePt t="80447" x="2786063" y="4027488"/>
          <p14:tracePt t="80473" x="2786063" y="4044950"/>
          <p14:tracePt t="80484" x="2786063" y="4070350"/>
          <p14:tracePt t="80495" x="2786063" y="4087813"/>
          <p14:tracePt t="80519" x="2786063" y="4113213"/>
          <p14:tracePt t="81091" x="2803525" y="4113213"/>
          <p14:tracePt t="81101" x="2820988" y="4113213"/>
          <p14:tracePt t="81106" x="2846388" y="4113213"/>
          <p14:tracePt t="81145" x="2863850" y="4113213"/>
          <p14:tracePt t="81147" x="2889250" y="4113213"/>
          <p14:tracePt t="81149" x="2889250" y="4130675"/>
          <p14:tracePt t="81151" x="2905125" y="4130675"/>
          <p14:tracePt t="81156" x="2930525" y="4130675"/>
          <p14:tracePt t="81158" x="2930525" y="4156075"/>
          <p14:tracePt t="81162" x="2947988" y="4156075"/>
          <p14:tracePt t="81163" x="2973388" y="4156075"/>
          <p14:tracePt t="81167" x="2990850" y="4156075"/>
          <p14:tracePt t="81168" x="2990850" y="4171950"/>
          <p14:tracePt t="81171" x="3016250" y="4171950"/>
          <p14:tracePt t="81178" x="3033713" y="4171950"/>
          <p14:tracePt t="81179" x="3033713" y="4197350"/>
          <p14:tracePt t="81181" x="3059113" y="4197350"/>
          <p14:tracePt t="81187" x="3074988" y="4197350"/>
          <p14:tracePt t="81194" x="3074988" y="4214813"/>
          <p14:tracePt t="81196" x="3100388" y="4214813"/>
          <p14:tracePt t="81208" x="3117850" y="4214813"/>
          <p14:tracePt t="81213" x="3117850" y="4240213"/>
          <p14:tracePt t="81218" x="3143250" y="4240213"/>
          <p14:tracePt t="81223" x="3160713" y="4257675"/>
          <p14:tracePt t="81229" x="3186113" y="4257675"/>
          <p14:tracePt t="81235" x="3203575" y="4257675"/>
          <p14:tracePt t="81235" x="3203575" y="4283075"/>
          <p14:tracePt t="81240" x="3228975" y="4283075"/>
          <p14:tracePt t="81245" x="3244850" y="4283075"/>
          <p14:tracePt t="81246" x="3270250" y="4283075"/>
          <p14:tracePt t="81246" x="3270250" y="4300538"/>
          <p14:tracePt t="81250" x="3287713" y="4300538"/>
          <p14:tracePt t="81253" x="3313113" y="4300538"/>
          <p14:tracePt t="81256" x="3330575" y="4300538"/>
          <p14:tracePt t="81261" x="3355975" y="4325938"/>
          <p14:tracePt t="81263" x="3373438" y="4325938"/>
          <p14:tracePt t="81266" x="3398838" y="4325938"/>
          <p14:tracePt t="81267" x="3414713" y="4325938"/>
          <p14:tracePt t="81271" x="3441700" y="4325938"/>
          <p14:tracePt t="81272" x="3457575" y="4341813"/>
          <p14:tracePt t="81278" x="3500438" y="4341813"/>
          <p14:tracePt t="81279" x="3525838" y="4341813"/>
          <p14:tracePt t="81281" x="3543300" y="4341813"/>
          <p14:tracePt t="81282" x="3543300" y="4368800"/>
          <p14:tracePt t="81283" x="3568700" y="4368800"/>
          <p14:tracePt t="81285" x="3586163" y="4368800"/>
          <p14:tracePt t="81287" x="3611563" y="4368800"/>
          <p14:tracePt t="81289" x="3627438" y="4368800"/>
          <p14:tracePt t="81295" x="3670300" y="4384675"/>
          <p14:tracePt t="81296" x="3695700" y="4384675"/>
          <p14:tracePt t="81298" x="3713163" y="4384675"/>
          <p14:tracePt t="81301" x="3738563" y="4384675"/>
          <p14:tracePt t="81302" x="3756025" y="4384675"/>
          <p14:tracePt t="81304" x="3781425" y="4384675"/>
          <p14:tracePt t="81305" x="3781425" y="4410075"/>
          <p14:tracePt t="81308" x="3797300" y="4410075"/>
          <p14:tracePt t="81312" x="3822700" y="4410075"/>
          <p14:tracePt t="81312" x="3840163" y="4410075"/>
          <p14:tracePt t="81315" x="3865563" y="4427538"/>
          <p14:tracePt t="81317" x="3883025" y="4427538"/>
          <p14:tracePt t="81320" x="3908425" y="4427538"/>
          <p14:tracePt t="81322" x="3925888" y="4427538"/>
          <p14:tracePt t="81329" x="3967163" y="4452938"/>
          <p14:tracePt t="81329" x="3992563" y="4452938"/>
          <p14:tracePt t="81332" x="4010025" y="4452938"/>
          <p14:tracePt t="81335" x="4035425" y="4452938"/>
          <p14:tracePt t="81336" x="4035425" y="4470400"/>
          <p14:tracePt t="81338" x="4052888" y="4470400"/>
          <p14:tracePt t="81340" x="4078288" y="4470400"/>
          <p14:tracePt t="81345" x="4095750" y="4470400"/>
          <p14:tracePt t="81346" x="4121150" y="4470400"/>
          <p14:tracePt t="81346" x="4121150" y="4495800"/>
          <p14:tracePt t="81348" x="4137025" y="4495800"/>
          <p14:tracePt t="81349" x="4162425" y="4495800"/>
          <p14:tracePt t="81352" x="4179888" y="4495800"/>
          <p14:tracePt t="81354" x="4205288" y="4495800"/>
          <p14:tracePt t="81355" x="4205288" y="4513263"/>
          <p14:tracePt t="81356" x="4222750" y="4513263"/>
          <p14:tracePt t="81361" x="4248150" y="4513263"/>
          <p14:tracePt t="81363" x="4265613" y="4513263"/>
          <p14:tracePt t="81363" x="4291013" y="4538663"/>
          <p14:tracePt t="81365" x="4306888" y="4538663"/>
          <p14:tracePt t="81367" x="4332288" y="4538663"/>
          <p14:tracePt t="81369" x="4349750" y="4538663"/>
          <p14:tracePt t="81371" x="4375150" y="4538663"/>
          <p14:tracePt t="81373" x="4375150" y="4554538"/>
          <p14:tracePt t="81374" x="4392613" y="4554538"/>
          <p14:tracePt t="81378" x="4418013" y="4554538"/>
          <p14:tracePt t="81379" x="4460875" y="4554538"/>
          <p14:tracePt t="81381" x="4476750" y="4554538"/>
          <p14:tracePt t="81385" x="4503738" y="4554538"/>
          <p14:tracePt t="81385" x="4503738" y="4579938"/>
          <p14:tracePt t="81386" x="4519613" y="4579938"/>
          <p14:tracePt t="81388" x="4545013" y="4579938"/>
          <p14:tracePt t="81391" x="4562475" y="4579938"/>
          <p14:tracePt t="81395" x="4587875" y="4579938"/>
          <p14:tracePt t="81396" x="4605338" y="4579938"/>
          <p14:tracePt t="81398" x="4630738" y="4579938"/>
          <p14:tracePt t="81399" x="4646613" y="4579938"/>
          <p14:tracePt t="81401" x="4673600" y="4597400"/>
          <p14:tracePt t="81403" x="4689475" y="4597400"/>
          <p14:tracePt t="81405" x="4714875" y="4597400"/>
          <p14:tracePt t="81408" x="4732338" y="4597400"/>
          <p14:tracePt t="81412" x="4757738" y="4597400"/>
          <p14:tracePt t="81413" x="4775200" y="4597400"/>
          <p14:tracePt t="81415" x="4800600" y="4597400"/>
          <p14:tracePt t="81417" x="4818063" y="4597400"/>
          <p14:tracePt t="81419" x="4843463" y="4597400"/>
          <p14:tracePt t="81421" x="4859338" y="4597400"/>
          <p14:tracePt t="81423" x="4884738" y="4597400"/>
          <p14:tracePt t="81428" x="4902200" y="4622800"/>
          <p14:tracePt t="81429" x="4927600" y="4622800"/>
          <p14:tracePt t="81430" x="4945063" y="4622800"/>
          <p14:tracePt t="81432" x="4970463" y="4622800"/>
          <p14:tracePt t="81434" x="4987925" y="4622800"/>
          <p14:tracePt t="81436" x="5013325" y="4622800"/>
          <p14:tracePt t="81438" x="5029200" y="4622800"/>
          <p14:tracePt t="81440" x="5054600" y="4622800"/>
          <p14:tracePt t="81445" x="5097463" y="4622800"/>
          <p14:tracePt t="81446" x="5114925" y="4622800"/>
          <p14:tracePt t="81447" x="5140325" y="4622800"/>
          <p14:tracePt t="81448" x="5140325" y="4640263"/>
          <p14:tracePt t="81449" x="5157788" y="4640263"/>
          <p14:tracePt t="81451" x="5183188" y="4640263"/>
          <p14:tracePt t="81453" x="5199063" y="4640263"/>
          <p14:tracePt t="81455" x="5224463" y="4640263"/>
          <p14:tracePt t="81458" x="5241925" y="4640263"/>
          <p14:tracePt t="81462" x="5284788" y="4640263"/>
          <p14:tracePt t="81463" x="5310188" y="4640263"/>
          <p14:tracePt t="81464" x="5327650" y="4640263"/>
          <p14:tracePt t="81466" x="5353050" y="4640263"/>
          <p14:tracePt t="81468" x="5368925" y="4640263"/>
          <p14:tracePt t="81471" x="5394325" y="4640263"/>
          <p14:tracePt t="81472" x="5411788" y="4640263"/>
          <p14:tracePt t="81473" x="5437188" y="4640263"/>
          <p14:tracePt t="81479" x="5480050" y="4640263"/>
          <p14:tracePt t="81479" x="5497513" y="4665663"/>
          <p14:tracePt t="81480" x="5522913" y="4665663"/>
          <p14:tracePt t="81482" x="5538788" y="4665663"/>
          <p14:tracePt t="81484" x="5565775" y="4665663"/>
          <p14:tracePt t="81486" x="5581650" y="4665663"/>
          <p14:tracePt t="81488" x="5607050" y="4665663"/>
          <p14:tracePt t="81489" x="5624513" y="4665663"/>
          <p14:tracePt t="81495" x="5692775" y="4665663"/>
          <p14:tracePt t="81496" x="5708650" y="4665663"/>
          <p14:tracePt t="81498" x="5735638" y="4665663"/>
          <p14:tracePt t="81500" x="5751513" y="4683125"/>
          <p14:tracePt t="81502" x="5776913" y="4683125"/>
          <p14:tracePt t="81503" x="5794375" y="4683125"/>
          <p14:tracePt t="81505" x="5819775" y="4683125"/>
          <p14:tracePt t="81508" x="5837238" y="4683125"/>
          <p14:tracePt t="81512" x="5880100" y="4683125"/>
          <p14:tracePt t="81513" x="5905500" y="4683125"/>
          <p14:tracePt t="81513" x="5921375" y="4683125"/>
          <p14:tracePt t="81515" x="5946775" y="4708525"/>
          <p14:tracePt t="81517" x="5964238" y="4708525"/>
          <p14:tracePt t="81519" x="5989638" y="4708525"/>
          <p14:tracePt t="81521" x="6007100" y="4708525"/>
          <p14:tracePt t="81523" x="6032500" y="4708525"/>
          <p14:tracePt t="81528" x="6049963" y="4708525"/>
          <p14:tracePt t="81529" x="6091238" y="4708525"/>
          <p14:tracePt t="81531" x="6116638" y="4708525"/>
          <p14:tracePt t="81533" x="6134100" y="4708525"/>
          <p14:tracePt t="81535" x="6159500" y="4708525"/>
          <p14:tracePt t="81537" x="6176963" y="4708525"/>
          <p14:tracePt t="81539" x="6202363" y="4708525"/>
          <p14:tracePt t="81545" x="6245225" y="4708525"/>
          <p14:tracePt t="81546" x="6261100" y="4708525"/>
          <p14:tracePt t="81548" x="6286500" y="4708525"/>
          <p14:tracePt t="81551" x="6303963" y="4708525"/>
          <p14:tracePt t="81554" x="6329363" y="4708525"/>
          <p14:tracePt t="81556" x="6346825" y="4708525"/>
          <p14:tracePt t="81561" x="6372225" y="4708525"/>
          <p14:tracePt t="81563" x="6389688" y="4708525"/>
          <p14:tracePt t="81566" x="6415088" y="4708525"/>
          <p14:tracePt t="81571" x="6430963" y="4708525"/>
          <p14:tracePt t="81578" x="6456363" y="4708525"/>
          <p14:tracePt t="81582" x="6473825" y="4708525"/>
          <p14:tracePt t="81594" x="6473825" y="4691063"/>
          <p14:tracePt t="81678" x="6499225" y="4691063"/>
          <p14:tracePt t="81702" x="6516688" y="4691063"/>
          <p14:tracePt t="81713" x="6542088" y="4691063"/>
          <p14:tracePt t="81715" x="6542088" y="4665663"/>
          <p14:tracePt t="81725" x="6559550" y="4665663"/>
          <p14:tracePt t="81733" x="6584950" y="4665663"/>
          <p14:tracePt t="81744" x="6600825" y="4665663"/>
          <p14:tracePt t="81750" x="6626225" y="4665663"/>
          <p14:tracePt t="81761" x="6643688" y="4683125"/>
          <p14:tracePt t="81804" x="6643688" y="4708525"/>
          <p14:tracePt t="81805" x="6669088" y="4708525"/>
          <p14:tracePt t="81812" x="6669088" y="4724400"/>
          <p14:tracePt t="81813" x="6686550" y="4724400"/>
          <p14:tracePt t="81814" x="6686550" y="4749800"/>
          <p14:tracePt t="81818" x="6711950" y="4749800"/>
          <p14:tracePt t="81819" x="6711950" y="4767263"/>
          <p14:tracePt t="81823" x="6729413" y="4767263"/>
          <p14:tracePt t="81824" x="6729413" y="4792663"/>
          <p14:tracePt t="81828" x="6754813" y="4810125"/>
          <p14:tracePt t="81831" x="6770688" y="4835525"/>
          <p14:tracePt t="81835" x="6797675" y="4852988"/>
          <p14:tracePt t="81840" x="6813550" y="4852988"/>
          <p14:tracePt t="81840" x="6813550" y="4878388"/>
          <p14:tracePt t="81845" x="6838950" y="4878388"/>
          <p14:tracePt t="81846" x="6856413" y="4894263"/>
          <p14:tracePt t="81847" x="6881813" y="4894263"/>
          <p14:tracePt t="81850" x="6899275" y="4894263"/>
          <p14:tracePt t="81851" x="6899275" y="4919663"/>
          <p14:tracePt t="81852" x="6924675" y="4919663"/>
          <p14:tracePt t="81856" x="6942138" y="4919663"/>
          <p14:tracePt t="81858" x="6967538" y="4919663"/>
          <p14:tracePt t="81862" x="7008813" y="4937125"/>
          <p14:tracePt t="81863" x="7026275" y="4937125"/>
          <p14:tracePt t="81865" x="7051675" y="4962525"/>
          <p14:tracePt t="81866" x="7069138" y="4962525"/>
          <p14:tracePt t="81868" x="7094538" y="4962525"/>
          <p14:tracePt t="81871" x="7112000" y="4962525"/>
          <p14:tracePt t="81880" x="7221538" y="5005388"/>
          <p14:tracePt t="81881" x="7239000" y="5005388"/>
          <p14:tracePt t="81883" x="7264400" y="5005388"/>
          <p14:tracePt t="81884" x="7281863" y="5005388"/>
          <p14:tracePt t="81886" x="7307263" y="5022850"/>
          <p14:tracePt t="81887" x="7323138" y="5022850"/>
          <p14:tracePt t="81889" x="7348538" y="5022850"/>
          <p14:tracePt t="81895" x="7408863" y="5048250"/>
          <p14:tracePt t="81896" x="7451725" y="5048250"/>
          <p14:tracePt t="81898" x="7477125" y="5064125"/>
          <p14:tracePt t="81901" x="7493000" y="5064125"/>
          <p14:tracePt t="81903" x="7518400" y="5064125"/>
          <p14:tracePt t="81903" x="7535863" y="5064125"/>
          <p14:tracePt t="81905" x="7561263" y="5091113"/>
          <p14:tracePt t="81906" x="7578725" y="5091113"/>
          <p14:tracePt t="81908" x="7604125" y="5091113"/>
          <p14:tracePt t="81912" x="7646988" y="5091113"/>
          <p14:tracePt t="81913" x="7662863" y="5106988"/>
          <p14:tracePt t="81914" x="7688263" y="5106988"/>
          <p14:tracePt t="81916" x="7705725" y="5106988"/>
          <p14:tracePt t="81918" x="7731125" y="5106988"/>
          <p14:tracePt t="81921" x="7748588" y="5106988"/>
          <p14:tracePt t="81922" x="7773988" y="5106988"/>
          <p14:tracePt t="81923" x="7791450" y="5106988"/>
          <p14:tracePt t="81929" x="7832725" y="5132388"/>
          <p14:tracePt t="81929" x="7859713" y="5132388"/>
          <p14:tracePt t="81931" x="7875588" y="5132388"/>
          <p14:tracePt t="81933" x="7900988" y="5132388"/>
          <p14:tracePt t="81935" x="7918450" y="5132388"/>
          <p14:tracePt t="81937" x="7943850" y="5132388"/>
          <p14:tracePt t="81940" x="7961313" y="5132388"/>
          <p14:tracePt t="81944" x="7986713" y="5132388"/>
          <p14:tracePt t="81946" x="8004175" y="5132388"/>
          <p14:tracePt t="81946" x="8029575" y="5132388"/>
          <p14:tracePt t="81949" x="8045450" y="5132388"/>
          <p14:tracePt t="81951" x="8070850" y="5132388"/>
          <p14:tracePt t="81954" x="8088313" y="5132388"/>
          <p14:tracePt t="81961" x="8113713" y="5132388"/>
          <p14:tracePt t="81963" x="8131175" y="5132388"/>
          <p14:tracePt t="81964" x="8156575" y="5132388"/>
          <p14:tracePt t="81968" x="8174038" y="5132388"/>
          <p14:tracePt t="81973" x="8199438" y="5132388"/>
          <p14:tracePt t="81980" x="8215313" y="5132388"/>
          <p14:tracePt t="81995" x="8240713" y="5132388"/>
          <p14:tracePt t="82005" x="8258175" y="5132388"/>
          <p14:tracePt t="82006" x="8258175" y="5116513"/>
          <p14:tracePt t="82014" x="8258175" y="5091113"/>
          <p14:tracePt t="82015" x="8283575" y="5091113"/>
          <p14:tracePt t="82021" x="8283575" y="5073650"/>
          <p14:tracePt t="82021" x="8301038" y="5073650"/>
          <p14:tracePt t="82028" x="8326438" y="5048250"/>
          <p14:tracePt t="82030" x="8343900" y="5030788"/>
          <p14:tracePt t="82036" x="8369300" y="5030788"/>
          <p14:tracePt t="82036" x="8369300" y="5005388"/>
          <p14:tracePt t="82040" x="8385175" y="5005388"/>
          <p14:tracePt t="82044" x="8385175" y="4987925"/>
          <p14:tracePt t="82046" x="8410575" y="4987925"/>
          <p14:tracePt t="82048" x="8410575" y="4962525"/>
          <p14:tracePt t="82049" x="8428038" y="4962525"/>
          <p14:tracePt t="82056" x="8453438" y="4962525"/>
          <p14:tracePt t="82056" x="8453438" y="4946650"/>
          <p14:tracePt t="82062" x="8470900" y="4946650"/>
          <p14:tracePt t="82065" x="8496300" y="4919663"/>
          <p14:tracePt t="82069" x="8513763" y="4919663"/>
          <p14:tracePt t="82078" x="8539163" y="4903788"/>
          <p14:tracePt t="82081" x="8555038" y="4903788"/>
          <p14:tracePt t="82088" x="8580438" y="4878388"/>
          <p14:tracePt t="82096" x="8597900" y="4878388"/>
          <p14:tracePt t="82098" x="8597900" y="4860925"/>
          <p14:tracePt t="82101" x="8623300" y="4860925"/>
          <p14:tracePt t="82112" x="8640763" y="4860925"/>
          <p14:tracePt t="82115" x="8640763" y="4835525"/>
          <p14:tracePt t="82121" x="8666163" y="4835525"/>
          <p14:tracePt t="82175" x="8683625" y="4835525"/>
          <p14:tracePt t="82176" x="8683625" y="4818063"/>
          <p14:tracePt t="82200" x="8709025" y="4818063"/>
          <p14:tracePt t="82203" x="8709025" y="4792663"/>
          <p14:tracePt t="82213" x="8724900" y="4792663"/>
          <p14:tracePt t="82215" x="8724900" y="4775200"/>
          <p14:tracePt t="82223" x="8750300" y="4775200"/>
          <p14:tracePt t="82228" x="8750300" y="4749800"/>
          <p14:tracePt t="82236" x="8750300" y="4733925"/>
          <p14:tracePt t="82236" x="8767763" y="4733925"/>
          <p14:tracePt t="82246" x="8767763" y="4708525"/>
          <p14:tracePt t="82252" x="8793163" y="4708525"/>
          <p14:tracePt t="82253" x="8793163" y="4691063"/>
          <p14:tracePt t="82263" x="8793163" y="4665663"/>
          <p14:tracePt t="82278" x="8793163" y="4648200"/>
          <p14:tracePt t="82287" x="8810625" y="4648200"/>
          <p14:tracePt t="82290" x="8810625" y="4622800"/>
          <p14:tracePt t="82313" x="8810625" y="4605338"/>
          <p14:tracePt t="82321" x="8836025" y="4605338"/>
          <p14:tracePt t="82338" x="8836025" y="4579938"/>
          <p14:tracePt t="82391" x="8836025" y="4564063"/>
          <p14:tracePt t="82397" x="8836025" y="4538663"/>
          <p14:tracePt t="82405" x="8836025" y="4521200"/>
          <p14:tracePt t="82412" x="8836025" y="4495800"/>
          <p14:tracePt t="82413" x="8853488" y="4495800"/>
          <p14:tracePt t="82416" x="8853488" y="4478338"/>
          <p14:tracePt t="82422" x="8853488" y="4452938"/>
          <p14:tracePt t="82429" x="8853488" y="4435475"/>
          <p14:tracePt t="82439" x="8853488" y="4410075"/>
          <p14:tracePt t="82446" x="8853488" y="4394200"/>
          <p14:tracePt t="82463" x="8853488" y="4368800"/>
          <p14:tracePt t="82470" x="8878888" y="4368800"/>
          <p14:tracePt t="82477" x="8878888" y="4351338"/>
          <p14:tracePt t="82543" x="8878888" y="4325938"/>
          <p14:tracePt t="82557" x="8894763" y="4325938"/>
          <p14:tracePt t="82564" x="8894763" y="4308475"/>
          <p14:tracePt t="82591" x="8894763" y="4283075"/>
          <p14:tracePt t="82606" x="8894763" y="4265613"/>
          <p14:tracePt t="82621" x="8894763" y="4240213"/>
          <p14:tracePt t="82646" x="8894763" y="4224338"/>
          <p14:tracePt t="82825" x="8894763" y="4197350"/>
          <p14:tracePt t="82826" x="8921750" y="4197350"/>
          <p14:tracePt t="82834" x="8921750" y="4181475"/>
          <p14:tracePt t="82841" x="8937625" y="4181475"/>
          <p14:tracePt t="82846" x="8937625" y="4156075"/>
          <p14:tracePt t="82863" x="8963025" y="4156075"/>
          <p14:tracePt t="82864" x="8963025" y="4138613"/>
          <p14:tracePt t="82894" x="8963025" y="4113213"/>
          <p14:tracePt t="82901" x="8980488" y="4113213"/>
          <p14:tracePt t="82922" x="8980488" y="4095750"/>
          <p14:tracePt t="82938" x="9005888" y="4095750"/>
          <p14:tracePt t="82972" x="9005888" y="4070350"/>
          <p14:tracePt t="82997" x="9023350" y="4070350"/>
          <p14:tracePt t="83013" x="9023350" y="4052888"/>
          <p14:tracePt t="83030" x="9023350" y="4027488"/>
          <p14:tracePt t="83050" x="9023350" y="4011613"/>
          <p14:tracePt t="83073" x="9023350" y="3986213"/>
          <p14:tracePt t="83090" x="9023350" y="3968750"/>
          <p14:tracePt t="83463" x="9048750" y="3968750"/>
          <p14:tracePt t="83472" x="9048750" y="3943350"/>
          <p14:tracePt t="83490" x="9064625" y="3943350"/>
          <p14:tracePt t="83527" x="9091613" y="3943350"/>
          <p14:tracePt t="83548" x="9107488" y="3943350"/>
          <p14:tracePt t="83550" x="9107488" y="3960813"/>
          <p14:tracePt t="83566" x="9132888" y="3986213"/>
          <p14:tracePt t="83578" x="9132888" y="4002088"/>
          <p14:tracePt t="83584" x="9150350" y="4002088"/>
          <p14:tracePt t="83587" x="9150350" y="4027488"/>
          <p14:tracePt t="83597" x="9150350" y="4044950"/>
          <p14:tracePt t="83607" x="9150350" y="4070350"/>
          <p14:tracePt t="83614" x="9150350" y="4087813"/>
          <p14:tracePt t="83621" x="9150350" y="4113213"/>
          <p14:tracePt t="83628" x="9150350" y="4130675"/>
          <p14:tracePt t="83631" x="9150350" y="4156075"/>
          <p14:tracePt t="83638" x="9150350" y="4171950"/>
          <p14:tracePt t="83644" x="9150350" y="4197350"/>
          <p14:tracePt t="83647" x="9150350" y="4214813"/>
          <p14:tracePt t="83652" x="9150350" y="4240213"/>
          <p14:tracePt t="83669" x="9150350" y="4257675"/>
          <p14:tracePt t="83673" x="9150350" y="4283075"/>
          <p14:tracePt t="83679" x="9132888" y="4300538"/>
          <p14:tracePt t="83681" x="9117013" y="4325938"/>
          <p14:tracePt t="83684" x="9117013" y="4341813"/>
          <p14:tracePt t="83687" x="9091613" y="4368800"/>
          <p14:tracePt t="83691" x="9091613" y="4384675"/>
          <p14:tracePt t="83695" x="9074150" y="4410075"/>
          <p14:tracePt t="83696" x="9048750" y="4427538"/>
          <p14:tracePt t="83698" x="9048750" y="4452938"/>
          <p14:tracePt t="83701" x="9031288" y="4470400"/>
          <p14:tracePt t="83703" x="9005888" y="4495800"/>
          <p14:tracePt t="83704" x="9005888" y="4513263"/>
          <p14:tracePt t="83705" x="8988425" y="4513263"/>
          <p14:tracePt t="83706" x="8988425" y="4538663"/>
          <p14:tracePt t="83712" x="8921750" y="4622800"/>
          <p14:tracePt t="83715" x="8904288" y="4640263"/>
          <p14:tracePt t="83716" x="8878888" y="4665663"/>
          <p14:tracePt t="83717" x="8861425" y="4683125"/>
          <p14:tracePt t="83719" x="8836025" y="4708525"/>
          <p14:tracePt t="83720" x="8818563" y="4724400"/>
          <p14:tracePt t="83722" x="8793163" y="4749800"/>
          <p14:tracePt t="83723" x="8777288" y="4767263"/>
          <p14:tracePt t="83729" x="8709025" y="4852988"/>
          <p14:tracePt t="83729" x="8691563" y="4852988"/>
          <p14:tracePt t="83730" x="8666163" y="4878388"/>
          <p14:tracePt t="83731" x="8648700" y="4894263"/>
          <p14:tracePt t="83733" x="8623300" y="4919663"/>
          <p14:tracePt t="83734" x="8605838" y="4937125"/>
          <p14:tracePt t="83735" x="8564563" y="4962525"/>
          <p14:tracePt t="83737" x="8539163" y="4979988"/>
          <p14:tracePt t="83738" x="8521700" y="5005388"/>
          <p14:tracePt t="83739" x="8496300" y="5022850"/>
          <p14:tracePt t="83740" x="8478838" y="5048250"/>
          <p14:tracePt t="83746" x="8351838" y="5149850"/>
          <p14:tracePt t="83748" x="8326438" y="5175250"/>
          <p14:tracePt t="83750" x="8266113" y="5218113"/>
          <p14:tracePt t="83751" x="8240713" y="5235575"/>
          <p14:tracePt t="83752" x="8224838" y="5260975"/>
          <p14:tracePt t="83754" x="8199438" y="5276850"/>
          <p14:tracePt t="83755" x="8181975" y="5302250"/>
          <p14:tracePt t="83756" x="8156575" y="5319713"/>
          <p14:tracePt t="83757" x="8139113" y="5319713"/>
          <p14:tracePt t="83762" x="8012113" y="5430838"/>
          <p14:tracePt t="83763" x="8012113" y="5446713"/>
          <p14:tracePt t="83764" x="7986713" y="5472113"/>
          <p14:tracePt t="83766" x="7943850" y="5489575"/>
          <p14:tracePt t="83767" x="7926388" y="5514975"/>
          <p14:tracePt t="83768" x="7885113" y="5557838"/>
          <p14:tracePt t="83769" x="7859713" y="5575300"/>
          <p14:tracePt t="83770" x="7842250" y="5600700"/>
          <p14:tracePt t="83771" x="7816850" y="5600700"/>
          <p14:tracePt t="83772" x="7799388" y="5616575"/>
          <p14:tracePt t="83773" x="7773988" y="5641975"/>
          <p14:tracePt t="83774" x="7773988" y="5659438"/>
          <p14:tracePt t="83779" x="7646988" y="5770563"/>
          <p14:tracePt t="83780" x="7646988" y="5788025"/>
          <p14:tracePt t="83781" x="7629525" y="5813425"/>
          <p14:tracePt t="83783" x="7586663" y="5854700"/>
          <p14:tracePt t="83784" x="7561263" y="5872163"/>
          <p14:tracePt t="83785" x="7518400" y="5897563"/>
          <p14:tracePt t="83786" x="7502525" y="5915025"/>
          <p14:tracePt t="83787" x="7477125" y="5957888"/>
          <p14:tracePt t="83788" x="7459663" y="5957888"/>
          <p14:tracePt t="83789" x="7434263" y="5983288"/>
          <p14:tracePt t="83790" x="7416800" y="5999163"/>
          <p14:tracePt t="83795" x="7307263" y="6127750"/>
          <p14:tracePt t="83796" x="7289800" y="6127750"/>
          <p14:tracePt t="83797" x="7264400" y="6153150"/>
          <p14:tracePt t="83799" x="7204075" y="6211888"/>
          <p14:tracePt t="83800" x="7178675" y="6237288"/>
          <p14:tracePt t="83801" x="7162800" y="6237288"/>
          <p14:tracePt t="83802" x="7137400" y="6254750"/>
          <p14:tracePt t="83803" x="7094538" y="6297613"/>
          <p14:tracePt t="83804" x="7077075" y="6323013"/>
          <p14:tracePt t="83805" x="7051675" y="6338888"/>
          <p14:tracePt t="83806" x="7034213" y="6365875"/>
          <p14:tracePt t="83807" x="7008813" y="6381750"/>
          <p14:tracePt t="83812" x="6881813" y="6467475"/>
          <p14:tracePt t="83812" x="6864350" y="6492875"/>
          <p14:tracePt t="83813" x="6838950" y="6510338"/>
          <p14:tracePt t="83814" x="6823075" y="6535738"/>
          <p14:tracePt t="83816" x="6754813" y="6577013"/>
          <p14:tracePt t="83817" x="6711950" y="6594475"/>
          <p14:tracePt t="83818" x="6694488" y="6619875"/>
          <p14:tracePt t="83819" x="6669088" y="6637338"/>
          <p14:tracePt t="83820" x="6653213" y="6662738"/>
          <p14:tracePt t="83821" x="6610350" y="6680200"/>
          <p14:tracePt t="83822" x="6584950" y="6705600"/>
          <p14:tracePt t="83823" x="6567488" y="6721475"/>
          <p14:tracePt t="83824" x="6542088" y="6721475"/>
          <p14:tracePt t="83829" x="6397625" y="6850063"/>
          <p14:tracePt t="84036" x="7366000" y="6832600"/>
          <p14:tracePt t="84037" x="7391400" y="6832600"/>
          <p14:tracePt t="84039" x="7408863" y="6832600"/>
          <p14:tracePt t="84044" x="7434263" y="6832600"/>
          <p14:tracePt t="84049" x="7451725" y="6832600"/>
          <p14:tracePt t="84079" x="7451725" y="6850063"/>
          <p14:tracePt t="84083" x="7434263" y="6850063"/>
          <p14:tracePt t="85774"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5D5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7128-976F-42FB-BCA2-BB7616AC6B21}"/>
              </a:ext>
            </a:extLst>
          </p:cNvPr>
          <p:cNvSpPr>
            <a:spLocks noGrp="1"/>
          </p:cNvSpPr>
          <p:nvPr>
            <p:ph type="title"/>
          </p:nvPr>
        </p:nvSpPr>
        <p:spPr>
          <a:xfrm>
            <a:off x="838200" y="365125"/>
            <a:ext cx="10515600" cy="1325563"/>
          </a:xfrm>
        </p:spPr>
        <p:txBody>
          <a:bodyPr/>
          <a:lstStyle/>
          <a:p>
            <a:r>
              <a:rPr lang="en-IN" dirty="0">
                <a:solidFill>
                  <a:schemeClr val="bg1"/>
                </a:solidFill>
                <a:latin typeface="Oswald" pitchFamily="2" charset="0"/>
              </a:rPr>
              <a:t>The Top Bar</a:t>
            </a:r>
          </a:p>
        </p:txBody>
      </p:sp>
      <p:sp>
        <p:nvSpPr>
          <p:cNvPr id="3" name="Content Placeholder 2">
            <a:extLst>
              <a:ext uri="{FF2B5EF4-FFF2-40B4-BE49-F238E27FC236}">
                <a16:creationId xmlns:a16="http://schemas.microsoft.com/office/drawing/2014/main" id="{A7ED8E2C-6E03-45B5-9266-9ACD632B3400}"/>
              </a:ext>
            </a:extLst>
          </p:cNvPr>
          <p:cNvSpPr>
            <a:spLocks noGrp="1"/>
          </p:cNvSpPr>
          <p:nvPr>
            <p:ph idx="1"/>
          </p:nvPr>
        </p:nvSpPr>
        <p:spPr>
          <a:xfrm>
            <a:off x="353009" y="1825625"/>
            <a:ext cx="5096068" cy="4816476"/>
          </a:xfrm>
        </p:spPr>
        <p:txBody>
          <a:bodyPr>
            <a:normAutofit fontScale="92500" lnSpcReduction="10000"/>
          </a:bodyPr>
          <a:lstStyle/>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height of the top bar shall be 70mm ± 5mm.</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 thickness of this bar should be between 10mm and 25mm, and the top edges should be rounded. </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bar should be firmly fixed at the extremities. </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top bar should be painted with white and black stripes,</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or with other strong distinctive contrasting colours (and also in contrast with the surrounding environment), </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such that the lighter stripes, which should be at least 0.225m wide are on the outside.</a:t>
            </a:r>
          </a:p>
          <a:p>
            <a:r>
              <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It shall be coloured so as to be visible to all sighted athletes. </a:t>
            </a:r>
          </a:p>
        </p:txBody>
      </p:sp>
      <p:pic>
        <p:nvPicPr>
          <p:cNvPr id="6" name="Picture 5">
            <a:extLst>
              <a:ext uri="{FF2B5EF4-FFF2-40B4-BE49-F238E27FC236}">
                <a16:creationId xmlns:a16="http://schemas.microsoft.com/office/drawing/2014/main" id="{42E4223B-EA1E-46BA-BF85-368C71E9E1CA}"/>
              </a:ext>
            </a:extLst>
          </p:cNvPr>
          <p:cNvPicPr>
            <a:picLocks noChangeAspect="1"/>
          </p:cNvPicPr>
          <p:nvPr/>
        </p:nvPicPr>
        <p:blipFill>
          <a:blip r:embed="rId5"/>
          <a:stretch>
            <a:fillRect/>
          </a:stretch>
        </p:blipFill>
        <p:spPr>
          <a:xfrm>
            <a:off x="10440955" y="0"/>
            <a:ext cx="681135" cy="1138335"/>
          </a:xfrm>
          <a:prstGeom prst="rect">
            <a:avLst/>
          </a:prstGeom>
        </p:spPr>
      </p:pic>
      <p:pic>
        <p:nvPicPr>
          <p:cNvPr id="18" name="Content Placeholder 4">
            <a:extLst>
              <a:ext uri="{FF2B5EF4-FFF2-40B4-BE49-F238E27FC236}">
                <a16:creationId xmlns:a16="http://schemas.microsoft.com/office/drawing/2014/main" id="{63F24ED7-8BBA-407B-92B5-A4DB03424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9349" y="139960"/>
            <a:ext cx="6261786" cy="6502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1" name="Ink 20">
                <a:extLst>
                  <a:ext uri="{FF2B5EF4-FFF2-40B4-BE49-F238E27FC236}">
                    <a16:creationId xmlns:a16="http://schemas.microsoft.com/office/drawing/2014/main" id="{F59C67A0-1D89-4676-A374-2BCEA8A7B0EB}"/>
                  </a:ext>
                </a:extLst>
              </p14:cNvPr>
              <p14:cNvContentPartPr/>
              <p14:nvPr>
                <p:extLst>
                  <p:ext uri="{42D2F446-02D8-4167-A562-619A0277C38B}">
                    <p15:isNarration xmlns:p15="http://schemas.microsoft.com/office/powerpoint/2012/main" val="1"/>
                  </p:ext>
                </p:extLst>
              </p14:nvPr>
            </p14:nvContentPartPr>
            <p14:xfrm>
              <a:off x="4418280" y="866880"/>
              <a:ext cx="5922000" cy="5099040"/>
            </p14:xfrm>
          </p:contentPart>
        </mc:Choice>
        <mc:Fallback xmlns="">
          <p:pic>
            <p:nvPicPr>
              <p:cNvPr id="21" name="Ink 20">
                <a:extLst>
                  <a:ext uri="{FF2B5EF4-FFF2-40B4-BE49-F238E27FC236}">
                    <a16:creationId xmlns:a16="http://schemas.microsoft.com/office/drawing/2014/main" id="{F59C67A0-1D89-4676-A374-2BCEA8A7B0EB}"/>
                  </a:ext>
                </a:extLst>
              </p:cNvPr>
              <p:cNvPicPr>
                <a:picLocks noGrp="1" noRot="1" noChangeAspect="1" noMove="1" noResize="1" noEditPoints="1" noAdjustHandles="1" noChangeArrowheads="1" noChangeShapeType="1"/>
              </p:cNvPicPr>
              <p:nvPr/>
            </p:nvPicPr>
            <p:blipFill>
              <a:blip r:embed="rId8"/>
              <a:stretch>
                <a:fillRect/>
              </a:stretch>
            </p:blipFill>
            <p:spPr>
              <a:xfrm>
                <a:off x="4402440" y="803520"/>
                <a:ext cx="5953320" cy="5225760"/>
              </a:xfrm>
              <a:prstGeom prst="rect">
                <a:avLst/>
              </a:prstGeom>
            </p:spPr>
          </p:pic>
        </mc:Fallback>
      </mc:AlternateContent>
      <p:pic>
        <p:nvPicPr>
          <p:cNvPr id="22" name="Audio 21">
            <a:hlinkClick r:id="" action="ppaction://media"/>
            <a:extLst>
              <a:ext uri="{FF2B5EF4-FFF2-40B4-BE49-F238E27FC236}">
                <a16:creationId xmlns:a16="http://schemas.microsoft.com/office/drawing/2014/main" id="{F72DD903-7C72-4F67-BAB9-0566BDBD4FA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20568639"/>
      </p:ext>
    </p:extLst>
  </p:cSld>
  <p:clrMapOvr>
    <a:masterClrMapping/>
  </p:clrMapOvr>
  <mc:AlternateContent xmlns:mc="http://schemas.openxmlformats.org/markup-compatibility/2006" xmlns:p14="http://schemas.microsoft.com/office/powerpoint/2010/main">
    <mc:Choice Requires="p14">
      <p:transition spd="slow" p14:dur="1500" advTm="154126">
        <p:random/>
      </p:transition>
    </mc:Choice>
    <mc:Fallback xmlns="">
      <p:transition spd="slow" advTm="15412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59"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md type="call" cmd="playFrom(0.0)">
                                      <p:cBhvr>
                                        <p:cTn id="9" dur="1" fill="hold"/>
                                        <p:tgtEl>
                                          <p:spTgt spid="21"/>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2C437-95B6-4954-8BB0-93D6885DDF11}"/>
              </a:ext>
            </a:extLst>
          </p:cNvPr>
          <p:cNvPicPr/>
          <p:nvPr/>
        </p:nvPicPr>
        <p:blipFill>
          <a:blip r:embed="rId4"/>
          <a:srcRect/>
          <a:stretch>
            <a:fillRect/>
          </a:stretch>
        </p:blipFill>
        <p:spPr bwMode="auto">
          <a:xfrm>
            <a:off x="2974910" y="247261"/>
            <a:ext cx="6242180" cy="6363477"/>
          </a:xfrm>
          <a:prstGeom prst="rect">
            <a:avLst/>
          </a:prstGeom>
          <a:noFill/>
        </p:spPr>
      </p:pic>
      <p:pic>
        <p:nvPicPr>
          <p:cNvPr id="3" name="Picture 2">
            <a:extLst>
              <a:ext uri="{FF2B5EF4-FFF2-40B4-BE49-F238E27FC236}">
                <a16:creationId xmlns:a16="http://schemas.microsoft.com/office/drawing/2014/main" id="{DADB4C13-F912-4A37-935B-B2940C888BD1}"/>
              </a:ext>
            </a:extLst>
          </p:cNvPr>
          <p:cNvPicPr>
            <a:picLocks noChangeAspect="1"/>
          </p:cNvPicPr>
          <p:nvPr/>
        </p:nvPicPr>
        <p:blipFill>
          <a:blip r:embed="rId5"/>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D9094772-6C5C-4112-8223-84345BE513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27001458"/>
      </p:ext>
    </p:extLst>
  </p:cSld>
  <p:clrMapOvr>
    <a:masterClrMapping/>
  </p:clrMapOvr>
  <mc:AlternateContent xmlns:mc="http://schemas.openxmlformats.org/markup-compatibility/2006" xmlns:p14="http://schemas.microsoft.com/office/powerpoint/2010/main">
    <mc:Choice Requires="p14">
      <p:transition spd="slow" p14:dur="1500" advTm="51617">
        <p:random/>
      </p:transition>
    </mc:Choice>
    <mc:Fallback xmlns="">
      <p:transition spd="slow" advTm="516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98" x="3525838" y="4564063"/>
          <p14:tracePt t="1106" x="3500438" y="4564063"/>
          <p14:tracePt t="1111" x="3500438" y="4538663"/>
          <p14:tracePt t="1164" x="3500438" y="4521200"/>
          <p14:tracePt t="1173" x="3500438" y="4495800"/>
          <p14:tracePt t="1177" x="3500438" y="4478338"/>
          <p14:tracePt t="1183" x="3482975" y="4452938"/>
          <p14:tracePt t="1188" x="3482975" y="4435475"/>
          <p14:tracePt t="1208" x="3482975" y="4410075"/>
          <p14:tracePt t="1213" x="3482975" y="4394200"/>
          <p14:tracePt t="1218" x="3482975" y="4368800"/>
          <p14:tracePt t="1222" x="3482975" y="4351338"/>
          <p14:tracePt t="1227" x="3482975" y="4325938"/>
          <p14:tracePt t="1231" x="3457575" y="4325938"/>
          <p14:tracePt t="1232" x="3457575" y="4308475"/>
          <p14:tracePt t="1237" x="3457575" y="4283075"/>
          <p14:tracePt t="1240" x="3457575" y="4265613"/>
          <p14:tracePt t="1245" x="3457575" y="4240213"/>
          <p14:tracePt t="1249" x="3441700" y="4224338"/>
          <p14:tracePt t="1254" x="3441700" y="4197350"/>
          <p14:tracePt t="1258" x="3441700" y="4181475"/>
          <p14:tracePt t="1262" x="3441700" y="4156075"/>
          <p14:tracePt t="1269" x="3441700" y="4138613"/>
          <p14:tracePt t="1273" x="3441700" y="4113213"/>
          <p14:tracePt t="1274" x="3414713" y="4113213"/>
          <p14:tracePt t="1280" x="3414713" y="4095750"/>
          <p14:tracePt t="1289" x="3414713" y="4070350"/>
          <p14:tracePt t="1381" x="3414713" y="4052888"/>
          <p14:tracePt t="1419" x="3414713" y="4027488"/>
          <p14:tracePt t="1426" x="3398838" y="4011613"/>
          <p14:tracePt t="1434" x="3398838" y="3986213"/>
          <p14:tracePt t="1438" x="3373438" y="3986213"/>
          <p14:tracePt t="1444" x="3373438" y="3968750"/>
          <p14:tracePt t="1457" x="3373438" y="3943350"/>
          <p14:tracePt t="1460" x="3355975" y="3943350"/>
          <p14:tracePt t="1478" x="3355975" y="3925888"/>
          <p14:tracePt t="1488" x="3355975" y="3900488"/>
          <p14:tracePt t="1497" x="3355975" y="3883025"/>
          <p14:tracePt t="1502" x="3330575" y="3883025"/>
          <p14:tracePt t="1507" x="3330575" y="3857625"/>
          <p14:tracePt t="1515" x="3330575" y="3841750"/>
          <p14:tracePt t="1521" x="3313113" y="3841750"/>
          <p14:tracePt t="1522" x="3313113" y="3816350"/>
          <p14:tracePt t="1527" x="3313113" y="3798888"/>
          <p14:tracePt t="1536" x="3313113" y="3773488"/>
          <p14:tracePt t="1538" x="3287713" y="3773488"/>
          <p14:tracePt t="1538" x="3287713" y="3756025"/>
          <p14:tracePt t="1543" x="3287713" y="3730625"/>
          <p14:tracePt t="1548" x="3270250" y="3713163"/>
          <p14:tracePt t="1554" x="3270250" y="3687763"/>
          <p14:tracePt t="1558" x="3244850" y="3671888"/>
          <p14:tracePt t="1563" x="3244850" y="3646488"/>
          <p14:tracePt t="1569" x="3228975" y="3629025"/>
          <p14:tracePt t="1573" x="3228975" y="3603625"/>
          <p14:tracePt t="1578" x="3203575" y="3603625"/>
          <p14:tracePt t="1579" x="3203575" y="3586163"/>
          <p14:tracePt t="1583" x="3203575" y="3560763"/>
          <p14:tracePt t="1587" x="3186113" y="3560763"/>
          <p14:tracePt t="1589" x="3186113" y="3543300"/>
          <p14:tracePt t="1594" x="3160713" y="3543300"/>
          <p14:tracePt t="1595" x="3160713" y="3517900"/>
          <p14:tracePt t="1604" x="3143250" y="3502025"/>
          <p14:tracePt t="1610" x="3143250" y="3475038"/>
          <p14:tracePt t="1611" x="3117850" y="3475038"/>
          <p14:tracePt t="1619" x="3117850" y="3459163"/>
          <p14:tracePt t="1621" x="3100388" y="3459163"/>
          <p14:tracePt t="1625" x="3100388" y="3433763"/>
          <p14:tracePt t="1627" x="3074988" y="3433763"/>
          <p14:tracePt t="1635" x="3074988" y="3416300"/>
          <p14:tracePt t="1637" x="3059113" y="3416300"/>
          <p14:tracePt t="1641" x="3059113" y="3390900"/>
          <p14:tracePt t="1642" x="3033713" y="3390900"/>
          <p14:tracePt t="1648" x="3033713" y="3373438"/>
          <p14:tracePt t="1652" x="3016250" y="3373438"/>
          <p14:tracePt t="1657" x="3016250" y="3348038"/>
          <p14:tracePt t="1659" x="2990850" y="3348038"/>
          <p14:tracePt t="1662" x="2990850" y="3330575"/>
          <p14:tracePt t="1668" x="2973388" y="3330575"/>
          <p14:tracePt t="1671" x="2973388" y="3305175"/>
          <p14:tracePt t="1675" x="2947988" y="3289300"/>
          <p14:tracePt t="1681" x="2947988" y="3263900"/>
          <p14:tracePt t="1686" x="2930525" y="3263900"/>
          <p14:tracePt t="1687" x="2930525" y="3246438"/>
          <p14:tracePt t="1691" x="2905125" y="3246438"/>
          <p14:tracePt t="1693" x="2905125" y="3221038"/>
          <p14:tracePt t="1791" x="2905125" y="3203575"/>
          <p14:tracePt t="1815" x="2922588" y="3178175"/>
          <p14:tracePt t="1895" x="2947988" y="3178175"/>
          <p14:tracePt t="1967" x="2947988" y="3160713"/>
          <p14:tracePt t="1968" x="2965450" y="3160713"/>
          <p14:tracePt t="1995" x="2990850" y="3160713"/>
          <p14:tracePt t="2020" x="3008313" y="3160713"/>
          <p14:tracePt t="2039" x="3033713" y="3160713"/>
          <p14:tracePt t="2093" x="3033713" y="3135313"/>
          <p14:tracePt t="2101" x="3049588" y="3135313"/>
          <p14:tracePt t="2159" x="3074988" y="3135313"/>
          <p14:tracePt t="2170" x="3092450" y="3135313"/>
          <p14:tracePt t="2178" x="3117850" y="3135313"/>
          <p14:tracePt t="2184" x="3135313" y="3135313"/>
          <p14:tracePt t="2190" x="3160713" y="3135313"/>
          <p14:tracePt t="2197" x="3178175" y="3135313"/>
          <p14:tracePt t="2206" x="3203575" y="3135313"/>
          <p14:tracePt t="2216" x="3219450" y="3135313"/>
          <p14:tracePt t="2485" x="3203575" y="3135313"/>
          <p14:tracePt t="2497" x="3186113" y="3135313"/>
          <p14:tracePt t="2509" x="3160713" y="3135313"/>
          <p14:tracePt t="2520" x="3160713" y="3119438"/>
          <p14:tracePt t="2522" x="3143250" y="3119438"/>
          <p14:tracePt t="2557" x="3117850" y="3119438"/>
          <p14:tracePt t="2577" x="3100388" y="3119438"/>
          <p14:tracePt t="2728" x="3117850" y="3119438"/>
          <p14:tracePt t="2745" x="3135313" y="3119438"/>
          <p14:tracePt t="2757" x="3160713" y="3119438"/>
          <p14:tracePt t="2765" x="3178175" y="3119438"/>
          <p14:tracePt t="2771" x="3203575" y="3119438"/>
          <p14:tracePt t="2777" x="3219450" y="3094038"/>
          <p14:tracePt t="2785" x="3244850" y="3094038"/>
          <p14:tracePt t="2788" x="3262313" y="3094038"/>
          <p14:tracePt t="2792" x="3287713" y="3094038"/>
          <p14:tracePt t="2797" x="3305175" y="3094038"/>
          <p14:tracePt t="2802" x="3330575" y="3094038"/>
          <p14:tracePt t="2805" x="3330575" y="3076575"/>
          <p14:tracePt t="2806" x="3348038" y="3076575"/>
          <p14:tracePt t="2810" x="3373438" y="3076575"/>
          <p14:tracePt t="2814" x="3389313" y="3076575"/>
          <p14:tracePt t="2821" x="3414713" y="3076575"/>
          <p14:tracePt t="2822" x="3414713" y="3051175"/>
          <p14:tracePt t="2824" x="3432175" y="3051175"/>
          <p14:tracePt t="2830" x="3457575" y="3051175"/>
          <p14:tracePt t="2836" x="3475038" y="3051175"/>
          <p14:tracePt t="2838" x="3475038" y="3033713"/>
          <p14:tracePt t="2838" x="3500438" y="3033713"/>
          <p14:tracePt t="2846" x="3517900" y="3033713"/>
          <p14:tracePt t="2852" x="3543300" y="3033713"/>
          <p14:tracePt t="2855" x="3559175" y="3008313"/>
          <p14:tracePt t="2861" x="3586163" y="3008313"/>
          <p14:tracePt t="2870" x="3602038" y="2990850"/>
          <p14:tracePt t="2875" x="3627438" y="2990850"/>
          <p14:tracePt t="2882" x="3644900" y="2990850"/>
          <p14:tracePt t="2886" x="3644900" y="2965450"/>
          <p14:tracePt t="2890" x="3670300" y="2965450"/>
          <p14:tracePt t="2899" x="3687763" y="2965450"/>
          <p14:tracePt t="2904" x="3713163" y="2949575"/>
          <p14:tracePt t="2910" x="3729038" y="2949575"/>
          <p14:tracePt t="2920" x="3756025" y="2949575"/>
          <p14:tracePt t="2926" x="3756025" y="2922588"/>
          <p14:tracePt t="2930" x="3771900" y="2922588"/>
          <p14:tracePt t="2937" x="3797300" y="2922588"/>
          <p14:tracePt t="2942" x="3814763" y="2922588"/>
          <p14:tracePt t="2953" x="3840163" y="2906713"/>
          <p14:tracePt t="2995" x="3857625" y="2906713"/>
          <p14:tracePt t="3004" x="3883025" y="2881313"/>
          <p14:tracePt t="3013" x="3900488" y="2881313"/>
          <p14:tracePt t="3014" x="3900488" y="2863850"/>
          <p14:tracePt t="3023" x="3925888" y="2863850"/>
          <p14:tracePt t="3028" x="3925888" y="2838450"/>
          <p14:tracePt t="3044" x="3925888" y="2820988"/>
          <p14:tracePt t="3048" x="3941763" y="2820988"/>
          <p14:tracePt t="3060" x="3941763" y="2795588"/>
          <p14:tracePt t="3123" x="3941763" y="2778125"/>
          <p14:tracePt t="3142" x="3941763" y="2752725"/>
          <p14:tracePt t="3154" x="3941763" y="2736850"/>
          <p14:tracePt t="3162" x="3941763" y="2711450"/>
          <p14:tracePt t="3172" x="3941763" y="2693988"/>
          <p14:tracePt t="3181" x="3941763" y="2668588"/>
          <p14:tracePt t="3186" x="3967163" y="2668588"/>
          <p14:tracePt t="3191" x="3967163" y="2651125"/>
          <p14:tracePt t="3203" x="3967163" y="2625725"/>
          <p14:tracePt t="3209" x="3984625" y="2608263"/>
          <p14:tracePt t="3219" x="3984625" y="2582863"/>
          <p14:tracePt t="3227" x="3984625" y="2566988"/>
          <p14:tracePt t="3285" x="3984625" y="2541588"/>
          <p14:tracePt t="3297" x="3984625" y="2524125"/>
          <p14:tracePt t="3313" x="3984625" y="2498725"/>
          <p14:tracePt t="3362" x="3984625" y="2481263"/>
          <p14:tracePt t="3378" x="3984625" y="2455863"/>
          <p14:tracePt t="3395" x="3984625" y="2438400"/>
          <p14:tracePt t="3399" x="4010025" y="2438400"/>
          <p14:tracePt t="3407" x="4010025" y="2413000"/>
          <p14:tracePt t="3420" x="4027488" y="2397125"/>
          <p14:tracePt t="3428" x="4027488" y="2371725"/>
          <p14:tracePt t="3437" x="4052888" y="2354263"/>
          <p14:tracePt t="3443" x="4052888" y="2328863"/>
          <p14:tracePt t="3453" x="4052888" y="2311400"/>
          <p14:tracePt t="3454" x="4070350" y="2311400"/>
          <p14:tracePt t="3457" x="4070350" y="2286000"/>
          <p14:tracePt t="3466" x="4070350" y="2268538"/>
          <p14:tracePt t="3473" x="4070350" y="2243138"/>
          <p14:tracePt t="3479" x="4070350" y="2227263"/>
          <p14:tracePt t="3483" x="4070350" y="2200275"/>
          <p14:tracePt t="3489" x="4070350" y="2184400"/>
          <p14:tracePt t="3495" x="4070350" y="2159000"/>
          <p14:tracePt t="3501" x="4070350" y="2141538"/>
          <p14:tracePt t="3506" x="4070350" y="2116138"/>
          <p14:tracePt t="3512" x="4070350" y="2098675"/>
          <p14:tracePt t="3514" x="4095750" y="2098675"/>
          <p14:tracePt t="3520" x="4095750" y="2073275"/>
          <p14:tracePt t="3526" x="4095750" y="2055813"/>
          <p14:tracePt t="3535" x="4095750" y="2030413"/>
          <p14:tracePt t="3543" x="4095750" y="2014538"/>
          <p14:tracePt t="3557" x="4095750" y="1989138"/>
          <p14:tracePt t="3574" x="4095750" y="1971675"/>
          <p14:tracePt t="3595" x="4095750" y="1946275"/>
          <p14:tracePt t="3615" x="4095750" y="1928813"/>
          <p14:tracePt t="3637" x="4095750" y="1903413"/>
          <p14:tracePt t="3662" x="4095750" y="1885950"/>
          <p14:tracePt t="3669" x="4078288" y="1885950"/>
          <p14:tracePt t="3704" x="4078288" y="1860550"/>
          <p14:tracePt t="3720" x="4052888" y="1860550"/>
          <p14:tracePt t="3762" x="4052888" y="1844675"/>
          <p14:tracePt t="3802" x="4052888" y="1819275"/>
          <p14:tracePt t="3852" x="4052888" y="1801813"/>
          <p14:tracePt t="3881" x="4052888" y="1776413"/>
          <p14:tracePt t="3909" x="4052888" y="1758950"/>
          <p14:tracePt t="4013" x="4052888" y="1733550"/>
          <p14:tracePt t="4246" x="4052888" y="1751013"/>
          <p14:tracePt t="4254" x="4052888" y="1776413"/>
          <p14:tracePt t="4258" x="4052888" y="1793875"/>
          <p14:tracePt t="4263" x="4052888" y="1819275"/>
          <p14:tracePt t="4270" x="4052888" y="1835150"/>
          <p14:tracePt t="4273" x="4052888" y="1860550"/>
          <p14:tracePt t="4277" x="4052888" y="1878013"/>
          <p14:tracePt t="4280" x="4052888" y="1903413"/>
          <p14:tracePt t="4285" x="4052888" y="1920875"/>
          <p14:tracePt t="4289" x="4052888" y="1946275"/>
          <p14:tracePt t="4293" x="4052888" y="1963738"/>
          <p14:tracePt t="4297" x="4052888" y="1989138"/>
          <p14:tracePt t="4303" x="4052888" y="2005013"/>
          <p14:tracePt t="4306" x="4052888" y="2030413"/>
          <p14:tracePt t="4310" x="4052888" y="2047875"/>
          <p14:tracePt t="4313" x="4052888" y="2073275"/>
          <p14:tracePt t="4318" x="4052888" y="2090738"/>
          <p14:tracePt t="4321" x="4052888" y="2116138"/>
          <p14:tracePt t="4335" x="4052888" y="2133600"/>
          <p14:tracePt t="4338" x="4052888" y="2159000"/>
          <p14:tracePt t="4340" x="4052888" y="2174875"/>
          <p14:tracePt t="4344" x="4052888" y="2200275"/>
          <p14:tracePt t="4349" x="4052888" y="2217738"/>
          <p14:tracePt t="4354" x="4052888" y="2243138"/>
          <p14:tracePt t="4357" x="4052888" y="2260600"/>
          <p14:tracePt t="4362" x="4052888" y="2286000"/>
          <p14:tracePt t="4369" x="4070350" y="2303463"/>
          <p14:tracePt t="4372" x="4070350" y="2328863"/>
          <p14:tracePt t="4379" x="4070350" y="2344738"/>
          <p14:tracePt t="4388" x="4070350" y="2371725"/>
          <p14:tracePt t="4392" x="4070350" y="2387600"/>
          <p14:tracePt t="4402" x="4070350" y="2413000"/>
          <p14:tracePt t="4408" x="4070350" y="2430463"/>
          <p14:tracePt t="4409" x="4095750" y="2430463"/>
          <p14:tracePt t="4414" x="4095750" y="2455863"/>
          <p14:tracePt t="4421" x="4111625" y="2473325"/>
          <p14:tracePt t="4428" x="4111625" y="2498725"/>
          <p14:tracePt t="4430" x="4137025" y="2498725"/>
          <p14:tracePt t="4526" x="4137025" y="2516188"/>
          <p14:tracePt t="4527" x="4154488" y="2516188"/>
          <p14:tracePt t="4543" x="4179888" y="2516188"/>
          <p14:tracePt t="4546" x="4179888" y="2541588"/>
          <p14:tracePt t="4553" x="4197350" y="2541588"/>
          <p14:tracePt t="4555" x="4197350" y="2557463"/>
          <p14:tracePt t="4558" x="4222750" y="2557463"/>
          <p14:tracePt t="4563" x="4240213" y="2557463"/>
          <p14:tracePt t="4564" x="4240213" y="2582863"/>
          <p14:tracePt t="4568" x="4265613" y="2582863"/>
          <p14:tracePt t="4571" x="4281488" y="2600325"/>
          <p14:tracePt t="4577" x="4306888" y="2600325"/>
          <p14:tracePt t="4582" x="4324350" y="2625725"/>
          <p14:tracePt t="4588" x="4349750" y="2625725"/>
          <p14:tracePt t="4594" x="4349750" y="2643188"/>
          <p14:tracePt t="4595" x="4367213" y="2643188"/>
          <p14:tracePt t="4604" x="4392613" y="2643188"/>
          <p14:tracePt t="4608" x="4392613" y="2668588"/>
          <p14:tracePt t="4611" x="4410075" y="2668588"/>
          <p14:tracePt t="4620" x="4435475" y="2668588"/>
          <p14:tracePt t="4621" x="4435475" y="2686050"/>
          <p14:tracePt t="4627" x="4451350" y="2686050"/>
          <p14:tracePt t="4635" x="4476750" y="2711450"/>
          <p14:tracePt t="4643" x="4494213" y="2711450"/>
          <p14:tracePt t="4645" x="4494213" y="2727325"/>
          <p14:tracePt t="4652" x="4519613" y="2727325"/>
          <p14:tracePt t="4657" x="4519613" y="2752725"/>
          <p14:tracePt t="4659" x="4537075" y="2752725"/>
          <p14:tracePt t="4671" x="4562475" y="2752725"/>
          <p14:tracePt t="4671" x="4562475" y="2770188"/>
          <p14:tracePt t="4679" x="4579938" y="2770188"/>
          <p14:tracePt t="4685" x="4579938" y="2795588"/>
          <p14:tracePt t="4689" x="4605338" y="2795588"/>
          <p14:tracePt t="4696" x="4605338" y="2813050"/>
          <p14:tracePt t="4699" x="4621213" y="2813050"/>
          <p14:tracePt t="4707" x="4621213" y="2838450"/>
          <p14:tracePt t="4709" x="4646613" y="2838450"/>
          <p14:tracePt t="4720" x="4646613" y="2855913"/>
          <p14:tracePt t="4722" x="4664075" y="2855913"/>
          <p14:tracePt t="4735" x="4664075" y="2881313"/>
          <p14:tracePt t="4762" x="4664075" y="2897188"/>
          <p14:tracePt t="4777" x="4664075" y="2922588"/>
          <p14:tracePt t="4783" x="4689475" y="2922588"/>
          <p14:tracePt t="4788" x="4689475" y="2940050"/>
          <p14:tracePt t="4825" x="4689475" y="2965450"/>
          <p14:tracePt t="4848" x="4689475" y="2982913"/>
          <p14:tracePt t="4882" x="4689475" y="3008313"/>
          <p14:tracePt t="4924" x="4673600" y="3008313"/>
          <p14:tracePt t="4934" x="4673600" y="3025775"/>
          <p14:tracePt t="4939" x="4646613" y="3025775"/>
          <p14:tracePt t="4947" x="4630738" y="3025775"/>
          <p14:tracePt t="4954" x="4605338" y="3025775"/>
          <p14:tracePt t="4956" x="4587875" y="3025775"/>
          <p14:tracePt t="4959" x="4562475" y="3025775"/>
          <p14:tracePt t="4963" x="4545013" y="3025775"/>
          <p14:tracePt t="4966" x="4519613" y="3025775"/>
          <p14:tracePt t="4970" x="4503738" y="3025775"/>
          <p14:tracePt t="4972" x="4476750" y="3025775"/>
          <p14:tracePt t="4974" x="4460875" y="3025775"/>
          <p14:tracePt t="4978" x="4435475" y="3025775"/>
          <p14:tracePt t="4981" x="4418013" y="3025775"/>
          <p14:tracePt t="4983" x="4392613" y="3025775"/>
          <p14:tracePt t="4987" x="4375150" y="3025775"/>
          <p14:tracePt t="4989" x="4349750" y="3025775"/>
          <p14:tracePt t="4992" x="4332288" y="3025775"/>
          <p14:tracePt t="4996" x="4306888" y="3025775"/>
          <p14:tracePt t="5002" x="4291013" y="3025775"/>
          <p14:tracePt t="5005" x="4265613" y="3025775"/>
          <p14:tracePt t="5010" x="4248150" y="3025775"/>
          <p14:tracePt t="5015" x="4222750" y="3025775"/>
          <p14:tracePt t="5021" x="4205288" y="3025775"/>
          <p14:tracePt t="5027" x="4179888" y="3025775"/>
          <p14:tracePt t="5035" x="4162425" y="3025775"/>
          <p14:tracePt t="5047" x="4137025" y="3025775"/>
          <p14:tracePt t="5099" x="4121150" y="3025775"/>
          <p14:tracePt t="5104" x="4095750" y="3025775"/>
          <p14:tracePt t="5107" x="4095750" y="3008313"/>
          <p14:tracePt t="5109" x="4078288" y="3008313"/>
          <p14:tracePt t="5112" x="4052888" y="3008313"/>
          <p14:tracePt t="5115" x="4035425" y="3008313"/>
          <p14:tracePt t="5120" x="4010025" y="2990850"/>
          <p14:tracePt t="5121" x="3992563" y="2990850"/>
          <p14:tracePt t="5124" x="3967163" y="2990850"/>
          <p14:tracePt t="5125" x="3967163" y="2965450"/>
          <p14:tracePt t="5127" x="3951288" y="2965450"/>
          <p14:tracePt t="5129" x="3925888" y="2965450"/>
          <p14:tracePt t="5132" x="3908425" y="2949575"/>
          <p14:tracePt t="5137" x="3883025" y="2949575"/>
          <p14:tracePt t="5137" x="3865563" y="2922588"/>
          <p14:tracePt t="5140" x="3840163" y="2922588"/>
          <p14:tracePt t="5143" x="3822700" y="2922588"/>
          <p14:tracePt t="5145" x="3822700" y="2906713"/>
          <p14:tracePt t="5147" x="3797300" y="2906713"/>
          <p14:tracePt t="5187" x="3797300" y="2881313"/>
          <p14:tracePt t="5193" x="3797300" y="2863850"/>
          <p14:tracePt t="5201" x="3797300" y="2838450"/>
          <p14:tracePt t="5204" x="3781425" y="2838450"/>
          <p14:tracePt t="5209" x="3781425" y="2820988"/>
          <p14:tracePt t="5216" x="3781425" y="2795588"/>
          <p14:tracePt t="5224" x="3781425" y="2778125"/>
          <p14:tracePt t="5236" x="3781425" y="2752725"/>
          <p14:tracePt t="5240" x="3781425" y="2736850"/>
          <p14:tracePt t="5249" x="3781425" y="2711450"/>
          <p14:tracePt t="5257" x="3781425" y="2693988"/>
          <p14:tracePt t="5266" x="3781425" y="2668588"/>
          <p14:tracePt t="5275" x="3781425" y="2651125"/>
          <p14:tracePt t="5285" x="3781425" y="2625725"/>
          <p14:tracePt t="5293" x="3781425" y="2608263"/>
          <p14:tracePt t="5302" x="3781425" y="2582863"/>
          <p14:tracePt t="5308" x="3781425" y="2566988"/>
          <p14:tracePt t="5318" x="3781425" y="2541588"/>
          <p14:tracePt t="5324" x="3797300" y="2541588"/>
          <p14:tracePt t="5327" x="3797300" y="2524125"/>
          <p14:tracePt t="5352" x="3797300" y="2498725"/>
          <p14:tracePt t="5362" x="3797300" y="2481263"/>
          <p14:tracePt t="5371" x="3814763" y="2481263"/>
          <p14:tracePt t="5375" x="3814763" y="2455863"/>
          <p14:tracePt t="5387" x="3840163" y="2438400"/>
          <p14:tracePt t="5395" x="3857625" y="2438400"/>
          <p14:tracePt t="5397" x="3857625" y="2413000"/>
          <p14:tracePt t="5404" x="3883025" y="2413000"/>
          <p14:tracePt t="5408" x="3883025" y="2397125"/>
          <p14:tracePt t="5420" x="3900488" y="2397125"/>
          <p14:tracePt t="5421" x="3900488" y="2371725"/>
          <p14:tracePt t="5437" x="3900488" y="2354263"/>
          <p14:tracePt t="5449" x="3900488" y="2328863"/>
          <p14:tracePt t="5462" x="3900488" y="2311400"/>
          <p14:tracePt t="5488" x="3900488" y="2286000"/>
          <p14:tracePt t="5721" x="3925888" y="2286000"/>
          <p14:tracePt t="5725" x="3925888" y="2303463"/>
          <p14:tracePt t="5731" x="3925888" y="2328863"/>
          <p14:tracePt t="5737" x="3925888" y="2344738"/>
          <p14:tracePt t="5740" x="3925888" y="2371725"/>
          <p14:tracePt t="5746" x="3925888" y="2387600"/>
          <p14:tracePt t="5754" x="3925888" y="2413000"/>
          <p14:tracePt t="5759" x="3925888" y="2430463"/>
          <p14:tracePt t="5771" x="3925888" y="2455863"/>
          <p14:tracePt t="5780" x="3908425" y="2455863"/>
          <p14:tracePt t="5792" x="3883025" y="2455863"/>
          <p14:tracePt t="5809" x="3865563" y="2455863"/>
          <p14:tracePt t="5873" x="3865563" y="2473325"/>
          <p14:tracePt t="5884" x="3865563" y="2498725"/>
          <p14:tracePt t="5887" x="3883025" y="2498725"/>
          <p14:tracePt t="5927" x="3900488" y="2498725"/>
          <p14:tracePt t="5936" x="3925888" y="2498725"/>
          <p14:tracePt t="5942" x="3941763" y="2481263"/>
          <p14:tracePt t="5949" x="3967163" y="2481263"/>
          <p14:tracePt t="5951" x="3967163" y="2455863"/>
          <p14:tracePt t="5955" x="3967163" y="2438400"/>
          <p14:tracePt t="5957" x="3984625" y="2438400"/>
          <p14:tracePt t="5961" x="3984625" y="2413000"/>
          <p14:tracePt t="5965" x="3984625" y="2397125"/>
          <p14:tracePt t="5971" x="4010025" y="2371725"/>
          <p14:tracePt t="5975" x="4010025" y="2354263"/>
          <p14:tracePt t="5979" x="4010025" y="2328863"/>
          <p14:tracePt t="5983" x="4010025" y="2311400"/>
          <p14:tracePt t="5986" x="4027488" y="2311400"/>
          <p14:tracePt t="5988" x="4027488" y="2286000"/>
          <p14:tracePt t="5992" x="4027488" y="2268538"/>
          <p14:tracePt t="5997" x="4052888" y="2243138"/>
          <p14:tracePt t="6004" x="4052888" y="2227263"/>
          <p14:tracePt t="6007" x="4070350" y="2227263"/>
          <p14:tracePt t="6008" x="4070350" y="2200275"/>
          <p14:tracePt t="6015" x="4070350" y="2184400"/>
          <p14:tracePt t="6019" x="4095750" y="2184400"/>
          <p14:tracePt t="6021" x="4095750" y="2159000"/>
          <p14:tracePt t="6025" x="4111625" y="2159000"/>
          <p14:tracePt t="6046" x="4111625" y="2141538"/>
          <p14:tracePt t="6047" x="4137025" y="2141538"/>
          <p14:tracePt t="6055" x="4137025" y="2116138"/>
          <p14:tracePt t="6057" x="4154488" y="2116138"/>
          <p14:tracePt t="6064" x="4154488" y="2098675"/>
          <p14:tracePt t="6071" x="4179888" y="2098675"/>
          <p14:tracePt t="6075" x="4179888" y="2073275"/>
          <p14:tracePt t="6087" x="4197350" y="2073275"/>
          <p14:tracePt t="6089" x="4197350" y="2055813"/>
          <p14:tracePt t="6104" x="4197350" y="2030413"/>
          <p14:tracePt t="6113" x="4222750" y="2030413"/>
          <p14:tracePt t="6115" x="4222750" y="2014538"/>
          <p14:tracePt t="6127" x="4222750" y="1989138"/>
          <p14:tracePt t="6138" x="4222750" y="1971675"/>
          <p14:tracePt t="6148" x="4222750" y="1946275"/>
          <p14:tracePt t="6162" x="4222750" y="1928813"/>
          <p14:tracePt t="6171" x="4222750" y="1903413"/>
          <p14:tracePt t="6177" x="4222750" y="1885950"/>
          <p14:tracePt t="6181" x="4205288" y="1885950"/>
          <p14:tracePt t="6187" x="4205288" y="1860550"/>
          <p14:tracePt t="6192" x="4205288" y="1844675"/>
          <p14:tracePt t="6197" x="4179888" y="1844675"/>
          <p14:tracePt t="6199" x="4179888" y="1819275"/>
          <p14:tracePt t="6208" x="4179888" y="1801813"/>
          <p14:tracePt t="6216" x="4162425" y="1801813"/>
          <p14:tracePt t="6237" x="4137025" y="1776413"/>
          <p14:tracePt t="6239" x="4137025" y="1758950"/>
          <p14:tracePt t="6242" x="4121150" y="1733550"/>
          <p14:tracePt t="6246" x="4121150" y="1716088"/>
          <p14:tracePt t="6247" x="4095750" y="1716088"/>
          <p14:tracePt t="6254" x="4078288" y="1674813"/>
          <p14:tracePt t="6256" x="4052888" y="1674813"/>
          <p14:tracePt t="6257" x="4052888" y="1649413"/>
          <p14:tracePt t="6260" x="4035425" y="1649413"/>
          <p14:tracePt t="6261" x="4035425" y="1631950"/>
          <p14:tracePt t="6264" x="4010025" y="1631950"/>
          <p14:tracePt t="6265" x="4010025" y="1606550"/>
          <p14:tracePt t="6271" x="3992563" y="1589088"/>
          <p14:tracePt t="6275" x="3967163" y="1589088"/>
          <p14:tracePt t="6278" x="3967163" y="1563688"/>
          <p14:tracePt t="6287" x="3951288" y="1563688"/>
          <p14:tracePt t="6289" x="3951288" y="1546225"/>
          <p14:tracePt t="6495" x="3951288" y="1520825"/>
          <p14:tracePt t="6515" x="3951288" y="1504950"/>
          <p14:tracePt t="6532" x="3967163" y="1504950"/>
          <p14:tracePt t="6542" x="3967163" y="1477963"/>
          <p14:tracePt t="6565" x="3984625" y="1462088"/>
          <p14:tracePt t="6648" x="3984625" y="1436688"/>
          <p14:tracePt t="6666" x="3984625" y="1419225"/>
          <p14:tracePt t="6672" x="3967163" y="1419225"/>
          <p14:tracePt t="6692" x="3967163" y="1393825"/>
          <p14:tracePt t="6693" x="3951288" y="1393825"/>
          <p14:tracePt t="6758" x="3951288" y="1376363"/>
          <p14:tracePt t="6770" x="3925888" y="1376363"/>
          <p14:tracePt t="6810" x="3908425" y="1376363"/>
          <p14:tracePt t="6811" x="3908425" y="1350963"/>
          <p14:tracePt t="6856" x="3883025" y="1350963"/>
          <p14:tracePt t="6873" x="3865563" y="1350963"/>
          <p14:tracePt t="6881" x="3865563" y="1333500"/>
          <p14:tracePt t="6882" x="3840163" y="1333500"/>
          <p14:tracePt t="6893" x="3822700" y="1333500"/>
          <p14:tracePt t="6907" x="3797300" y="1333500"/>
          <p14:tracePt t="6922" x="3781425" y="1333500"/>
          <p14:tracePt t="6935" x="3756025" y="1333500"/>
          <p14:tracePt t="6952" x="3738563" y="1333500"/>
          <p14:tracePt t="6984" x="3713163" y="1333500"/>
          <p14:tracePt t="6992" x="3695700" y="1333500"/>
          <p14:tracePt t="7003" x="3670300" y="1333500"/>
          <p14:tracePt t="7007" x="3652838" y="1333500"/>
          <p14:tracePt t="7014" x="3627438" y="1333500"/>
          <p14:tracePt t="7020" x="3611563" y="1333500"/>
          <p14:tracePt t="7026" x="3586163" y="1333500"/>
          <p14:tracePt t="7035" x="3568700" y="1333500"/>
          <p14:tracePt t="7044" x="3543300" y="1333500"/>
          <p14:tracePt t="7060" x="3525838" y="1333500"/>
          <p14:tracePt t="7061" x="3525838" y="1350963"/>
          <p14:tracePt t="7121" x="3500438" y="1350963"/>
          <p14:tracePt t="7123" x="3500438" y="1368425"/>
          <p14:tracePt t="7126" x="3482975" y="1368425"/>
          <p14:tracePt t="7131" x="3457575" y="1393825"/>
          <p14:tracePt t="7136" x="3441700" y="1393825"/>
          <p14:tracePt t="7139" x="3414713" y="1393825"/>
          <p14:tracePt t="7140" x="3414713" y="1411288"/>
          <p14:tracePt t="7143" x="3398838" y="1411288"/>
          <p14:tracePt t="7146" x="3373438" y="1411288"/>
          <p14:tracePt t="7148" x="3373438" y="1436688"/>
          <p14:tracePt t="7149" x="3355975" y="1436688"/>
          <p14:tracePt t="7154" x="3330575" y="1452563"/>
          <p14:tracePt t="7156" x="3313113" y="1452563"/>
          <p14:tracePt t="7159" x="3287713" y="1452563"/>
          <p14:tracePt t="7160" x="3287713" y="1477963"/>
          <p14:tracePt t="7163" x="3270250" y="1477963"/>
          <p14:tracePt t="7165" x="3270250" y="1495425"/>
          <p14:tracePt t="7168" x="3244850" y="1495425"/>
          <p14:tracePt t="7171" x="3228975" y="1520825"/>
          <p14:tracePt t="7176" x="3228975" y="1538288"/>
          <p14:tracePt t="7178" x="3203575" y="1538288"/>
          <p14:tracePt t="7181" x="3203575" y="1563688"/>
          <p14:tracePt t="7187" x="3186113" y="1581150"/>
          <p14:tracePt t="7191" x="3186113" y="1606550"/>
          <p14:tracePt t="7193" x="3160713" y="1606550"/>
          <p14:tracePt t="7196" x="3160713" y="1622425"/>
          <p14:tracePt t="7204" x="3160713" y="1649413"/>
          <p14:tracePt t="7205" x="3143250" y="1665288"/>
          <p14:tracePt t="7210" x="3143250" y="1690688"/>
          <p14:tracePt t="7214" x="3143250" y="1708150"/>
          <p14:tracePt t="7228" x="3143250" y="1733550"/>
          <p14:tracePt t="7231" x="3143250" y="1751013"/>
          <p14:tracePt t="7237" x="3143250" y="1776413"/>
          <p14:tracePt t="7241" x="3143250" y="1793875"/>
          <p14:tracePt t="7243" x="3117850" y="1793875"/>
          <p14:tracePt t="7245" x="3117850" y="1819275"/>
          <p14:tracePt t="7249" x="3117850" y="1835150"/>
          <p14:tracePt t="7254" x="3117850" y="1860550"/>
          <p14:tracePt t="7259" x="3117850" y="1878013"/>
          <p14:tracePt t="7263" x="3117850" y="1903413"/>
          <p14:tracePt t="7266" x="3100388" y="1903413"/>
          <p14:tracePt t="7270" x="3100388" y="1920875"/>
          <p14:tracePt t="7273" x="3100388" y="1946275"/>
          <p14:tracePt t="7278" x="3100388" y="1963738"/>
          <p14:tracePt t="7283" x="3100388" y="1989138"/>
          <p14:tracePt t="7288" x="3100388" y="2005013"/>
          <p14:tracePt t="7292" x="3100388" y="2030413"/>
          <p14:tracePt t="7296" x="3100388" y="2047875"/>
          <p14:tracePt t="7298" x="3074988" y="2047875"/>
          <p14:tracePt t="7303" x="3074988" y="2073275"/>
          <p14:tracePt t="7325" x="3074988" y="2090738"/>
          <p14:tracePt t="7330" x="3074988" y="2116138"/>
          <p14:tracePt t="7337" x="3074988" y="2133600"/>
          <p14:tracePt t="7341" x="3074988" y="2159000"/>
          <p14:tracePt t="7343" x="3092450" y="2159000"/>
          <p14:tracePt t="7346" x="3092450" y="2174875"/>
          <p14:tracePt t="7353" x="3117850" y="2200275"/>
          <p14:tracePt t="7355" x="3117850" y="2217738"/>
          <p14:tracePt t="7360" x="3135313" y="2217738"/>
          <p14:tracePt t="7361" x="3135313" y="2243138"/>
          <p14:tracePt t="7369" x="3160713" y="2260600"/>
          <p14:tracePt t="7374" x="3178175" y="2286000"/>
          <p14:tracePt t="7381" x="3203575" y="2303463"/>
          <p14:tracePt t="7388" x="3219450" y="2303463"/>
          <p14:tracePt t="7390" x="3219450" y="2328863"/>
          <p14:tracePt t="7395" x="3244850" y="2328863"/>
          <p14:tracePt t="7403" x="3244850" y="2344738"/>
          <p14:tracePt t="7405" x="3262313" y="2344738"/>
          <p14:tracePt t="7415" x="3287713" y="2344738"/>
          <p14:tracePt t="7423" x="3287713" y="2371725"/>
          <p14:tracePt t="7459" x="3305175" y="2371725"/>
          <p14:tracePt t="7477" x="3330575" y="2371725"/>
          <p14:tracePt t="7484" x="3348038" y="2371725"/>
          <p14:tracePt t="7490" x="3373438" y="2371725"/>
          <p14:tracePt t="7494" x="3389313" y="2371725"/>
          <p14:tracePt t="7499" x="3414713" y="2371725"/>
          <p14:tracePt t="7503" x="3432175" y="2371725"/>
          <p14:tracePt t="7506" x="3457575" y="2371725"/>
          <p14:tracePt t="7509" x="3475038" y="2371725"/>
          <p14:tracePt t="7512" x="3500438" y="2371725"/>
          <p14:tracePt t="7516" x="3517900" y="2371725"/>
          <p14:tracePt t="7521" x="3543300" y="2354263"/>
          <p14:tracePt t="7525" x="3559175" y="2354263"/>
          <p14:tracePt t="7529" x="3586163" y="2354263"/>
          <p14:tracePt t="7537" x="3602038" y="2354263"/>
          <p14:tracePt t="7541" x="3627438" y="2354263"/>
          <p14:tracePt t="7544" x="3627438" y="2328863"/>
          <p14:tracePt t="7548" x="3644900" y="2328863"/>
          <p14:tracePt t="7560" x="3670300" y="2328863"/>
          <p14:tracePt t="7560" x="3670300" y="2311400"/>
          <p14:tracePt t="7573" x="3670300" y="2286000"/>
          <p14:tracePt t="7582" x="3670300" y="2268538"/>
          <p14:tracePt t="7587" x="3687763" y="2268538"/>
          <p14:tracePt t="7594" x="3687763" y="2243138"/>
          <p14:tracePt t="7603" x="3687763" y="2227263"/>
          <p14:tracePt t="7607" x="3687763" y="2200275"/>
          <p14:tracePt t="7613" x="3687763" y="2184400"/>
          <p14:tracePt t="7619" x="3687763" y="2159000"/>
          <p14:tracePt t="7622" x="3687763" y="2141538"/>
          <p14:tracePt t="7639" x="3687763" y="2116138"/>
          <p14:tracePt t="7643" x="3670300" y="2098675"/>
          <p14:tracePt t="7647" x="3670300" y="2073275"/>
          <p14:tracePt t="7652" x="3652838" y="2073275"/>
          <p14:tracePt t="7654" x="3652838" y="2055813"/>
          <p14:tracePt t="7656" x="3652838" y="2030413"/>
          <p14:tracePt t="7658" x="3627438" y="2030413"/>
          <p14:tracePt t="7661" x="3627438" y="2014538"/>
          <p14:tracePt t="7664" x="3611563" y="2014538"/>
          <p14:tracePt t="7666" x="3611563" y="1989138"/>
          <p14:tracePt t="7671" x="3586163" y="1971675"/>
          <p14:tracePt t="7676" x="3568700" y="1971675"/>
          <p14:tracePt t="7677" x="3568700" y="1946275"/>
          <p14:tracePt t="7680" x="3543300" y="1946275"/>
          <p14:tracePt t="7682" x="3543300" y="1928813"/>
          <p14:tracePt t="7685" x="3525838" y="1928813"/>
          <p14:tracePt t="7688" x="3500438" y="1903413"/>
          <p14:tracePt t="7691" x="3482975" y="1903413"/>
          <p14:tracePt t="7693" x="3482975" y="1885950"/>
          <p14:tracePt t="7694" x="3457575" y="1885950"/>
          <p14:tracePt t="7697" x="3441700" y="1885950"/>
          <p14:tracePt t="7698" x="3441700" y="1860550"/>
          <p14:tracePt t="7704" x="3398838" y="1860550"/>
          <p14:tracePt t="7705" x="3373438" y="1844675"/>
          <p14:tracePt t="7706" x="3355975" y="1819275"/>
          <p14:tracePt t="7708" x="3330575" y="1819275"/>
          <p14:tracePt t="7710" x="3313113" y="1819275"/>
          <p14:tracePt t="7711" x="3287713" y="1801813"/>
          <p14:tracePt t="7713" x="3270250" y="1801813"/>
          <p14:tracePt t="7716" x="3244850" y="1801813"/>
          <p14:tracePt t="7720" x="3203575" y="1776413"/>
          <p14:tracePt t="7721" x="3186113" y="1758950"/>
          <p14:tracePt t="7723" x="3160713" y="1758950"/>
          <p14:tracePt t="7725" x="3143250" y="1758950"/>
          <p14:tracePt t="7727" x="3117850" y="1758950"/>
          <p14:tracePt t="7729" x="3100388" y="1733550"/>
          <p14:tracePt t="7731" x="3074988" y="1733550"/>
          <p14:tracePt t="7733" x="3059113" y="1733550"/>
          <p14:tracePt t="7737" x="3033713" y="1733550"/>
          <p14:tracePt t="7737" x="3016250" y="1716088"/>
          <p14:tracePt t="7740" x="2990850" y="1716088"/>
          <p14:tracePt t="7743" x="2973388" y="1716088"/>
          <p14:tracePt t="7745" x="2947988" y="1716088"/>
          <p14:tracePt t="7747" x="2947988" y="1690688"/>
          <p14:tracePt t="7748" x="2930525" y="1690688"/>
          <p14:tracePt t="7854" x="2930525" y="1708150"/>
          <p14:tracePt t="7857" x="2905125" y="1708150"/>
          <p14:tracePt t="7867" x="2905125" y="1733550"/>
          <p14:tracePt t="7871" x="2889250" y="1733550"/>
          <p14:tracePt t="7880" x="2889250" y="1751013"/>
          <p14:tracePt t="7882" x="2863850" y="1751013"/>
          <p14:tracePt t="7903" x="2846388" y="1776413"/>
          <p14:tracePt t="7906" x="2820988" y="1776413"/>
          <p14:tracePt t="7911" x="2820988" y="1793875"/>
          <p14:tracePt t="7913" x="2803525" y="1793875"/>
          <p14:tracePt t="7925" x="2803525" y="1819275"/>
          <p14:tracePt t="7928" x="2778125" y="1819275"/>
          <p14:tracePt t="7964" x="2778125" y="1835150"/>
          <p14:tracePt t="8367" x="2795588" y="1835150"/>
          <p14:tracePt t="8374" x="2820988" y="1835150"/>
          <p14:tracePt t="8378" x="2838450" y="1835150"/>
          <p14:tracePt t="8385" x="2863850" y="1835150"/>
          <p14:tracePt t="8388" x="2879725" y="1835150"/>
          <p14:tracePt t="8391" x="2905125" y="1835150"/>
          <p14:tracePt t="8396" x="2922588" y="1835150"/>
          <p14:tracePt t="8399" x="2922588" y="1819275"/>
          <p14:tracePt t="8402" x="2947988" y="1819275"/>
          <p14:tracePt t="8405" x="2965450" y="1819275"/>
          <p14:tracePt t="8410" x="2990850" y="1819275"/>
          <p14:tracePt t="8415" x="3008313" y="1819275"/>
          <p14:tracePt t="8421" x="3033713" y="1801813"/>
          <p14:tracePt t="8424" x="3049588" y="1801813"/>
          <p14:tracePt t="8428" x="3074988" y="1801813"/>
          <p14:tracePt t="8433" x="3092450" y="1801813"/>
          <p14:tracePt t="8438" x="3117850" y="1801813"/>
          <p14:tracePt t="8440" x="3117850" y="1776413"/>
          <p14:tracePt t="8442" x="3135313" y="1776413"/>
          <p14:tracePt t="8447" x="3160713" y="1776413"/>
          <p14:tracePt t="8454" x="3178175" y="1776413"/>
          <p14:tracePt t="8457" x="3203575" y="1776413"/>
          <p14:tracePt t="8459" x="3203575" y="1758950"/>
          <p14:tracePt t="8464" x="3219450" y="1758950"/>
          <p14:tracePt t="8471" x="3244850" y="1758950"/>
          <p14:tracePt t="8475" x="3262313" y="1758950"/>
          <p14:tracePt t="8499" x="3287713" y="1758950"/>
          <p14:tracePt t="8504" x="3305175" y="1758950"/>
          <p14:tracePt t="8505" x="3330575" y="1758950"/>
          <p14:tracePt t="8508" x="3348038" y="1758950"/>
          <p14:tracePt t="8510" x="3348038" y="1733550"/>
          <p14:tracePt t="8512" x="3373438" y="1733550"/>
          <p14:tracePt t="8515" x="3389313" y="1733550"/>
          <p14:tracePt t="8520" x="3414713" y="1733550"/>
          <p14:tracePt t="8522" x="3432175" y="1716088"/>
          <p14:tracePt t="8525" x="3457575" y="1716088"/>
          <p14:tracePt t="8528" x="3475038" y="1716088"/>
          <p14:tracePt t="8532" x="3500438" y="1716088"/>
          <p14:tracePt t="8537" x="3517900" y="1690688"/>
          <p14:tracePt t="8538" x="3543300" y="1690688"/>
          <p14:tracePt t="8541" x="3559175" y="1690688"/>
          <p14:tracePt t="8543" x="3586163" y="1690688"/>
          <p14:tracePt t="8545" x="3586163" y="1674813"/>
          <p14:tracePt t="8546" x="3602038" y="1674813"/>
          <p14:tracePt t="8549" x="3627438" y="1674813"/>
          <p14:tracePt t="8554" x="3644900" y="1674813"/>
          <p14:tracePt t="8554" x="3670300" y="1674813"/>
          <p14:tracePt t="8557" x="3687763" y="1674813"/>
          <p14:tracePt t="8560" x="3713163" y="1649413"/>
          <p14:tracePt t="8562" x="3729038" y="1649413"/>
          <p14:tracePt t="8566" x="3756025" y="1649413"/>
          <p14:tracePt t="8571" x="3771900" y="1649413"/>
          <p14:tracePt t="8575" x="3797300" y="1649413"/>
          <p14:tracePt t="8581" x="3814763" y="1649413"/>
          <p14:tracePt t="8587" x="3840163" y="1649413"/>
          <p14:tracePt t="8596" x="3857625" y="1649413"/>
          <p14:tracePt t="8608" x="3883025" y="1649413"/>
          <p14:tracePt t="8618" x="3900488" y="1649413"/>
          <p14:tracePt t="8627" x="3925888" y="1649413"/>
          <p14:tracePt t="8635" x="3941763" y="1649413"/>
          <p14:tracePt t="8641" x="3967163" y="1649413"/>
          <p14:tracePt t="8647" x="3984625" y="1649413"/>
          <p14:tracePt t="8654" x="4010025" y="1649413"/>
          <p14:tracePt t="8657" x="4027488" y="1665288"/>
          <p14:tracePt t="8663" x="4052888" y="1665288"/>
          <p14:tracePt t="8670" x="4070350" y="1665288"/>
          <p14:tracePt t="8675" x="4095750" y="1665288"/>
          <p14:tracePt t="8681" x="4111625" y="1665288"/>
          <p14:tracePt t="8682" x="4111625" y="1690688"/>
          <p14:tracePt t="8688" x="4137025" y="1690688"/>
          <p14:tracePt t="8694" x="4154488" y="1690688"/>
          <p14:tracePt t="8702" x="4179888" y="1690688"/>
          <p14:tracePt t="8707" x="4197350" y="1690688"/>
          <p14:tracePt t="8715" x="4222750" y="1690688"/>
          <p14:tracePt t="8724" x="4240213" y="1690688"/>
          <p14:tracePt t="8731" x="4265613" y="1690688"/>
          <p14:tracePt t="8738" x="4281488" y="1690688"/>
          <p14:tracePt t="8743" x="4306888" y="1690688"/>
          <p14:tracePt t="8753" x="4324350" y="1690688"/>
          <p14:tracePt t="8755" x="4349750" y="1690688"/>
          <p14:tracePt t="8760" x="4367213" y="1690688"/>
          <p14:tracePt t="8764" x="4392613" y="1674813"/>
          <p14:tracePt t="8771" x="4410075" y="1674813"/>
          <p14:tracePt t="8774" x="4435475" y="1674813"/>
          <p14:tracePt t="8778" x="4451350" y="1649413"/>
          <p14:tracePt t="8786" x="4476750" y="1649413"/>
          <p14:tracePt t="8788" x="4494213" y="1649413"/>
          <p14:tracePt t="8792" x="4494213" y="1631950"/>
          <p14:tracePt t="8796" x="4519613" y="1631950"/>
          <p14:tracePt t="8804" x="4519613" y="1606550"/>
          <p14:tracePt t="8805" x="4537075" y="1606550"/>
          <p14:tracePt t="8812" x="4562475" y="1606550"/>
          <p14:tracePt t="8814" x="4562475" y="1589088"/>
          <p14:tracePt t="8822" x="4579938" y="1589088"/>
          <p14:tracePt t="8827" x="4579938" y="1563688"/>
          <p14:tracePt t="8835" x="4605338" y="1563688"/>
          <p14:tracePt t="8847" x="4621213" y="1563688"/>
          <p14:tracePt t="8849" x="4621213" y="1546225"/>
          <p14:tracePt t="8865" x="4646613" y="1546225"/>
          <p14:tracePt t="8868" x="4646613" y="1520825"/>
          <p14:tracePt t="8883" x="4646613" y="1504950"/>
          <p14:tracePt t="8892" x="4646613" y="1477963"/>
          <p14:tracePt t="8903" x="4646613" y="1462088"/>
          <p14:tracePt t="8910" x="4646613" y="1436688"/>
          <p14:tracePt t="8912" x="4630738" y="1436688"/>
          <p14:tracePt t="8920" x="4630738" y="1419225"/>
          <p14:tracePt t="8926" x="4605338" y="1419225"/>
          <p14:tracePt t="8927" x="4605338" y="1393825"/>
          <p14:tracePt t="8938" x="4605338" y="1376363"/>
          <p14:tracePt t="8942" x="4587875" y="1376363"/>
          <p14:tracePt t="8953" x="4587875" y="1350963"/>
          <p14:tracePt t="8956" x="4562475" y="1350963"/>
          <p14:tracePt t="8964" x="4562475" y="1333500"/>
          <p14:tracePt t="8968" x="4545013" y="1333500"/>
          <p14:tracePt t="8973" x="4545013" y="1308100"/>
          <p14:tracePt t="8976" x="4519613" y="1308100"/>
          <p14:tracePt t="8982" x="4519613" y="1292225"/>
          <p14:tracePt t="8983" x="4503738" y="1292225"/>
          <p14:tracePt t="8995" x="4476750" y="1266825"/>
          <p14:tracePt t="9072" x="4460875" y="1266825"/>
          <p14:tracePt t="9214" x="4476750" y="1266825"/>
          <p14:tracePt t="9223" x="4494213" y="1266825"/>
          <p14:tracePt t="9229" x="4519613" y="1266825"/>
          <p14:tracePt t="9237" x="4537075" y="1266825"/>
          <p14:tracePt t="9242" x="4562475" y="1266825"/>
          <p14:tracePt t="9253" x="4579938" y="1266825"/>
          <p14:tracePt t="9265" x="4605338" y="1266825"/>
          <p14:tracePt t="9305" x="4621213" y="1266825"/>
          <p14:tracePt t="9321" x="4646613" y="1266825"/>
          <p14:tracePt t="9334" x="4664075" y="1266825"/>
          <p14:tracePt t="9384" x="4689475" y="1266825"/>
          <p14:tracePt t="9401" x="4689475" y="1282700"/>
          <p14:tracePt t="9408" x="4706938" y="1282700"/>
          <p14:tracePt t="9501" x="4732338" y="1282700"/>
          <p14:tracePt t="9503" x="4732338" y="1308100"/>
          <p14:tracePt t="9513" x="4749800" y="1308100"/>
          <p14:tracePt t="9525" x="4775200" y="1308100"/>
          <p14:tracePt t="9532" x="4775200" y="1325563"/>
          <p14:tracePt t="9547" x="4791075" y="1325563"/>
          <p14:tracePt t="9622" x="4818063" y="1325563"/>
          <p14:tracePt t="9731" x="4818063" y="1350963"/>
          <p14:tracePt t="9733" x="4800600" y="1350963"/>
          <p14:tracePt t="9744" x="4775200" y="1350963"/>
          <p14:tracePt t="9755" x="4757738" y="1350963"/>
          <p14:tracePt t="9763" x="4732338" y="1350963"/>
          <p14:tracePt t="9769" x="4732338" y="1368425"/>
          <p14:tracePt t="9772" x="4714875" y="1368425"/>
          <p14:tracePt t="9781" x="4689475" y="1368425"/>
          <p14:tracePt t="9791" x="4673600" y="1368425"/>
          <p14:tracePt t="9805" x="4646613" y="1368425"/>
          <p14:tracePt t="9830" x="4630738" y="1368425"/>
          <p14:tracePt t="9883" x="4605338" y="1368425"/>
          <p14:tracePt t="9915" x="4587875" y="1368425"/>
          <p14:tracePt t="9950" x="4562475" y="1368425"/>
          <p14:tracePt t="9960" x="4545013" y="1368425"/>
          <p14:tracePt t="9965" x="4519613" y="1368425"/>
          <p14:tracePt t="9973" x="4503738" y="1368425"/>
          <p14:tracePt t="9975" x="4476750" y="1368425"/>
          <p14:tracePt t="9980" x="4460875" y="1368425"/>
          <p14:tracePt t="9983" x="4435475" y="1368425"/>
          <p14:tracePt t="9988" x="4418013" y="1368425"/>
          <p14:tracePt t="9994" x="4392613" y="1368425"/>
          <p14:tracePt t="9999" x="4375150" y="1368425"/>
          <p14:tracePt t="10006" x="4349750" y="1368425"/>
          <p14:tracePt t="10012" x="4332288" y="1368425"/>
          <p14:tracePt t="10022" x="4306888" y="1368425"/>
          <p14:tracePt t="10031" x="4291013" y="1368425"/>
          <p14:tracePt t="10045" x="4265613" y="1368425"/>
          <p14:tracePt t="10058" x="4248150" y="1368425"/>
          <p14:tracePt t="10071" x="4222750" y="1368425"/>
          <p14:tracePt t="10094" x="4205288" y="1368425"/>
          <p14:tracePt t="10116" x="4179888" y="1368425"/>
          <p14:tracePt t="10128" x="4162425" y="1368425"/>
          <p14:tracePt t="10137" x="4137025" y="1368425"/>
          <p14:tracePt t="10141" x="4121150" y="1368425"/>
          <p14:tracePt t="10147" x="4095750" y="1368425"/>
          <p14:tracePt t="10155" x="4078288" y="1368425"/>
          <p14:tracePt t="10159" x="4052888" y="1368425"/>
          <p14:tracePt t="10165" x="4035425" y="1368425"/>
          <p14:tracePt t="10173" x="4010025" y="1368425"/>
          <p14:tracePt t="10182" x="3992563" y="1368425"/>
          <p14:tracePt t="10204" x="3967163" y="1368425"/>
          <p14:tracePt t="10608" x="3984625" y="1368425"/>
          <p14:tracePt t="10628" x="4010025" y="1368425"/>
          <p14:tracePt t="10659" x="4027488" y="1368425"/>
          <p14:tracePt t="10717" x="4052888" y="1368425"/>
          <p14:tracePt t="10740" x="4070350" y="1368425"/>
          <p14:tracePt t="10747" x="4095750" y="1368425"/>
          <p14:tracePt t="10758" x="4111625" y="1368425"/>
          <p14:tracePt t="10763" x="4137025" y="1368425"/>
          <p14:tracePt t="10773" x="4154488" y="1368425"/>
          <p14:tracePt t="10780" x="4179888" y="1368425"/>
          <p14:tracePt t="10793" x="4197350" y="1368425"/>
          <p14:tracePt t="10808" x="4222750" y="1368425"/>
          <p14:tracePt t="10826" x="4240213" y="1368425"/>
          <p14:tracePt t="10845" x="4265613" y="1368425"/>
          <p14:tracePt t="10858" x="4281488" y="1368425"/>
          <p14:tracePt t="10863" x="4281488" y="1350963"/>
          <p14:tracePt t="10881" x="4306888" y="1350963"/>
          <p14:tracePt t="10896" x="4324350" y="1333500"/>
          <p14:tracePt t="10977" x="4324350" y="1308100"/>
          <p14:tracePt t="10979" x="4349750" y="1308100"/>
          <p14:tracePt t="11023" x="4349750" y="1292225"/>
          <p14:tracePt t="11060" x="4349750" y="1266825"/>
          <p14:tracePt t="11090" x="4349750" y="1249363"/>
          <p14:tracePt t="11096" x="4332288" y="1249363"/>
          <p14:tracePt t="11114" x="4332288" y="1223963"/>
          <p14:tracePt t="11123" x="4306888" y="1223963"/>
          <p14:tracePt t="11144" x="4306888" y="1206500"/>
          <p14:tracePt t="11149" x="4291013" y="1206500"/>
          <p14:tracePt t="11265" x="4291013" y="1181100"/>
          <p14:tracePt t="11276" x="4265613" y="1181100"/>
          <p14:tracePt t="11342" x="4248150" y="1181100"/>
          <p14:tracePt t="11525" x="4222750" y="1181100"/>
          <p14:tracePt t="11533" x="4222750" y="1198563"/>
          <p14:tracePt t="11565" x="4222750" y="1223963"/>
          <p14:tracePt t="11599" x="4222750" y="1241425"/>
          <p14:tracePt t="11653" x="4222750" y="1266825"/>
          <p14:tracePt t="11663" x="4240213" y="1266825"/>
          <p14:tracePt t="11690" x="4240213" y="1282700"/>
          <p14:tracePt t="11692" x="4265613" y="1282700"/>
          <p14:tracePt t="11716" x="4281488" y="1282700"/>
          <p14:tracePt t="11732" x="4281488" y="1308100"/>
          <p14:tracePt t="11756" x="4306888" y="1308100"/>
          <p14:tracePt t="11777" x="4324350" y="1308100"/>
          <p14:tracePt t="11799" x="4349750" y="1308100"/>
          <p14:tracePt t="11818" x="4367213" y="1308100"/>
          <p14:tracePt t="11838" x="4392613" y="1308100"/>
          <p14:tracePt t="11854" x="4410075" y="1308100"/>
          <p14:tracePt t="11870" x="4435475" y="1308100"/>
          <p14:tracePt t="11893" x="4451350" y="1308100"/>
          <p14:tracePt t="11906" x="4451350" y="1292225"/>
          <p14:tracePt t="11913" x="4476750" y="1292225"/>
          <p14:tracePt t="11929" x="4494213" y="1292225"/>
          <p14:tracePt t="11944" x="4519613" y="1292225"/>
          <p14:tracePt t="11965" x="4537075" y="1292225"/>
          <p14:tracePt t="11976" x="4537075" y="1266825"/>
          <p14:tracePt t="11986" x="4562475" y="1266825"/>
          <p14:tracePt t="12100" x="4562475" y="1249363"/>
          <p14:tracePt t="12109" x="4545013" y="1249363"/>
          <p14:tracePt t="12123" x="4545013" y="1223963"/>
          <p14:tracePt t="12126" x="4519613" y="1223963"/>
          <p14:tracePt t="12140" x="4503738" y="1223963"/>
          <p14:tracePt t="12144" x="4503738" y="1206500"/>
          <p14:tracePt t="12152" x="4476750" y="1206500"/>
          <p14:tracePt t="12162" x="4460875" y="1181100"/>
          <p14:tracePt t="12174" x="4435475" y="1181100"/>
          <p14:tracePt t="12228" x="4418013" y="1181100"/>
          <p14:tracePt t="12229" x="4418013" y="1163638"/>
          <p14:tracePt t="12261" x="4392613" y="1163638"/>
          <p14:tracePt t="12308" x="4375150" y="1163638"/>
          <p14:tracePt t="12324" x="4375150" y="1181100"/>
          <p14:tracePt t="12341" x="4349750" y="1181100"/>
          <p14:tracePt t="12440" x="4332288" y="1181100"/>
          <p14:tracePt t="12450" x="4332288" y="1198563"/>
          <p14:tracePt t="12598" x="4306888" y="1198563"/>
          <p14:tracePt t="12647" x="4306888" y="1223963"/>
          <p14:tracePt t="12689" x="4291013" y="1223963"/>
          <p14:tracePt t="12711" x="4291013" y="1241425"/>
          <p14:tracePt t="12730" x="4265613" y="1241425"/>
          <p14:tracePt t="12865" x="4265613" y="1266825"/>
          <p14:tracePt t="12868" x="4248150" y="1266825"/>
          <p14:tracePt t="12884" x="4222750" y="1266825"/>
          <p14:tracePt t="12892" x="4222750" y="1282700"/>
          <p14:tracePt t="12896" x="4205288" y="1282700"/>
          <p14:tracePt t="12911" x="4179888" y="1282700"/>
          <p14:tracePt t="12931" x="4179888" y="1308100"/>
          <p14:tracePt t="13029" x="4162425" y="1308100"/>
          <p14:tracePt t="13053" x="4137025" y="1308100"/>
          <p14:tracePt t="13071" x="4121150" y="1308100"/>
          <p14:tracePt t="13088" x="4095750" y="1308100"/>
          <p14:tracePt t="13132" x="4095750" y="1325563"/>
          <p14:tracePt t="13142" x="4078288" y="1325563"/>
          <p14:tracePt t="13162" x="4078288" y="1350963"/>
          <p14:tracePt t="13172" x="4052888" y="1350963"/>
          <p14:tracePt t="13194" x="4035425" y="1350963"/>
          <p14:tracePt t="13201" x="4035425" y="1368425"/>
          <p14:tracePt t="13212" x="4010025" y="1368425"/>
          <p14:tracePt t="13238" x="3992563" y="1368425"/>
          <p14:tracePt t="13271" x="3967163" y="1368425"/>
          <p14:tracePt t="13560" x="3984625" y="1368425"/>
          <p14:tracePt t="13608" x="4010025" y="1368425"/>
          <p14:tracePt t="13634" x="4027488" y="1368425"/>
          <p14:tracePt t="13647" x="4052888" y="1368425"/>
          <p14:tracePt t="13657" x="4070350" y="1368425"/>
          <p14:tracePt t="13663" x="4095750" y="1368425"/>
          <p14:tracePt t="13671" x="4111625" y="1368425"/>
          <p14:tracePt t="13677" x="4137025" y="1368425"/>
          <p14:tracePt t="13685" x="4154488" y="1368425"/>
          <p14:tracePt t="13689" x="4179888" y="1368425"/>
          <p14:tracePt t="13694" x="4197350" y="1368425"/>
          <p14:tracePt t="13698" x="4222750" y="1368425"/>
          <p14:tracePt t="13704" x="4240213" y="1368425"/>
          <p14:tracePt t="13709" x="4265613" y="1368425"/>
          <p14:tracePt t="13714" x="4281488" y="1368425"/>
          <p14:tracePt t="13720" x="4306888" y="1368425"/>
          <p14:tracePt t="13727" x="4324350" y="1368425"/>
          <p14:tracePt t="13866" x="4306888" y="1368425"/>
          <p14:tracePt t="13874" x="4291013" y="1368425"/>
          <p14:tracePt t="13881" x="4265613" y="1368425"/>
          <p14:tracePt t="13888" x="4248150" y="1368425"/>
          <p14:tracePt t="13895" x="4222750" y="1368425"/>
          <p14:tracePt t="13905" x="4205288" y="1368425"/>
          <p14:tracePt t="13913" x="4179888" y="1368425"/>
          <p14:tracePt t="13924" x="4162425" y="1368425"/>
          <p14:tracePt t="13939" x="4137025" y="1368425"/>
          <p14:tracePt t="14001" x="4121150" y="1368425"/>
          <p14:tracePt t="14011" x="4095750" y="1368425"/>
          <p14:tracePt t="14017" x="4078288" y="1368425"/>
          <p14:tracePt t="14022" x="4052888" y="1368425"/>
          <p14:tracePt t="14026" x="4035425" y="1368425"/>
          <p14:tracePt t="14032" x="4010025" y="1368425"/>
          <p14:tracePt t="14037" x="3992563" y="1368425"/>
          <p14:tracePt t="14045" x="3967163" y="1368425"/>
          <p14:tracePt t="14052" x="3951288" y="1368425"/>
          <p14:tracePt t="14062" x="3925888" y="1368425"/>
          <p14:tracePt t="14288" x="3941763" y="1368425"/>
          <p14:tracePt t="14296" x="3967163" y="1368425"/>
          <p14:tracePt t="14301" x="3984625" y="1368425"/>
          <p14:tracePt t="14306" x="4010025" y="1368425"/>
          <p14:tracePt t="14310" x="4027488" y="1368425"/>
          <p14:tracePt t="14312" x="4027488" y="1393825"/>
          <p14:tracePt t="14313" x="4052888" y="1393825"/>
          <p14:tracePt t="14316" x="4070350" y="1393825"/>
          <p14:tracePt t="14320" x="4095750" y="1393825"/>
          <p14:tracePt t="14321" x="4111625" y="1393825"/>
          <p14:tracePt t="14324" x="4137025" y="1393825"/>
          <p14:tracePt t="14327" x="4154488" y="1393825"/>
          <p14:tracePt t="14330" x="4179888" y="1393825"/>
          <p14:tracePt t="14333" x="4197350" y="1393825"/>
          <p14:tracePt t="14337" x="4222750" y="1393825"/>
          <p14:tracePt t="14339" x="4240213" y="1393825"/>
          <p14:tracePt t="14343" x="4265613" y="1393825"/>
          <p14:tracePt t="14347" x="4281488" y="1393825"/>
          <p14:tracePt t="14351" x="4306888" y="1393825"/>
          <p14:tracePt t="14356" x="4324350" y="1393825"/>
          <p14:tracePt t="14362" x="4349750" y="1393825"/>
          <p14:tracePt t="14371" x="4367213" y="1393825"/>
          <p14:tracePt t="14377" x="4392613" y="1393825"/>
          <p14:tracePt t="14388" x="4410075" y="1393825"/>
          <p14:tracePt t="14643" x="4392613" y="1393825"/>
          <p14:tracePt t="14654" x="4392613" y="1376363"/>
          <p14:tracePt t="14664" x="4375150" y="1376363"/>
          <p14:tracePt t="14677" x="4349750" y="1376363"/>
          <p14:tracePt t="14688" x="4332288" y="1376363"/>
          <p14:tracePt t="14701" x="4306888" y="1376363"/>
          <p14:tracePt t="14713" x="4306888" y="1350963"/>
          <p14:tracePt t="14716" x="4291013" y="1350963"/>
          <p14:tracePt t="14742" x="4265613" y="1350963"/>
          <p14:tracePt t="14806" x="4248150" y="1350963"/>
          <p14:tracePt t="14820" x="4222750" y="1350963"/>
          <p14:tracePt t="14831" x="4205288" y="1350963"/>
          <p14:tracePt t="14847" x="4179888" y="1350963"/>
          <p14:tracePt t="14851" x="4179888" y="1333500"/>
          <p14:tracePt t="14864" x="4162425" y="1333500"/>
          <p14:tracePt t="14873" x="4137025" y="1333500"/>
          <p14:tracePt t="14888" x="4095750" y="1333500"/>
          <p14:tracePt t="14892" x="4078288" y="1333500"/>
          <p14:tracePt t="14898" x="4052888" y="1333500"/>
          <p14:tracePt t="14905" x="4035425" y="1333500"/>
          <p14:tracePt t="14913" x="4010025" y="1333500"/>
          <p14:tracePt t="14924" x="3992563" y="1333500"/>
          <p14:tracePt t="14948" x="3967163" y="1333500"/>
          <p14:tracePt t="15065" x="3984625" y="1333500"/>
          <p14:tracePt t="15069" x="3984625" y="1350963"/>
          <p14:tracePt t="15075" x="4010025" y="1350963"/>
          <p14:tracePt t="15085" x="4027488" y="1350963"/>
          <p14:tracePt t="15090" x="4052888" y="1350963"/>
          <p14:tracePt t="15096" x="4070350" y="1368425"/>
          <p14:tracePt t="15102" x="4095750" y="1368425"/>
          <p14:tracePt t="15107" x="4111625" y="1368425"/>
          <p14:tracePt t="15114" x="4137025" y="1368425"/>
          <p14:tracePt t="15121" x="4154488" y="1368425"/>
          <p14:tracePt t="15128" x="4179888" y="1368425"/>
          <p14:tracePt t="15137" x="4197350" y="1393825"/>
          <p14:tracePt t="15141" x="4222750" y="1393825"/>
          <p14:tracePt t="15149" x="4240213" y="1393825"/>
          <p14:tracePt t="15158" x="4265613" y="1393825"/>
          <p14:tracePt t="15166" x="4281488" y="1393825"/>
          <p14:tracePt t="15174" x="4306888" y="1393825"/>
          <p14:tracePt t="15185" x="4324350" y="1393825"/>
          <p14:tracePt t="15193" x="4349750" y="1393825"/>
          <p14:tracePt t="15204" x="4367213" y="1393825"/>
          <p14:tracePt t="15211" x="4392613" y="1393825"/>
          <p14:tracePt t="15221" x="4410075" y="1393825"/>
          <p14:tracePt t="15226" x="4410075" y="1411288"/>
          <p14:tracePt t="15227" x="4435475" y="1411288"/>
          <p14:tracePt t="15233" x="4451350" y="1411288"/>
          <p14:tracePt t="15240" x="4476750" y="1411288"/>
          <p14:tracePt t="15245" x="4494213" y="1411288"/>
          <p14:tracePt t="15249" x="4519613" y="1411288"/>
          <p14:tracePt t="15255" x="4537075" y="1411288"/>
          <p14:tracePt t="15261" x="4562475" y="1411288"/>
          <p14:tracePt t="15266" x="4579938" y="1411288"/>
          <p14:tracePt t="15272" x="4605338" y="1411288"/>
          <p14:tracePt t="15279" x="4621213" y="1411288"/>
          <p14:tracePt t="15288" x="4646613" y="1411288"/>
          <p14:tracePt t="15299" x="4664075" y="1411288"/>
          <p14:tracePt t="15321" x="4689475" y="1411288"/>
          <p14:tracePt t="15348" x="4706938" y="1411288"/>
          <p14:tracePt t="15361" x="4732338" y="1411288"/>
          <p14:tracePt t="15372" x="4749800" y="1411288"/>
          <p14:tracePt t="15383" x="4775200" y="1411288"/>
          <p14:tracePt t="15394" x="4791075" y="1411288"/>
          <p14:tracePt t="15414" x="4818063" y="1411288"/>
          <p14:tracePt t="15450" x="4833938" y="1411288"/>
          <p14:tracePt t="15505" x="4859338" y="1411288"/>
          <p14:tracePt t="15537" x="4876800" y="1411288"/>
          <p14:tracePt t="15559" x="4902200" y="1411288"/>
          <p14:tracePt t="15575" x="4902200" y="1436688"/>
          <p14:tracePt t="15740" x="4884738" y="1436688"/>
          <p14:tracePt t="15760" x="4859338" y="1436688"/>
          <p14:tracePt t="16014" x="4843463" y="1436688"/>
          <p14:tracePt t="16073" x="4818063" y="1436688"/>
          <p14:tracePt t="16088" x="4800600" y="1436688"/>
          <p14:tracePt t="16424" x="4818063" y="1436688"/>
          <p14:tracePt t="16441" x="4833938" y="1436688"/>
          <p14:tracePt t="16465" x="4859338" y="1436688"/>
          <p14:tracePt t="16567" x="4859338" y="1419225"/>
          <p14:tracePt t="16600" x="4876800" y="1419225"/>
          <p14:tracePt t="16638" x="4902200" y="1419225"/>
          <p14:tracePt t="16671" x="4919663" y="1419225"/>
          <p14:tracePt t="16749" x="4919663" y="1393825"/>
          <p14:tracePt t="16750" x="4945063" y="1393825"/>
          <p14:tracePt t="16856" x="4945063" y="1411288"/>
          <p14:tracePt t="16866" x="4945063" y="1436688"/>
          <p14:tracePt t="16874" x="4945063" y="1452563"/>
          <p14:tracePt t="16885" x="4945063" y="1477963"/>
          <p14:tracePt t="16888" x="4962525" y="1495425"/>
          <p14:tracePt t="16890" x="4962525" y="1520825"/>
          <p14:tracePt t="16893" x="4962525" y="1538288"/>
          <p14:tracePt t="16895" x="4987925" y="1538288"/>
          <p14:tracePt t="16896" x="4987925" y="1563688"/>
          <p14:tracePt t="16899" x="4987925" y="1581150"/>
          <p14:tracePt t="16902" x="5003800" y="1581150"/>
          <p14:tracePt t="16904" x="5003800" y="1606550"/>
          <p14:tracePt t="16905" x="5029200" y="1606550"/>
          <p14:tracePt t="16906" x="5029200" y="1622425"/>
          <p14:tracePt t="16909" x="5046663" y="1649413"/>
          <p14:tracePt t="16913" x="5072063" y="1665288"/>
          <p14:tracePt t="16919" x="5089525" y="1690688"/>
          <p14:tracePt t="16923" x="5114925" y="1708150"/>
          <p14:tracePt t="16927" x="5132388" y="1708150"/>
          <p14:tracePt t="16930" x="5132388" y="1733550"/>
          <p14:tracePt t="16956" x="5132388" y="1751013"/>
          <p14:tracePt t="16964" x="5132388" y="1776413"/>
          <p14:tracePt t="16973" x="5132388" y="1793875"/>
          <p14:tracePt t="17058" x="5132388" y="1819275"/>
          <p14:tracePt t="17064" x="5132388" y="1835150"/>
          <p14:tracePt t="17072" x="5132388" y="1860550"/>
          <p14:tracePt t="17081" x="5132388" y="1878013"/>
          <p14:tracePt t="17201" x="5132388" y="1860550"/>
          <p14:tracePt t="17220" x="5132388" y="1844675"/>
          <p14:tracePt t="17231" x="5132388" y="1819275"/>
          <p14:tracePt t="17240" x="5132388" y="1801813"/>
          <p14:tracePt t="17242" x="5157788" y="1801813"/>
          <p14:tracePt t="17248" x="5157788" y="1776413"/>
          <p14:tracePt t="17291" x="5140325" y="1776413"/>
          <p14:tracePt t="17292" x="5140325" y="1758950"/>
          <p14:tracePt t="17317" x="5140325" y="1733550"/>
          <p14:tracePt t="17320" x="5114925" y="1733550"/>
          <p14:tracePt t="17354" x="5114925" y="1716088"/>
          <p14:tracePt t="17365" x="5097463" y="1716088"/>
          <p14:tracePt t="17388" x="5097463" y="1690688"/>
          <p14:tracePt t="17410" x="5097463" y="1674813"/>
          <p14:tracePt t="17428" x="5097463" y="1649413"/>
          <p14:tracePt t="17538" x="5097463" y="1665288"/>
          <p14:tracePt t="17545" x="5097463" y="1690688"/>
          <p14:tracePt t="17550" x="5097463" y="1708150"/>
          <p14:tracePt t="17555" x="5097463" y="1733550"/>
          <p14:tracePt t="17559" x="5097463" y="1751013"/>
          <p14:tracePt t="17562" x="5097463" y="1776413"/>
          <p14:tracePt t="17566" x="5097463" y="1793875"/>
          <p14:tracePt t="17571" x="5072063" y="1819275"/>
          <p14:tracePt t="17573" x="5072063" y="1835150"/>
          <p14:tracePt t="17576" x="5054600" y="1860550"/>
          <p14:tracePt t="17579" x="5054600" y="1878013"/>
          <p14:tracePt t="17581" x="5029200" y="1878013"/>
          <p14:tracePt t="17587" x="5013325" y="1903413"/>
          <p14:tracePt t="17589" x="5013325" y="1920875"/>
          <p14:tracePt t="17590" x="4987925" y="1920875"/>
          <p14:tracePt t="17591" x="4987925" y="1946275"/>
          <p14:tracePt t="17593" x="4987925" y="1963738"/>
          <p14:tracePt t="17594" x="4970463" y="1963738"/>
          <p14:tracePt t="17595" x="4970463" y="1989138"/>
          <p14:tracePt t="17597" x="4945063" y="2005013"/>
          <p14:tracePt t="17602" x="4927600" y="2047875"/>
          <p14:tracePt t="17605" x="4884738" y="2073275"/>
          <p14:tracePt t="17606" x="4884738" y="2090738"/>
          <p14:tracePt t="17607" x="4859338" y="2090738"/>
          <p14:tracePt t="17608" x="4859338" y="2116138"/>
          <p14:tracePt t="17610" x="4843463" y="2133600"/>
          <p14:tracePt t="17613" x="4818063" y="2159000"/>
          <p14:tracePt t="17615" x="4818063" y="2174875"/>
          <p14:tracePt t="17616" x="4800600" y="2174875"/>
          <p14:tracePt t="17619" x="4775200" y="2200275"/>
          <p14:tracePt t="17621" x="4757738" y="2217738"/>
          <p14:tracePt t="17621" x="4757738" y="2243138"/>
          <p14:tracePt t="17630" x="4732338" y="2243138"/>
          <p14:tracePt t="17631" x="4732338" y="2260600"/>
          <p14:tracePt t="17636" x="4689475" y="2286000"/>
          <p14:tracePt t="17638" x="4673600" y="2303463"/>
          <p14:tracePt t="17641" x="4646613" y="2328863"/>
          <p14:tracePt t="17643" x="4630738" y="2328863"/>
          <p14:tracePt t="17645" x="4630738" y="2344738"/>
          <p14:tracePt t="17646" x="4605338" y="2344738"/>
          <p14:tracePt t="17648" x="4587875" y="2344738"/>
          <p14:tracePt t="17652" x="4562475" y="2371725"/>
          <p14:tracePt t="17655" x="4545013" y="2371725"/>
          <p14:tracePt t="17657" x="4519613" y="2387600"/>
          <p14:tracePt t="17659" x="4503738" y="2387600"/>
          <p14:tracePt t="17662" x="4476750" y="2387600"/>
          <p14:tracePt t="17665" x="4460875" y="2387600"/>
          <p14:tracePt t="17670" x="4435475" y="2387600"/>
          <p14:tracePt t="17672" x="4418013" y="2387600"/>
          <p14:tracePt t="17675" x="4392613" y="2387600"/>
          <p14:tracePt t="17678" x="4375150" y="2387600"/>
          <p14:tracePt t="17681" x="4349750" y="2387600"/>
          <p14:tracePt t="17686" x="4332288" y="2387600"/>
          <p14:tracePt t="17688" x="4306888" y="2387600"/>
          <p14:tracePt t="17689" x="4306888" y="2371725"/>
          <p14:tracePt t="17691" x="4291013" y="2371725"/>
          <p14:tracePt t="17694" x="4265613" y="2371725"/>
          <p14:tracePt t="17696" x="4265613" y="2354263"/>
          <p14:tracePt t="17697" x="4248150" y="2354263"/>
          <p14:tracePt t="17699" x="4222750" y="2354263"/>
          <p14:tracePt t="17702" x="4222750" y="2328863"/>
          <p14:tracePt t="17704" x="4205288" y="2328863"/>
          <p14:tracePt t="17705" x="4179888" y="2328863"/>
          <p14:tracePt t="17706" x="4179888" y="2311400"/>
          <p14:tracePt t="17708" x="4162425" y="2311400"/>
          <p14:tracePt t="17712" x="4137025" y="2286000"/>
          <p14:tracePt t="17716" x="4121150" y="2286000"/>
          <p14:tracePt t="17720" x="4095750" y="2268538"/>
          <p14:tracePt t="17727" x="4095750" y="2243138"/>
          <p14:tracePt t="17728" x="4078288" y="2243138"/>
          <p14:tracePt t="17737" x="4052888" y="2243138"/>
          <p14:tracePt t="17739" x="4052888" y="2227263"/>
          <p14:tracePt t="17749" x="4035425" y="2227263"/>
          <p14:tracePt t="17753" x="4035425" y="2200275"/>
          <p14:tracePt t="17757" x="4010025" y="2200275"/>
          <p14:tracePt t="17765" x="3992563" y="2184400"/>
          <p14:tracePt t="17773" x="3967163" y="2184400"/>
          <p14:tracePt t="17777" x="3967163" y="2159000"/>
          <p14:tracePt t="17778" x="3951288" y="2159000"/>
          <p14:tracePt t="17783" x="3925888" y="2159000"/>
          <p14:tracePt t="17789" x="3908425" y="2159000"/>
          <p14:tracePt t="17791" x="3908425" y="2141538"/>
          <p14:tracePt t="17795" x="3883025" y="2141538"/>
          <p14:tracePt t="17817" x="3865563" y="2141538"/>
          <p14:tracePt t="17822" x="3840163" y="2141538"/>
          <p14:tracePt t="17862" x="3822700" y="2141538"/>
          <p14:tracePt t="17871" x="3822700" y="2116138"/>
          <p14:tracePt t="17879" x="3797300" y="2116138"/>
          <p14:tracePt t="17887" x="3797300" y="2098675"/>
          <p14:tracePt t="17906" x="3797300" y="2073275"/>
          <p14:tracePt t="17913" x="3781425" y="2073275"/>
          <p14:tracePt t="17924" x="3781425" y="2055813"/>
          <p14:tracePt t="17937" x="3781425" y="2030413"/>
          <p14:tracePt t="17953" x="3781425" y="2014538"/>
          <p14:tracePt t="17964" x="3781425" y="1989138"/>
          <p14:tracePt t="17977" x="3781425" y="1971675"/>
          <p14:tracePt t="17989" x="3781425" y="1946275"/>
          <p14:tracePt t="17998" x="3781425" y="1928813"/>
          <p14:tracePt t="18002" x="3797300" y="1928813"/>
          <p14:tracePt t="18007" x="3797300" y="1903413"/>
          <p14:tracePt t="18010" x="3814763" y="1903413"/>
          <p14:tracePt t="18014" x="3814763" y="1885950"/>
          <p14:tracePt t="18021" x="3840163" y="1860550"/>
          <p14:tracePt t="18026" x="3840163" y="1844675"/>
          <p14:tracePt t="18030" x="3857625" y="1844675"/>
          <p14:tracePt t="18032" x="3857625" y="1819275"/>
          <p14:tracePt t="18037" x="3857625" y="1801813"/>
          <p14:tracePt t="18041" x="3857625" y="1776413"/>
          <p14:tracePt t="18047" x="3857625" y="1758950"/>
          <p14:tracePt t="18066" x="3857625" y="1733550"/>
          <p14:tracePt t="18072" x="3857625" y="1716088"/>
          <p14:tracePt t="18078" x="3857625" y="1690688"/>
          <p14:tracePt t="18086" x="3857625" y="1674813"/>
          <p14:tracePt t="18087" x="3840163" y="1674813"/>
          <p14:tracePt t="18089" x="3840163" y="1649413"/>
          <p14:tracePt t="18094" x="3840163" y="1631950"/>
          <p14:tracePt t="18102" x="3840163" y="1606550"/>
          <p14:tracePt t="18107" x="3840163" y="1589088"/>
          <p14:tracePt t="18114" x="3840163" y="1563688"/>
          <p14:tracePt t="18121" x="3840163" y="1546225"/>
          <p14:tracePt t="18126" x="3840163" y="1520825"/>
          <p14:tracePt t="18128" x="3822700" y="1520825"/>
          <p14:tracePt t="18132" x="3822700" y="1504950"/>
          <p14:tracePt t="18137" x="3822700" y="1477963"/>
          <p14:tracePt t="18142" x="3822700" y="1462088"/>
          <p14:tracePt t="18149" x="3822700" y="1436688"/>
          <p14:tracePt t="18156" x="3822700" y="1419225"/>
          <p14:tracePt t="18163" x="3822700" y="1393825"/>
          <p14:tracePt t="18171" x="3822700" y="1376363"/>
          <p14:tracePt t="18226" x="3822700" y="1350963"/>
          <p14:tracePt t="18241" x="3822700" y="1333500"/>
          <p14:tracePt t="18250" x="3822700" y="1308100"/>
          <p14:tracePt t="18259" x="3822700" y="1292225"/>
          <p14:tracePt t="18263" x="3797300" y="1292225"/>
          <p14:tracePt t="18270" x="3797300" y="1266825"/>
          <p14:tracePt t="18275" x="3797300" y="1249363"/>
          <p14:tracePt t="18276" x="3781425" y="1249363"/>
          <p14:tracePt t="18285" x="3781425" y="1223963"/>
          <p14:tracePt t="18292" x="3756025" y="1223963"/>
          <p14:tracePt t="18298" x="3756025" y="1206500"/>
          <p14:tracePt t="18377" x="3756025" y="1181100"/>
          <p14:tracePt t="18387" x="3771900" y="1181100"/>
          <p14:tracePt t="18397" x="3771900" y="1163638"/>
          <p14:tracePt t="18399" x="3797300" y="1163638"/>
          <p14:tracePt t="18410" x="3814763" y="1163638"/>
          <p14:tracePt t="18410" x="3814763" y="1138238"/>
          <p14:tracePt t="18420" x="3840163" y="1138238"/>
          <p14:tracePt t="18427" x="3840163" y="1122363"/>
          <p14:tracePt t="18430" x="3857625" y="1122363"/>
          <p14:tracePt t="18441" x="3857625" y="1096963"/>
          <p14:tracePt t="18444" x="3883025" y="1096963"/>
          <p14:tracePt t="18459" x="3883025" y="1079500"/>
          <p14:tracePt t="18484" x="3883025" y="1054100"/>
          <p14:tracePt t="18659" x="3883025" y="1069975"/>
          <p14:tracePt t="18687" x="3883025" y="1096963"/>
          <p14:tracePt t="18711" x="3883025" y="1112838"/>
          <p14:tracePt t="18733" x="3883025" y="1138238"/>
          <p14:tracePt t="18819" x="3883025" y="1155700"/>
          <p14:tracePt t="19524" x="3900488" y="1155700"/>
          <p14:tracePt t="19646" x="3900488" y="1181100"/>
          <p14:tracePt t="19648" x="3925888" y="1181100"/>
          <p14:tracePt t="19707" x="3925888" y="1198563"/>
          <p14:tracePt t="19806" x="3925888" y="1223963"/>
          <p14:tracePt t="19829" x="3925888" y="1241425"/>
          <p14:tracePt t="19856" x="3925888" y="1266825"/>
          <p14:tracePt t="20279" x="3925888" y="1249363"/>
          <p14:tracePt t="20290" x="3941763" y="1249363"/>
          <p14:tracePt t="20293" x="3941763" y="1223963"/>
          <p14:tracePt t="20307" x="3967163" y="1223963"/>
          <p14:tracePt t="20312" x="3967163" y="1206500"/>
          <p14:tracePt t="20324" x="3984625" y="1206500"/>
          <p14:tracePt t="20335" x="4010025" y="1206500"/>
          <p14:tracePt t="20337" x="4010025" y="1181100"/>
          <p14:tracePt t="20340" x="4027488" y="1181100"/>
          <p14:tracePt t="20346" x="4052888" y="1181100"/>
          <p14:tracePt t="20353" x="4070350" y="1181100"/>
          <p14:tracePt t="20356" x="4095750" y="1181100"/>
          <p14:tracePt t="20361" x="4111625" y="1163638"/>
          <p14:tracePt t="20365" x="4137025" y="1163638"/>
          <p14:tracePt t="20371" x="4154488" y="1163638"/>
          <p14:tracePt t="20373" x="4179888" y="1163638"/>
          <p14:tracePt t="20377" x="4197350" y="1163638"/>
          <p14:tracePt t="20380" x="4222750" y="1163638"/>
          <p14:tracePt t="20384" x="4240213" y="1163638"/>
          <p14:tracePt t="20388" x="4265613" y="1163638"/>
          <p14:tracePt t="20391" x="4281488" y="1163638"/>
          <p14:tracePt t="20395" x="4306888" y="1163638"/>
          <p14:tracePt t="20399" x="4324350" y="1163638"/>
          <p14:tracePt t="20404" x="4349750" y="1163638"/>
          <p14:tracePt t="20407" x="4367213" y="1163638"/>
          <p14:tracePt t="20411" x="4392613" y="1163638"/>
          <p14:tracePt t="20419" x="4410075" y="1163638"/>
          <p14:tracePt t="20423" x="4435475" y="1163638"/>
          <p14:tracePt t="20431" x="4451350" y="1163638"/>
          <p14:tracePt t="20439" x="4476750" y="1163638"/>
          <p14:tracePt t="20446" x="4494213" y="1163638"/>
          <p14:tracePt t="20454" x="4519613" y="1163638"/>
          <p14:tracePt t="20459" x="4537075" y="1163638"/>
          <p14:tracePt t="20465" x="4562475" y="1163638"/>
          <p14:tracePt t="20471" x="4579938" y="1163638"/>
          <p14:tracePt t="20476" x="4605338" y="1163638"/>
          <p14:tracePt t="20481" x="4621213" y="1163638"/>
          <p14:tracePt t="20487" x="4646613" y="1163638"/>
          <p14:tracePt t="20491" x="4664075" y="1163638"/>
          <p14:tracePt t="20496" x="4689475" y="1163638"/>
          <p14:tracePt t="20502" x="4706938" y="1163638"/>
          <p14:tracePt t="20507" x="4732338" y="1163638"/>
          <p14:tracePt t="20514" x="4749800" y="1163638"/>
          <p14:tracePt t="20521" x="4775200" y="1163638"/>
          <p14:tracePt t="20529" x="4791075" y="1163638"/>
          <p14:tracePt t="20538" x="4818063" y="1163638"/>
          <p14:tracePt t="20547" x="4833938" y="1163638"/>
          <p14:tracePt t="20555" x="4859338" y="1163638"/>
          <p14:tracePt t="20558" x="4859338" y="1138238"/>
          <p14:tracePt t="20562" x="4876800" y="1138238"/>
          <p14:tracePt t="20570" x="4902200" y="1138238"/>
          <p14:tracePt t="20575" x="4919663" y="1138238"/>
          <p14:tracePt t="20582" x="4945063" y="1138238"/>
          <p14:tracePt t="20587" x="4962525" y="1138238"/>
          <p14:tracePt t="20591" x="4987925" y="1122363"/>
          <p14:tracePt t="20596" x="5003800" y="1122363"/>
          <p14:tracePt t="20601" x="5029200" y="1122363"/>
          <p14:tracePt t="20604" x="5046663" y="1122363"/>
          <p14:tracePt t="20608" x="5072063" y="1122363"/>
          <p14:tracePt t="20611" x="5089525" y="1122363"/>
          <p14:tracePt t="20615" x="5114925" y="1122363"/>
          <p14:tracePt t="20620" x="5132388" y="1122363"/>
          <p14:tracePt t="20622" x="5157788" y="1122363"/>
          <p14:tracePt t="20627" x="5173663" y="1122363"/>
          <p14:tracePt t="20631" x="5199063" y="1122363"/>
          <p14:tracePt t="20637" x="5216525" y="1122363"/>
          <p14:tracePt t="20641" x="5241925" y="1122363"/>
          <p14:tracePt t="20645" x="5259388" y="1122363"/>
          <p14:tracePt t="20649" x="5284788" y="1122363"/>
          <p14:tracePt t="20654" x="5302250" y="1122363"/>
          <p14:tracePt t="20657" x="5327650" y="1122363"/>
          <p14:tracePt t="20662" x="5343525" y="1122363"/>
          <p14:tracePt t="20666" x="5368925" y="1122363"/>
          <p14:tracePt t="20670" x="5386388" y="1122363"/>
          <p14:tracePt t="20672" x="5411788" y="1122363"/>
          <p14:tracePt t="20676" x="5429250" y="1122363"/>
          <p14:tracePt t="20678" x="5454650" y="1122363"/>
          <p14:tracePt t="20681" x="5472113" y="1122363"/>
          <p14:tracePt t="20687" x="5497513" y="1122363"/>
          <p14:tracePt t="20690" x="5513388" y="1122363"/>
          <p14:tracePt t="20693" x="5538788" y="1122363"/>
          <p14:tracePt t="20696" x="5556250" y="1122363"/>
          <p14:tracePt t="20702" x="5581650" y="1122363"/>
          <p14:tracePt t="20704" x="5599113" y="1122363"/>
          <p14:tracePt t="20708" x="5624513" y="1122363"/>
          <p14:tracePt t="20712" x="5641975" y="1122363"/>
          <p14:tracePt t="20716" x="5667375" y="1122363"/>
          <p14:tracePt t="20721" x="5683250" y="1122363"/>
          <p14:tracePt t="20726" x="5683250" y="1096963"/>
          <p14:tracePt t="20727" x="5708650" y="1096963"/>
          <p14:tracePt t="20737" x="5726113" y="1096963"/>
          <p14:tracePt t="20745" x="5751513" y="1096963"/>
          <p14:tracePt t="20762" x="5768975" y="1096963"/>
          <p14:tracePt t="20766" x="5768975" y="1079500"/>
          <p14:tracePt t="20787" x="5794375" y="1079500"/>
          <p14:tracePt t="20806" x="5811838" y="1079500"/>
          <p14:tracePt t="20821" x="5811838" y="1054100"/>
          <p14:tracePt t="20826" x="5837238" y="1054100"/>
          <p14:tracePt t="20838" x="5853113" y="1054100"/>
          <p14:tracePt t="20847" x="5880100" y="1054100"/>
          <p14:tracePt t="20855" x="5895975" y="1054100"/>
          <p14:tracePt t="20862" x="5921375" y="1036638"/>
          <p14:tracePt t="20871" x="5938838" y="1036638"/>
          <p14:tracePt t="20877" x="5964238" y="1036638"/>
          <p14:tracePt t="20888" x="5981700" y="1036638"/>
          <p14:tracePt t="20896" x="6007100" y="1036638"/>
          <p14:tracePt t="20951" x="6007100" y="1011238"/>
          <p14:tracePt t="20963" x="6024563" y="1011238"/>
          <p14:tracePt t="20992" x="6049963" y="1011238"/>
          <p14:tracePt t="21037" x="6065838" y="1011238"/>
          <p14:tracePt t="21068" x="6065838" y="993775"/>
          <p14:tracePt t="21095" x="6091238" y="993775"/>
          <p14:tracePt t="21268" x="6108700" y="993775"/>
          <p14:tracePt t="21294" x="6108700" y="968375"/>
          <p14:tracePt t="21303" x="6134100" y="968375"/>
          <p14:tracePt t="21396" x="6151563" y="968375"/>
          <p14:tracePt t="21413" x="6176963" y="968375"/>
          <p14:tracePt t="21423" x="6194425" y="968375"/>
          <p14:tracePt t="21433" x="6219825" y="968375"/>
          <p14:tracePt t="21448" x="6235700" y="968375"/>
          <p14:tracePt t="21480" x="6261100" y="968375"/>
          <p14:tracePt t="21527" x="6261100" y="952500"/>
          <p14:tracePt t="21534" x="6278563" y="952500"/>
          <p14:tracePt t="21542" x="6303963" y="952500"/>
          <p14:tracePt t="21553" x="6321425" y="952500"/>
          <p14:tracePt t="21572" x="6346825" y="952500"/>
          <p14:tracePt t="21682" x="6364288" y="952500"/>
          <p14:tracePt t="21706" x="6389688" y="952500"/>
          <p14:tracePt t="21743" x="6405563" y="952500"/>
          <p14:tracePt t="22005" x="6405563" y="925513"/>
          <p14:tracePt t="22037" x="6430963" y="925513"/>
          <p14:tracePt t="22066" x="6448425" y="925513"/>
          <p14:tracePt t="22169" x="6473825" y="925513"/>
          <p14:tracePt t="22859" x="6473825" y="942975"/>
          <p14:tracePt t="22870" x="6456363" y="942975"/>
          <p14:tracePt t="22887" x="6430963" y="942975"/>
          <p14:tracePt t="22903" x="6415088" y="942975"/>
          <p14:tracePt t="22914" x="6389688" y="942975"/>
          <p14:tracePt t="22924" x="6372225" y="942975"/>
          <p14:tracePt t="22931" x="6346825" y="942975"/>
          <p14:tracePt t="22938" x="6329363" y="942975"/>
          <p14:tracePt t="22940" x="6303963" y="942975"/>
          <p14:tracePt t="22944" x="6286500" y="942975"/>
          <p14:tracePt t="22948" x="6261100" y="942975"/>
          <p14:tracePt t="22952" x="6245225" y="942975"/>
          <p14:tracePt t="22955" x="6219825" y="942975"/>
          <p14:tracePt t="22958" x="6202363" y="942975"/>
          <p14:tracePt t="22961" x="6176963" y="942975"/>
          <p14:tracePt t="22963" x="6159500" y="942975"/>
          <p14:tracePt t="22966" x="6134100" y="942975"/>
          <p14:tracePt t="22970" x="6116638" y="942975"/>
          <p14:tracePt t="22972" x="6091238" y="942975"/>
          <p14:tracePt t="22974" x="6075363" y="942975"/>
          <p14:tracePt t="22977" x="6049963" y="942975"/>
          <p14:tracePt t="22980" x="6032500" y="942975"/>
          <p14:tracePt t="22983" x="6007100" y="942975"/>
          <p14:tracePt t="22987" x="5989638" y="942975"/>
          <p14:tracePt t="22989" x="5964238" y="942975"/>
          <p14:tracePt t="22992" x="5946775" y="942975"/>
          <p14:tracePt t="22994" x="5921375" y="942975"/>
          <p14:tracePt t="22998" x="5905500" y="942975"/>
          <p14:tracePt t="23002" x="5880100" y="942975"/>
          <p14:tracePt t="23004" x="5862638" y="942975"/>
          <p14:tracePt t="23007" x="5837238" y="942975"/>
          <p14:tracePt t="23009" x="5837238" y="968375"/>
          <p14:tracePt t="23010" x="5819775" y="968375"/>
          <p14:tracePt t="23014" x="5794375" y="968375"/>
          <p14:tracePt t="23019" x="5776913" y="968375"/>
          <p14:tracePt t="23021" x="5751513" y="968375"/>
          <p14:tracePt t="23024" x="5735638" y="968375"/>
          <p14:tracePt t="23027" x="5708650" y="968375"/>
          <p14:tracePt t="23030" x="5692775" y="968375"/>
          <p14:tracePt t="23033" x="5667375" y="968375"/>
          <p14:tracePt t="23037" x="5649913" y="968375"/>
          <p14:tracePt t="23039" x="5624513" y="968375"/>
          <p14:tracePt t="23042" x="5607050" y="968375"/>
          <p14:tracePt t="23045" x="5581650" y="968375"/>
          <p14:tracePt t="23047" x="5565775" y="968375"/>
          <p14:tracePt t="23048" x="5565775" y="985838"/>
          <p14:tracePt t="23052" x="5538788" y="985838"/>
          <p14:tracePt t="23054" x="5522913" y="985838"/>
          <p14:tracePt t="23055" x="5497513" y="985838"/>
          <p14:tracePt t="23057" x="5480050" y="985838"/>
          <p14:tracePt t="23060" x="5454650" y="985838"/>
          <p14:tracePt t="23063" x="5437188" y="985838"/>
          <p14:tracePt t="23065" x="5411788" y="985838"/>
          <p14:tracePt t="23069" x="5394325" y="985838"/>
          <p14:tracePt t="23071" x="5368925" y="985838"/>
          <p14:tracePt t="23072" x="5368925" y="1011238"/>
          <p14:tracePt t="23072" x="5353050" y="1011238"/>
          <p14:tracePt t="23076" x="5327650" y="1011238"/>
          <p14:tracePt t="23078" x="5310188" y="1011238"/>
          <p14:tracePt t="23081" x="5284788" y="1011238"/>
          <p14:tracePt t="23085" x="5267325" y="1011238"/>
          <p14:tracePt t="23087" x="5241925" y="1011238"/>
          <p14:tracePt t="23090" x="5224463" y="1011238"/>
          <p14:tracePt t="23092" x="5199063" y="1011238"/>
          <p14:tracePt t="23094" x="5199063" y="1028700"/>
          <p14:tracePt t="23095" x="5183188" y="1028700"/>
          <p14:tracePt t="23098" x="5157788" y="1028700"/>
          <p14:tracePt t="23104" x="5140325" y="1028700"/>
          <p14:tracePt t="23107" x="5114925" y="1028700"/>
          <p14:tracePt t="23111" x="5097463" y="1028700"/>
          <p14:tracePt t="23116" x="5072063" y="1028700"/>
          <p14:tracePt t="23118" x="5072063" y="1054100"/>
          <p14:tracePt t="23121" x="5054600" y="1054100"/>
          <p14:tracePt t="23127" x="5029200" y="1054100"/>
          <p14:tracePt t="23131" x="5013325" y="1054100"/>
          <p14:tracePt t="23137" x="4987925" y="1054100"/>
          <p14:tracePt t="23140" x="4970463" y="1054100"/>
          <p14:tracePt t="23145" x="4945063" y="1054100"/>
          <p14:tracePt t="23149" x="4927600" y="1054100"/>
          <p14:tracePt t="23152" x="4927600" y="1069975"/>
          <p14:tracePt t="23170" x="4902200" y="1069975"/>
          <p14:tracePt t="23172" x="4884738" y="1069975"/>
          <p14:tracePt t="23176" x="4859338" y="1069975"/>
          <p14:tracePt t="23180" x="4843463" y="1069975"/>
          <p14:tracePt t="23185" x="4818063" y="1069975"/>
          <p14:tracePt t="23188" x="4800600" y="1069975"/>
          <p14:tracePt t="23192" x="4775200" y="1069975"/>
          <p14:tracePt t="23196" x="4757738" y="1069975"/>
          <p14:tracePt t="23203" x="4732338" y="1069975"/>
          <p14:tracePt t="23205" x="4714875" y="1069975"/>
          <p14:tracePt t="23210" x="4689475" y="1069975"/>
          <p14:tracePt t="23216" x="4673600" y="1069975"/>
          <p14:tracePt t="23223" x="4646613" y="1069975"/>
          <p14:tracePt t="23231" x="4630738" y="1069975"/>
          <p14:tracePt t="23242" x="4605338" y="1069975"/>
          <p14:tracePt t="23260" x="4587875" y="1069975"/>
          <p14:tracePt t="23307" x="4562475" y="1069975"/>
          <p14:tracePt t="23320" x="4545013" y="1069975"/>
          <p14:tracePt t="23331" x="4519613" y="1069975"/>
          <p14:tracePt t="23341" x="4503738" y="1069975"/>
          <p14:tracePt t="23364" x="4476750" y="1069975"/>
          <p14:tracePt t="23576" x="4460875" y="1069975"/>
          <p14:tracePt t="23586" x="4435475" y="1069975"/>
          <p14:tracePt t="23595" x="4418013" y="1069975"/>
          <p14:tracePt t="23612" x="4392613" y="1069975"/>
          <p14:tracePt t="23644" x="4375150" y="1069975"/>
          <p14:tracePt t="23661" x="4349750" y="1069975"/>
          <p14:tracePt t="23677" x="4332288" y="1069975"/>
          <p14:tracePt t="23692" x="4306888" y="1069975"/>
          <p14:tracePt t="23746" x="4291013" y="1069975"/>
          <p14:tracePt t="23874" x="4291013" y="1054100"/>
          <p14:tracePt t="23881" x="4265613" y="1054100"/>
          <p14:tracePt t="23887" x="4265613" y="1036638"/>
          <p14:tracePt t="23904" x="4248150" y="1011238"/>
          <p14:tracePt t="23925" x="4248150" y="993775"/>
          <p14:tracePt t="24009" x="4248150" y="968375"/>
          <p14:tracePt t="24046" x="4222750" y="968375"/>
          <p14:tracePt t="24065" x="4222750" y="952500"/>
          <p14:tracePt t="24128" x="4222750" y="925513"/>
          <p14:tracePt t="24206" x="4222750" y="909638"/>
          <p14:tracePt t="24505" x="4205288" y="909638"/>
          <p14:tracePt t="24512" x="4205288" y="925513"/>
          <p14:tracePt t="24541" x="4205288" y="942975"/>
          <p14:tracePt t="24567" x="4205288" y="968375"/>
          <p14:tracePt t="24568" x="4179888" y="968375"/>
          <p14:tracePt t="24603" x="4179888" y="985838"/>
          <p14:tracePt t="24635" x="4179888" y="1011238"/>
          <p14:tracePt t="24692" x="4162425" y="1011238"/>
          <p14:tracePt t="24710" x="4162425" y="1028700"/>
          <p14:tracePt t="24739" x="4137025" y="1028700"/>
          <p14:tracePt t="24885" x="4121150" y="1028700"/>
          <p14:tracePt t="24887" x="4121150" y="1054100"/>
          <p14:tracePt t="24905" x="4095750" y="1054100"/>
          <p14:tracePt t="24919" x="4095750" y="1069975"/>
          <p14:tracePt t="24921" x="4078288" y="1069975"/>
          <p14:tracePt t="24940" x="4052888" y="1069975"/>
          <p14:tracePt t="24946" x="4052888" y="1096963"/>
          <p14:tracePt t="25009" x="4035425" y="1096963"/>
          <p14:tracePt t="25025" x="4035425" y="1112838"/>
          <p14:tracePt t="25290" x="4035425" y="1138238"/>
          <p14:tracePt t="25295" x="4035425" y="1155700"/>
          <p14:tracePt t="25299" x="4035425" y="1181100"/>
          <p14:tracePt t="25304" x="4035425" y="1198563"/>
          <p14:tracePt t="25306" x="4035425" y="1223963"/>
          <p14:tracePt t="25310" x="4035425" y="1241425"/>
          <p14:tracePt t="25313" x="4035425" y="1266825"/>
          <p14:tracePt t="25316" x="4035425" y="1282700"/>
          <p14:tracePt t="25320" x="4035425" y="1308100"/>
          <p14:tracePt t="25322" x="4035425" y="1325563"/>
          <p14:tracePt t="25324" x="4052888" y="1325563"/>
          <p14:tracePt t="25325" x="4052888" y="1350963"/>
          <p14:tracePt t="25329" x="4052888" y="1368425"/>
          <p14:tracePt t="25331" x="4052888" y="1393825"/>
          <p14:tracePt t="25342" x="4052888" y="1411288"/>
          <p14:tracePt t="25344" x="4052888" y="1436688"/>
          <p14:tracePt t="25346" x="4070350" y="1452563"/>
          <p14:tracePt t="25348" x="4070350" y="1477963"/>
          <p14:tracePt t="25349" x="4070350" y="1495425"/>
          <p14:tracePt t="25352" x="4095750" y="1520825"/>
          <p14:tracePt t="25354" x="4095750" y="1538288"/>
          <p14:tracePt t="25355" x="4095750" y="1563688"/>
          <p14:tracePt t="25356" x="4111625" y="1606550"/>
          <p14:tracePt t="25359" x="4137025" y="1622425"/>
          <p14:tracePt t="25360" x="4137025" y="1649413"/>
          <p14:tracePt t="25361" x="4137025" y="1665288"/>
          <p14:tracePt t="25363" x="4154488" y="1690688"/>
          <p14:tracePt t="25364" x="4154488" y="1708150"/>
          <p14:tracePt t="25365" x="4154488" y="1733550"/>
          <p14:tracePt t="25366" x="4179888" y="1733550"/>
          <p14:tracePt t="25368" x="4179888" y="1751013"/>
          <p14:tracePt t="25373" x="4179888" y="1776413"/>
          <p14:tracePt t="25374" x="4197350" y="1793875"/>
          <p14:tracePt t="25375" x="4197350" y="1819275"/>
          <p14:tracePt t="25376" x="4197350" y="1835150"/>
          <p14:tracePt t="25377" x="4222750" y="1860550"/>
          <p14:tracePt t="25378" x="4222750" y="1878013"/>
          <p14:tracePt t="25379" x="4240213" y="1903413"/>
          <p14:tracePt t="25380" x="4240213" y="1920875"/>
          <p14:tracePt t="25382" x="4265613" y="1946275"/>
          <p14:tracePt t="25387" x="4306888" y="2047875"/>
          <p14:tracePt t="25388" x="4306888" y="2073275"/>
          <p14:tracePt t="25396" x="4306888" y="2090738"/>
          <p14:tracePt t="25397" x="4306888" y="2116138"/>
          <p14:tracePt t="25398" x="4324350" y="2133600"/>
          <p14:tracePt t="25402" x="4324350" y="2174875"/>
          <p14:tracePt t="25405" x="4349750" y="2243138"/>
          <p14:tracePt t="25406" x="4349750" y="2260600"/>
          <p14:tracePt t="25428" x="4349750" y="2286000"/>
          <p14:tracePt t="25445" x="4349750" y="2303463"/>
          <p14:tracePt t="25446" x="4349750" y="2328863"/>
          <p14:tracePt t="25447" x="4349750" y="2344738"/>
          <p14:tracePt t="25448" x="4349750" y="2371725"/>
          <p14:tracePt t="25449" x="4349750" y="2387600"/>
          <p14:tracePt t="25453" x="4349750" y="2413000"/>
          <p14:tracePt t="25472" x="4349750" y="2430463"/>
          <p14:tracePt t="25474" x="4349750" y="2455863"/>
          <p14:tracePt t="25514" x="4349750" y="2473325"/>
          <p14:tracePt t="25521" x="4349750" y="2498725"/>
          <p14:tracePt t="25559" x="4349750" y="2481263"/>
          <p14:tracePt t="25563" x="4349750" y="2455863"/>
          <p14:tracePt t="25566" x="4349750" y="2438400"/>
          <p14:tracePt t="25582" x="4349750" y="2413000"/>
          <p14:tracePt t="25586" x="4349750" y="2371725"/>
          <p14:tracePt t="25587" x="4332288" y="2328863"/>
          <p14:tracePt t="25589" x="4332288" y="2311400"/>
          <p14:tracePt t="25595" x="4332288" y="2286000"/>
          <p14:tracePt t="25597" x="4332288" y="2268538"/>
          <p14:tracePt t="25598" x="4332288" y="2243138"/>
          <p14:tracePt t="25599" x="4332288" y="2227263"/>
          <p14:tracePt t="25601" x="4332288" y="2200275"/>
          <p14:tracePt t="25608" x="4332288" y="2184400"/>
          <p14:tracePt t="25610" x="4306888" y="2184400"/>
          <p14:tracePt t="25612" x="4306888" y="2159000"/>
          <p14:tracePt t="25618" x="4306888" y="2141538"/>
          <p14:tracePt t="25623" x="4306888" y="2116138"/>
          <p14:tracePt t="25635" x="4306888" y="2098675"/>
          <p14:tracePt t="25648" x="4306888" y="2073275"/>
          <p14:tracePt t="25667" x="4306888" y="2055813"/>
          <p14:tracePt t="25680" x="4306888" y="2030413"/>
          <p14:tracePt t="25689" x="4306888" y="2014538"/>
          <p14:tracePt t="25699" x="4306888" y="1989138"/>
          <p14:tracePt t="25707" x="4306888" y="1971675"/>
          <p14:tracePt t="25714" x="4306888" y="1946275"/>
          <p14:tracePt t="25742" x="4306888" y="1928813"/>
          <p14:tracePt t="25749" x="4324350" y="1903413"/>
          <p14:tracePt t="25756" x="4324350" y="1885950"/>
          <p14:tracePt t="25761" x="4349750" y="1885950"/>
          <p14:tracePt t="25762" x="4349750" y="1860550"/>
          <p14:tracePt t="25771" x="4349750" y="1844675"/>
          <p14:tracePt t="25774" x="4349750" y="1819275"/>
          <p14:tracePt t="25775" x="4367213" y="1819275"/>
          <p14:tracePt t="25779" x="4367213" y="1801813"/>
          <p14:tracePt t="25785" x="4392613" y="1776413"/>
          <p14:tracePt t="25790" x="4392613" y="1758950"/>
          <p14:tracePt t="25794" x="4410075" y="1758950"/>
          <p14:tracePt t="25796" x="4410075" y="1733550"/>
          <p14:tracePt t="25804" x="4435475" y="1716088"/>
          <p14:tracePt t="25807" x="4435475" y="1690688"/>
          <p14:tracePt t="25811" x="4451350" y="1690688"/>
          <p14:tracePt t="25815" x="4451350" y="1674813"/>
          <p14:tracePt t="25821" x="4476750" y="1674813"/>
          <p14:tracePt t="25823" x="4476750" y="1649413"/>
          <p14:tracePt t="25831" x="4494213" y="1631950"/>
          <p14:tracePt t="25839" x="4494213" y="1606550"/>
          <p14:tracePt t="25840" x="4519613" y="1606550"/>
          <p14:tracePt t="25847" x="4519613" y="1589088"/>
          <p14:tracePt t="25848" x="4537075" y="1589088"/>
          <p14:tracePt t="25870" x="4562475" y="1563688"/>
          <p14:tracePt t="25873" x="4562475" y="1546225"/>
          <p14:tracePt t="25873" x="4579938" y="1546225"/>
          <p14:tracePt t="25879" x="4605338" y="1520825"/>
          <p14:tracePt t="25885" x="4621213" y="1504950"/>
          <p14:tracePt t="25890" x="4646613" y="1477963"/>
          <p14:tracePt t="25895" x="4664075" y="1477963"/>
          <p14:tracePt t="25897" x="4664075" y="1462088"/>
          <p14:tracePt t="25903" x="4689475" y="1462088"/>
          <p14:tracePt t="25904" x="4689475" y="1436688"/>
          <p14:tracePt t="25908" x="4706938" y="1436688"/>
          <p14:tracePt t="25913" x="4732338" y="1419225"/>
          <p14:tracePt t="25921" x="4732338" y="1393825"/>
          <p14:tracePt t="25922" x="4749800" y="1393825"/>
          <p14:tracePt t="25930" x="4775200" y="1393825"/>
          <p14:tracePt t="25931" x="4775200" y="1376363"/>
          <p14:tracePt t="25939" x="4791075" y="1376363"/>
          <p14:tracePt t="25946" x="4791075" y="1350963"/>
          <p14:tracePt t="25952" x="4818063" y="1350963"/>
          <p14:tracePt t="25965" x="4818063" y="1333500"/>
          <p14:tracePt t="25966" x="4833938" y="1333500"/>
          <p14:tracePt t="25984" x="4859338" y="1333500"/>
          <p14:tracePt t="25988" x="4859338" y="1308100"/>
          <p14:tracePt t="25999" x="4876800" y="1308100"/>
          <p14:tracePt t="26004" x="4876800" y="1292225"/>
          <p14:tracePt t="26015" x="4902200" y="1292225"/>
          <p14:tracePt t="26020" x="4902200" y="1266825"/>
          <p14:tracePt t="26035" x="4919663" y="1266825"/>
          <p14:tracePt t="26037" x="4919663" y="1249363"/>
          <p14:tracePt t="26048" x="4945063" y="1249363"/>
          <p14:tracePt t="26095" x="4962525" y="1249363"/>
          <p14:tracePt t="26099" x="4962525" y="1223963"/>
          <p14:tracePt t="26106" x="4987925" y="1223963"/>
          <p14:tracePt t="26114" x="5003800" y="1206500"/>
          <p14:tracePt t="26121" x="5029200" y="1206500"/>
          <p14:tracePt t="26126" x="5029200" y="1181100"/>
          <p14:tracePt t="26129" x="5046663" y="1181100"/>
          <p14:tracePt t="26140" x="5046663" y="1163638"/>
          <p14:tracePt t="26142" x="5072063" y="1163638"/>
          <p14:tracePt t="26160" x="5072063" y="1138238"/>
          <p14:tracePt t="26165" x="5089525" y="1138238"/>
          <p14:tracePt t="26188" x="5114925" y="1122363"/>
          <p14:tracePt t="26207" x="5132388" y="1122363"/>
          <p14:tracePt t="26211" x="5132388" y="1096963"/>
          <p14:tracePt t="26228" x="5157788" y="1096963"/>
          <p14:tracePt t="26238" x="5157788" y="1079500"/>
          <p14:tracePt t="26244" x="5173663" y="1079500"/>
          <p14:tracePt t="26262" x="5199063" y="1079500"/>
          <p14:tracePt t="26264" x="5199063" y="1054100"/>
          <p14:tracePt t="26274" x="5216525" y="1054100"/>
          <p14:tracePt t="26281" x="5241925" y="1054100"/>
          <p14:tracePt t="26285" x="5241925" y="1036638"/>
          <p14:tracePt t="26289" x="5259388" y="1036638"/>
          <p14:tracePt t="26297" x="5284788" y="1036638"/>
          <p14:tracePt t="26302" x="5284788" y="1011238"/>
          <p14:tracePt t="26304" x="5302250" y="1011238"/>
          <p14:tracePt t="26310" x="5327650" y="1011238"/>
          <p14:tracePt t="26315" x="5343525" y="993775"/>
          <p14:tracePt t="26321" x="5368925" y="993775"/>
          <p14:tracePt t="26325" x="5386388" y="993775"/>
          <p14:tracePt t="26329" x="5411788" y="993775"/>
          <p14:tracePt t="26330" x="5411788" y="968375"/>
          <p14:tracePt t="26332" x="5429250" y="968375"/>
          <p14:tracePt t="26337" x="5454650" y="968375"/>
          <p14:tracePt t="26338" x="5472113" y="968375"/>
          <p14:tracePt t="26342" x="5497513" y="968375"/>
          <p14:tracePt t="26346" x="5513388" y="968375"/>
          <p14:tracePt t="26352" x="5538788" y="968375"/>
          <p14:tracePt t="26358" x="5556250" y="968375"/>
          <p14:tracePt t="26364" x="5581650" y="968375"/>
          <p14:tracePt t="26365" x="5581650" y="952500"/>
          <p14:tracePt t="26371" x="5599113" y="952500"/>
          <p14:tracePt t="26376" x="5624513" y="952500"/>
          <p14:tracePt t="26385" x="5641975" y="952500"/>
          <p14:tracePt t="26391" x="5667375" y="952500"/>
          <p14:tracePt t="26399" x="5683250" y="952500"/>
          <p14:tracePt t="26407" x="5708650" y="952500"/>
          <p14:tracePt t="26415" x="5726113" y="952500"/>
          <p14:tracePt t="26422" x="5751513" y="952500"/>
          <p14:tracePt t="26428" x="5768975" y="952500"/>
          <p14:tracePt t="26434" x="5794375" y="952500"/>
          <p14:tracePt t="26440" x="5811838" y="952500"/>
          <p14:tracePt t="26446" x="5837238" y="952500"/>
          <p14:tracePt t="26453" x="5853113" y="952500"/>
          <p14:tracePt t="26454" x="5880100" y="925513"/>
          <p14:tracePt t="26460" x="5895975" y="925513"/>
          <p14:tracePt t="26465" x="5921375" y="925513"/>
          <p14:tracePt t="26477" x="5938838" y="925513"/>
          <p14:tracePt t="26487" x="5964238" y="925513"/>
          <p14:tracePt t="26495" x="5981700" y="925513"/>
          <p14:tracePt t="26504" x="6007100" y="925513"/>
          <p14:tracePt t="26512" x="6024563" y="925513"/>
          <p14:tracePt t="26531" x="6049963" y="925513"/>
          <p14:tracePt t="26549" x="6065838" y="925513"/>
          <p14:tracePt t="26557" x="6091238" y="925513"/>
          <p14:tracePt t="26560" x="6091238" y="942975"/>
          <p14:tracePt t="26566" x="6108700" y="942975"/>
          <p14:tracePt t="26576" x="6134100" y="942975"/>
          <p14:tracePt t="26587" x="6151563" y="942975"/>
          <p14:tracePt t="26595" x="6176963" y="942975"/>
          <p14:tracePt t="26605" x="6194425" y="942975"/>
          <p14:tracePt t="26615" x="6219825" y="942975"/>
          <p14:tracePt t="26626" x="6235700" y="942975"/>
          <p14:tracePt t="26637" x="6261100" y="942975"/>
          <p14:tracePt t="26653" x="6278563" y="942975"/>
          <p14:tracePt t="26681" x="6303963" y="942975"/>
          <p14:tracePt t="26688" x="6321425" y="942975"/>
          <p14:tracePt t="26696" x="6346825" y="942975"/>
          <p14:tracePt t="26721" x="6364288" y="942975"/>
          <p14:tracePt t="26746" x="6389688" y="942975"/>
          <p14:tracePt t="26747" x="6389688" y="925513"/>
          <p14:tracePt t="26773" x="6405563" y="925513"/>
          <p14:tracePt t="26810" x="6430963" y="925513"/>
          <p14:tracePt t="26823" x="6448425" y="925513"/>
          <p14:tracePt t="26837" x="6473825" y="925513"/>
          <p14:tracePt t="26850" x="6491288" y="925513"/>
          <p14:tracePt t="26869" x="6516688" y="925513"/>
          <p14:tracePt t="26904" x="6534150" y="925513"/>
          <p14:tracePt t="26917" x="6559550" y="925513"/>
          <p14:tracePt t="26925" x="6575425" y="925513"/>
          <p14:tracePt t="26930" x="6600825" y="925513"/>
          <p14:tracePt t="26938" x="6618288" y="925513"/>
          <p14:tracePt t="26944" x="6643688" y="925513"/>
          <p14:tracePt t="26952" x="6661150" y="925513"/>
          <p14:tracePt t="26957" x="6661150" y="942975"/>
          <p14:tracePt t="26959" x="6686550" y="942975"/>
          <p14:tracePt t="26970" x="6704013" y="942975"/>
          <p14:tracePt t="26987" x="6729413" y="942975"/>
          <p14:tracePt t="27046" x="6745288" y="942975"/>
          <p14:tracePt t="27056" x="6770688" y="942975"/>
          <p14:tracePt t="27062" x="6788150" y="942975"/>
          <p14:tracePt t="27067" x="6813550" y="942975"/>
          <p14:tracePt t="27072" x="6831013" y="942975"/>
          <p14:tracePt t="27077" x="6856413" y="942975"/>
          <p14:tracePt t="27079" x="6856413" y="968375"/>
          <p14:tracePt t="27082" x="6873875" y="968375"/>
          <p14:tracePt t="27087" x="6899275" y="968375"/>
          <p14:tracePt t="27093" x="6915150" y="968375"/>
          <p14:tracePt t="27106" x="6942138" y="968375"/>
          <p14:tracePt t="27257" x="6942138" y="985838"/>
          <p14:tracePt t="27461" x="6958013" y="985838"/>
          <p14:tracePt t="27464" x="6958013" y="1011238"/>
          <p14:tracePt t="27479" x="6983413" y="1011238"/>
          <p14:tracePt t="27836" x="6967538" y="1011238"/>
          <p14:tracePt t="27851" x="6942138" y="1011238"/>
          <p14:tracePt t="27863" x="6924675" y="1011238"/>
          <p14:tracePt t="27875" x="6899275" y="1011238"/>
          <p14:tracePt t="27887" x="6881813" y="1011238"/>
          <p14:tracePt t="27898" x="6856413" y="1011238"/>
          <p14:tracePt t="27913" x="6838950" y="1011238"/>
          <p14:tracePt t="27930" x="6813550" y="1011238"/>
          <p14:tracePt t="27945" x="6797675" y="1011238"/>
          <p14:tracePt t="27962" x="6770688" y="1011238"/>
          <p14:tracePt t="27972" x="6754813" y="1011238"/>
          <p14:tracePt t="27979" x="6729413" y="1011238"/>
          <p14:tracePt t="27985" x="6711950" y="1011238"/>
          <p14:tracePt t="27989" x="6686550" y="1011238"/>
          <p14:tracePt t="27994" x="6669088" y="1011238"/>
          <p14:tracePt t="27998" x="6643688" y="1011238"/>
          <p14:tracePt t="28001" x="6643688" y="1028700"/>
          <p14:tracePt t="28004" x="6626225" y="1028700"/>
          <p14:tracePt t="28007" x="6600825" y="1028700"/>
          <p14:tracePt t="28012" x="6584950" y="1028700"/>
          <p14:tracePt t="28019" x="6559550" y="1054100"/>
          <p14:tracePt t="28022" x="6542088" y="1054100"/>
          <p14:tracePt t="28027" x="6516688" y="1054100"/>
          <p14:tracePt t="28036" x="6499225" y="1069975"/>
          <p14:tracePt t="28037" x="6473825" y="1069975"/>
          <p14:tracePt t="28043" x="6456363" y="1069975"/>
          <p14:tracePt t="28048" x="6430963" y="1069975"/>
          <p14:tracePt t="28049" x="6430963" y="1096963"/>
          <p14:tracePt t="28054" x="6415088" y="1096963"/>
          <p14:tracePt t="28058" x="6389688" y="1096963"/>
          <p14:tracePt t="28065" x="6372225" y="1096963"/>
          <p14:tracePt t="28070" x="6372225" y="1112838"/>
          <p14:tracePt t="28071" x="6346825" y="1112838"/>
          <p14:tracePt t="28078" x="6329363" y="1112838"/>
          <p14:tracePt t="28087" x="6303963" y="1112838"/>
          <p14:tracePt t="28098" x="6286500" y="1112838"/>
          <p14:tracePt t="28122" x="6286500" y="1138238"/>
          <p14:tracePt t="28125" x="6261100" y="1138238"/>
          <p14:tracePt t="28145" x="6245225" y="1138238"/>
          <p14:tracePt t="28154" x="6245225" y="1155700"/>
          <p14:tracePt t="28156" x="6219825" y="1155700"/>
          <p14:tracePt t="28165" x="6202363" y="1155700"/>
          <p14:tracePt t="28169" x="6202363" y="1181100"/>
          <p14:tracePt t="28174" x="6176963" y="1181100"/>
          <p14:tracePt t="28182" x="6159500" y="1181100"/>
          <p14:tracePt t="28184" x="6159500" y="1198563"/>
          <p14:tracePt t="28189" x="6134100" y="1198563"/>
          <p14:tracePt t="28196" x="6116638" y="1198563"/>
          <p14:tracePt t="28203" x="6091238" y="1198563"/>
          <p14:tracePt t="28204" x="6091238" y="1223963"/>
          <p14:tracePt t="28206" x="6075363" y="1223963"/>
          <p14:tracePt t="28211" x="6049963" y="1223963"/>
          <p14:tracePt t="28215" x="6032500" y="1223963"/>
          <p14:tracePt t="28221" x="6007100" y="1223963"/>
          <p14:tracePt t="28224" x="5989638" y="1223963"/>
          <p14:tracePt t="28226" x="5989638" y="1241425"/>
          <p14:tracePt t="28228" x="5964238" y="1241425"/>
          <p14:tracePt t="28232" x="5946775" y="1241425"/>
          <p14:tracePt t="28237" x="5921375" y="1241425"/>
          <p14:tracePt t="28243" x="5905500" y="1241425"/>
          <p14:tracePt t="28248" x="5880100" y="1241425"/>
          <p14:tracePt t="28254" x="5862638" y="1241425"/>
          <p14:tracePt t="28259" x="5837238" y="1241425"/>
          <p14:tracePt t="28265" x="5819775" y="1241425"/>
          <p14:tracePt t="28271" x="5794375" y="1241425"/>
          <p14:tracePt t="28275" x="5776913" y="1241425"/>
          <p14:tracePt t="28279" x="5751513" y="1241425"/>
          <p14:tracePt t="28284" x="5735638" y="1241425"/>
          <p14:tracePt t="28288" x="5708650" y="1241425"/>
          <p14:tracePt t="28293" x="5692775" y="1241425"/>
          <p14:tracePt t="28298" x="5667375" y="1241425"/>
          <p14:tracePt t="28299" x="5667375" y="1266825"/>
          <p14:tracePt t="28304" x="5649913" y="1266825"/>
          <p14:tracePt t="28309" x="5624513" y="1266825"/>
          <p14:tracePt t="28314" x="5607050" y="1266825"/>
          <p14:tracePt t="28321" x="5581650" y="1266825"/>
          <p14:tracePt t="28323" x="5581650" y="1282700"/>
          <p14:tracePt t="28324" x="5565775" y="1282700"/>
          <p14:tracePt t="28329" x="5538788" y="1282700"/>
          <p14:tracePt t="28335" x="5522913" y="1282700"/>
          <p14:tracePt t="28338" x="5497513" y="1282700"/>
          <p14:tracePt t="28338" x="5497513" y="1308100"/>
          <p14:tracePt t="28343" x="5480050" y="1308100"/>
          <p14:tracePt t="28348" x="5454650" y="1308100"/>
          <p14:tracePt t="28354" x="5437188" y="1308100"/>
          <p14:tracePt t="28357" x="5411788" y="1308100"/>
          <p14:tracePt t="28357" x="5411788" y="1325563"/>
          <p14:tracePt t="28360" x="5394325" y="1325563"/>
          <p14:tracePt t="28364" x="5368925" y="1325563"/>
          <p14:tracePt t="28369" x="5353050" y="1325563"/>
          <p14:tracePt t="28371" x="5327650" y="1325563"/>
          <p14:tracePt t="28374" x="5310188" y="1350963"/>
          <p14:tracePt t="28376" x="5284788" y="1350963"/>
          <p14:tracePt t="28379" x="5267325" y="1350963"/>
          <p14:tracePt t="28382" x="5241925" y="1350963"/>
          <p14:tracePt t="28385" x="5224463" y="1350963"/>
          <p14:tracePt t="28387" x="5199063" y="1350963"/>
          <p14:tracePt t="28388" x="5183188" y="1350963"/>
          <p14:tracePt t="28389" x="5183188" y="1368425"/>
          <p14:tracePt t="28392" x="5157788" y="1368425"/>
          <p14:tracePt t="28394" x="5140325" y="1368425"/>
          <p14:tracePt t="28396" x="5114925" y="1368425"/>
          <p14:tracePt t="28399" x="5097463" y="1368425"/>
          <p14:tracePt t="28403" x="5072063" y="1368425"/>
          <p14:tracePt t="28404" x="5054600" y="1393825"/>
          <p14:tracePt t="28407" x="5029200" y="1393825"/>
          <p14:tracePt t="28410" x="5013325" y="1393825"/>
          <p14:tracePt t="28413" x="4987925" y="1393825"/>
          <p14:tracePt t="28416" x="4970463" y="1393825"/>
          <p14:tracePt t="28420" x="4945063" y="1411288"/>
          <p14:tracePt t="28423" x="4927600" y="1411288"/>
          <p14:tracePt t="28426" x="4902200" y="1411288"/>
          <p14:tracePt t="28429" x="4902200" y="1436688"/>
          <p14:tracePt t="28430" x="4884738" y="1436688"/>
          <p14:tracePt t="28437" x="4859338" y="1436688"/>
          <p14:tracePt t="28440" x="4843463" y="1436688"/>
          <p14:tracePt t="28446" x="4818063" y="1436688"/>
          <p14:tracePt t="28457" x="4800600" y="1452563"/>
          <p14:tracePt t="28470" x="4775200" y="1452563"/>
          <p14:tracePt t="28481" x="4757738" y="1452563"/>
          <p14:tracePt t="28495" x="4732338" y="1452563"/>
          <p14:tracePt t="28507" x="4714875" y="1452563"/>
          <p14:tracePt t="28521" x="4689475" y="1452563"/>
          <p14:tracePt t="28535" x="4673600" y="1436688"/>
          <p14:tracePt t="28548" x="4673600" y="1419225"/>
          <p14:tracePt t="28552" x="4646613" y="1419225"/>
          <p14:tracePt t="28556" x="4646613" y="1393825"/>
          <p14:tracePt t="28564" x="4646613" y="1376363"/>
          <p14:tracePt t="28565" x="4630738" y="1376363"/>
          <p14:tracePt t="28572" x="4630738" y="1350963"/>
          <p14:tracePt t="28582" x="4630738" y="1333500"/>
          <p14:tracePt t="28676" x="4646613" y="1333500"/>
          <p14:tracePt t="28679" x="4664075" y="1333500"/>
          <p14:tracePt t="28680" x="4664075" y="1308100"/>
          <p14:tracePt t="28680" x="4689475" y="1308100"/>
          <p14:tracePt t="28686" x="4732338" y="1308100"/>
          <p14:tracePt t="28687" x="4775200" y="1292225"/>
          <p14:tracePt t="28689" x="4791075" y="1292225"/>
          <p14:tracePt t="28691" x="4818063" y="1292225"/>
          <p14:tracePt t="28692" x="4833938" y="1292225"/>
          <p14:tracePt t="28697" x="4859338" y="1292225"/>
          <p14:tracePt t="28704" x="4902200" y="1292225"/>
          <p14:tracePt t="28705" x="4919663" y="1292225"/>
          <p14:tracePt t="28706" x="4945063" y="1292225"/>
          <p14:tracePt t="28707" x="4962525" y="1292225"/>
          <p14:tracePt t="28708" x="4987925" y="1292225"/>
          <p14:tracePt t="28709" x="5003800" y="1266825"/>
          <p14:tracePt t="28711" x="5029200" y="1266825"/>
          <p14:tracePt t="28712" x="5046663" y="1266825"/>
          <p14:tracePt t="28712" x="5072063" y="1266825"/>
          <p14:tracePt t="28714" x="5089525" y="1266825"/>
          <p14:tracePt t="28715" x="5114925" y="1266825"/>
          <p14:tracePt t="28719" x="5157788" y="1249363"/>
          <p14:tracePt t="28720" x="5199063" y="1249363"/>
          <p14:tracePt t="28722" x="5216525" y="1249363"/>
          <p14:tracePt t="28722" x="5241925" y="1249363"/>
          <p14:tracePt t="28725" x="5259388" y="1249363"/>
          <p14:tracePt t="28726" x="5284788" y="1249363"/>
          <p14:tracePt t="28728" x="5302250" y="1249363"/>
          <p14:tracePt t="28729" x="5327650" y="1223963"/>
          <p14:tracePt t="28731" x="5343525" y="1223963"/>
          <p14:tracePt t="28732" x="5368925" y="1223963"/>
          <p14:tracePt t="28736" x="5411788" y="1223963"/>
          <p14:tracePt t="28738" x="5429250" y="1223963"/>
          <p14:tracePt t="28739" x="5454650" y="1223963"/>
          <p14:tracePt t="28739" x="5472113" y="1223963"/>
          <p14:tracePt t="28741" x="5497513" y="1223963"/>
          <p14:tracePt t="28743" x="5513388" y="1223963"/>
          <p14:tracePt t="28743" x="5538788" y="1223963"/>
          <p14:tracePt t="28746" x="5556250" y="1223963"/>
          <p14:tracePt t="28748" x="5581650" y="1223963"/>
          <p14:tracePt t="28749" x="5599113" y="1223963"/>
          <p14:tracePt t="28754" x="5641975" y="1223963"/>
          <p14:tracePt t="28755" x="5667375" y="1223963"/>
          <p14:tracePt t="28755" x="5683250" y="1223963"/>
          <p14:tracePt t="28758" x="5708650" y="1223963"/>
          <p14:tracePt t="28760" x="5726113" y="1223963"/>
          <p14:tracePt t="28762" x="5751513" y="1223963"/>
          <p14:tracePt t="28764" x="5768975" y="1223963"/>
          <p14:tracePt t="28770" x="5811838" y="1223963"/>
          <p14:tracePt t="28772" x="5837238" y="1223963"/>
          <p14:tracePt t="28774" x="5853113" y="1223963"/>
          <p14:tracePt t="28778" x="5880100" y="1223963"/>
          <p14:tracePt t="28782" x="5895975" y="1223963"/>
          <p14:tracePt t="28787" x="5921375" y="1223963"/>
          <p14:tracePt t="28794" x="5938838" y="1223963"/>
          <p14:tracePt t="28806" x="5964238" y="1223963"/>
          <p14:tracePt t="28820" x="5981700" y="1223963"/>
          <p14:tracePt t="28825" x="5981700" y="1241425"/>
          <p14:tracePt t="28831" x="6007100" y="1241425"/>
          <p14:tracePt t="28840" x="6024563" y="1241425"/>
          <p14:tracePt t="28846" x="6049963" y="1241425"/>
          <p14:tracePt t="28849" x="6049963" y="1266825"/>
          <p14:tracePt t="28854" x="6065838" y="1266825"/>
          <p14:tracePt t="28856" x="6091238" y="1266825"/>
          <p14:tracePt t="28861" x="6108700" y="1266825"/>
          <p14:tracePt t="28865" x="6108700" y="1282700"/>
          <p14:tracePt t="28866" x="6134100" y="1282700"/>
          <p14:tracePt t="28870" x="6151563" y="1282700"/>
          <p14:tracePt t="28875" x="6176963" y="1282700"/>
          <p14:tracePt t="28879" x="6194425" y="1282700"/>
          <p14:tracePt t="28885" x="6219825" y="1308100"/>
          <p14:tracePt t="28888" x="6235700" y="1308100"/>
          <p14:tracePt t="28892" x="6261100" y="1308100"/>
          <p14:tracePt t="28896" x="6278563" y="1308100"/>
          <p14:tracePt t="28902" x="6303963" y="1308100"/>
          <p14:tracePt t="28905" x="6321425" y="1308100"/>
          <p14:tracePt t="28908" x="6346825" y="1308100"/>
          <p14:tracePt t="28910" x="6346825" y="1325563"/>
          <p14:tracePt t="28912" x="6364288" y="1325563"/>
          <p14:tracePt t="28918" x="6389688" y="1325563"/>
          <p14:tracePt t="28921" x="6405563" y="1325563"/>
          <p14:tracePt t="28925" x="6430963" y="1325563"/>
          <p14:tracePt t="28929" x="6448425" y="1325563"/>
          <p14:tracePt t="28934" x="6473825" y="1325563"/>
          <p14:tracePt t="28939" x="6491288" y="1325563"/>
          <p14:tracePt t="28945" x="6516688" y="1325563"/>
          <p14:tracePt t="28953" x="6534150" y="1325563"/>
          <p14:tracePt t="28958" x="6559550" y="1325563"/>
          <p14:tracePt t="28963" x="6559550" y="1350963"/>
          <p14:tracePt t="28965" x="6575425" y="1350963"/>
          <p14:tracePt t="29009" x="6575425" y="1368425"/>
          <p14:tracePt t="29017" x="6559550" y="1368425"/>
          <p14:tracePt t="29021" x="6559550" y="1393825"/>
          <p14:tracePt t="29023" x="6542088" y="1393825"/>
          <p14:tracePt t="29025" x="6542088" y="1411288"/>
          <p14:tracePt t="29028" x="6516688" y="1411288"/>
          <p14:tracePt t="29031" x="6516688" y="1436688"/>
          <p14:tracePt t="29032" x="6499225" y="1436688"/>
          <p14:tracePt t="29044" x="6473825" y="1436688"/>
          <p14:tracePt t="29045" x="6473825" y="1452563"/>
          <p14:tracePt t="29048" x="6456363" y="1477963"/>
          <p14:tracePt t="29053" x="6430963" y="1495425"/>
          <p14:tracePt t="29055" x="6415088" y="1495425"/>
          <p14:tracePt t="29055" x="6415088" y="1520825"/>
          <p14:tracePt t="29058" x="6389688" y="1520825"/>
          <p14:tracePt t="29059" x="6389688" y="1538288"/>
          <p14:tracePt t="29061" x="6372225" y="1538288"/>
          <p14:tracePt t="29062" x="6372225" y="1563688"/>
          <p14:tracePt t="29064" x="6346825" y="1563688"/>
          <p14:tracePt t="29065" x="6346825" y="1581150"/>
          <p14:tracePt t="29070" x="6329363" y="1581150"/>
          <p14:tracePt t="29071" x="6286500" y="1622425"/>
          <p14:tracePt t="29074" x="6261100" y="1649413"/>
          <p14:tracePt t="29077" x="6245225" y="1665288"/>
          <p14:tracePt t="29080" x="6219825" y="1665288"/>
          <p14:tracePt t="29081" x="6219825" y="1690688"/>
          <p14:tracePt t="29082" x="6202363" y="1690688"/>
          <p14:tracePt t="29085" x="6202363" y="1708150"/>
          <p14:tracePt t="29087" x="6159500" y="1733550"/>
          <p14:tracePt t="29091" x="6134100" y="1751013"/>
          <p14:tracePt t="29094" x="6134100" y="1776413"/>
          <p14:tracePt t="29095" x="6116638" y="1776413"/>
          <p14:tracePt t="29096" x="6116638" y="1793875"/>
          <p14:tracePt t="29098" x="6091238" y="1793875"/>
          <p14:tracePt t="29104" x="6075363" y="1835150"/>
          <p14:tracePt t="29105" x="6075363" y="1860550"/>
          <p14:tracePt t="29106" x="6049963" y="1860550"/>
          <p14:tracePt t="29108" x="6049963" y="1878013"/>
          <p14:tracePt t="29110" x="6049963" y="1903413"/>
          <p14:tracePt t="29111" x="6032500" y="1903413"/>
          <p14:tracePt t="29113" x="6032500" y="1920875"/>
          <p14:tracePt t="29116" x="6032500" y="1946275"/>
          <p14:tracePt t="29120" x="6007100" y="1963738"/>
          <p14:tracePt t="29121" x="6007100" y="1989138"/>
          <p14:tracePt t="29125" x="6007100" y="2005013"/>
          <p14:tracePt t="29127" x="6007100" y="2030413"/>
          <p14:tracePt t="29127" x="5989638" y="2030413"/>
          <p14:tracePt t="29129" x="5989638" y="2047875"/>
          <p14:tracePt t="29131" x="5989638" y="2073275"/>
          <p14:tracePt t="29134" x="5989638" y="2090738"/>
          <p14:tracePt t="29137" x="5989638" y="2116138"/>
          <p14:tracePt t="29138" x="5989638" y="2133600"/>
          <p14:tracePt t="29140" x="5989638" y="2159000"/>
          <p14:tracePt t="29141" x="5964238" y="2159000"/>
          <p14:tracePt t="29143" x="5964238" y="2174875"/>
          <p14:tracePt t="29145" x="5964238" y="2200275"/>
          <p14:tracePt t="29147" x="5964238" y="2217738"/>
          <p14:tracePt t="29149" x="5964238" y="2243138"/>
          <p14:tracePt t="29152" x="5964238" y="2260600"/>
          <p14:tracePt t="29154" x="5946775" y="2286000"/>
          <p14:tracePt t="29155" x="5946775" y="2303463"/>
          <p14:tracePt t="29157" x="5946775" y="2328863"/>
          <p14:tracePt t="29159" x="5946775" y="2344738"/>
          <p14:tracePt t="29161" x="5921375" y="2371725"/>
          <p14:tracePt t="29162" x="5921375" y="2387600"/>
          <p14:tracePt t="29164" x="5921375" y="2413000"/>
          <p14:tracePt t="29166" x="5921375" y="2430463"/>
          <p14:tracePt t="29170" x="5921375" y="2455863"/>
          <p14:tracePt t="29171" x="5905500" y="2498725"/>
          <p14:tracePt t="29172" x="5905500" y="2516188"/>
          <p14:tracePt t="29175" x="5905500" y="2541588"/>
          <p14:tracePt t="29177" x="5905500" y="2557463"/>
          <p14:tracePt t="29179" x="5880100" y="2582863"/>
          <p14:tracePt t="29180" x="5880100" y="2600325"/>
          <p14:tracePt t="29182" x="5880100" y="2625725"/>
          <p14:tracePt t="29185" x="5880100" y="2643188"/>
          <p14:tracePt t="29187" x="5862638" y="2686050"/>
          <p14:tracePt t="29191" x="5862638" y="2711450"/>
          <p14:tracePt t="29193" x="5862638" y="2727325"/>
          <p14:tracePt t="29195" x="5862638" y="2752725"/>
          <p14:tracePt t="29196" x="5837238" y="2770188"/>
          <p14:tracePt t="29198" x="5837238" y="2795588"/>
          <p14:tracePt t="29204" x="5819775" y="2855913"/>
          <p14:tracePt t="29204" x="5819775" y="2881313"/>
          <p14:tracePt t="29206" x="5819775" y="2897188"/>
          <p14:tracePt t="29208" x="5794375" y="2922588"/>
          <p14:tracePt t="29210" x="5794375" y="2940050"/>
          <p14:tracePt t="29211" x="5776913" y="2965450"/>
          <p14:tracePt t="29212" x="5776913" y="2982913"/>
          <p14:tracePt t="29214" x="5776913" y="3008313"/>
          <p14:tracePt t="29215" x="5776913" y="3025775"/>
          <p14:tracePt t="29216" x="5751513" y="3025775"/>
          <p14:tracePt t="29221" x="5735638" y="3109913"/>
          <p14:tracePt t="29221" x="5735638" y="3135313"/>
          <p14:tracePt t="29222" x="5735638" y="3152775"/>
          <p14:tracePt t="29223" x="5708650" y="3178175"/>
          <p14:tracePt t="29226" x="5708650" y="3195638"/>
          <p14:tracePt t="29227" x="5708650" y="3221038"/>
          <p14:tracePt t="29228" x="5692775" y="3238500"/>
          <p14:tracePt t="29230" x="5692775" y="3263900"/>
          <p14:tracePt t="29231" x="5692775" y="3279775"/>
          <p14:tracePt t="29232" x="5667375" y="3305175"/>
          <p14:tracePt t="29237" x="5649913" y="3365500"/>
          <p14:tracePt t="29237" x="5649913" y="3390900"/>
          <p14:tracePt t="29238" x="5649913" y="3408363"/>
          <p14:tracePt t="29241" x="5624513" y="3433763"/>
          <p14:tracePt t="29241" x="5624513" y="3449638"/>
          <p14:tracePt t="29243" x="5624513" y="3475038"/>
          <p14:tracePt t="29245" x="5624513" y="3492500"/>
          <p14:tracePt t="29247" x="5607050" y="3517900"/>
          <p14:tracePt t="29247" x="5607050" y="3535363"/>
          <p14:tracePt t="29253" x="5607050" y="3578225"/>
          <p14:tracePt t="29254" x="5581650" y="3619500"/>
          <p14:tracePt t="29257" x="5581650" y="3662363"/>
          <p14:tracePt t="29260" x="5581650" y="3687763"/>
          <p14:tracePt t="29262" x="5565775" y="3705225"/>
          <p14:tracePt t="29264" x="5565775" y="3730625"/>
          <p14:tracePt t="29265" x="5565775" y="3748088"/>
          <p14:tracePt t="29270" x="5565775" y="3790950"/>
          <p14:tracePt t="29271" x="5565775" y="3816350"/>
          <p14:tracePt t="29273" x="5538788" y="3832225"/>
          <p14:tracePt t="29273" x="5538788" y="3857625"/>
          <p14:tracePt t="29275" x="5538788" y="3875088"/>
          <p14:tracePt t="29277" x="5538788" y="3900488"/>
          <p14:tracePt t="29280" x="5538788" y="3917950"/>
          <p14:tracePt t="29282" x="5538788" y="3943350"/>
          <p14:tracePt t="29285" x="5522913" y="3960813"/>
          <p14:tracePt t="29287" x="5522913" y="3986213"/>
          <p14:tracePt t="29288" x="5522913" y="4002088"/>
          <p14:tracePt t="29290" x="5522913" y="4027488"/>
          <p14:tracePt t="29292" x="5522913" y="4044950"/>
          <p14:tracePt t="29294" x="5522913" y="4070350"/>
          <p14:tracePt t="29295" x="5497513" y="4070350"/>
          <p14:tracePt t="29296" x="5497513" y="4087813"/>
          <p14:tracePt t="29297" x="5497513" y="4113213"/>
          <p14:tracePt t="29299" x="5497513" y="4130675"/>
          <p14:tracePt t="29302" x="5497513" y="4156075"/>
          <p14:tracePt t="29304" x="5480050" y="4171950"/>
          <p14:tracePt t="29306" x="5480050" y="4197350"/>
          <p14:tracePt t="29308" x="5454650" y="4197350"/>
          <p14:tracePt t="29309" x="5454650" y="4214813"/>
          <p14:tracePt t="29311" x="5454650" y="4240213"/>
          <p14:tracePt t="29313" x="5454650" y="4257675"/>
          <p14:tracePt t="29314" x="5437188" y="4257675"/>
          <p14:tracePt t="29316" x="5437188" y="4283075"/>
          <p14:tracePt t="29320" x="5411788" y="4300538"/>
          <p14:tracePt t="29321" x="5394325" y="4325938"/>
          <p14:tracePt t="29337" x="5368925" y="4341813"/>
          <p14:tracePt t="29339" x="5353050" y="4368800"/>
          <p14:tracePt t="29342" x="5327650" y="4384675"/>
          <p14:tracePt t="29345" x="5310188" y="4384675"/>
          <p14:tracePt t="29346" x="5310188" y="4410075"/>
          <p14:tracePt t="29348" x="5284788" y="4410075"/>
          <p14:tracePt t="29353" x="5267325" y="4427538"/>
          <p14:tracePt t="29355" x="5241925" y="4427538"/>
          <p14:tracePt t="29356" x="5241925" y="4452938"/>
          <p14:tracePt t="29358" x="5224463" y="4452938"/>
          <p14:tracePt t="29361" x="5224463" y="4470400"/>
          <p14:tracePt t="29364" x="5199063" y="4470400"/>
          <p14:tracePt t="29370" x="5183188" y="4495800"/>
          <p14:tracePt t="29374" x="5157788" y="4495800"/>
          <p14:tracePt t="29379" x="5157788" y="4513263"/>
          <p14:tracePt t="29381" x="5140325" y="4513263"/>
          <p14:tracePt t="29391" x="5114925" y="4513263"/>
          <p14:tracePt t="29447" x="5097463" y="4513263"/>
          <p14:tracePt t="29456" x="5072063" y="4513263"/>
          <p14:tracePt t="29463" x="5054600" y="4513263"/>
          <p14:tracePt t="29470" x="5029200" y="4538663"/>
          <p14:tracePt t="29475" x="5013325" y="4538663"/>
          <p14:tracePt t="29482" x="4987925" y="4538663"/>
          <p14:tracePt t="29490" x="4970463" y="4538663"/>
          <p14:tracePt t="29497" x="4945063" y="4538663"/>
          <p14:tracePt t="29504" x="4927600" y="4538663"/>
          <p14:tracePt t="29509" x="4902200" y="4538663"/>
          <p14:tracePt t="29513" x="4884738" y="4538663"/>
          <p14:tracePt t="29521" x="4859338" y="4538663"/>
          <p14:tracePt t="29525" x="4859338" y="4521200"/>
          <p14:tracePt t="29526" x="4843463" y="4521200"/>
          <p14:tracePt t="29532" x="4818063" y="4521200"/>
          <p14:tracePt t="29537" x="4818063" y="4495800"/>
          <p14:tracePt t="29539" x="4800600" y="4495800"/>
          <p14:tracePt t="29545" x="4775200" y="4478338"/>
          <p14:tracePt t="29553" x="4757738" y="4478338"/>
          <p14:tracePt t="29557" x="4757738" y="4452938"/>
          <p14:tracePt t="29560" x="4732338" y="4452938"/>
          <p14:tracePt t="29569" x="4714875" y="4452938"/>
          <p14:tracePt t="29575" x="4714875" y="4435475"/>
          <p14:tracePt t="29577" x="4689475" y="4435475"/>
          <p14:tracePt t="29585" x="4673600" y="4435475"/>
          <p14:tracePt t="29592" x="4646613" y="4435475"/>
          <p14:tracePt t="29596" x="4646613" y="4410075"/>
          <p14:tracePt t="29604" x="4630738" y="4410075"/>
          <p14:tracePt t="29644" x="4605338" y="4410075"/>
          <p14:tracePt t="29662" x="4587875" y="4410075"/>
          <p14:tracePt t="29777" x="4605338" y="4410075"/>
          <p14:tracePt t="29787" x="4621213" y="4410075"/>
          <p14:tracePt t="29797" x="4646613" y="4410075"/>
          <p14:tracePt t="29799" x="4646613" y="4394200"/>
          <p14:tracePt t="29812" x="4664075" y="4394200"/>
          <p14:tracePt t="29838" x="4689475" y="4394200"/>
          <p14:tracePt t="29851" x="4706938" y="4394200"/>
          <p14:tracePt t="29855" x="4706938" y="4368800"/>
          <p14:tracePt t="29870" x="4732338" y="4368800"/>
          <p14:tracePt t="29888" x="4749800" y="4368800"/>
          <p14:tracePt t="29889" x="4749800" y="4351338"/>
          <p14:tracePt t="29894" x="4775200" y="4351338"/>
          <p14:tracePt t="29904" x="4791075" y="4351338"/>
          <p14:tracePt t="29907" x="4791075" y="4325938"/>
          <p14:tracePt t="29910" x="4818063" y="4325938"/>
          <p14:tracePt t="29920" x="4833938" y="4325938"/>
          <p14:tracePt t="29923" x="4833938" y="4308475"/>
          <p14:tracePt t="29926" x="4859338" y="4308475"/>
          <p14:tracePt t="29937" x="4876800" y="4308475"/>
          <p14:tracePt t="29946" x="4876800" y="4283075"/>
          <p14:tracePt t="29947" x="4902200" y="4283075"/>
          <p14:tracePt t="30306" x="4902200" y="4265613"/>
          <p14:tracePt t="30309" x="4919663" y="4265613"/>
          <p14:tracePt t="30324" x="4919663" y="4240213"/>
          <p14:tracePt t="30325" x="4945063" y="4240213"/>
          <p14:tracePt t="30336" x="4962525" y="4240213"/>
          <p14:tracePt t="30342" x="4962525" y="4224338"/>
          <p14:tracePt t="30344" x="4987925" y="4224338"/>
          <p14:tracePt t="30352" x="5003800" y="4224338"/>
          <p14:tracePt t="30355" x="5003800" y="4197350"/>
          <p14:tracePt t="30359" x="5029200" y="4197350"/>
          <p14:tracePt t="30366" x="5029200" y="4181475"/>
          <p14:tracePt t="30369" x="5046663" y="4181475"/>
          <p14:tracePt t="30375" x="5072063" y="4181475"/>
          <p14:tracePt t="30376" x="5072063" y="4156075"/>
          <p14:tracePt t="30382" x="5089525" y="4156075"/>
          <p14:tracePt t="30385" x="5089525" y="4138613"/>
          <p14:tracePt t="30389" x="5114925" y="4138613"/>
          <p14:tracePt t="30392" x="5114925" y="4113213"/>
          <p14:tracePt t="30396" x="5132388" y="4113213"/>
          <p14:tracePt t="30404" x="5157788" y="4095750"/>
          <p14:tracePt t="30412" x="5173663" y="4095750"/>
          <p14:tracePt t="30421" x="5199063" y="4070350"/>
          <p14:tracePt t="30429" x="5216525" y="4070350"/>
          <p14:tracePt t="30439" x="5241925" y="4070350"/>
          <p14:tracePt t="30448" x="5259388" y="4070350"/>
          <p14:tracePt t="30449" x="5259388" y="4052888"/>
          <p14:tracePt t="30459" x="5284788" y="4052888"/>
          <p14:tracePt t="30477" x="5302250" y="4052888"/>
          <p14:tracePt t="30490" x="5302250" y="4027488"/>
          <p14:tracePt t="30492" x="5327650" y="4027488"/>
          <p14:tracePt t="30503" x="5343525" y="4027488"/>
          <p14:tracePt t="30511" x="5368925" y="4027488"/>
          <p14:tracePt t="30512" x="5368925" y="4011613"/>
          <p14:tracePt t="30520" x="5386388" y="4011613"/>
          <p14:tracePt t="30528" x="5411788" y="4011613"/>
          <p14:tracePt t="30537" x="5429250" y="4011613"/>
          <p14:tracePt t="30539" x="5429250" y="3986213"/>
          <p14:tracePt t="30547" x="5454650" y="3986213"/>
          <p14:tracePt t="30562" x="5454650" y="3968750"/>
          <p14:tracePt t="30563" x="5472113" y="3968750"/>
          <p14:tracePt t="30607" x="5497513" y="3968750"/>
          <p14:tracePt t="30615" x="5513388" y="3968750"/>
          <p14:tracePt t="30620" x="5513388" y="3943350"/>
          <p14:tracePt t="30626" x="5538788" y="3943350"/>
          <p14:tracePt t="30642" x="5556250" y="3943350"/>
          <p14:tracePt t="30674" x="5581650" y="3943350"/>
          <p14:tracePt t="30695" x="5599113" y="3943350"/>
          <p14:tracePt t="30736" x="5624513" y="3943350"/>
          <p14:tracePt t="30753" x="5624513" y="3960813"/>
          <p14:tracePt t="30762" x="5641975" y="3960813"/>
          <p14:tracePt t="30775" x="5667375" y="3986213"/>
          <p14:tracePt t="30800" x="5683250" y="3986213"/>
          <p14:tracePt t="30846" x="5708650" y="3986213"/>
          <p14:tracePt t="30870" x="5726113" y="3986213"/>
          <p14:tracePt t="30886" x="5751513" y="3986213"/>
          <p14:tracePt t="30920" x="5768975" y="3986213"/>
          <p14:tracePt t="30933" x="5794375" y="3986213"/>
          <p14:tracePt t="30942" x="5794375" y="3968750"/>
          <p14:tracePt t="30944" x="5811838" y="3968750"/>
          <p14:tracePt t="30957" x="5837238" y="3968750"/>
          <p14:tracePt t="30964" x="5837238" y="3943350"/>
          <p14:tracePt t="30987" x="5837238" y="3925888"/>
          <p14:tracePt t="30999" x="5837238" y="3900488"/>
          <p14:tracePt t="31007" x="5837238" y="3883025"/>
          <p14:tracePt t="31013" x="5837238" y="3857625"/>
          <p14:tracePt t="31021" x="5819775" y="3841750"/>
          <p14:tracePt t="31026" x="5819775" y="3816350"/>
          <p14:tracePt t="31029" x="5794375" y="3816350"/>
          <p14:tracePt t="31031" x="5794375" y="3798888"/>
          <p14:tracePt t="31037" x="5776913" y="3798888"/>
          <p14:tracePt t="31038" x="5776913" y="3773488"/>
          <p14:tracePt t="31043" x="5751513" y="3773488"/>
          <p14:tracePt t="31044" x="5751513" y="3756025"/>
          <p14:tracePt t="31052" x="5735638" y="3756025"/>
          <p14:tracePt t="31054" x="5735638" y="3730625"/>
          <p14:tracePt t="31062" x="5708650" y="3730625"/>
          <p14:tracePt t="31065" x="5708650" y="3713163"/>
          <p14:tracePt t="31075" x="5692775" y="3713163"/>
          <p14:tracePt t="31088" x="5692775" y="3687763"/>
          <p14:tracePt t="31095" x="5667375" y="3687763"/>
          <p14:tracePt t="31120" x="5649913" y="3671888"/>
          <p14:tracePt t="31148" x="5649913" y="3646488"/>
          <p14:tracePt t="31248" x="5624513" y="3646488"/>
          <p14:tracePt t="31274" x="5607050" y="3646488"/>
          <p14:tracePt t="31288" x="5581650" y="3646488"/>
          <p14:tracePt t="31303" x="5565775" y="3629025"/>
          <p14:tracePt t="31316" x="5538788" y="3629025"/>
          <p14:tracePt t="31508" x="5538788" y="3646488"/>
          <p14:tracePt t="31532" x="5538788" y="3662363"/>
          <p14:tracePt t="31542" x="5522913" y="3662363"/>
          <p14:tracePt t="31545" x="5522913" y="3687763"/>
          <p14:tracePt t="31552" x="5497513" y="3687763"/>
          <p14:tracePt t="31555" x="5480050" y="3705225"/>
          <p14:tracePt t="31560" x="5454650" y="3705225"/>
          <p14:tracePt t="31564" x="5437188" y="3705225"/>
          <p14:tracePt t="31565" x="5437188" y="3730625"/>
          <p14:tracePt t="31570" x="5411788" y="3730625"/>
          <p14:tracePt t="31571" x="5394325" y="3730625"/>
          <p14:tracePt t="31575" x="5368925" y="3748088"/>
          <p14:tracePt t="31578" x="5353050" y="3748088"/>
          <p14:tracePt t="31580" x="5327650" y="3748088"/>
          <p14:tracePt t="31585" x="5310188" y="3773488"/>
          <p14:tracePt t="31587" x="5284788" y="3773488"/>
          <p14:tracePt t="31588" x="5267325" y="3773488"/>
          <p14:tracePt t="31591" x="5241925" y="3773488"/>
          <p14:tracePt t="31592" x="5224463" y="3790950"/>
          <p14:tracePt t="31594" x="5199063" y="3790950"/>
          <p14:tracePt t="31597" x="5183188" y="3790950"/>
          <p14:tracePt t="31599" x="5157788" y="3790950"/>
          <p14:tracePt t="31604" x="5114925" y="3816350"/>
          <p14:tracePt t="31605" x="5097463" y="3816350"/>
          <p14:tracePt t="31608" x="5072063" y="3832225"/>
          <p14:tracePt t="31610" x="5054600" y="3832225"/>
          <p14:tracePt t="31612" x="5029200" y="3832225"/>
          <p14:tracePt t="31614" x="5013325" y="3832225"/>
          <p14:tracePt t="31615" x="4987925" y="3857625"/>
          <p14:tracePt t="31620" x="4945063" y="3857625"/>
          <p14:tracePt t="31622" x="4927600" y="3857625"/>
          <p14:tracePt t="31623" x="4927600" y="3875088"/>
          <p14:tracePt t="31624" x="4902200" y="3875088"/>
          <p14:tracePt t="31627" x="4884738" y="3875088"/>
          <p14:tracePt t="31657" x="4859338" y="3875088"/>
          <p14:tracePt t="31660" x="4843463" y="3875088"/>
          <p14:tracePt t="31664" x="4818063" y="3875088"/>
          <p14:tracePt t="31670" x="4800600" y="3900488"/>
          <p14:tracePt t="31673" x="4775200" y="3900488"/>
          <p14:tracePt t="31676" x="4757738" y="3900488"/>
          <p14:tracePt t="31680" x="4732338" y="3900488"/>
          <p14:tracePt t="31685" x="4714875" y="3917950"/>
          <p14:tracePt t="31688" x="4689475" y="3917950"/>
          <p14:tracePt t="31693" x="4673600" y="3917950"/>
          <p14:tracePt t="31697" x="4646613" y="3917950"/>
          <p14:tracePt t="31701" x="4646613" y="3943350"/>
          <p14:tracePt t="31704" x="4630738" y="3943350"/>
          <p14:tracePt t="31710" x="4605338" y="3943350"/>
          <p14:tracePt t="31719" x="4605338" y="3960813"/>
          <p14:tracePt t="31721" x="4587875" y="3960813"/>
          <p14:tracePt t="31738" x="4562475" y="3960813"/>
          <p14:tracePt t="31745" x="4562475" y="3986213"/>
          <p14:tracePt t="31767" x="4545013" y="3986213"/>
          <p14:tracePt t="31788" x="4545013" y="4002088"/>
          <p14:tracePt t="31805" x="4519613" y="4002088"/>
          <p14:tracePt t="31812" x="4519613" y="4027488"/>
          <p14:tracePt t="31830" x="4519613" y="4044950"/>
          <p14:tracePt t="31844" x="4503738" y="4044950"/>
          <p14:tracePt t="31858" x="4503738" y="4070350"/>
          <p14:tracePt t="31887" x="4503738" y="4087813"/>
          <p14:tracePt t="31907" x="4503738" y="4113213"/>
          <p14:tracePt t="31924" x="4503738" y="4130675"/>
          <p14:tracePt t="31930" x="4476750" y="4130675"/>
          <p14:tracePt t="31941" x="4476750" y="4156075"/>
          <p14:tracePt t="31954" x="4460875" y="4171950"/>
          <p14:tracePt t="31963" x="4460875" y="4197350"/>
          <p14:tracePt t="31975" x="4435475" y="4197350"/>
          <p14:tracePt t="31979" x="4435475" y="4214813"/>
          <p14:tracePt t="32013" x="4435475" y="4240213"/>
          <p14:tracePt t="32040" x="4435475" y="4257675"/>
          <p14:tracePt t="32244" x="4451350" y="4257675"/>
          <p14:tracePt t="32274" x="4476750" y="4257675"/>
          <p14:tracePt t="32302" x="4494213" y="4257675"/>
          <p14:tracePt t="32314" x="4519613" y="4257675"/>
          <p14:tracePt t="32324" x="4537075" y="4257675"/>
          <p14:tracePt t="32384" x="4537075" y="4240213"/>
          <p14:tracePt t="32421" x="4537075" y="4224338"/>
          <p14:tracePt t="32465" x="4537075" y="4197350"/>
          <p14:tracePt t="32489" x="4519613" y="4197350"/>
          <p14:tracePt t="32511" x="4519613" y="4181475"/>
          <p14:tracePt t="32818" x="4537075" y="4181475"/>
          <p14:tracePt t="32829" x="4562475" y="4181475"/>
          <p14:tracePt t="32837" x="4579938" y="4181475"/>
          <p14:tracePt t="32844" x="4605338" y="4181475"/>
          <p14:tracePt t="32854" x="4621213" y="4181475"/>
          <p14:tracePt t="32859" x="4646613" y="4181475"/>
          <p14:tracePt t="32860" x="4646613" y="4197350"/>
          <p14:tracePt t="32868" x="4664075" y="4197350"/>
          <p14:tracePt t="32888" x="4706938" y="4197350"/>
          <p14:tracePt t="32911" x="4732338" y="4197350"/>
          <p14:tracePt t="32965" x="4749800" y="4197350"/>
          <p14:tracePt t="33020" x="4775200" y="4197350"/>
          <p14:tracePt t="33037" x="4775200" y="4214813"/>
          <p14:tracePt t="33068" x="4775200" y="4240213"/>
          <p14:tracePt t="33081" x="4791075" y="4240213"/>
          <p14:tracePt t="33458" x="4791075" y="4224338"/>
          <p14:tracePt t="33465" x="4791075" y="4197350"/>
          <p14:tracePt t="33470" x="4775200" y="4197350"/>
          <p14:tracePt t="33472" x="4775200" y="4181475"/>
          <p14:tracePt t="33477" x="4775200" y="4156075"/>
          <p14:tracePt t="33487" x="4775200" y="4138613"/>
          <p14:tracePt t="33496" x="4757738" y="4138613"/>
          <p14:tracePt t="33497" x="4757738" y="4113213"/>
          <p14:tracePt t="33514" x="4757738" y="4095750"/>
          <p14:tracePt t="33714" x="4775200" y="4095750"/>
          <p14:tracePt t="33786" x="4791075" y="4095750"/>
          <p14:tracePt t="33792" x="4791075" y="4113213"/>
          <p14:tracePt t="33803" x="4818063" y="4130675"/>
          <p14:tracePt t="33810" x="4818063" y="4156075"/>
          <p14:tracePt t="33820" x="4833938" y="4171950"/>
          <p14:tracePt t="33827" x="4833938" y="4197350"/>
          <p14:tracePt t="33837" x="4859338" y="4214813"/>
          <p14:tracePt t="33845" x="4859338" y="4240213"/>
          <p14:tracePt t="33854" x="4859338" y="4257675"/>
          <p14:tracePt t="33862" x="4859338" y="4283075"/>
          <p14:tracePt t="33885" x="4859338" y="4300538"/>
          <p14:tracePt t="33889" x="4859338" y="4325938"/>
          <p14:tracePt t="33894" x="4859338" y="4341813"/>
          <p14:tracePt t="33899" x="4859338" y="4368800"/>
          <p14:tracePt t="33904" x="4859338" y="4384675"/>
          <p14:tracePt t="33907" x="4859338" y="4410075"/>
          <p14:tracePt t="33910" x="4859338" y="4427538"/>
          <p14:tracePt t="33913" x="4859338" y="4452938"/>
          <p14:tracePt t="33919" x="4859338" y="4470400"/>
          <p14:tracePt t="33921" x="4859338" y="4495800"/>
          <p14:tracePt t="33923" x="4859338" y="4513263"/>
          <p14:tracePt t="33926" x="4859338" y="4538663"/>
          <p14:tracePt t="33930" x="4859338" y="4554538"/>
          <p14:tracePt t="33934" x="4859338" y="4579938"/>
          <p14:tracePt t="33938" x="4859338" y="4597400"/>
          <p14:tracePt t="33942" x="4859338" y="4622800"/>
          <p14:tracePt t="33946" x="4859338" y="4640263"/>
          <p14:tracePt t="33951" x="4859338" y="4665663"/>
          <p14:tracePt t="33965" x="4859338" y="4683125"/>
          <p14:tracePt t="33970" x="4859338" y="4708525"/>
          <p14:tracePt t="33971" x="4859338" y="4724400"/>
          <p14:tracePt t="33976" x="4859338" y="4749800"/>
          <p14:tracePt t="33980" x="4859338" y="4767263"/>
          <p14:tracePt t="33986" x="4859338" y="4792663"/>
          <p14:tracePt t="33990" x="4859338" y="4810125"/>
          <p14:tracePt t="33995" x="4859338" y="4835525"/>
          <p14:tracePt t="34001" x="4859338" y="4852988"/>
          <p14:tracePt t="34005" x="4859338" y="4878388"/>
          <p14:tracePt t="34012" x="4859338" y="4894263"/>
          <p14:tracePt t="34019" x="4859338" y="4919663"/>
          <p14:tracePt t="34021" x="4876800" y="4937125"/>
          <p14:tracePt t="34025" x="4876800" y="4962525"/>
          <p14:tracePt t="34029" x="4876800" y="4979988"/>
          <p14:tracePt t="34030" x="4902200" y="4979988"/>
          <p14:tracePt t="34035" x="4902200" y="5005388"/>
          <p14:tracePt t="34038" x="4919663" y="5022850"/>
          <p14:tracePt t="34054" x="4919663" y="5048250"/>
          <p14:tracePt t="34054" x="4919663" y="5064125"/>
          <p14:tracePt t="34056" x="4945063" y="5064125"/>
          <p14:tracePt t="34058" x="4945063" y="5091113"/>
          <p14:tracePt t="34061" x="4945063" y="5106988"/>
          <p14:tracePt t="34062" x="4962525" y="5106988"/>
          <p14:tracePt t="34064" x="4962525" y="5132388"/>
          <p14:tracePt t="34069" x="4962525" y="5149850"/>
          <p14:tracePt t="34071" x="4962525" y="5175250"/>
          <p14:tracePt t="34074" x="4987925" y="5175250"/>
          <p14:tracePt t="34075" x="4987925" y="5192713"/>
          <p14:tracePt t="34078" x="4987925" y="5218113"/>
          <p14:tracePt t="34083" x="4987925" y="5235575"/>
          <p14:tracePt t="34087" x="4987925" y="5260975"/>
          <p14:tracePt t="34091" x="4987925" y="5276850"/>
          <p14:tracePt t="34096" x="4987925" y="5302250"/>
          <p14:tracePt t="34102" x="4987925" y="5319713"/>
          <p14:tracePt t="34104" x="4987925" y="5345113"/>
          <p14:tracePt t="34108" x="4987925" y="5362575"/>
          <p14:tracePt t="34113" x="4987925" y="5387975"/>
          <p14:tracePt t="34120" x="4987925" y="5405438"/>
          <p14:tracePt t="34123" x="4987925" y="5430838"/>
          <p14:tracePt t="34138" x="4987925" y="5446713"/>
          <p14:tracePt t="34143" x="4987925" y="5472113"/>
          <p14:tracePt t="34148" x="4987925" y="5489575"/>
          <p14:tracePt t="34155" x="4987925" y="5514975"/>
          <p14:tracePt t="34160" x="5003800" y="5514975"/>
          <p14:tracePt t="34162" x="5003800" y="5532438"/>
          <p14:tracePt t="34171" x="5003800" y="5557838"/>
          <p14:tracePt t="34179" x="5003800" y="5575300"/>
          <p14:tracePt t="34188" x="5003800" y="5600700"/>
          <p14:tracePt t="34195" x="5029200" y="5600700"/>
          <p14:tracePt t="34199" x="5029200" y="5616575"/>
          <p14:tracePt t="34214" x="5029200" y="5641975"/>
          <p14:tracePt t="34228" x="5029200" y="5659438"/>
          <p14:tracePt t="34239" x="5029200" y="5684838"/>
          <p14:tracePt t="34245" x="5029200" y="5702300"/>
          <p14:tracePt t="34252" x="5029200" y="5727700"/>
          <p14:tracePt t="34256" x="5029200" y="5745163"/>
          <p14:tracePt t="34260" x="5029200" y="5770563"/>
          <p14:tracePt t="34265" x="5029200" y="5788025"/>
          <p14:tracePt t="34270" x="5029200" y="5813425"/>
          <p14:tracePt t="34272" x="5029200" y="5829300"/>
          <p14:tracePt t="34278" x="5029200" y="5854700"/>
          <p14:tracePt t="34289" x="5029200" y="5872163"/>
          <p14:tracePt t="34296" x="5029200" y="5897563"/>
          <p14:tracePt t="34303" x="5013325" y="5897563"/>
          <p14:tracePt t="34306" x="5013325" y="5915025"/>
          <p14:tracePt t="34322" x="5013325" y="5940425"/>
          <p14:tracePt t="34324" x="4987925" y="5940425"/>
          <p14:tracePt t="34341" x="4970463" y="5940425"/>
          <p14:tracePt t="34348" x="4970463" y="5957888"/>
          <p14:tracePt t="34367" x="4945063" y="5957888"/>
          <p14:tracePt t="34399" x="4927600" y="5957888"/>
          <p14:tracePt t="34409" x="4902200" y="5957888"/>
          <p14:tracePt t="34410" x="4902200" y="5983288"/>
          <p14:tracePt t="34419" x="4884738" y="5983288"/>
          <p14:tracePt t="34424" x="4884738" y="5999163"/>
          <p14:tracePt t="34426" x="4859338" y="5999163"/>
          <p14:tracePt t="34435" x="4843463" y="6024563"/>
          <p14:tracePt t="34440" x="4818063" y="6024563"/>
          <p14:tracePt t="34444" x="4818063" y="6042025"/>
          <p14:tracePt t="34449" x="4800600" y="6042025"/>
          <p14:tracePt t="34454" x="4800600" y="6067425"/>
          <p14:tracePt t="34459" x="4775200" y="6067425"/>
          <p14:tracePt t="34463" x="4775200" y="6084888"/>
          <p14:tracePt t="34470" x="4757738" y="6084888"/>
          <p14:tracePt t="34474" x="4757738" y="6110288"/>
          <p14:tracePt t="34480" x="4732338" y="6110288"/>
          <p14:tracePt t="34482" x="4732338" y="6127750"/>
          <p14:tracePt t="34489" x="4732338" y="6153150"/>
          <p14:tracePt t="34490" x="4714875" y="6153150"/>
          <p14:tracePt t="34501" x="4714875" y="6169025"/>
          <p14:tracePt t="34504" x="4689475" y="6169025"/>
          <p14:tracePt t="34521" x="4689475" y="6194425"/>
          <p14:tracePt t="34523" x="4673600" y="6194425"/>
          <p14:tracePt t="34705" x="4689475" y="6194425"/>
          <p14:tracePt t="34725" x="4706938" y="6194425"/>
          <p14:tracePt t="34743" x="4732338" y="6194425"/>
          <p14:tracePt t="34843" x="4749800" y="6194425"/>
          <p14:tracePt t="34868" x="4775200" y="6194425"/>
          <p14:tracePt t="34895" x="4775200" y="6211888"/>
          <p14:tracePt t="34920" x="4791075" y="6211888"/>
          <p14:tracePt t="35295" x="4791075" y="6237288"/>
          <p14:tracePt t="35303" x="4818063" y="6237288"/>
          <p14:tracePt t="35304" x="4818063" y="6254750"/>
          <p14:tracePt t="35322" x="4833938" y="6280150"/>
          <p14:tracePt t="35753" x="4859338" y="6280150"/>
          <p14:tracePt t="35770" x="4876800" y="6280150"/>
          <p14:tracePt t="35781" x="4902200" y="6280150"/>
          <p14:tracePt t="35791" x="4919663" y="6280150"/>
          <p14:tracePt t="35803" x="4945063" y="6280150"/>
          <p14:tracePt t="35809" x="4962525" y="6280150"/>
          <p14:tracePt t="35820" x="4987925" y="6280150"/>
          <p14:tracePt t="35826" x="5003800" y="6280150"/>
          <p14:tracePt t="35834" x="5029200" y="6280150"/>
          <p14:tracePt t="35840" x="5046663" y="6280150"/>
          <p14:tracePt t="35841" x="5046663" y="6262688"/>
          <p14:tracePt t="35849" x="5072063" y="6262688"/>
          <p14:tracePt t="35856" x="5089525" y="6262688"/>
          <p14:tracePt t="35864" x="5114925" y="6262688"/>
          <p14:tracePt t="35871" x="5132388" y="6262688"/>
          <p14:tracePt t="35878" x="5157788" y="6262688"/>
          <p14:tracePt t="35886" x="5173663" y="6262688"/>
          <p14:tracePt t="35892" x="5199063" y="6262688"/>
          <p14:tracePt t="35899" x="5216525" y="6262688"/>
          <p14:tracePt t="36063" x="5241925" y="6262688"/>
          <p14:tracePt t="36077" x="5259388" y="6262688"/>
          <p14:tracePt t="36088" x="5284788" y="6262688"/>
          <p14:tracePt t="36098" x="5302250" y="6262688"/>
          <p14:tracePt t="36110" x="5327650" y="6262688"/>
          <p14:tracePt t="36122" x="5343525" y="6262688"/>
          <p14:tracePt t="36133" x="5368925" y="6262688"/>
          <p14:tracePt t="36143" x="5386388" y="6262688"/>
          <p14:tracePt t="36151" x="5411788" y="6262688"/>
          <p14:tracePt t="36155" x="5429250" y="6262688"/>
          <p14:tracePt t="36160" x="5454650" y="6262688"/>
          <p14:tracePt t="36165" x="5472113" y="6262688"/>
          <p14:tracePt t="36170" x="5497513" y="6262688"/>
          <p14:tracePt t="36174" x="5513388" y="6262688"/>
          <p14:tracePt t="36179" x="5538788" y="6262688"/>
          <p14:tracePt t="36185" x="5556250" y="6262688"/>
          <p14:tracePt t="36190" x="5581650" y="6262688"/>
          <p14:tracePt t="36197" x="5599113" y="6262688"/>
          <p14:tracePt t="36206" x="5624513" y="6262688"/>
          <p14:tracePt t="36214" x="5641975" y="6262688"/>
          <p14:tracePt t="36224" x="5667375" y="6262688"/>
          <p14:tracePt t="36234" x="5683250" y="6262688"/>
          <p14:tracePt t="36244" x="5708650" y="6262688"/>
          <p14:tracePt t="36251" x="5726113" y="6262688"/>
          <p14:tracePt t="36255" x="5751513" y="6262688"/>
          <p14:tracePt t="36263" x="5768975" y="6262688"/>
          <p14:tracePt t="36274" x="5794375" y="6262688"/>
          <p14:tracePt t="36287" x="5811838" y="6262688"/>
          <p14:tracePt t="36294" x="5837238" y="6262688"/>
          <p14:tracePt t="36304" x="5853113" y="6262688"/>
          <p14:tracePt t="36312" x="5880100" y="6262688"/>
          <p14:tracePt t="36320" x="5895975" y="6262688"/>
          <p14:tracePt t="36327" x="5921375" y="6262688"/>
          <p14:tracePt t="36337" x="5938838" y="6262688"/>
          <p14:tracePt t="36343" x="5964238" y="6262688"/>
          <p14:tracePt t="36351" x="5981700" y="6262688"/>
          <p14:tracePt t="36357" x="6007100" y="6262688"/>
          <p14:tracePt t="36363" x="6024563" y="6262688"/>
          <p14:tracePt t="36370" x="6049963" y="6262688"/>
          <p14:tracePt t="36376" x="6065838" y="6262688"/>
          <p14:tracePt t="36381" x="6091238" y="6262688"/>
          <p14:tracePt t="36387" x="6108700" y="6262688"/>
          <p14:tracePt t="36390" x="6134100" y="6262688"/>
          <p14:tracePt t="36394" x="6151563" y="6262688"/>
          <p14:tracePt t="36398" x="6176963" y="6262688"/>
          <p14:tracePt t="36404" x="6194425" y="6262688"/>
          <p14:tracePt t="36406" x="6219825" y="6262688"/>
          <p14:tracePt t="36410" x="6235700" y="6262688"/>
          <p14:tracePt t="36414" x="6261100" y="6262688"/>
          <p14:tracePt t="36419" x="6278563" y="6262688"/>
          <p14:tracePt t="36422" x="6303963" y="6262688"/>
          <p14:tracePt t="36426" x="6321425" y="6262688"/>
          <p14:tracePt t="36430" x="6346825" y="6262688"/>
          <p14:tracePt t="36434" x="6364288" y="6262688"/>
          <p14:tracePt t="36438" x="6389688" y="6262688"/>
          <p14:tracePt t="36442" x="6405563" y="6262688"/>
          <p14:tracePt t="36445" x="6430963" y="6262688"/>
          <p14:tracePt t="36452" x="6448425" y="6262688"/>
          <p14:tracePt t="36455" x="6473825" y="6262688"/>
          <p14:tracePt t="36460" x="6491288" y="6262688"/>
          <p14:tracePt t="36468" x="6516688" y="6262688"/>
          <p14:tracePt t="36473" x="6534150" y="6262688"/>
          <p14:tracePt t="36476" x="6534150" y="6280150"/>
          <p14:tracePt t="36538" x="6559550" y="6280150"/>
          <p14:tracePt t="36565" x="6575425" y="6280150"/>
          <p14:tracePt t="36580" x="6600825" y="6280150"/>
          <p14:tracePt t="36595" x="6618288" y="6280150"/>
          <p14:tracePt t="36746" x="6600825" y="6280150"/>
          <p14:tracePt t="36754" x="6584950" y="6280150"/>
          <p14:tracePt t="36770" x="6559550" y="6280150"/>
          <p14:tracePt t="36779" x="6542088" y="6280150"/>
          <p14:tracePt t="36788" x="6542088" y="6297613"/>
          <p14:tracePt t="36795" x="6516688" y="6297613"/>
          <p14:tracePt t="36813" x="6499225" y="6297613"/>
          <p14:tracePt t="36834" x="6499225" y="6323013"/>
          <p14:tracePt t="36837" x="6473825" y="6323013"/>
          <p14:tracePt t="36849" x="6456363" y="6323013"/>
          <p14:tracePt t="36862" x="6430963" y="6323013"/>
          <p14:tracePt t="36873" x="6415088" y="6323013"/>
          <p14:tracePt t="36873" x="6415088" y="6338888"/>
          <p14:tracePt t="36888" x="6389688" y="6338888"/>
          <p14:tracePt t="36893" x="6372225" y="6338888"/>
          <p14:tracePt t="36904" x="6346825" y="6338888"/>
          <p14:tracePt t="36912" x="6329363" y="6338888"/>
          <p14:tracePt t="36921" x="6303963" y="6338888"/>
          <p14:tracePt t="36926" x="6286500" y="6338888"/>
          <p14:tracePt t="36931" x="6261100" y="6338888"/>
          <p14:tracePt t="36938" x="6245225" y="6338888"/>
          <p14:tracePt t="36942" x="6219825" y="6338888"/>
          <p14:tracePt t="36949" x="6202363" y="6338888"/>
          <p14:tracePt t="36958" x="6176963" y="6338888"/>
          <p14:tracePt t="36970" x="6159500" y="6338888"/>
          <p14:tracePt t="36980" x="6134100" y="6338888"/>
          <p14:tracePt t="36987" x="6116638" y="6338888"/>
          <p14:tracePt t="36993" x="6091238" y="6338888"/>
          <p14:tracePt t="36997" x="6075363" y="6338888"/>
          <p14:tracePt t="37004" x="6049963" y="6338888"/>
          <p14:tracePt t="37008" x="6032500" y="6338888"/>
          <p14:tracePt t="37011" x="6007100" y="6338888"/>
          <p14:tracePt t="37018" x="5989638" y="6338888"/>
          <p14:tracePt t="37022" x="5964238" y="6338888"/>
          <p14:tracePt t="37027" x="5946775" y="6338888"/>
          <p14:tracePt t="37032" x="5921375" y="6338888"/>
          <p14:tracePt t="37037" x="5905500" y="6338888"/>
          <p14:tracePt t="37040" x="5880100" y="6338888"/>
          <p14:tracePt t="37044" x="5862638" y="6338888"/>
          <p14:tracePt t="37047" x="5837238" y="6338888"/>
          <p14:tracePt t="37052" x="5819775" y="6338888"/>
          <p14:tracePt t="37055" x="5794375" y="6338888"/>
          <p14:tracePt t="37058" x="5776913" y="6338888"/>
          <p14:tracePt t="37061" x="5751513" y="6338888"/>
          <p14:tracePt t="37064" x="5735638" y="6338888"/>
          <p14:tracePt t="37069" x="5708650" y="6338888"/>
          <p14:tracePt t="37071" x="5692775" y="6338888"/>
          <p14:tracePt t="37073" x="5667375" y="6338888"/>
          <p14:tracePt t="37076" x="5649913" y="6338888"/>
          <p14:tracePt t="37078" x="5624513" y="6338888"/>
          <p14:tracePt t="37081" x="5607050" y="6338888"/>
          <p14:tracePt t="37085" x="5581650" y="6338888"/>
          <p14:tracePt t="37087" x="5565775" y="6323013"/>
          <p14:tracePt t="37090" x="5538788" y="6323013"/>
          <p14:tracePt t="37094" x="5522913" y="6323013"/>
          <p14:tracePt t="37098" x="5497513" y="6323013"/>
          <p14:tracePt t="37104" x="5480050" y="6323013"/>
          <p14:tracePt t="37134" x="5454650" y="6323013"/>
          <p14:tracePt t="37139" x="5437188" y="6323013"/>
          <p14:tracePt t="37143" x="5437188" y="6305550"/>
          <p14:tracePt t="37143" x="5411788" y="6305550"/>
          <p14:tracePt t="37149" x="5394325" y="6305550"/>
          <p14:tracePt t="37154" x="5368925" y="6305550"/>
          <p14:tracePt t="37160" x="5353050" y="6305550"/>
          <p14:tracePt t="37168" x="5327650" y="6305550"/>
          <p14:tracePt t="37172" x="5310188" y="6305550"/>
          <p14:tracePt t="37174" x="5310188" y="6280150"/>
          <p14:tracePt t="37178" x="5284788" y="6280150"/>
          <p14:tracePt t="37185" x="5267325" y="6280150"/>
          <p14:tracePt t="37188" x="5241925" y="6280150"/>
          <p14:tracePt t="37192" x="5224463" y="6280150"/>
          <p14:tracePt t="37197" x="5199063" y="6280150"/>
          <p14:tracePt t="37204" x="5183188" y="6280150"/>
          <p14:tracePt t="37207" x="5157788" y="6280150"/>
          <p14:tracePt t="37213" x="5140325" y="6280150"/>
          <p14:tracePt t="37219" x="5114925" y="6280150"/>
          <p14:tracePt t="37221" x="5114925" y="6262688"/>
          <p14:tracePt t="37224" x="5097463" y="6262688"/>
          <p14:tracePt t="37231" x="5072063" y="6262688"/>
          <p14:tracePt t="37240" x="5054600" y="6262688"/>
          <p14:tracePt t="37270" x="5029200" y="6262688"/>
          <p14:tracePt t="37326" x="5029200" y="6237288"/>
          <p14:tracePt t="37329" x="5013325" y="6237288"/>
          <p14:tracePt t="37487" x="5029200" y="6237288"/>
          <p14:tracePt t="37495" x="5046663" y="6237288"/>
          <p14:tracePt t="37502" x="5072063" y="6237288"/>
          <p14:tracePt t="37506" x="5089525" y="6237288"/>
          <p14:tracePt t="37511" x="5114925" y="6237288"/>
          <p14:tracePt t="37515" x="5132388" y="6237288"/>
          <p14:tracePt t="37520" x="5157788" y="6237288"/>
          <p14:tracePt t="37523" x="5173663" y="6237288"/>
          <p14:tracePt t="37528" x="5199063" y="6254750"/>
          <p14:tracePt t="37535" x="5216525" y="6254750"/>
          <p14:tracePt t="37538" x="5241925" y="6254750"/>
          <p14:tracePt t="37544" x="5259388" y="6254750"/>
          <p14:tracePt t="37552" x="5284788" y="6254750"/>
          <p14:tracePt t="37557" x="5302250" y="6254750"/>
          <p14:tracePt t="37564" x="5327650" y="6254750"/>
          <p14:tracePt t="37571" x="5343525" y="6280150"/>
          <p14:tracePt t="37577" x="5368925" y="6280150"/>
          <p14:tracePt t="37585" x="5386388" y="6280150"/>
          <p14:tracePt t="37590" x="5411788" y="6280150"/>
          <p14:tracePt t="37596" x="5429250" y="6280150"/>
          <p14:tracePt t="37604" x="5454650" y="6280150"/>
          <p14:tracePt t="37609" x="5472113" y="6280150"/>
          <p14:tracePt t="37614" x="5497513" y="6280150"/>
          <p14:tracePt t="37620" x="5513388" y="6280150"/>
          <p14:tracePt t="37625" x="5538788" y="6280150"/>
          <p14:tracePt t="37628" x="5556250" y="6280150"/>
          <p14:tracePt t="37634" x="5581650" y="6280150"/>
          <p14:tracePt t="37637" x="5599113" y="6280150"/>
          <p14:tracePt t="37640" x="5624513" y="6280150"/>
          <p14:tracePt t="37643" x="5641975" y="6280150"/>
          <p14:tracePt t="37646" x="5667375" y="6280150"/>
          <p14:tracePt t="37651" x="5683250" y="6280150"/>
          <p14:tracePt t="37654" x="5708650" y="6280150"/>
          <p14:tracePt t="37657" x="5726113" y="6280150"/>
          <p14:tracePt t="37660" x="5751513" y="6280150"/>
          <p14:tracePt t="37665" x="5768975" y="6280150"/>
          <p14:tracePt t="37670" x="5794375" y="6280150"/>
          <p14:tracePt t="37672" x="5811838" y="6280150"/>
          <p14:tracePt t="37676" x="5837238" y="6280150"/>
          <p14:tracePt t="37680" x="5853113" y="6280150"/>
          <p14:tracePt t="37686" x="5880100" y="6280150"/>
          <p14:tracePt t="37689" x="5895975" y="6280150"/>
          <p14:tracePt t="37694" x="5921375" y="6280150"/>
          <p14:tracePt t="37699" x="5938838" y="6280150"/>
          <p14:tracePt t="37706" x="5964238" y="6280150"/>
          <p14:tracePt t="37714" x="5981700" y="6280150"/>
          <p14:tracePt t="37726" x="6007100" y="6280150"/>
          <p14:tracePt t="37738" x="6024563" y="6280150"/>
          <p14:tracePt t="37745" x="6049963" y="6280150"/>
          <p14:tracePt t="37753" x="6065838" y="6280150"/>
          <p14:tracePt t="37757" x="6091238" y="6280150"/>
          <p14:tracePt t="37757" x="6091238" y="6262688"/>
          <p14:tracePt t="37761" x="6108700" y="6262688"/>
          <p14:tracePt t="37765" x="6134100" y="6262688"/>
          <p14:tracePt t="37770" x="6151563" y="6262688"/>
          <p14:tracePt t="37773" x="6176963" y="6262688"/>
          <p14:tracePt t="37776" x="6194425" y="6262688"/>
          <p14:tracePt t="37779" x="6219825" y="6262688"/>
          <p14:tracePt t="37785" x="6235700" y="6262688"/>
          <p14:tracePt t="37787" x="6261100" y="6262688"/>
          <p14:tracePt t="37788" x="6278563" y="6262688"/>
          <p14:tracePt t="37793" x="6303963" y="6262688"/>
          <p14:tracePt t="37797" x="6321425" y="6262688"/>
          <p14:tracePt t="37802" x="6346825" y="6262688"/>
          <p14:tracePt t="37805" x="6364288" y="6262688"/>
          <p14:tracePt t="37808" x="6389688" y="6262688"/>
          <p14:tracePt t="37814" x="6405563" y="6262688"/>
          <p14:tracePt t="37820" x="6430963" y="6262688"/>
          <p14:tracePt t="37827" x="6448425" y="6262688"/>
          <p14:tracePt t="37839" x="6473825" y="6262688"/>
          <p14:tracePt t="37848" x="6491288" y="6262688"/>
          <p14:tracePt t="37858" x="6516688" y="6262688"/>
          <p14:tracePt t="37870" x="6534150" y="6262688"/>
          <p14:tracePt t="37879" x="6559550" y="6262688"/>
          <p14:tracePt t="37886" x="6575425" y="6262688"/>
          <p14:tracePt t="37892" x="6600825" y="6262688"/>
          <p14:tracePt t="37898" x="6618288" y="6262688"/>
          <p14:tracePt t="37904" x="6643688" y="6262688"/>
          <p14:tracePt t="37909" x="6661150" y="6262688"/>
          <p14:tracePt t="37916" x="6686550" y="6262688"/>
          <p14:tracePt t="37926" x="6704013" y="6262688"/>
          <p14:tracePt t="37938" x="6729413" y="6262688"/>
          <p14:tracePt t="37954" x="6745288" y="6262688"/>
          <p14:tracePt t="37961" x="6770688" y="6262688"/>
          <p14:tracePt t="37970" x="6788150" y="6262688"/>
          <p14:tracePt t="37975" x="6813550" y="6262688"/>
          <p14:tracePt t="37982" x="6831013" y="6262688"/>
          <p14:tracePt t="37987" x="6856413" y="6262688"/>
          <p14:tracePt t="37989" x="6856413" y="6280150"/>
          <p14:tracePt t="37993" x="6873875" y="6280150"/>
          <p14:tracePt t="37997" x="6899275" y="6280150"/>
          <p14:tracePt t="38002" x="6915150" y="6280150"/>
          <p14:tracePt t="38005" x="6942138" y="6280150"/>
          <p14:tracePt t="38009" x="6958013" y="6280150"/>
          <p14:tracePt t="38012" x="6983413" y="6280150"/>
          <p14:tracePt t="38018" x="7000875" y="6280150"/>
          <p14:tracePt t="38020" x="7026275" y="6280150"/>
          <p14:tracePt t="38023" x="7043738" y="6280150"/>
          <p14:tracePt t="38026" x="7069138" y="6280150"/>
          <p14:tracePt t="38029" x="7069138" y="6297613"/>
          <p14:tracePt t="38030" x="7085013" y="6297613"/>
          <p14:tracePt t="38034" x="7112000" y="6297613"/>
          <p14:tracePt t="38038" x="7127875" y="6297613"/>
          <p14:tracePt t="38041" x="7153275" y="6297613"/>
          <p14:tracePt t="38044" x="7170738" y="6297613"/>
          <p14:tracePt t="38048" x="7196138" y="6297613"/>
          <p14:tracePt t="38053" x="7213600" y="6297613"/>
          <p14:tracePt t="38057" x="7239000" y="6297613"/>
          <p14:tracePt t="38062" x="7256463" y="6297613"/>
          <p14:tracePt t="38068" x="7281863" y="6297613"/>
          <p14:tracePt t="38073" x="7297738" y="6297613"/>
          <p14:tracePt t="38081" x="7323138" y="6297613"/>
          <p14:tracePt t="38088" x="7340600" y="6297613"/>
          <p14:tracePt t="38098" x="7366000" y="6297613"/>
          <p14:tracePt t="38110" x="7383463" y="6297613"/>
          <p14:tracePt t="38261" x="7408863" y="6297613"/>
          <p14:tracePt t="38520" x="7408863" y="6323013"/>
          <p14:tracePt t="38720" x="7391400" y="6323013"/>
          <p14:tracePt t="39070" x="7391400" y="6305550"/>
          <p14:tracePt t="39080" x="7366000" y="6305550"/>
          <p14:tracePt t="39083" x="7366000" y="6280150"/>
          <p14:tracePt t="39097" x="7366000" y="6262688"/>
          <p14:tracePt t="39101" x="7348538" y="6262688"/>
          <p14:tracePt t="39108" x="7348538" y="6237288"/>
          <p14:tracePt t="39114" x="7323138" y="6237288"/>
          <p14:tracePt t="39121" x="7323138" y="6221413"/>
          <p14:tracePt t="39123" x="7307263" y="6221413"/>
          <p14:tracePt t="39130" x="7307263" y="6194425"/>
          <p14:tracePt t="39131" x="7281863" y="6194425"/>
          <p14:tracePt t="39139" x="7264400" y="6194425"/>
          <p14:tracePt t="39141" x="7264400" y="6178550"/>
          <p14:tracePt t="39148" x="7239000" y="6178550"/>
          <p14:tracePt t="39154" x="7239000" y="6153150"/>
          <p14:tracePt t="39159" x="7221538" y="6153150"/>
          <p14:tracePt t="39165" x="7221538" y="6135688"/>
          <p14:tracePt t="39169" x="7196138" y="6135688"/>
          <p14:tracePt t="39175" x="7196138" y="6110288"/>
          <p14:tracePt t="39176" x="7178675" y="6110288"/>
          <p14:tracePt t="39184" x="7153275" y="6110288"/>
          <p14:tracePt t="39187" x="7153275" y="6092825"/>
          <p14:tracePt t="39192" x="7137400" y="6092825"/>
          <p14:tracePt t="39195" x="7137400" y="6067425"/>
          <p14:tracePt t="39201" x="7112000" y="6067425"/>
          <p14:tracePt t="39207" x="7094538" y="6049963"/>
          <p14:tracePt t="39215" x="7069138" y="6049963"/>
          <p14:tracePt t="39221" x="7051675" y="6024563"/>
          <p14:tracePt t="39228" x="7026275" y="6024563"/>
          <p14:tracePt t="39239" x="7008813" y="6024563"/>
          <p14:tracePt t="39245" x="6983413" y="6024563"/>
          <p14:tracePt t="39246" x="6983413" y="6008688"/>
          <p14:tracePt t="39252" x="6967538" y="6008688"/>
          <p14:tracePt t="39255" x="6942138" y="6008688"/>
          <p14:tracePt t="39261" x="6924675" y="6008688"/>
          <p14:tracePt t="39263" x="6924675" y="5983288"/>
          <p14:tracePt t="39265" x="6899275" y="5983288"/>
          <p14:tracePt t="39270" x="6881813" y="5983288"/>
          <p14:tracePt t="39274" x="6856413" y="5983288"/>
          <p14:tracePt t="39278" x="6838950" y="5983288"/>
          <p14:tracePt t="39282" x="6813550" y="5983288"/>
          <p14:tracePt t="39287" x="6797675" y="5983288"/>
          <p14:tracePt t="39290" x="6770688" y="5983288"/>
          <p14:tracePt t="39292" x="6770688" y="5965825"/>
          <p14:tracePt t="39295" x="6754813" y="5965825"/>
          <p14:tracePt t="39306" x="6729413" y="5965825"/>
          <p14:tracePt t="39312" x="6711950" y="5965825"/>
          <p14:tracePt t="39320" x="6686550" y="5965825"/>
          <p14:tracePt t="39403" x="6669088" y="5965825"/>
          <p14:tracePt t="39428" x="6643688" y="5965825"/>
          <p14:tracePt t="39438" x="6626225" y="5965825"/>
          <p14:tracePt t="39449" x="6600825" y="5965825"/>
          <p14:tracePt t="39460" x="6584950" y="5965825"/>
          <p14:tracePt t="39473" x="6559550" y="5965825"/>
          <p14:tracePt t="39476" x="6559550" y="5983288"/>
          <p14:tracePt t="39506" x="6542088" y="5983288"/>
          <p14:tracePt t="39512" x="6542088" y="5999163"/>
          <p14:tracePt t="39535" x="6542088" y="6024563"/>
          <p14:tracePt t="39559" x="6542088" y="6042025"/>
          <p14:tracePt t="39581" x="6542088" y="6067425"/>
          <p14:tracePt t="39583" x="6559550" y="6067425"/>
          <p14:tracePt t="39595" x="6575425" y="6084888"/>
          <p14:tracePt t="39605" x="6600825" y="6084888"/>
          <p14:tracePt t="39610" x="6600825" y="6110288"/>
          <p14:tracePt t="39615" x="6618288" y="6110288"/>
          <p14:tracePt t="39625" x="6643688" y="6110288"/>
          <p14:tracePt t="39634" x="6661150" y="6110288"/>
          <p14:tracePt t="39637" x="6661150" y="6127750"/>
          <p14:tracePt t="39641" x="6686550" y="6127750"/>
          <p14:tracePt t="39647" x="6704013" y="6127750"/>
          <p14:tracePt t="39654" x="6729413" y="6127750"/>
          <p14:tracePt t="39658" x="6745288" y="6127750"/>
          <p14:tracePt t="39665" x="6770688" y="6127750"/>
          <p14:tracePt t="39670" x="6788150" y="6127750"/>
          <p14:tracePt t="39675" x="6813550" y="6127750"/>
          <p14:tracePt t="39680" x="6831013" y="6127750"/>
          <p14:tracePt t="39687" x="6856413" y="6127750"/>
          <p14:tracePt t="39690" x="6873875" y="6127750"/>
          <p14:tracePt t="39694" x="6899275" y="6127750"/>
          <p14:tracePt t="39699" x="6915150" y="6127750"/>
          <p14:tracePt t="39704" x="6942138" y="6127750"/>
          <p14:tracePt t="39709" x="6958013" y="6127750"/>
          <p14:tracePt t="39714" x="6983413" y="6110288"/>
          <p14:tracePt t="39721" x="7000875" y="6110288"/>
          <p14:tracePt t="39723" x="7026275" y="6110288"/>
          <p14:tracePt t="39729" x="7043738" y="6110288"/>
          <p14:tracePt t="39735" x="7043738" y="6092825"/>
          <p14:tracePt t="39737" x="7069138" y="6092825"/>
          <p14:tracePt t="39743" x="7085013" y="6092825"/>
          <p14:tracePt t="39754" x="7112000" y="6092825"/>
          <p14:tracePt t="39758" x="7112000" y="6067425"/>
          <p14:tracePt t="39769" x="7127875" y="6067425"/>
          <p14:tracePt t="39804" x="7153275" y="6067425"/>
          <p14:tracePt t="39821" x="7153275" y="6049963"/>
          <p14:tracePt t="39891" x="7170738" y="6049963"/>
          <p14:tracePt t="39915" x="7170738" y="6024563"/>
          <p14:tracePt t="49464" x="7170738" y="6008688"/>
          <p14:tracePt t="49469" x="7170738" y="5983288"/>
          <p14:tracePt t="49475" x="7170738" y="5965825"/>
          <p14:tracePt t="49493" x="7170738" y="5940425"/>
          <p14:tracePt t="49502" x="7170738" y="5922963"/>
          <p14:tracePt t="49509" x="7170738" y="5897563"/>
          <p14:tracePt t="49512" x="7153275" y="5897563"/>
          <p14:tracePt t="49518" x="7153275" y="5880100"/>
          <p14:tracePt t="49524" x="7137400" y="5880100"/>
          <p14:tracePt t="49525" x="7137400" y="5854700"/>
          <p14:tracePt t="49532" x="7137400" y="5838825"/>
          <p14:tracePt t="49535" x="7112000" y="5838825"/>
          <p14:tracePt t="49539" x="7112000" y="5813425"/>
          <p14:tracePt t="49542" x="7094538" y="5813425"/>
          <p14:tracePt t="49545" x="7094538" y="5795963"/>
          <p14:tracePt t="49548" x="7069138" y="5795963"/>
          <p14:tracePt t="49553" x="7069138" y="5770563"/>
          <p14:tracePt t="49554" x="7051675" y="5770563"/>
          <p14:tracePt t="49556" x="7051675" y="5753100"/>
          <p14:tracePt t="49557" x="7026275" y="5753100"/>
          <p14:tracePt t="49560" x="7026275" y="5727700"/>
          <p14:tracePt t="49561" x="7008813" y="5727700"/>
          <p14:tracePt t="49564" x="6983413" y="5710238"/>
          <p14:tracePt t="49569" x="6967538" y="5684838"/>
          <p14:tracePt t="49571" x="6942138" y="5684838"/>
          <p14:tracePt t="49571" x="6942138" y="5668963"/>
          <p14:tracePt t="49573" x="6924675" y="5668963"/>
          <p14:tracePt t="49576" x="6899275" y="5641975"/>
          <p14:tracePt t="49578" x="6881813" y="5641975"/>
          <p14:tracePt t="49580" x="6881813" y="5626100"/>
          <p14:tracePt t="49580" x="6856413" y="5626100"/>
          <p14:tracePt t="49585" x="6838950" y="5600700"/>
          <p14:tracePt t="49587" x="6813550" y="5600700"/>
          <p14:tracePt t="49588" x="6797675" y="5583238"/>
          <p14:tracePt t="49589" x="6770688" y="5583238"/>
          <p14:tracePt t="49591" x="6754813" y="5557838"/>
          <p14:tracePt t="49594" x="6729413" y="5557838"/>
          <p14:tracePt t="49595" x="6729413" y="5540375"/>
          <p14:tracePt t="49596" x="6711950" y="5540375"/>
          <p14:tracePt t="49598" x="6686550" y="5514975"/>
          <p14:tracePt t="49603" x="6643688" y="5497513"/>
          <p14:tracePt t="49604" x="6626225" y="5497513"/>
          <p14:tracePt t="49605" x="6600825" y="5472113"/>
          <p14:tracePt t="49607" x="6584950" y="5472113"/>
          <p14:tracePt t="49608" x="6584950" y="5456238"/>
          <p14:tracePt t="49609" x="6559550" y="5456238"/>
          <p14:tracePt t="49609" x="6542088" y="5456238"/>
          <p14:tracePt t="49612" x="6516688" y="5430838"/>
          <p14:tracePt t="49614" x="6499225" y="5430838"/>
          <p14:tracePt t="49614" x="6499225" y="5413375"/>
          <p14:tracePt t="49618" x="6456363" y="5413375"/>
          <p14:tracePt t="49621" x="6389688" y="5370513"/>
          <p14:tracePt t="49621" x="6372225" y="5370513"/>
          <p14:tracePt t="49623" x="6372225" y="5345113"/>
          <p14:tracePt t="49624" x="6346825" y="5345113"/>
          <p14:tracePt t="49625" x="6329363" y="5345113"/>
          <p14:tracePt t="49625" x="6303963" y="5327650"/>
          <p14:tracePt t="49627" x="6286500" y="5327650"/>
          <p14:tracePt t="49629" x="6261100" y="5302250"/>
          <p14:tracePt t="49630" x="6245225" y="5302250"/>
          <p14:tracePt t="49631" x="6219825" y="5302250"/>
          <p14:tracePt t="49631" x="6202363" y="5286375"/>
          <p14:tracePt t="49636" x="6134100" y="5260975"/>
          <p14:tracePt t="49638" x="6091238" y="5243513"/>
          <p14:tracePt t="49639" x="6075363" y="5243513"/>
          <p14:tracePt t="49639" x="6049963" y="5243513"/>
          <p14:tracePt t="49641" x="6032500" y="5218113"/>
          <p14:tracePt t="49643" x="6007100" y="5218113"/>
          <p14:tracePt t="49644" x="5989638" y="5200650"/>
          <p14:tracePt t="49645" x="5964238" y="5200650"/>
          <p14:tracePt t="49646" x="5946775" y="5200650"/>
          <p14:tracePt t="49646" x="5921375" y="5175250"/>
          <p14:tracePt t="49648" x="5905500" y="5175250"/>
          <p14:tracePt t="49654" x="5794375" y="5132388"/>
          <p14:tracePt t="49655" x="5776913" y="5116513"/>
          <p14:tracePt t="49658" x="5735638" y="5116513"/>
          <p14:tracePt t="49660" x="5708650" y="5091113"/>
          <p14:tracePt t="49661" x="5692775" y="5091113"/>
          <p14:tracePt t="49661" x="5667375" y="5091113"/>
          <p14:tracePt t="49662" x="5649913" y="5073650"/>
          <p14:tracePt t="49664" x="5624513" y="5073650"/>
          <p14:tracePt t="49666" x="5607050" y="5073650"/>
          <p14:tracePt t="49670" x="5565775" y="5048250"/>
          <p14:tracePt t="49671" x="5522913" y="5030788"/>
          <p14:tracePt t="49671" x="5497513" y="5030788"/>
          <p14:tracePt t="49673" x="5480050" y="5005388"/>
          <p14:tracePt t="49674" x="5454650" y="5005388"/>
          <p14:tracePt t="49675" x="5437188" y="5005388"/>
          <p14:tracePt t="49677" x="5411788" y="4987925"/>
          <p14:tracePt t="49677" x="5394325" y="4987925"/>
          <p14:tracePt t="49679" x="5368925" y="4987925"/>
          <p14:tracePt t="49680" x="5353050" y="4962525"/>
          <p14:tracePt t="49681" x="5327650" y="4962525"/>
          <p14:tracePt t="49681" x="5310188" y="4962525"/>
          <p14:tracePt t="49684" x="5284788" y="4946650"/>
          <p14:tracePt t="49687" x="5199063" y="4919663"/>
          <p14:tracePt t="49688" x="5183188" y="4919663"/>
          <p14:tracePt t="49690" x="5157788" y="4903788"/>
          <p14:tracePt t="49692" x="5140325" y="4903788"/>
          <p14:tracePt t="49693" x="5114925" y="4903788"/>
          <p14:tracePt t="49694" x="5097463" y="4878388"/>
          <p14:tracePt t="49694" x="5072063" y="4878388"/>
          <p14:tracePt t="49696" x="5054600" y="4878388"/>
          <p14:tracePt t="49696" x="5029200" y="4860925"/>
          <p14:tracePt t="49698" x="5013325" y="4860925"/>
          <p14:tracePt t="49698" x="4987925" y="4860925"/>
          <p14:tracePt t="49701" x="4970463" y="4835525"/>
          <p14:tracePt t="49704" x="4884738" y="4818063"/>
          <p14:tracePt t="49704" x="4859338" y="4818063"/>
          <p14:tracePt t="49705" x="4843463" y="4818063"/>
          <p14:tracePt t="49708" x="4800600" y="4792663"/>
          <p14:tracePt t="49708" x="4775200" y="4792663"/>
          <p14:tracePt t="49709" x="4757738" y="4775200"/>
          <p14:tracePt t="49710" x="4732338" y="4775200"/>
          <p14:tracePt t="49712" x="4714875" y="4775200"/>
          <p14:tracePt t="49713" x="4689475" y="4775200"/>
          <p14:tracePt t="49714" x="4673600" y="4749800"/>
          <p14:tracePt t="49716" x="4646613" y="4749800"/>
          <p14:tracePt t="49720" x="4562475" y="4733925"/>
          <p14:tracePt t="49721" x="4545013" y="4733925"/>
          <p14:tracePt t="49721" x="4519613" y="4708525"/>
          <p14:tracePt t="49724" x="4503738" y="4708525"/>
          <p14:tracePt t="49725" x="4460875" y="4708525"/>
          <p14:tracePt t="49726" x="4435475" y="4691063"/>
          <p14:tracePt t="49728" x="4418013" y="4691063"/>
          <p14:tracePt t="49729" x="4392613" y="4691063"/>
          <p14:tracePt t="49730" x="4375150" y="4665663"/>
          <p14:tracePt t="49731" x="4349750" y="4665663"/>
          <p14:tracePt t="49732" x="4332288" y="4665663"/>
          <p14:tracePt t="49736" x="4265613" y="4648200"/>
          <p14:tracePt t="49737" x="4222750" y="4622800"/>
          <p14:tracePt t="49739" x="4205288" y="4622800"/>
          <p14:tracePt t="49741" x="4162425" y="4622800"/>
          <p14:tracePt t="49741" x="4162425" y="4605338"/>
          <p14:tracePt t="49742" x="4137025" y="4605338"/>
          <p14:tracePt t="49745" x="4121150" y="4605338"/>
          <p14:tracePt t="49746" x="4095750" y="4605338"/>
          <p14:tracePt t="49746" x="4078288" y="4579938"/>
          <p14:tracePt t="49748" x="4052888" y="4579938"/>
          <p14:tracePt t="49748" x="4035425" y="4579938"/>
          <p14:tracePt t="49753" x="3992563" y="4579938"/>
          <p14:tracePt t="49754" x="3951288" y="4564063"/>
          <p14:tracePt t="49754" x="3925888" y="4564063"/>
          <p14:tracePt t="49757" x="3908425" y="4538663"/>
          <p14:tracePt t="49758" x="3883025" y="4538663"/>
          <p14:tracePt t="49758" x="3865563" y="4538663"/>
          <p14:tracePt t="49760" x="3840163" y="4538663"/>
          <p14:tracePt t="49762" x="3822700" y="4538663"/>
          <p14:tracePt t="49770" x="3781425" y="4538663"/>
          <p14:tracePt t="49770" x="3738563" y="4538663"/>
          <p14:tracePt t="49772" x="3713163" y="4538663"/>
          <p14:tracePt t="49774" x="3713163" y="4521200"/>
          <p14:tracePt t="49775" x="3695700" y="4521200"/>
          <p14:tracePt t="49777" x="3670300" y="4521200"/>
          <p14:tracePt t="49825" x="3652838" y="4521200"/>
          <p14:tracePt t="49885" x="3627438" y="4521200"/>
          <p14:tracePt t="49891" x="3611563" y="4495800"/>
          <p14:tracePt t="49898" x="3586163" y="4495800"/>
          <p14:tracePt t="49904" x="3568700" y="4495800"/>
          <p14:tracePt t="49909" x="3543300" y="4495800"/>
          <p14:tracePt t="49912" x="3543300" y="4478338"/>
          <p14:tracePt t="49912" x="3525838" y="4478338"/>
          <p14:tracePt t="49919" x="3500438" y="4478338"/>
          <p14:tracePt t="49921" x="3482975" y="4478338"/>
          <p14:tracePt t="49925" x="3457575" y="4478338"/>
          <p14:tracePt t="49927" x="3457575" y="4452938"/>
          <p14:tracePt t="49928" x="3441700" y="4452938"/>
          <p14:tracePt t="49932" x="3414713" y="4452938"/>
          <p14:tracePt t="49937" x="3398838" y="4435475"/>
          <p14:tracePt t="49938" x="3373438" y="4435475"/>
          <p14:tracePt t="49941" x="3355975" y="4435475"/>
          <p14:tracePt t="49943" x="3330575" y="4435475"/>
          <p14:tracePt t="49945" x="3330575" y="4410075"/>
          <p14:tracePt t="49946" x="3313113" y="4410075"/>
          <p14:tracePt t="49948" x="3287713" y="4410075"/>
          <p14:tracePt t="49953" x="3244850" y="4394200"/>
          <p14:tracePt t="49954" x="3228975" y="4368800"/>
          <p14:tracePt t="49957" x="3203575" y="4368800"/>
          <p14:tracePt t="49960" x="3186113" y="4368800"/>
          <p14:tracePt t="49961" x="3186113" y="4351338"/>
          <p14:tracePt t="49962" x="3160713" y="4351338"/>
          <p14:tracePt t="49964" x="3143250" y="4351338"/>
          <p14:tracePt t="49964" x="3143250" y="4325938"/>
          <p14:tracePt t="49968" x="3117850" y="4325938"/>
          <p14:tracePt t="49970" x="3100388" y="4308475"/>
          <p14:tracePt t="49971" x="3074988" y="4308475"/>
          <p14:tracePt t="49973" x="3059113" y="4308475"/>
          <p14:tracePt t="49975" x="3059113" y="4283075"/>
          <p14:tracePt t="49975" x="3033713" y="4283075"/>
          <p14:tracePt t="49978" x="3016250" y="4283075"/>
          <p14:tracePt t="49980" x="3016250" y="4265613"/>
          <p14:tracePt t="49981" x="2990850" y="4265613"/>
          <p14:tracePt t="49985" x="2973388" y="4240213"/>
          <p14:tracePt t="49988" x="2947988" y="4224338"/>
          <p14:tracePt t="49988" x="2930525" y="4224338"/>
          <p14:tracePt t="49991" x="2905125" y="4197350"/>
          <p14:tracePt t="49994" x="2889250" y="4197350"/>
          <p14:tracePt t="49995" x="2889250" y="4181475"/>
          <p14:tracePt t="49996" x="2863850" y="4181475"/>
          <p14:tracePt t="49998" x="2863850" y="4156075"/>
          <p14:tracePt t="49998" x="2846388" y="4156075"/>
          <p14:tracePt t="50002" x="2820988" y="4138613"/>
          <p14:tracePt t="50003" x="2803525" y="4113213"/>
          <p14:tracePt t="50004" x="2778125" y="4113213"/>
          <p14:tracePt t="50007" x="2760663" y="4095750"/>
          <p14:tracePt t="50007" x="2760663" y="4070350"/>
          <p14:tracePt t="50013" x="2735263" y="4052888"/>
          <p14:tracePt t="50013" x="2719388" y="4052888"/>
          <p14:tracePt t="50018" x="2693988" y="4027488"/>
          <p14:tracePt t="50020" x="2676525" y="4011613"/>
          <p14:tracePt t="50020" x="2651125" y="3986213"/>
          <p14:tracePt t="50021" x="2633663" y="3986213"/>
          <p14:tracePt t="50024" x="2608263" y="3968750"/>
          <p14:tracePt t="50025" x="2590800" y="3968750"/>
          <p14:tracePt t="50025" x="2590800" y="3943350"/>
          <p14:tracePt t="50027" x="2565400" y="3943350"/>
          <p14:tracePt t="50029" x="2549525" y="3925888"/>
          <p14:tracePt t="50031" x="2524125" y="3925888"/>
          <p14:tracePt t="50031" x="2524125" y="3900488"/>
          <p14:tracePt t="50037" x="2463800" y="3857625"/>
          <p14:tracePt t="50038" x="2438400" y="3841750"/>
          <p14:tracePt t="50041" x="2420938" y="3816350"/>
          <p14:tracePt t="50041" x="2395538" y="3816350"/>
          <p14:tracePt t="50044" x="2379663" y="3798888"/>
          <p14:tracePt t="50046" x="2352675" y="3773488"/>
          <p14:tracePt t="50046" x="2336800" y="3773488"/>
          <p14:tracePt t="50048" x="2336800" y="3756025"/>
          <p14:tracePt t="50048" x="2311400" y="3756025"/>
          <p14:tracePt t="50053" x="2268538" y="3730625"/>
          <p14:tracePt t="50054" x="2251075" y="3713163"/>
          <p14:tracePt t="50054" x="2251075" y="3687763"/>
          <p14:tracePt t="50056" x="2208213" y="3687763"/>
          <p14:tracePt t="50058" x="2182813" y="3671888"/>
          <p14:tracePt t="50060" x="2166938" y="3646488"/>
          <p14:tracePt t="50060" x="2141538" y="3646488"/>
          <p14:tracePt t="50062" x="2124075" y="3629025"/>
          <p14:tracePt t="50065" x="2098675" y="3603625"/>
          <p14:tracePt t="50070" x="2012950" y="3560763"/>
          <p14:tracePt t="50070" x="1997075" y="3560763"/>
          <p14:tracePt t="50072" x="1997075" y="3543300"/>
          <p14:tracePt t="50073" x="1971675" y="3543300"/>
          <p14:tracePt t="50087" x="1928813" y="3517900"/>
          <p14:tracePt t="50087" x="1885950" y="3502025"/>
          <p14:tracePt t="50090" x="1868488" y="3475038"/>
          <p14:tracePt t="50092" x="1843088" y="3475038"/>
          <p14:tracePt t="50093" x="1827213" y="3459163"/>
          <p14:tracePt t="50094" x="1801813" y="3459163"/>
          <p14:tracePt t="50094" x="1801813" y="3433763"/>
          <p14:tracePt t="50096" x="1784350" y="3433763"/>
          <p14:tracePt t="50098" x="1758950" y="3416300"/>
          <p14:tracePt t="50103" x="1716088" y="3390900"/>
          <p14:tracePt t="50104" x="1698625" y="3373438"/>
          <p14:tracePt t="50106" x="1673225" y="3348038"/>
          <p14:tracePt t="50109" x="1657350" y="3348038"/>
          <p14:tracePt t="50111" x="1657350" y="3330575"/>
          <p14:tracePt t="50111" x="1631950" y="3330575"/>
          <p14:tracePt t="50114" x="1614488" y="3305175"/>
          <p14:tracePt t="50120" x="1571625" y="3263900"/>
          <p14:tracePt t="50121" x="1546225" y="3263900"/>
          <p14:tracePt t="50123" x="1546225" y="3246438"/>
          <p14:tracePt t="50123" x="1528763" y="3246438"/>
          <p14:tracePt t="50125" x="1528763" y="3221038"/>
          <p14:tracePt t="50126" x="1503363" y="3221038"/>
          <p14:tracePt t="50129" x="1487488" y="3203575"/>
          <p14:tracePt t="50131" x="1462088" y="3203575"/>
          <p14:tracePt t="50132" x="1462088" y="3178175"/>
          <p14:tracePt t="50135" x="1444625" y="3160713"/>
          <p14:tracePt t="50137" x="1419225" y="3135313"/>
          <p14:tracePt t="50137" x="1401763" y="3135313"/>
          <p14:tracePt t="50139" x="1401763" y="3119438"/>
          <p14:tracePt t="50141" x="1376363" y="3119438"/>
          <p14:tracePt t="50141" x="1376363" y="3094038"/>
          <p14:tracePt t="50142" x="1358900" y="3094038"/>
          <p14:tracePt t="50145" x="1358900" y="3076575"/>
          <p14:tracePt t="50155" x="1333500" y="3051175"/>
          <p14:tracePt t="50158" x="1317625" y="3033713"/>
          <p14:tracePt t="50161" x="1290638" y="3008313"/>
          <p14:tracePt t="50163" x="1274763" y="3008313"/>
          <p14:tracePt t="50163" x="1274763" y="2990850"/>
          <p14:tracePt t="50168" x="1249363" y="2965450"/>
          <p14:tracePt t="50170" x="1231900" y="2949575"/>
          <p14:tracePt t="50172" x="1206500" y="2922588"/>
          <p14:tracePt t="50175" x="1189038" y="2906713"/>
          <p14:tracePt t="50177" x="1163638" y="2906713"/>
          <p14:tracePt t="50178" x="1163638" y="2881313"/>
          <p14:tracePt t="50180" x="1147763" y="2863850"/>
          <p14:tracePt t="50185" x="1120775" y="2838450"/>
          <p14:tracePt t="50187" x="1104900" y="2820988"/>
          <p14:tracePt t="50188" x="1079500" y="2820988"/>
          <p14:tracePt t="50188" x="1079500" y="2795588"/>
          <p14:tracePt t="50191" x="1062038" y="2795588"/>
          <p14:tracePt t="50191" x="1062038" y="2778125"/>
          <p14:tracePt t="50194" x="1036638" y="2778125"/>
          <p14:tracePt t="50194" x="1036638" y="2752725"/>
          <p14:tracePt t="50197" x="1019175" y="2752725"/>
          <p14:tracePt t="50198" x="1019175" y="2736850"/>
          <p14:tracePt t="50204" x="976313" y="2693988"/>
          <p14:tracePt t="50204" x="950913" y="2693988"/>
          <p14:tracePt t="50206" x="935038" y="2668588"/>
          <p14:tracePt t="50210" x="909638" y="2651125"/>
          <p14:tracePt t="50212" x="892175" y="2651125"/>
          <p14:tracePt t="50213" x="892175" y="2625725"/>
          <p14:tracePt t="50215" x="866775" y="2625725"/>
          <p14:tracePt t="50229" x="849313" y="2625725"/>
          <p14:tracePt t="50230" x="849313" y="2608263"/>
          <p14:tracePt t="50232" x="823913" y="2608263"/>
          <p14:tracePt t="50235" x="806450" y="2582863"/>
          <p14:tracePt t="50237" x="781050" y="2566988"/>
          <p14:tracePt t="50240" x="781050" y="2541588"/>
          <p14:tracePt t="50240" x="765175" y="2541588"/>
          <p14:tracePt t="50244" x="739775" y="2524125"/>
          <p14:tracePt t="50248" x="722313" y="2498725"/>
          <p14:tracePt t="50254" x="696913" y="2481263"/>
          <p14:tracePt t="50255" x="696913" y="2455863"/>
          <p14:tracePt t="50256" x="679450" y="2455863"/>
          <p14:tracePt t="50259" x="679450" y="2438400"/>
          <p14:tracePt t="50261" x="654050" y="2438400"/>
          <p14:tracePt t="50262" x="654050" y="2413000"/>
          <p14:tracePt t="50265" x="636588" y="2413000"/>
          <p14:tracePt t="50266" x="636588" y="2397125"/>
          <p14:tracePt t="50270" x="611188" y="2371725"/>
          <p14:tracePt t="50272" x="611188" y="2354263"/>
          <p14:tracePt t="50274" x="595313" y="2354263"/>
          <p14:tracePt t="50276" x="595313" y="2328863"/>
          <p14:tracePt t="50279" x="569913" y="2328863"/>
          <p14:tracePt t="50281" x="569913" y="2311400"/>
          <p14:tracePt t="50287" x="552450" y="2286000"/>
          <p14:tracePt t="50290" x="552450" y="2268538"/>
          <p14:tracePt t="50294" x="527050" y="2268538"/>
          <p14:tracePt t="50294" x="527050" y="2243138"/>
          <p14:tracePt t="50301" x="527050" y="2227263"/>
          <p14:tracePt t="50304" x="509588" y="2227263"/>
          <p14:tracePt t="50305" x="509588" y="2200275"/>
          <p14:tracePt t="50310" x="509588" y="2184400"/>
          <p14:tracePt t="50313" x="484188" y="2184400"/>
          <p14:tracePt t="50315" x="484188" y="2159000"/>
          <p14:tracePt t="50320" x="484188" y="2141538"/>
          <p14:tracePt t="50323" x="466725" y="2141538"/>
          <p14:tracePt t="50323" x="466725" y="2116138"/>
          <p14:tracePt t="50329" x="466725" y="2098675"/>
          <p14:tracePt t="50337" x="441325" y="2073275"/>
          <p14:tracePt t="50341" x="441325" y="2055813"/>
          <p14:tracePt t="50347" x="441325" y="2030413"/>
          <p14:tracePt t="50356" x="441325" y="2014538"/>
          <p14:tracePt t="50363" x="441325" y="1989138"/>
          <p14:tracePt t="50370" x="425450" y="1971675"/>
          <p14:tracePt t="50375" x="425450" y="1946275"/>
          <p14:tracePt t="50380" x="425450" y="1928813"/>
          <p14:tracePt t="50387" x="425450" y="1903413"/>
          <p14:tracePt t="50389" x="425450" y="1885950"/>
          <p14:tracePt t="50392" x="400050" y="1885950"/>
          <p14:tracePt t="50394" x="400050" y="1860550"/>
          <p14:tracePt t="50398" x="400050" y="1844675"/>
          <p14:tracePt t="50403" x="400050" y="1819275"/>
          <p14:tracePt t="50405" x="400050" y="1801813"/>
          <p14:tracePt t="50409" x="382588" y="1776413"/>
          <p14:tracePt t="50412" x="382588" y="1758950"/>
          <p14:tracePt t="50415" x="382588" y="1733550"/>
          <p14:tracePt t="50418" x="382588" y="1716088"/>
          <p14:tracePt t="50421" x="357188" y="1690688"/>
          <p14:tracePt t="50421" x="357188" y="1674813"/>
          <p14:tracePt t="50425" x="357188" y="1649413"/>
          <p14:tracePt t="50428" x="357188" y="1631950"/>
          <p14:tracePt t="50430" x="357188" y="1606550"/>
          <p14:tracePt t="50430" x="339725" y="1606550"/>
          <p14:tracePt t="50435" x="339725" y="1589088"/>
          <p14:tracePt t="50437" x="339725" y="1563688"/>
          <p14:tracePt t="50438" x="339725" y="1546225"/>
          <p14:tracePt t="50440" x="314325" y="1520825"/>
          <p14:tracePt t="50443" x="314325" y="1504950"/>
          <p14:tracePt t="50445" x="314325" y="1477963"/>
          <p14:tracePt t="50447" x="296863" y="1477963"/>
          <p14:tracePt t="50448" x="296863" y="1462088"/>
          <p14:tracePt t="50451" x="296863" y="1436688"/>
          <p14:tracePt t="50454" x="271463" y="1419225"/>
          <p14:tracePt t="50456" x="271463" y="1393825"/>
          <p14:tracePt t="50459" x="271463" y="1376363"/>
          <p14:tracePt t="50461" x="255588" y="1376363"/>
          <p14:tracePt t="50462" x="255588" y="1350963"/>
          <p14:tracePt t="50464" x="255588" y="1333500"/>
          <p14:tracePt t="50468" x="255588" y="1308100"/>
          <p14:tracePt t="50470" x="230188" y="1292225"/>
          <p14:tracePt t="50472" x="230188" y="1266825"/>
          <p14:tracePt t="50475" x="230188" y="1249363"/>
          <p14:tracePt t="50477" x="230188" y="1223963"/>
          <p14:tracePt t="50479" x="212725" y="1223963"/>
          <p14:tracePt t="50479" x="212725" y="1206500"/>
          <p14:tracePt t="50485" x="212725" y="1181100"/>
          <p14:tracePt t="50487" x="212725" y="1163638"/>
          <p14:tracePt t="50487" x="212725" y="1138238"/>
          <p14:tracePt t="50489" x="187325" y="1138238"/>
          <p14:tracePt t="50490" x="187325" y="1122363"/>
          <p14:tracePt t="50493" x="187325" y="1096963"/>
          <p14:tracePt t="50496" x="169863" y="1096963"/>
          <p14:tracePt t="50496" x="169863" y="1079500"/>
          <p14:tracePt t="50502" x="169863" y="1054100"/>
          <p14:tracePt t="50504" x="144463" y="1036638"/>
          <p14:tracePt t="50506" x="144463" y="1011238"/>
          <p14:tracePt t="50509" x="144463" y="993775"/>
          <p14:tracePt t="50511" x="127000" y="968375"/>
          <p14:tracePt t="50514" x="127000" y="952500"/>
          <p14:tracePt t="50518" x="127000" y="925513"/>
          <p14:tracePt t="50520" x="101600" y="909638"/>
          <p14:tracePt t="50522" x="101600" y="884238"/>
          <p14:tracePt t="50525" x="101600" y="866775"/>
          <p14:tracePt t="50527" x="101600" y="841375"/>
          <p14:tracePt t="50528" x="85725" y="841375"/>
          <p14:tracePt t="50529" x="85725" y="823913"/>
          <p14:tracePt t="50532" x="85725" y="798513"/>
          <p14:tracePt t="50537" x="85725" y="781050"/>
          <p14:tracePt t="50537" x="58738" y="755650"/>
          <p14:tracePt t="50540" x="58738" y="739775"/>
          <p14:tracePt t="50543" x="58738" y="714375"/>
          <p14:tracePt t="50546" x="58738" y="696913"/>
          <p14:tracePt t="50548" x="58738" y="671513"/>
          <p14:tracePt t="50551" x="42863" y="654050"/>
          <p14:tracePt t="50554" x="42863" y="628650"/>
          <p14:tracePt t="50556" x="42863" y="611188"/>
          <p14:tracePt t="50559" x="42863" y="585788"/>
          <p14:tracePt t="50560" x="17463" y="585788"/>
          <p14:tracePt t="50561" x="17463" y="569913"/>
          <p14:tracePt t="50564" x="17463" y="544513"/>
          <p14:tracePt t="50569" x="17463" y="527050"/>
          <p14:tracePt t="50570" x="0" y="501650"/>
          <p14:tracePt t="50572" x="0" y="484188"/>
          <p14:tracePt t="50575" x="0" y="4587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C69F-12B2-45BB-A7A4-972BFEE25852}"/>
              </a:ext>
            </a:extLst>
          </p:cNvPr>
          <p:cNvSpPr>
            <a:spLocks noGrp="1"/>
          </p:cNvSpPr>
          <p:nvPr>
            <p:ph type="title"/>
          </p:nvPr>
        </p:nvSpPr>
        <p:spPr/>
        <p:txBody>
          <a:bodyPr>
            <a:normAutofit/>
          </a:bodyPr>
          <a:lstStyle/>
          <a:p>
            <a:r>
              <a:rPr lang="en-IN" dirty="0">
                <a:latin typeface="Oswald" pitchFamily="2" charset="0"/>
              </a:rPr>
              <a:t>110m Hurdle in Beijing World Athletics Championship</a:t>
            </a:r>
          </a:p>
        </p:txBody>
      </p:sp>
      <p:pic>
        <p:nvPicPr>
          <p:cNvPr id="11" name="Content Placeholder 10">
            <a:extLst>
              <a:ext uri="{FF2B5EF4-FFF2-40B4-BE49-F238E27FC236}">
                <a16:creationId xmlns:a16="http://schemas.microsoft.com/office/drawing/2014/main" id="{617A724B-F2C4-4070-A65E-F674424D426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32497" y="1825625"/>
            <a:ext cx="6527006"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5ADE682-ED2F-4490-BD8F-215F7CFACA26}"/>
              </a:ext>
            </a:extLst>
          </p:cNvPr>
          <p:cNvPicPr>
            <a:picLocks noChangeAspect="1"/>
          </p:cNvPicPr>
          <p:nvPr/>
        </p:nvPicPr>
        <p:blipFill>
          <a:blip r:embed="rId5"/>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3D7B755F-E367-4FF1-ABD7-92B79A0FF5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30313862"/>
      </p:ext>
    </p:extLst>
  </p:cSld>
  <p:clrMapOvr>
    <a:masterClrMapping/>
  </p:clrMapOvr>
  <mc:AlternateContent xmlns:mc="http://schemas.openxmlformats.org/markup-compatibility/2006" xmlns:p14="http://schemas.microsoft.com/office/powerpoint/2010/main">
    <mc:Choice Requires="p14">
      <p:transition spd="slow" p14:dur="1500" advTm="29605">
        <p:random/>
      </p:transition>
    </mc:Choice>
    <mc:Fallback xmlns="">
      <p:transition spd="slow" advTm="2960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 x="3262313" y="2608263"/>
          <p14:tracePt t="114" x="3287713" y="2608263"/>
          <p14:tracePt t="612" x="3270250" y="2608263"/>
          <p14:tracePt t="633" x="3244850" y="2608263"/>
          <p14:tracePt t="679" x="3228975" y="2608263"/>
          <p14:tracePt t="732" x="3228975" y="2592388"/>
          <p14:tracePt t="748" x="3203575" y="2592388"/>
          <p14:tracePt t="757" x="3203575" y="2566988"/>
          <p14:tracePt t="762" x="3186113" y="2566988"/>
          <p14:tracePt t="770" x="3186113" y="2549525"/>
          <p14:tracePt t="777" x="3160713" y="2549525"/>
          <p14:tracePt t="786" x="3160713" y="2524125"/>
          <p14:tracePt t="788" x="3143250" y="2524125"/>
          <p14:tracePt t="797" x="3117850" y="2524125"/>
          <p14:tracePt t="799" x="3117850" y="2506663"/>
          <p14:tracePt t="809" x="3100388" y="2481263"/>
          <p14:tracePt t="815" x="3074988" y="2481263"/>
          <p14:tracePt t="816" x="3074988" y="2463800"/>
          <p14:tracePt t="821" x="3074988" y="2438400"/>
          <p14:tracePt t="826" x="3059113" y="2438400"/>
          <p14:tracePt t="827" x="3059113" y="2422525"/>
          <p14:tracePt t="831" x="3059113" y="2397125"/>
          <p14:tracePt t="834" x="3033713" y="2397125"/>
          <p14:tracePt t="836" x="3033713" y="2379663"/>
          <p14:tracePt t="841" x="3033713" y="2354263"/>
          <p14:tracePt t="843" x="3016250" y="2354263"/>
          <p14:tracePt t="844" x="3016250" y="2336800"/>
          <p14:tracePt t="848" x="3016250" y="2311400"/>
          <p14:tracePt t="852" x="2990850" y="2311400"/>
          <p14:tracePt t="852" x="2990850" y="2293938"/>
          <p14:tracePt t="858" x="2990850" y="2268538"/>
          <p14:tracePt t="860" x="2973388" y="2252663"/>
          <p14:tracePt t="865" x="2973388" y="2227263"/>
          <p14:tracePt t="869" x="2947988" y="2227263"/>
          <p14:tracePt t="870" x="2947988" y="2209800"/>
          <p14:tracePt t="876" x="2947988" y="2184400"/>
          <p14:tracePt t="878" x="2930525" y="2184400"/>
          <p14:tracePt t="880" x="2930525" y="2166938"/>
          <p14:tracePt t="886" x="2905125" y="2141538"/>
          <p14:tracePt t="894" x="2905125" y="2124075"/>
          <p14:tracePt t="895" x="2889250" y="2124075"/>
          <p14:tracePt t="905" x="2889250" y="2098675"/>
          <p14:tracePt t="910" x="2863850" y="2098675"/>
          <p14:tracePt t="1010" x="2863850" y="2116138"/>
          <p14:tracePt t="1017" x="2863850" y="2141538"/>
          <p14:tracePt t="1023" x="2879725" y="2141538"/>
          <p14:tracePt t="1027" x="2879725" y="2159000"/>
          <p14:tracePt t="1033" x="2879725" y="2184400"/>
          <p14:tracePt t="1043" x="2879725" y="2200275"/>
          <p14:tracePt t="1051" x="2905125" y="2227263"/>
          <p14:tracePt t="1060" x="2905125" y="2243138"/>
          <p14:tracePt t="1069" x="2905125" y="2268538"/>
          <p14:tracePt t="1083" x="2905125" y="2286000"/>
          <p14:tracePt t="1084" x="2922588" y="2286000"/>
          <p14:tracePt t="1097" x="2922588" y="2311400"/>
          <p14:tracePt t="1114" x="2922588" y="2328863"/>
          <p14:tracePt t="1127" x="2947988" y="2328863"/>
          <p14:tracePt t="1130" x="2947988" y="2354263"/>
          <p14:tracePt t="1146" x="2947988" y="2371725"/>
          <p14:tracePt t="1198" x="2947988" y="2397125"/>
          <p14:tracePt t="1205" x="2947988" y="2413000"/>
          <p14:tracePt t="1210" x="2947988" y="2438400"/>
          <p14:tracePt t="1211" x="2965450" y="2438400"/>
          <p14:tracePt t="1215" x="2965450" y="2455863"/>
          <p14:tracePt t="1220" x="2965450" y="2481263"/>
          <p14:tracePt t="1226" x="2965450" y="2498725"/>
          <p14:tracePt t="1229" x="2965450" y="2524125"/>
          <p14:tracePt t="1230" x="2990850" y="2524125"/>
          <p14:tracePt t="1232" x="2990850" y="2541588"/>
          <p14:tracePt t="1237" x="2990850" y="2566988"/>
          <p14:tracePt t="1243" x="2990850" y="2582863"/>
          <p14:tracePt t="1248" x="2990850" y="2608263"/>
          <p14:tracePt t="1253" x="2990850" y="2625725"/>
          <p14:tracePt t="1259" x="2990850" y="2651125"/>
          <p14:tracePt t="1265" x="2990850" y="2668588"/>
          <p14:tracePt t="1275" x="2990850" y="2693988"/>
          <p14:tracePt t="1282" x="2990850" y="2711450"/>
          <p14:tracePt t="1292" x="2973388" y="2711450"/>
          <p14:tracePt t="1298" x="2973388" y="2736850"/>
          <p14:tracePt t="1302" x="2947988" y="2736850"/>
          <p14:tracePt t="1310" x="2930525" y="2736850"/>
          <p14:tracePt t="1316" x="2905125" y="2736850"/>
          <p14:tracePt t="1321" x="2889250" y="2736850"/>
          <p14:tracePt t="1326" x="2863850" y="2736850"/>
          <p14:tracePt t="1328" x="2846388" y="2736850"/>
          <p14:tracePt t="1332" x="2820988" y="2736850"/>
          <p14:tracePt t="1335" x="2803525" y="2719388"/>
          <p14:tracePt t="1337" x="2778125" y="2719388"/>
          <p14:tracePt t="1341" x="2760663" y="2719388"/>
          <p14:tracePt t="1344" x="2735263" y="2693988"/>
          <p14:tracePt t="1344" x="2735263" y="2676525"/>
          <p14:tracePt t="1344" x="2719388" y="2676525"/>
          <p14:tracePt t="1347" x="2693988" y="2676525"/>
          <p14:tracePt t="1348" x="2676525" y="2651125"/>
          <p14:tracePt t="1350" x="2676525" y="2633663"/>
          <p14:tracePt t="1351" x="2651125" y="2633663"/>
          <p14:tracePt t="1353" x="2633663" y="2608263"/>
          <p14:tracePt t="1355" x="2608263" y="2592388"/>
          <p14:tracePt t="1358" x="2590800" y="2566988"/>
          <p14:tracePt t="1360" x="2565400" y="2549525"/>
          <p14:tracePt t="1361" x="2549525" y="2524125"/>
          <p14:tracePt t="1363" x="2524125" y="2506663"/>
          <p14:tracePt t="1365" x="2506663" y="2481263"/>
          <p14:tracePt t="1366" x="2506663" y="2463800"/>
          <p14:tracePt t="1368" x="2481263" y="2463800"/>
          <p14:tracePt t="1369" x="2481263" y="2438400"/>
          <p14:tracePt t="1370" x="2463800" y="2422525"/>
          <p14:tracePt t="1371" x="2438400" y="2422525"/>
          <p14:tracePt t="1372" x="2438400" y="2397125"/>
          <p14:tracePt t="1374" x="2395538" y="2354263"/>
          <p14:tracePt t="1377" x="2379663" y="2336800"/>
          <p14:tracePt t="1382" x="2379663" y="2311400"/>
          <p14:tracePt t="1383" x="2352675" y="2311400"/>
          <p14:tracePt t="1384" x="2336800" y="2293938"/>
          <p14:tracePt t="1385" x="2311400" y="2268538"/>
          <p14:tracePt t="1386" x="2311400" y="2252663"/>
          <p14:tracePt t="1387" x="2293938" y="2227263"/>
          <p14:tracePt t="1388" x="2293938" y="2209800"/>
          <p14:tracePt t="1389" x="2268538" y="2209800"/>
          <p14:tracePt t="1393" x="2251075" y="2166938"/>
          <p14:tracePt t="1393" x="2208213" y="2124075"/>
          <p14:tracePt t="1395" x="2208213" y="2098675"/>
          <p14:tracePt t="1397" x="2166938" y="2055813"/>
          <p14:tracePt t="1397" x="2141538" y="2039938"/>
          <p14:tracePt t="1400" x="2124075" y="2014538"/>
          <p14:tracePt t="1401" x="2098675" y="1997075"/>
          <p14:tracePt t="1402" x="2098675" y="1971675"/>
          <p14:tracePt t="1404" x="2081213" y="1954213"/>
          <p14:tracePt t="1405" x="2055813" y="1954213"/>
          <p14:tracePt t="1411" x="2038350" y="1928813"/>
          <p14:tracePt t="1413" x="2012950" y="1911350"/>
          <p14:tracePt t="1414" x="1997075" y="1885950"/>
          <p14:tracePt t="1416" x="1971675" y="1870075"/>
          <p14:tracePt t="1417" x="1954213" y="1844675"/>
          <p14:tracePt t="1418" x="1928813" y="1844675"/>
          <p14:tracePt t="1419" x="1928813" y="1827213"/>
          <p14:tracePt t="1420" x="1911350" y="1801813"/>
          <p14:tracePt t="1420" x="1885950" y="1784350"/>
          <p14:tracePt t="1422" x="1868488" y="1784350"/>
          <p14:tracePt t="1427" x="1784350" y="1700213"/>
          <p14:tracePt t="1429" x="1758950" y="1674813"/>
          <p14:tracePt t="1431" x="1716088" y="1657350"/>
          <p14:tracePt t="1431" x="1716088" y="1631950"/>
          <p14:tracePt t="1433" x="1698625" y="1631950"/>
          <p14:tracePt t="1434" x="1673225" y="1614488"/>
          <p14:tracePt t="1435" x="1657350" y="1589088"/>
          <p14:tracePt t="1437" x="1631950" y="1571625"/>
          <p14:tracePt t="1438" x="1614488" y="1546225"/>
          <p14:tracePt t="1439" x="1589088" y="1546225"/>
          <p14:tracePt t="1445" x="1571625" y="1546225"/>
          <p14:tracePt t="1447" x="1571625" y="1530350"/>
          <p14:tracePt t="1448" x="1546225" y="1504950"/>
          <p14:tracePt t="1449" x="1528763" y="1504950"/>
          <p14:tracePt t="1450" x="1503363" y="1487488"/>
          <p14:tracePt t="1451" x="1487488" y="1487488"/>
          <p14:tracePt t="1452" x="1487488" y="1462088"/>
          <p14:tracePt t="1453" x="1462088" y="1462088"/>
          <p14:tracePt t="1454" x="1444625" y="1444625"/>
          <p14:tracePt t="1460" x="1358900" y="1376363"/>
          <p14:tracePt t="1462" x="1333500" y="1360488"/>
          <p14:tracePt t="1464" x="1290638" y="1333500"/>
          <p14:tracePt t="1464" x="1274763" y="1333500"/>
          <p14:tracePt t="1465" x="1274763" y="1317625"/>
          <p14:tracePt t="1467" x="1249363" y="1317625"/>
          <p14:tracePt t="1467" x="1231900" y="1292225"/>
          <p14:tracePt t="1469" x="1206500" y="1274763"/>
          <p14:tracePt t="1470" x="1189038" y="1274763"/>
          <p14:tracePt t="1476" x="1147763" y="1231900"/>
          <p14:tracePt t="1477" x="1120775" y="1231900"/>
          <p14:tracePt t="1477" x="1120775" y="1206500"/>
          <p14:tracePt t="1479" x="1104900" y="1206500"/>
          <p14:tracePt t="1481" x="1079500" y="1189038"/>
          <p14:tracePt t="1483" x="1062038" y="1189038"/>
          <p14:tracePt t="1484" x="1062038" y="1163638"/>
          <p14:tracePt t="1485" x="1036638" y="1163638"/>
          <p14:tracePt t="1487" x="1036638" y="1147763"/>
          <p14:tracePt t="1488" x="1019175" y="1147763"/>
          <p14:tracePt t="1493" x="976313" y="1122363"/>
          <p14:tracePt t="1493" x="976313" y="1104900"/>
          <p14:tracePt t="1511" x="950913" y="1079500"/>
          <p14:tracePt t="1516" x="935038" y="1062038"/>
          <p14:tracePt t="1522" x="935038" y="1036638"/>
          <p14:tracePt t="1525" x="909638" y="1036638"/>
          <p14:tracePt t="1532" x="909638" y="1019175"/>
          <p14:tracePt t="1577" x="892175" y="1019175"/>
          <p14:tracePt t="1619" x="866775" y="1019175"/>
          <p14:tracePt t="1626" x="866775" y="993775"/>
          <p14:tracePt t="1630" x="849313" y="993775"/>
          <p14:tracePt t="1637" x="823913" y="993775"/>
          <p14:tracePt t="1643" x="806450" y="977900"/>
          <p14:tracePt t="1647" x="781050" y="977900"/>
          <p14:tracePt t="1649" x="781050" y="952500"/>
          <p14:tracePt t="1651" x="765175" y="952500"/>
          <p14:tracePt t="1653" x="739775" y="952500"/>
          <p14:tracePt t="1658" x="722313" y="935038"/>
          <p14:tracePt t="1660" x="696913" y="909638"/>
          <p14:tracePt t="1662" x="679450" y="909638"/>
          <p14:tracePt t="1665" x="654050" y="892175"/>
          <p14:tracePt t="1668" x="636588" y="892175"/>
          <p14:tracePt t="1669" x="636588" y="866775"/>
          <p14:tracePt t="1670" x="611188" y="866775"/>
          <p14:tracePt t="1675" x="595313" y="849313"/>
          <p14:tracePt t="1677" x="569913" y="849313"/>
          <p14:tracePt t="1678" x="552450" y="823913"/>
          <p14:tracePt t="1681" x="527050" y="823913"/>
          <p14:tracePt t="1682" x="527050" y="808038"/>
          <p14:tracePt t="1684" x="509588" y="808038"/>
          <p14:tracePt t="1686" x="509588" y="781050"/>
          <p14:tracePt t="1687" x="484188" y="781050"/>
          <p14:tracePt t="1692" x="466725" y="765175"/>
          <p14:tracePt t="1693" x="441325" y="765175"/>
          <p14:tracePt t="1695" x="441325" y="739775"/>
          <p14:tracePt t="1696" x="425450" y="739775"/>
          <p14:tracePt t="1700" x="400050" y="722313"/>
          <p14:tracePt t="1703" x="382588" y="722313"/>
          <p14:tracePt t="1704" x="382588" y="696913"/>
          <p14:tracePt t="1708" x="357188" y="679450"/>
          <p14:tracePt t="1710" x="339725" y="679450"/>
          <p14:tracePt t="1716" x="314325" y="679450"/>
          <p14:tracePt t="1717" x="314325" y="654050"/>
          <p14:tracePt t="1720" x="296863" y="654050"/>
          <p14:tracePt t="1725" x="271463" y="636588"/>
          <p14:tracePt t="1728" x="255588" y="636588"/>
          <p14:tracePt t="1730" x="255588" y="611188"/>
          <p14:tracePt t="1732" x="230188" y="611188"/>
          <p14:tracePt t="1737" x="212725" y="595313"/>
          <p14:tracePt t="1743" x="187325" y="595313"/>
          <p14:tracePt t="1746" x="187325" y="569913"/>
          <p14:tracePt t="1749" x="169863" y="569913"/>
          <p14:tracePt t="1753" x="144463" y="569913"/>
          <p14:tracePt t="1754" x="144463" y="552450"/>
          <p14:tracePt t="1760" x="127000" y="527050"/>
          <p14:tracePt t="1763" x="101600" y="527050"/>
          <p14:tracePt t="1766" x="101600" y="509588"/>
          <p14:tracePt t="1768" x="85725" y="509588"/>
          <p14:tracePt t="1772" x="58738" y="484188"/>
          <p14:tracePt t="1777" x="42863" y="466725"/>
          <p14:tracePt t="1781" x="17463" y="466725"/>
          <p14:tracePt t="1782" x="17463" y="441325"/>
          <p14:tracePt t="1785" x="0" y="441325"/>
          <p14:tracePt t="1786" x="0" y="425450"/>
          <p14:tracePt t="2265" x="17463" y="739775"/>
          <p14:tracePt t="2267" x="33338" y="755650"/>
          <p14:tracePt t="2270" x="33338" y="781050"/>
          <p14:tracePt t="2271" x="58738" y="781050"/>
          <p14:tracePt t="2272" x="58738" y="798513"/>
          <p14:tracePt t="2276" x="76200" y="823913"/>
          <p14:tracePt t="2279" x="101600" y="841375"/>
          <p14:tracePt t="2283" x="101600" y="866775"/>
          <p14:tracePt t="2284" x="119063" y="866775"/>
          <p14:tracePt t="2286" x="119063" y="884238"/>
          <p14:tracePt t="2292" x="144463" y="909638"/>
          <p14:tracePt t="2295" x="144463" y="925513"/>
          <p14:tracePt t="2296" x="161925" y="925513"/>
          <p14:tracePt t="2299" x="161925" y="952500"/>
          <p14:tracePt t="2303" x="187325" y="952500"/>
          <p14:tracePt t="2304" x="187325" y="968375"/>
          <p14:tracePt t="2310" x="203200" y="993775"/>
          <p14:tracePt t="2312" x="203200" y="1011238"/>
          <p14:tracePt t="2315" x="230188" y="1011238"/>
          <p14:tracePt t="2330" x="230188" y="1036638"/>
          <p14:tracePt t="2331" x="246063" y="1036638"/>
          <p14:tracePt t="2333" x="246063" y="1054100"/>
          <p14:tracePt t="2335" x="271463" y="1079500"/>
          <p14:tracePt t="2341" x="288925" y="1096963"/>
          <p14:tracePt t="2343" x="314325" y="1122363"/>
          <p14:tracePt t="2344" x="314325" y="1138238"/>
          <p14:tracePt t="2347" x="331788" y="1163638"/>
          <p14:tracePt t="2350" x="331788" y="1181100"/>
          <p14:tracePt t="2352" x="357188" y="1206500"/>
          <p14:tracePt t="2354" x="357188" y="1223963"/>
          <p14:tracePt t="2355" x="373063" y="1223963"/>
          <p14:tracePt t="2359" x="373063" y="1249363"/>
          <p14:tracePt t="2360" x="400050" y="1266825"/>
          <p14:tracePt t="2362" x="400050" y="1292225"/>
          <p14:tracePt t="2365" x="415925" y="1308100"/>
          <p14:tracePt t="2367" x="415925" y="1333500"/>
          <p14:tracePt t="2369" x="441325" y="1333500"/>
          <p14:tracePt t="2370" x="441325" y="1350963"/>
          <p14:tracePt t="2372" x="441325" y="1376363"/>
          <p14:tracePt t="2376" x="458788" y="1393825"/>
          <p14:tracePt t="2378" x="458788" y="1419225"/>
          <p14:tracePt t="2388" x="458788" y="1436688"/>
          <p14:tracePt t="2389" x="484188" y="1436688"/>
          <p14:tracePt t="2391" x="484188" y="1462088"/>
          <p14:tracePt t="2394" x="501650" y="1477963"/>
          <p14:tracePt t="2396" x="501650" y="1504950"/>
          <p14:tracePt t="2398" x="527050" y="1504950"/>
          <p14:tracePt t="2398" x="527050" y="1520825"/>
          <p14:tracePt t="2402" x="527050" y="1546225"/>
          <p14:tracePt t="2403" x="544513" y="1546225"/>
          <p14:tracePt t="2405" x="544513" y="1563688"/>
          <p14:tracePt t="2409" x="569913" y="1589088"/>
          <p14:tracePt t="2411" x="585788" y="1606550"/>
          <p14:tracePt t="2414" x="585788" y="1631950"/>
          <p14:tracePt t="2416" x="611188" y="1631950"/>
          <p14:tracePt t="2417" x="611188" y="1649413"/>
          <p14:tracePt t="2419" x="611188" y="1674813"/>
          <p14:tracePt t="2420" x="628650" y="1674813"/>
          <p14:tracePt t="2422" x="628650" y="1690688"/>
          <p14:tracePt t="2426" x="654050" y="1716088"/>
          <p14:tracePt t="2428" x="671513" y="1733550"/>
          <p14:tracePt t="2431" x="696913" y="1758950"/>
          <p14:tracePt t="2434" x="714375" y="1776413"/>
          <p14:tracePt t="2436" x="714375" y="1801813"/>
          <p14:tracePt t="2437" x="739775" y="1801813"/>
          <p14:tracePt t="2442" x="755650" y="1844675"/>
          <p14:tracePt t="2444" x="781050" y="1860550"/>
          <p14:tracePt t="2445" x="798513" y="1885950"/>
          <p14:tracePt t="2447" x="798513" y="1903413"/>
          <p14:tracePt t="2448" x="823913" y="1903413"/>
          <p14:tracePt t="2450" x="841375" y="1928813"/>
          <p14:tracePt t="2452" x="866775" y="1946275"/>
          <p14:tracePt t="2453" x="866775" y="1971675"/>
          <p14:tracePt t="2454" x="884238" y="1971675"/>
          <p14:tracePt t="2455" x="884238" y="1989138"/>
          <p14:tracePt t="2459" x="909638" y="2014538"/>
          <p14:tracePt t="2460" x="950913" y="2055813"/>
          <p14:tracePt t="2463" x="950913" y="2073275"/>
          <p14:tracePt t="2463" x="968375" y="2073275"/>
          <p14:tracePt t="2466" x="993775" y="2098675"/>
          <p14:tracePt t="2468" x="1011238" y="2116138"/>
          <p14:tracePt t="2470" x="1036638" y="2141538"/>
          <p14:tracePt t="2472" x="1036638" y="2159000"/>
          <p14:tracePt t="2475" x="1054100" y="2159000"/>
          <p14:tracePt t="2477" x="1079500" y="2200275"/>
          <p14:tracePt t="2477" x="1095375" y="2200275"/>
          <p14:tracePt t="2479" x="1095375" y="2227263"/>
          <p14:tracePt t="2479" x="1120775" y="2227263"/>
          <p14:tracePt t="2481" x="1120775" y="2243138"/>
          <p14:tracePt t="2482" x="1138238" y="2243138"/>
          <p14:tracePt t="2483" x="1138238" y="2268538"/>
          <p14:tracePt t="2484" x="1163638" y="2268538"/>
          <p14:tracePt t="2486" x="1181100" y="2286000"/>
          <p14:tracePt t="2488" x="1206500" y="2311400"/>
          <p14:tracePt t="2493" x="1223963" y="2311400"/>
          <p14:tracePt t="2503" x="1249363" y="2311400"/>
          <p14:tracePt t="2504" x="1249363" y="2328863"/>
          <p14:tracePt t="2505" x="1265238" y="2328863"/>
          <p14:tracePt t="2509" x="1308100" y="2354263"/>
          <p14:tracePt t="2510" x="1333500" y="2371725"/>
          <p14:tracePt t="2513" x="1350963" y="2397125"/>
          <p14:tracePt t="2514" x="1376363" y="2397125"/>
          <p14:tracePt t="2516" x="1393825" y="2397125"/>
          <p14:tracePt t="2517" x="1393825" y="2413000"/>
          <p14:tracePt t="2518" x="1419225" y="2413000"/>
          <p14:tracePt t="2520" x="1419225" y="2438400"/>
          <p14:tracePt t="2521" x="1435100" y="2438400"/>
          <p14:tracePt t="2526" x="1477963" y="2455863"/>
          <p14:tracePt t="2528" x="1503363" y="2455863"/>
          <p14:tracePt t="2530" x="1520825" y="2481263"/>
          <p14:tracePt t="2532" x="1546225" y="2481263"/>
          <p14:tracePt t="2533" x="1546225" y="2498725"/>
          <p14:tracePt t="2534" x="1563688" y="2498725"/>
          <p14:tracePt t="2537" x="1589088" y="2498725"/>
          <p14:tracePt t="2538" x="1589088" y="2524125"/>
          <p14:tracePt t="2539" x="1606550" y="2524125"/>
          <p14:tracePt t="2543" x="1631950" y="2541588"/>
          <p14:tracePt t="2545" x="1647825" y="2541588"/>
          <p14:tracePt t="2548" x="1673225" y="2541588"/>
          <p14:tracePt t="2550" x="1673225" y="2566988"/>
          <p14:tracePt t="2551" x="1690688" y="2566988"/>
          <p14:tracePt t="2554" x="1716088" y="2566988"/>
          <p14:tracePt t="2559" x="1733550" y="2582863"/>
          <p14:tracePt t="2562" x="1758950" y="2582863"/>
          <p14:tracePt t="2567" x="1776413" y="2582863"/>
          <p14:tracePt t="2569" x="1776413" y="2608263"/>
          <p14:tracePt t="2575" x="1801813" y="2608263"/>
          <p14:tracePt t="2579" x="1817688" y="2608263"/>
          <p14:tracePt t="2584" x="1817688" y="2625725"/>
          <p14:tracePt t="2587" x="1843088" y="2625725"/>
          <p14:tracePt t="2595" x="1860550" y="2625725"/>
          <p14:tracePt t="2605" x="1885950" y="2625725"/>
          <p14:tracePt t="2608" x="1885950" y="2651125"/>
          <p14:tracePt t="2615" x="1903413" y="2651125"/>
          <p14:tracePt t="2646" x="1928813" y="2651125"/>
          <p14:tracePt t="2667" x="1946275" y="2651125"/>
          <p14:tracePt t="2798" x="1971675" y="2651125"/>
          <p14:tracePt t="2847" x="1987550" y="2651125"/>
          <p14:tracePt t="2870" x="2012950" y="2651125"/>
          <p14:tracePt t="2887" x="2030413" y="2633663"/>
          <p14:tracePt t="2902" x="2055813" y="2633663"/>
          <p14:tracePt t="2923" x="2073275" y="2633663"/>
          <p14:tracePt t="2992" x="2098675" y="2633663"/>
          <p14:tracePt t="3215" x="2081213" y="2633663"/>
          <p14:tracePt t="3404" x="2081213" y="2651125"/>
          <p14:tracePt t="3414" x="2081213" y="2668588"/>
          <p14:tracePt t="3416" x="2098675" y="2668588"/>
          <p14:tracePt t="3422" x="2098675" y="2693988"/>
          <p14:tracePt t="3425" x="2116138" y="2693988"/>
          <p14:tracePt t="3429" x="2141538" y="2693988"/>
          <p14:tracePt t="3431" x="2141538" y="2711450"/>
          <p14:tracePt t="3435" x="2157413" y="2711450"/>
          <p14:tracePt t="3443" x="2182813" y="2736850"/>
          <p14:tracePt t="3447" x="2200275" y="2736850"/>
          <p14:tracePt t="3452" x="2225675" y="2736850"/>
          <p14:tracePt t="3453" x="2225675" y="2752725"/>
          <p14:tracePt t="3458" x="2243138" y="2752725"/>
          <p14:tracePt t="3461" x="2268538" y="2752725"/>
          <p14:tracePt t="3463" x="2268538" y="2778125"/>
          <p14:tracePt t="3464" x="2286000" y="2778125"/>
          <p14:tracePt t="3468" x="2311400" y="2778125"/>
          <p14:tracePt t="3472" x="2327275" y="2778125"/>
          <p14:tracePt t="3476" x="2352675" y="2778125"/>
          <p14:tracePt t="3477" x="2352675" y="2795588"/>
          <p14:tracePt t="3479" x="2370138" y="2795588"/>
          <p14:tracePt t="3482" x="2395538" y="2795588"/>
          <p14:tracePt t="3485" x="2413000" y="2795588"/>
          <p14:tracePt t="3496" x="2438400" y="2795588"/>
          <p14:tracePt t="3498" x="2455863" y="2795588"/>
          <p14:tracePt t="3501" x="2481263" y="2795588"/>
          <p14:tracePt t="3502" x="2481263" y="2820988"/>
          <p14:tracePt t="3504" x="2497138" y="2820988"/>
          <p14:tracePt t="3513" x="2524125" y="2820988"/>
          <p14:tracePt t="3617" x="2524125" y="2838450"/>
          <p14:tracePt t="4103" x="2540000" y="2838450"/>
          <p14:tracePt t="4107" x="2565400" y="2838450"/>
          <p14:tracePt t="4111" x="2582863" y="2838450"/>
          <p14:tracePt t="4112" x="2582863" y="2863850"/>
          <p14:tracePt t="4113" x="2608263" y="2863850"/>
          <p14:tracePt t="4116" x="2625725" y="2863850"/>
          <p14:tracePt t="4118" x="2651125" y="2863850"/>
          <p14:tracePt t="4121" x="2668588" y="2881313"/>
          <p14:tracePt t="4125" x="2693988" y="2881313"/>
          <p14:tracePt t="4127" x="2709863" y="2881313"/>
          <p14:tracePt t="4128" x="2735263" y="2881313"/>
          <p14:tracePt t="4130" x="2752725" y="2906713"/>
          <p14:tracePt t="4132" x="2778125" y="2906713"/>
          <p14:tracePt t="4135" x="2795588" y="2906713"/>
          <p14:tracePt t="4137" x="2795588" y="2922588"/>
          <p14:tracePt t="4138" x="2820988" y="2922588"/>
          <p14:tracePt t="4143" x="2838450" y="2949575"/>
          <p14:tracePt t="4145" x="2863850" y="2949575"/>
          <p14:tracePt t="4147" x="2863850" y="2965450"/>
          <p14:tracePt t="4151" x="2879725" y="2965450"/>
          <p14:tracePt t="4153" x="2879725" y="2990850"/>
          <p14:tracePt t="4159" x="2905125" y="2990850"/>
          <p14:tracePt t="4160" x="2905125" y="3008313"/>
          <p14:tracePt t="4162" x="2922588" y="3008313"/>
          <p14:tracePt t="4163" x="2922588" y="3033713"/>
          <p14:tracePt t="4167" x="2922588" y="3051175"/>
          <p14:tracePt t="4169" x="2947988" y="3051175"/>
          <p14:tracePt t="4171" x="2947988" y="3076575"/>
          <p14:tracePt t="4176" x="2965450" y="3094038"/>
          <p14:tracePt t="4179" x="2990850" y="3119438"/>
          <p14:tracePt t="4183" x="2990850" y="3135313"/>
          <p14:tracePt t="4184" x="3008313" y="3135313"/>
          <p14:tracePt t="4187" x="3008313" y="3160713"/>
          <p14:tracePt t="4191" x="3033713" y="3160713"/>
          <p14:tracePt t="4193" x="3033713" y="3178175"/>
          <p14:tracePt t="4194" x="3049588" y="3178175"/>
          <p14:tracePt t="4195" x="3049588" y="3203575"/>
          <p14:tracePt t="4199" x="3074988" y="3221038"/>
          <p14:tracePt t="4203" x="3074988" y="3246438"/>
          <p14:tracePt t="4204" x="3092450" y="3246438"/>
          <p14:tracePt t="4208" x="3092450" y="3263900"/>
          <p14:tracePt t="4210" x="3117850" y="3263900"/>
          <p14:tracePt t="4211" x="3117850" y="3289300"/>
          <p14:tracePt t="4213" x="3135313" y="3289300"/>
          <p14:tracePt t="4215" x="3135313" y="3305175"/>
          <p14:tracePt t="4217" x="3160713" y="3305175"/>
          <p14:tracePt t="4219" x="3160713" y="3330575"/>
          <p14:tracePt t="4221" x="3178175" y="3330575"/>
          <p14:tracePt t="4227" x="3178175" y="3348038"/>
          <p14:tracePt t="4227" x="3203575" y="3373438"/>
          <p14:tracePt t="4230" x="3219450" y="3373438"/>
          <p14:tracePt t="4231" x="3219450" y="3390900"/>
          <p14:tracePt t="4234" x="3244850" y="3390900"/>
          <p14:tracePt t="4236" x="3244850" y="3416300"/>
          <p14:tracePt t="4238" x="3262313" y="3416300"/>
          <p14:tracePt t="4243" x="3262313" y="3433763"/>
          <p14:tracePt t="4244" x="3287713" y="3459163"/>
          <p14:tracePt t="4247" x="3305175" y="3459163"/>
          <p14:tracePt t="4248" x="3305175" y="3475038"/>
          <p14:tracePt t="4250" x="3330575" y="3475038"/>
          <p14:tracePt t="4252" x="3330575" y="3502025"/>
          <p14:tracePt t="4255" x="3348038" y="3502025"/>
          <p14:tracePt t="4260" x="3348038" y="3517900"/>
          <p14:tracePt t="4260" x="3373438" y="3517900"/>
          <p14:tracePt t="4262" x="3373438" y="3543300"/>
          <p14:tracePt t="4266" x="3389313" y="3543300"/>
          <p14:tracePt t="4267" x="3389313" y="3560763"/>
          <p14:tracePt t="4271" x="3414713" y="3586163"/>
          <p14:tracePt t="4277" x="3432175" y="3603625"/>
          <p14:tracePt t="4280" x="3432175" y="3629025"/>
          <p14:tracePt t="4283" x="3457575" y="3629025"/>
          <p14:tracePt t="4284" x="3457575" y="3646488"/>
          <p14:tracePt t="4288" x="3457575" y="3671888"/>
          <p14:tracePt t="4292" x="3475038" y="3687763"/>
          <p14:tracePt t="4296" x="3475038" y="3713163"/>
          <p14:tracePt t="4301" x="3475038" y="3730625"/>
          <p14:tracePt t="4309" x="3475038" y="3756025"/>
          <p14:tracePt t="4311" x="3475038" y="3773488"/>
          <p14:tracePt t="4314" x="3475038" y="3798888"/>
          <p14:tracePt t="4338" x="3475038" y="3816350"/>
          <p14:tracePt t="4344" x="3475038" y="3841750"/>
          <p14:tracePt t="4351" x="3475038" y="3857625"/>
          <p14:tracePt t="4359" x="3475038" y="3883025"/>
          <p14:tracePt t="4364" x="3475038" y="3900488"/>
          <p14:tracePt t="4371" x="3475038" y="3925888"/>
          <p14:tracePt t="4378" x="3475038" y="3943350"/>
          <p14:tracePt t="4387" x="3475038" y="3968750"/>
          <p14:tracePt t="4400" x="3475038" y="3986213"/>
          <p14:tracePt t="4416" x="3475038" y="4011613"/>
          <p14:tracePt t="4473" x="3457575" y="4011613"/>
          <p14:tracePt t="4486" x="3441700" y="4011613"/>
          <p14:tracePt t="4493" x="3441700" y="4027488"/>
          <p14:tracePt t="4495" x="3414713" y="4027488"/>
          <p14:tracePt t="4505" x="3398838" y="4027488"/>
          <p14:tracePt t="4514" x="3373438" y="4027488"/>
          <p14:tracePt t="4525" x="3355975" y="4027488"/>
          <p14:tracePt t="4530" x="3330575" y="4027488"/>
          <p14:tracePt t="4538" x="3313113" y="4027488"/>
          <p14:tracePt t="4545" x="3287713" y="4027488"/>
          <p14:tracePt t="4560" x="3270250" y="4027488"/>
          <p14:tracePt t="5101" x="3270250" y="4052888"/>
          <p14:tracePt t="5107" x="3287713" y="4052888"/>
          <p14:tracePt t="5116" x="3305175" y="4070350"/>
          <p14:tracePt t="5125" x="3330575" y="4070350"/>
          <p14:tracePt t="5128" x="3330575" y="4095750"/>
          <p14:tracePt t="5133" x="3348038" y="4095750"/>
          <p14:tracePt t="5149" x="3373438" y="4095750"/>
          <p14:tracePt t="5161" x="3373438" y="4113213"/>
          <p14:tracePt t="5177" x="3389313" y="4113213"/>
          <p14:tracePt t="5210" x="3414713" y="4113213"/>
          <p14:tracePt t="5219" x="3414713" y="4138613"/>
          <p14:tracePt t="5220" x="3432175" y="4138613"/>
          <p14:tracePt t="5228" x="3457575" y="4138613"/>
          <p14:tracePt t="5233" x="3475038" y="4138613"/>
          <p14:tracePt t="5234" x="3475038" y="4156075"/>
          <p14:tracePt t="5238" x="3500438" y="4156075"/>
          <p14:tracePt t="5243" x="3517900" y="4156075"/>
          <p14:tracePt t="5246" x="3517900" y="4181475"/>
          <p14:tracePt t="5247" x="3543300" y="4181475"/>
          <p14:tracePt t="5252" x="3559175" y="4181475"/>
          <p14:tracePt t="5259" x="3586163" y="4181475"/>
          <p14:tracePt t="5260" x="3586163" y="4197350"/>
          <p14:tracePt t="5263" x="3602038" y="4197350"/>
          <p14:tracePt t="5271" x="3627438" y="4197350"/>
          <p14:tracePt t="5351" x="3644900" y="4197350"/>
          <p14:tracePt t="5357" x="3670300" y="4224338"/>
          <p14:tracePt t="5364" x="3687763" y="4224338"/>
          <p14:tracePt t="5369" x="3713163" y="4224338"/>
          <p14:tracePt t="5370" x="3713163" y="4240213"/>
          <p14:tracePt t="5376" x="3729038" y="4240213"/>
          <p14:tracePt t="5380" x="3756025" y="4240213"/>
          <p14:tracePt t="5381" x="3756025" y="4265613"/>
          <p14:tracePt t="5385" x="3771900" y="4265613"/>
          <p14:tracePt t="5392" x="3797300" y="4265613"/>
          <p14:tracePt t="5394" x="3814763" y="4283075"/>
          <p14:tracePt t="5397" x="3840163" y="4283075"/>
          <p14:tracePt t="5401" x="3857625" y="4283075"/>
          <p14:tracePt t="5402" x="3857625" y="4308475"/>
          <p14:tracePt t="5405" x="3883025" y="4308475"/>
          <p14:tracePt t="5409" x="3900488" y="4308475"/>
          <p14:tracePt t="5411" x="3925888" y="4325938"/>
          <p14:tracePt t="5415" x="3941763" y="4325938"/>
          <p14:tracePt t="5417" x="3967163" y="4351338"/>
          <p14:tracePt t="5421" x="3984625" y="4351338"/>
          <p14:tracePt t="5427" x="4027488" y="4368800"/>
          <p14:tracePt t="5430" x="4052888" y="4394200"/>
          <p14:tracePt t="5432" x="4070350" y="4394200"/>
          <p14:tracePt t="5435" x="4095750" y="4394200"/>
          <p14:tracePt t="5436" x="4095750" y="4410075"/>
          <p14:tracePt t="5437" x="4111625" y="4410075"/>
          <p14:tracePt t="5443" x="4137025" y="4435475"/>
          <p14:tracePt t="5444" x="4154488" y="4435475"/>
          <p14:tracePt t="5447" x="4179888" y="4452938"/>
          <p14:tracePt t="5451" x="4197350" y="4452938"/>
          <p14:tracePt t="5453" x="4197350" y="4478338"/>
          <p14:tracePt t="5454" x="4222750" y="4478338"/>
          <p14:tracePt t="5458" x="4240213" y="4478338"/>
          <p14:tracePt t="5460" x="4265613" y="4495800"/>
          <p14:tracePt t="5462" x="4281488" y="4521200"/>
          <p14:tracePt t="5465" x="4306888" y="4521200"/>
          <p14:tracePt t="5466" x="4306888" y="4538663"/>
          <p14:tracePt t="5466" x="4324350" y="4538663"/>
          <p14:tracePt t="5469" x="4324350" y="4564063"/>
          <p14:tracePt t="5470" x="4349750" y="4564063"/>
          <p14:tracePt t="5472" x="4367213" y="4564063"/>
          <p14:tracePt t="5476" x="4392613" y="4579938"/>
          <p14:tracePt t="5477" x="4392613" y="4605338"/>
          <p14:tracePt t="5478" x="4410075" y="4605338"/>
          <p14:tracePt t="5479" x="4435475" y="4622800"/>
          <p14:tracePt t="5482" x="4451350" y="4648200"/>
          <p14:tracePt t="5485" x="4476750" y="4648200"/>
          <p14:tracePt t="5487" x="4476750" y="4665663"/>
          <p14:tracePt t="5488" x="4494213" y="4665663"/>
          <p14:tracePt t="5493" x="4519613" y="4691063"/>
          <p14:tracePt t="5495" x="4519613" y="4708525"/>
          <p14:tracePt t="5496" x="4537075" y="4708525"/>
          <p14:tracePt t="5500" x="4562475" y="4733925"/>
          <p14:tracePt t="5505" x="4579938" y="4749800"/>
          <p14:tracePt t="5510" x="4605338" y="4775200"/>
          <p14:tracePt t="5514" x="4621213" y="4792663"/>
          <p14:tracePt t="5518" x="4621213" y="4818063"/>
          <p14:tracePt t="5519" x="4646613" y="4818063"/>
          <p14:tracePt t="5522" x="4646613" y="4835525"/>
          <p14:tracePt t="5525" x="4664075" y="4835525"/>
          <p14:tracePt t="5527" x="4689475" y="4860925"/>
          <p14:tracePt t="5530" x="4689475" y="4878388"/>
          <p14:tracePt t="5531" x="4706938" y="4878388"/>
          <p14:tracePt t="5533" x="4706938" y="4903788"/>
          <p14:tracePt t="5535" x="4732338" y="4903788"/>
          <p14:tracePt t="5538" x="4749800" y="4919663"/>
          <p14:tracePt t="5543" x="4775200" y="4946650"/>
          <p14:tracePt t="5546" x="4791075" y="4962525"/>
          <p14:tracePt t="5550" x="4818063" y="4987925"/>
          <p14:tracePt t="5553" x="4833938" y="4987925"/>
          <p14:tracePt t="5555" x="4833938" y="5005388"/>
          <p14:tracePt t="5559" x="4859338" y="5005388"/>
          <p14:tracePt t="5561" x="4876800" y="5030788"/>
          <p14:tracePt t="5566" x="4902200" y="5030788"/>
          <p14:tracePt t="5567" x="4902200" y="5048250"/>
          <p14:tracePt t="5572" x="4919663" y="5048250"/>
          <p14:tracePt t="5576" x="4919663" y="5073650"/>
          <p14:tracePt t="5578" x="4945063" y="5073650"/>
          <p14:tracePt t="5585" x="4945063" y="5091113"/>
          <p14:tracePt t="5586" x="4962525" y="5091113"/>
          <p14:tracePt t="5594" x="4987925" y="5091113"/>
          <p14:tracePt t="5599" x="4987925" y="5116513"/>
          <p14:tracePt t="5602" x="5003800" y="5116513"/>
          <p14:tracePt t="5610" x="5029200" y="5116513"/>
          <p14:tracePt t="5613" x="5029200" y="5132388"/>
          <p14:tracePt t="5616" x="5046663" y="5132388"/>
          <p14:tracePt t="5624" x="5072063" y="5132388"/>
          <p14:tracePt t="5628" x="5072063" y="5157788"/>
          <p14:tracePt t="5628" x="5089525" y="5157788"/>
          <p14:tracePt t="5633" x="5114925" y="5157788"/>
          <p14:tracePt t="5641" x="5132388" y="5175250"/>
          <p14:tracePt t="5644" x="5157788" y="5175250"/>
          <p14:tracePt t="5649" x="5173663" y="5175250"/>
          <p14:tracePt t="5654" x="5199063" y="5200650"/>
          <p14:tracePt t="5659" x="5216525" y="5200650"/>
          <p14:tracePt t="5662" x="5241925" y="5200650"/>
          <p14:tracePt t="5666" x="5259388" y="5218113"/>
          <p14:tracePt t="5669" x="5284788" y="5218113"/>
          <p14:tracePt t="5672" x="5302250" y="5218113"/>
          <p14:tracePt t="5676" x="5327650" y="5243513"/>
          <p14:tracePt t="5678" x="5343525" y="5243513"/>
          <p14:tracePt t="5680" x="5368925" y="5243513"/>
          <p14:tracePt t="5683" x="5386388" y="5243513"/>
          <p14:tracePt t="5685" x="5411788" y="5243513"/>
          <p14:tracePt t="5688" x="5429250" y="5260975"/>
          <p14:tracePt t="5693" x="5454650" y="5260975"/>
          <p14:tracePt t="5694" x="5472113" y="5260975"/>
          <p14:tracePt t="5694" x="5497513" y="5260975"/>
          <p14:tracePt t="5698" x="5513388" y="5260975"/>
          <p14:tracePt t="5700" x="5538788" y="5260975"/>
          <p14:tracePt t="5703" x="5556250" y="5260975"/>
          <p14:tracePt t="5704" x="5581650" y="5260975"/>
          <p14:tracePt t="5705" x="5581650" y="5286375"/>
          <p14:tracePt t="5709" x="5599113" y="5286375"/>
          <p14:tracePt t="5710" x="5624513" y="5286375"/>
          <p14:tracePt t="5711" x="5641975" y="5286375"/>
          <p14:tracePt t="5714" x="5667375" y="5286375"/>
          <p14:tracePt t="5716" x="5683250" y="5286375"/>
          <p14:tracePt t="5718" x="5708650" y="5286375"/>
          <p14:tracePt t="5721" x="5726113" y="5286375"/>
          <p14:tracePt t="5726" x="5768975" y="5286375"/>
          <p14:tracePt t="5727" x="5794375" y="5286375"/>
          <p14:tracePt t="5730" x="5811838" y="5286375"/>
          <p14:tracePt t="5732" x="5837238" y="5286375"/>
          <p14:tracePt t="5733" x="5853113" y="5286375"/>
          <p14:tracePt t="5735" x="5880100" y="5286375"/>
          <p14:tracePt t="5737" x="5895975" y="5286375"/>
          <p14:tracePt t="5738" x="5895975" y="5302250"/>
          <p14:tracePt t="5741" x="5921375" y="5302250"/>
          <p14:tracePt t="5743" x="5964238" y="5302250"/>
          <p14:tracePt t="5745" x="5981700" y="5302250"/>
          <p14:tracePt t="5748" x="6007100" y="5302250"/>
          <p14:tracePt t="5750" x="6024563" y="5302250"/>
          <p14:tracePt t="5752" x="6049963" y="5302250"/>
          <p14:tracePt t="5754" x="6065838" y="5302250"/>
          <p14:tracePt t="5755" x="6091238" y="5302250"/>
          <p14:tracePt t="5759" x="6108700" y="5302250"/>
          <p14:tracePt t="5760" x="6151563" y="5327650"/>
          <p14:tracePt t="5763" x="6176963" y="5327650"/>
          <p14:tracePt t="5764" x="6194425" y="5327650"/>
          <p14:tracePt t="5766" x="6219825" y="5327650"/>
          <p14:tracePt t="5768" x="6235700" y="5327650"/>
          <p14:tracePt t="5770" x="6261100" y="5327650"/>
          <p14:tracePt t="5771" x="6278563" y="5327650"/>
          <p14:tracePt t="5777" x="6321425" y="5345113"/>
          <p14:tracePt t="5777" x="6346825" y="5345113"/>
          <p14:tracePt t="5779" x="6364288" y="5345113"/>
          <p14:tracePt t="5781" x="6389688" y="5345113"/>
          <p14:tracePt t="5783" x="6405563" y="5345113"/>
          <p14:tracePt t="5785" x="6430963" y="5345113"/>
          <p14:tracePt t="5787" x="6448425" y="5370513"/>
          <p14:tracePt t="5793" x="6491288" y="5370513"/>
          <p14:tracePt t="5794" x="6516688" y="5370513"/>
          <p14:tracePt t="5796" x="6534150" y="5370513"/>
          <p14:tracePt t="5798" x="6559550" y="5370513"/>
          <p14:tracePt t="5800" x="6575425" y="5370513"/>
          <p14:tracePt t="5801" x="6575425" y="5387975"/>
          <p14:tracePt t="5802" x="6600825" y="5387975"/>
          <p14:tracePt t="5805" x="6618288" y="5387975"/>
          <p14:tracePt t="5808" x="6643688" y="5387975"/>
          <p14:tracePt t="5810" x="6661150" y="5387975"/>
          <p14:tracePt t="5812" x="6686550" y="5413375"/>
          <p14:tracePt t="5814" x="6704013" y="5413375"/>
          <p14:tracePt t="5817" x="6729413" y="5413375"/>
          <p14:tracePt t="5819" x="6745288" y="5413375"/>
          <p14:tracePt t="5821" x="6770688" y="5413375"/>
          <p14:tracePt t="5826" x="6813550" y="5413375"/>
          <p14:tracePt t="5827" x="6831013" y="5430838"/>
          <p14:tracePt t="5829" x="6856413" y="5430838"/>
          <p14:tracePt t="5831" x="6873875" y="5430838"/>
          <p14:tracePt t="5834" x="6899275" y="5430838"/>
          <p14:tracePt t="5836" x="6915150" y="5430838"/>
          <p14:tracePt t="5838" x="6942138" y="5430838"/>
          <p14:tracePt t="5843" x="6958013" y="5456238"/>
          <p14:tracePt t="5844" x="6983413" y="5456238"/>
          <p14:tracePt t="5845" x="7000875" y="5456238"/>
          <p14:tracePt t="5847" x="7026275" y="5456238"/>
          <p14:tracePt t="5849" x="7043738" y="5456238"/>
          <p14:tracePt t="5852" x="7069138" y="5456238"/>
          <p14:tracePt t="5855" x="7085013" y="5456238"/>
          <p14:tracePt t="5859" x="7112000" y="5456238"/>
          <p14:tracePt t="5860" x="7127875" y="5456238"/>
          <p14:tracePt t="5863" x="7153275" y="5456238"/>
          <p14:tracePt t="5867" x="7170738" y="5456238"/>
          <p14:tracePt t="5870" x="7196138" y="5456238"/>
          <p14:tracePt t="5876" x="7213600" y="5456238"/>
          <p14:tracePt t="5877" x="7239000" y="5456238"/>
          <p14:tracePt t="5881" x="7256463" y="5456238"/>
          <p14:tracePt t="5887" x="7281863" y="5456238"/>
          <p14:tracePt t="5894" x="7297738" y="5456238"/>
          <p14:tracePt t="5899" x="7323138" y="5438775"/>
          <p14:tracePt t="5907" x="7340600" y="5438775"/>
          <p14:tracePt t="5912" x="7366000" y="5413375"/>
          <p14:tracePt t="5918" x="7383463" y="5413375"/>
          <p14:tracePt t="5926" x="7408863" y="5395913"/>
          <p14:tracePt t="5931" x="7426325" y="5395913"/>
          <p14:tracePt t="5933" x="7426325" y="5370513"/>
          <p14:tracePt t="5937" x="7451725" y="5370513"/>
          <p14:tracePt t="5942" x="7451725" y="5353050"/>
          <p14:tracePt t="5943" x="7467600" y="5353050"/>
          <p14:tracePt t="5977" x="7493000" y="5353050"/>
          <p14:tracePt t="5979" x="7493000" y="5327650"/>
          <p14:tracePt t="5984" x="7510463" y="5327650"/>
          <p14:tracePt t="5988" x="7510463" y="5311775"/>
          <p14:tracePt t="5993" x="7535863" y="5311775"/>
          <p14:tracePt t="5997" x="7535863" y="5286375"/>
          <p14:tracePt t="6001" x="7553325" y="5286375"/>
          <p14:tracePt t="6005" x="7553325" y="5268913"/>
          <p14:tracePt t="6010" x="7578725" y="5268913"/>
          <p14:tracePt t="6013" x="7578725" y="5243513"/>
          <p14:tracePt t="6016" x="7596188" y="5243513"/>
          <p14:tracePt t="6020" x="7621588" y="5226050"/>
          <p14:tracePt t="6027" x="7637463" y="5226050"/>
          <p14:tracePt t="6028" x="7637463" y="5200650"/>
          <p14:tracePt t="6029" x="7662863" y="5200650"/>
          <p14:tracePt t="6033" x="7680325" y="5200650"/>
          <p14:tracePt t="6034" x="7680325" y="5183188"/>
          <p14:tracePt t="6037" x="7705725" y="5183188"/>
          <p14:tracePt t="6042" x="7723188" y="5157788"/>
          <p14:tracePt t="6044" x="7748588" y="5141913"/>
          <p14:tracePt t="6047" x="7766050" y="5141913"/>
          <p14:tracePt t="6048" x="7766050" y="5116513"/>
          <p14:tracePt t="6050" x="7791450" y="5116513"/>
          <p14:tracePt t="6052" x="7791450" y="5099050"/>
          <p14:tracePt t="6054" x="7807325" y="5099050"/>
          <p14:tracePt t="6058" x="7832725" y="5073650"/>
          <p14:tracePt t="6060" x="7832725" y="5056188"/>
          <p14:tracePt t="6062" x="7850188" y="5056188"/>
          <p14:tracePt t="6065" x="7850188" y="5030788"/>
          <p14:tracePt t="6066" x="7875588" y="5030788"/>
          <p14:tracePt t="6069" x="7893050" y="5013325"/>
          <p14:tracePt t="6084" x="7918450" y="5013325"/>
          <p14:tracePt t="6085" x="7918450" y="4987925"/>
          <p14:tracePt t="6091" x="7935913" y="4972050"/>
          <p14:tracePt t="6094" x="7961313" y="4972050"/>
          <p14:tracePt t="6096" x="7961313" y="4946650"/>
          <p14:tracePt t="6101" x="7977188" y="4946650"/>
          <p14:tracePt t="6105" x="7977188" y="4929188"/>
          <p14:tracePt t="6110" x="8004175" y="4929188"/>
          <p14:tracePt t="6114" x="8004175" y="4903788"/>
          <p14:tracePt t="6117" x="8020050" y="4903788"/>
          <p14:tracePt t="6125" x="8020050" y="4886325"/>
          <p14:tracePt t="6132" x="8045450" y="4886325"/>
          <p14:tracePt t="6135" x="8045450" y="4860925"/>
          <p14:tracePt t="6146" x="8045450" y="4843463"/>
          <p14:tracePt t="6154" x="8045450" y="4818063"/>
          <p14:tracePt t="6160" x="8045450" y="4802188"/>
          <p14:tracePt t="6162" x="8062913" y="4802188"/>
          <p14:tracePt t="6165" x="8062913" y="4775200"/>
          <p14:tracePt t="6169" x="8062913" y="4759325"/>
          <p14:tracePt t="6175" x="8062913" y="4733925"/>
          <p14:tracePt t="6177" x="8062913" y="4716463"/>
          <p14:tracePt t="6180" x="8062913" y="4691063"/>
          <p14:tracePt t="6183" x="8062913" y="4673600"/>
          <p14:tracePt t="6186" x="8062913" y="4648200"/>
          <p14:tracePt t="6192" x="8062913" y="4630738"/>
          <p14:tracePt t="6194" x="8045450" y="4589463"/>
          <p14:tracePt t="6197" x="8045450" y="4564063"/>
          <p14:tracePt t="6199" x="8045450" y="4546600"/>
          <p14:tracePt t="6202" x="8045450" y="4521200"/>
          <p14:tracePt t="6203" x="8029575" y="4521200"/>
          <p14:tracePt t="6204" x="8029575" y="4503738"/>
          <p14:tracePt t="6209" x="8029575" y="4478338"/>
          <p14:tracePt t="6210" x="8029575" y="4460875"/>
          <p14:tracePt t="6210" x="8004175" y="4460875"/>
          <p14:tracePt t="6212" x="8004175" y="4435475"/>
          <p14:tracePt t="6215" x="8004175" y="4419600"/>
          <p14:tracePt t="6218" x="7986713" y="4394200"/>
          <p14:tracePt t="6221" x="7986713" y="4376738"/>
          <p14:tracePt t="6224" x="7986713" y="4351338"/>
          <p14:tracePt t="6227" x="7961313" y="4333875"/>
          <p14:tracePt t="6231" x="7961313" y="4308475"/>
          <p14:tracePt t="6235" x="7943850" y="4291013"/>
          <p14:tracePt t="6243" x="7943850" y="4265613"/>
          <p14:tracePt t="6252" x="7943850" y="4249738"/>
          <p14:tracePt t="6262" x="7918450" y="4249738"/>
          <p14:tracePt t="6280" x="7918450" y="4224338"/>
          <p14:tracePt t="6285" x="7900988" y="4224338"/>
          <p14:tracePt t="6293" x="7875588" y="4206875"/>
          <p14:tracePt t="6296" x="7859713" y="4206875"/>
          <p14:tracePt t="6300" x="7832725" y="4181475"/>
          <p14:tracePt t="6310" x="7816850" y="4181475"/>
          <p14:tracePt t="6313" x="7791450" y="4181475"/>
          <p14:tracePt t="6315" x="7791450" y="4164013"/>
          <p14:tracePt t="6316" x="7773988" y="4164013"/>
          <p14:tracePt t="6318" x="7748588" y="4164013"/>
          <p14:tracePt t="6321" x="7731125" y="4164013"/>
          <p14:tracePt t="6322" x="7731125" y="4138613"/>
          <p14:tracePt t="6324" x="7705725" y="4138613"/>
          <p14:tracePt t="6327" x="7688263" y="4138613"/>
          <p14:tracePt t="6328" x="7662863" y="4121150"/>
          <p14:tracePt t="6330" x="7646988" y="4121150"/>
          <p14:tracePt t="6332" x="7621588" y="4121150"/>
          <p14:tracePt t="6334" x="7604125" y="4121150"/>
          <p14:tracePt t="6335" x="7604125" y="4095750"/>
          <p14:tracePt t="6336" x="7578725" y="4095750"/>
          <p14:tracePt t="6338" x="7561263" y="4095750"/>
          <p14:tracePt t="6343" x="7518400" y="4079875"/>
          <p14:tracePt t="6344" x="7493000" y="4079875"/>
          <p14:tracePt t="6346" x="7477125" y="4052888"/>
          <p14:tracePt t="6346" x="7451725" y="4052888"/>
          <p14:tracePt t="6349" x="7434263" y="4052888"/>
          <p14:tracePt t="6351" x="7408863" y="4052888"/>
          <p14:tracePt t="6352" x="7408863" y="4037013"/>
          <p14:tracePt t="6353" x="7391400" y="4037013"/>
          <p14:tracePt t="6355" x="7366000" y="4037013"/>
          <p14:tracePt t="6358" x="7348538" y="4037013"/>
          <p14:tracePt t="6360" x="7323138" y="4011613"/>
          <p14:tracePt t="6361" x="7307263" y="4011613"/>
          <p14:tracePt t="6363" x="7281863" y="4011613"/>
          <p14:tracePt t="6365" x="7264400" y="3994150"/>
          <p14:tracePt t="6367" x="7239000" y="3994150"/>
          <p14:tracePt t="6369" x="7221538" y="3994150"/>
          <p14:tracePt t="6371" x="7196138" y="3994150"/>
          <p14:tracePt t="6372" x="7196138" y="3968750"/>
          <p14:tracePt t="6374" x="7178675" y="3968750"/>
          <p14:tracePt t="6377" x="7137400" y="3968750"/>
          <p14:tracePt t="6378" x="7112000" y="3968750"/>
          <p14:tracePt t="6380" x="7094538" y="3951288"/>
          <p14:tracePt t="6382" x="7069138" y="3951288"/>
          <p14:tracePt t="6384" x="7051675" y="3951288"/>
          <p14:tracePt t="6386" x="7026275" y="3951288"/>
          <p14:tracePt t="6393" x="6967538" y="3925888"/>
          <p14:tracePt t="6395" x="6942138" y="3925888"/>
          <p14:tracePt t="6398" x="6924675" y="3925888"/>
          <p14:tracePt t="6400" x="6899275" y="3925888"/>
          <p14:tracePt t="6403" x="6881813" y="3925888"/>
          <p14:tracePt t="6405" x="6856413" y="3925888"/>
          <p14:tracePt t="6410" x="6838950" y="3925888"/>
          <p14:tracePt t="6411" x="6813550" y="3925888"/>
          <p14:tracePt t="6413" x="6797675" y="3925888"/>
          <p14:tracePt t="6416" x="6770688" y="3925888"/>
          <p14:tracePt t="6419" x="6754813" y="3925888"/>
          <p14:tracePt t="6425" x="6729413" y="3925888"/>
          <p14:tracePt t="6427" x="6711950" y="3925888"/>
          <p14:tracePt t="6431" x="6686550" y="3925888"/>
          <p14:tracePt t="6433" x="6686550" y="3908425"/>
          <p14:tracePt t="6434" x="6669088" y="3908425"/>
          <p14:tracePt t="6441" x="6643688" y="3908425"/>
          <p14:tracePt t="6443" x="6626225" y="3908425"/>
          <p14:tracePt t="6448" x="6600825" y="3908425"/>
          <p14:tracePt t="6453" x="6584950" y="3908425"/>
          <p14:tracePt t="6460" x="6559550" y="3908425"/>
          <p14:tracePt t="6465" x="6542088" y="3908425"/>
          <p14:tracePt t="6471" x="6516688" y="3908425"/>
          <p14:tracePt t="6480" x="6499225" y="3908425"/>
          <p14:tracePt t="6610" x="6516688" y="3908425"/>
          <p14:tracePt t="6612" x="6516688" y="3883025"/>
          <p14:tracePt t="6618" x="6534150" y="3883025"/>
          <p14:tracePt t="6620" x="6534150" y="3867150"/>
          <p14:tracePt t="6625" x="6559550" y="3867150"/>
          <p14:tracePt t="6627" x="6559550" y="3841750"/>
          <p14:tracePt t="6629" x="6575425" y="3841750"/>
          <p14:tracePt t="6633" x="6575425" y="3824288"/>
          <p14:tracePt t="6636" x="6600825" y="3824288"/>
          <p14:tracePt t="6638" x="6600825" y="3798888"/>
          <p14:tracePt t="6643" x="6618288" y="3781425"/>
          <p14:tracePt t="6646" x="6618288" y="3756025"/>
          <p14:tracePt t="6660" x="6618288" y="3738563"/>
          <p14:tracePt t="6661" x="6618288" y="3713163"/>
          <p14:tracePt t="6664" x="6618288" y="3697288"/>
          <p14:tracePt t="6667" x="6618288" y="3671888"/>
          <p14:tracePt t="6670" x="6618288" y="3654425"/>
          <p14:tracePt t="6672" x="6618288" y="3629025"/>
          <p14:tracePt t="6676" x="6618288" y="3611563"/>
          <p14:tracePt t="6677" x="6618288" y="3586163"/>
          <p14:tracePt t="6678" x="6600825" y="3586163"/>
          <p14:tracePt t="6680" x="6600825" y="3568700"/>
          <p14:tracePt t="6683" x="6600825" y="3543300"/>
          <p14:tracePt t="6686" x="6600825" y="3527425"/>
          <p14:tracePt t="6688" x="6600825" y="3502025"/>
          <p14:tracePt t="6689" x="6584950" y="3502025"/>
          <p14:tracePt t="6692" x="6584950" y="3484563"/>
          <p14:tracePt t="6694" x="6584950" y="3459163"/>
          <p14:tracePt t="6697" x="6584950" y="3441700"/>
          <p14:tracePt t="6698" x="6559550" y="3441700"/>
          <p14:tracePt t="6700" x="6559550" y="3416300"/>
          <p14:tracePt t="6703" x="6559550" y="3398838"/>
          <p14:tracePt t="6708" x="6542088" y="3373438"/>
          <p14:tracePt t="6710" x="6542088" y="3355975"/>
          <p14:tracePt t="6714" x="6516688" y="3330575"/>
          <p14:tracePt t="6717" x="6516688" y="3314700"/>
          <p14:tracePt t="6720" x="6499225" y="3314700"/>
          <p14:tracePt t="6721" x="6499225" y="3289300"/>
          <p14:tracePt t="6727" x="6473825" y="3271838"/>
          <p14:tracePt t="6731" x="6473825" y="3246438"/>
          <p14:tracePt t="6734" x="6456363" y="3246438"/>
          <p14:tracePt t="6736" x="6456363" y="3228975"/>
          <p14:tracePt t="6741" x="6430963" y="3228975"/>
          <p14:tracePt t="6743" x="6430963" y="3203575"/>
          <p14:tracePt t="6746" x="6415088" y="3203575"/>
          <p14:tracePt t="6748" x="6415088" y="3186113"/>
          <p14:tracePt t="6751" x="6389688" y="3186113"/>
          <p14:tracePt t="6755" x="6372225" y="3160713"/>
          <p14:tracePt t="6760" x="6346825" y="3144838"/>
          <p14:tracePt t="6763" x="6329363" y="3144838"/>
          <p14:tracePt t="6764" x="6329363" y="3119438"/>
          <p14:tracePt t="6766" x="6303963" y="3119438"/>
          <p14:tracePt t="6769" x="6286500" y="3101975"/>
          <p14:tracePt t="6772" x="6261100" y="3101975"/>
          <p14:tracePt t="6776" x="6245225" y="3076575"/>
          <p14:tracePt t="6777" x="6219825" y="3059113"/>
          <p14:tracePt t="6779" x="6202363" y="3033713"/>
          <p14:tracePt t="6781" x="6176963" y="3033713"/>
          <p14:tracePt t="6783" x="6159500" y="3016250"/>
          <p14:tracePt t="6785" x="6134100" y="3016250"/>
          <p14:tracePt t="6786" x="6134100" y="2990850"/>
          <p14:tracePt t="6787" x="6116638" y="2990850"/>
          <p14:tracePt t="6793" x="6049963" y="2949575"/>
          <p14:tracePt t="6795" x="6032500" y="2949575"/>
          <p14:tracePt t="6797" x="6007100" y="2932113"/>
          <p14:tracePt t="6797" x="5989638" y="2932113"/>
          <p14:tracePt t="6799" x="5964238" y="2906713"/>
          <p14:tracePt t="6800" x="5946775" y="2906713"/>
          <p14:tracePt t="6802" x="5921375" y="2906713"/>
          <p14:tracePt t="6803" x="5921375" y="2889250"/>
          <p14:tracePt t="6804" x="5905500" y="2889250"/>
          <p14:tracePt t="6808" x="5880100" y="2889250"/>
          <p14:tracePt t="6810" x="5837238" y="2863850"/>
          <p14:tracePt t="6810" x="5819775" y="2863850"/>
          <p14:tracePt t="6812" x="5819775" y="2846388"/>
          <p14:tracePt t="6813" x="5794375" y="2846388"/>
          <p14:tracePt t="6815" x="5776913" y="2846388"/>
          <p14:tracePt t="6817" x="5751513" y="2846388"/>
          <p14:tracePt t="6818" x="5751513" y="2820988"/>
          <p14:tracePt t="6819" x="5735638" y="2820988"/>
          <p14:tracePt t="6820" x="5708650" y="2820988"/>
          <p14:tracePt t="6821" x="5692775" y="2820988"/>
          <p14:tracePt t="6826" x="5649913" y="2805113"/>
          <p14:tracePt t="6828" x="5624513" y="2805113"/>
          <p14:tracePt t="6830" x="5607050" y="2778125"/>
          <p14:tracePt t="6833" x="5581650" y="2778125"/>
          <p14:tracePt t="6835" x="5565775" y="2778125"/>
          <p14:tracePt t="6836" x="5538788" y="2778125"/>
          <p14:tracePt t="6842" x="5497513" y="2762250"/>
          <p14:tracePt t="6843" x="5480050" y="2762250"/>
          <p14:tracePt t="6845" x="5454650" y="2762250"/>
          <p14:tracePt t="6847" x="5437188" y="2762250"/>
          <p14:tracePt t="6849" x="5411788" y="2762250"/>
          <p14:tracePt t="6852" x="5394325" y="2762250"/>
          <p14:tracePt t="6854" x="5368925" y="2736850"/>
          <p14:tracePt t="6858" x="5353050" y="2736850"/>
          <p14:tracePt t="6860" x="5327650" y="2736850"/>
          <p14:tracePt t="6861" x="5310188" y="2736850"/>
          <p14:tracePt t="6864" x="5284788" y="2736850"/>
          <p14:tracePt t="6867" x="5267325" y="2736850"/>
          <p14:tracePt t="6869" x="5241925" y="2736850"/>
          <p14:tracePt t="6876" x="5224463" y="2736850"/>
          <p14:tracePt t="6877" x="5199063" y="2736850"/>
          <p14:tracePt t="6878" x="5183188" y="2736850"/>
          <p14:tracePt t="6894" x="5072063" y="2719388"/>
          <p14:tracePt t="6895" x="5054600" y="2719388"/>
          <p14:tracePt t="6898" x="5029200" y="2719388"/>
          <p14:tracePt t="6900" x="5013325" y="2719388"/>
          <p14:tracePt t="6902" x="4987925" y="2719388"/>
          <p14:tracePt t="6905" x="4970463" y="2719388"/>
          <p14:tracePt t="6909" x="4945063" y="2719388"/>
          <p14:tracePt t="6910" x="4927600" y="2719388"/>
          <p14:tracePt t="6913" x="4902200" y="2719388"/>
          <p14:tracePt t="6916" x="4884738" y="2719388"/>
          <p14:tracePt t="6919" x="4859338" y="2719388"/>
          <p14:tracePt t="6926" x="4843463" y="2719388"/>
          <p14:tracePt t="6927" x="4818063" y="2719388"/>
          <p14:tracePt t="6928" x="4818063" y="2736850"/>
          <p14:tracePt t="6931" x="4800600" y="2736850"/>
          <p14:tracePt t="6935" x="4775200" y="2736850"/>
          <p14:tracePt t="6941" x="4757738" y="2736850"/>
          <p14:tracePt t="6943" x="4757738" y="2752725"/>
          <p14:tracePt t="6977" x="4732338" y="2752725"/>
          <p14:tracePt t="6980" x="4732338" y="2778125"/>
          <p14:tracePt t="6985" x="4714875" y="2778125"/>
          <p14:tracePt t="6993" x="4714875" y="2795588"/>
          <p14:tracePt t="6995" x="4689475" y="2795588"/>
          <p14:tracePt t="7013" x="4673600" y="2795588"/>
          <p14:tracePt t="7015" x="4673600" y="2820988"/>
          <p14:tracePt t="7033" x="4646613" y="2820988"/>
          <p14:tracePt t="7093" x="4630738" y="2820988"/>
          <p14:tracePt t="7099" x="4605338" y="2820988"/>
          <p14:tracePt t="7102" x="4587875" y="2820988"/>
          <p14:tracePt t="7108" x="4562475" y="2820988"/>
          <p14:tracePt t="7110" x="4545013" y="2820988"/>
          <p14:tracePt t="7111" x="4519613" y="2820988"/>
          <p14:tracePt t="7114" x="4503738" y="2805113"/>
          <p14:tracePt t="7117" x="4476750" y="2805113"/>
          <p14:tracePt t="7120" x="4460875" y="2805113"/>
          <p14:tracePt t="7121" x="4435475" y="2805113"/>
          <p14:tracePt t="7127" x="4418013" y="2805113"/>
          <p14:tracePt t="7128" x="4392613" y="2805113"/>
          <p14:tracePt t="7131" x="4375150" y="2805113"/>
          <p14:tracePt t="7135" x="4349750" y="2778125"/>
          <p14:tracePt t="7141" x="4332288" y="2778125"/>
          <p14:tracePt t="7143" x="4306888" y="2778125"/>
          <p14:tracePt t="7149" x="4291013" y="2778125"/>
          <p14:tracePt t="7152" x="4265613" y="2762250"/>
          <p14:tracePt t="7159" x="4248150" y="2762250"/>
          <p14:tracePt t="7161" x="4222750" y="2762250"/>
          <p14:tracePt t="7165" x="4222750" y="2736850"/>
          <p14:tracePt t="7166" x="4205288" y="2736850"/>
          <p14:tracePt t="7170" x="4179888" y="2736850"/>
          <p14:tracePt t="7176" x="4162425" y="2736850"/>
          <p14:tracePt t="7203" x="4137025" y="2736850"/>
          <p14:tracePt t="7207" x="4121150" y="2719388"/>
          <p14:tracePt t="7210" x="4095750" y="2719388"/>
          <p14:tracePt t="7211" x="4078288" y="2719388"/>
          <p14:tracePt t="7216" x="4052888" y="2719388"/>
          <p14:tracePt t="7217" x="4052888" y="2693988"/>
          <p14:tracePt t="7221" x="4035425" y="2693988"/>
          <p14:tracePt t="7226" x="4010025" y="2693988"/>
          <p14:tracePt t="7227" x="4010025" y="2676525"/>
          <p14:tracePt t="7230" x="3992563" y="2676525"/>
          <p14:tracePt t="7235" x="3967163" y="2676525"/>
          <p14:tracePt t="7238" x="3967163" y="2651125"/>
          <p14:tracePt t="7243" x="3951288" y="2651125"/>
          <p14:tracePt t="7250" x="3925888" y="2651125"/>
          <p14:tracePt t="7339" x="3908425" y="2651125"/>
          <p14:tracePt t="7348" x="3883025" y="2651125"/>
          <p14:tracePt t="7359" x="3865563" y="2651125"/>
          <p14:tracePt t="7433" x="3840163" y="2651125"/>
          <p14:tracePt t="7463" x="3840163" y="2668588"/>
          <p14:tracePt t="7476" x="3822700" y="2693988"/>
          <p14:tracePt t="7500" x="3822700" y="2711450"/>
          <p14:tracePt t="7503" x="3797300" y="2736850"/>
          <p14:tracePt t="7508" x="3797300" y="2752725"/>
          <p14:tracePt t="7510" x="3781425" y="2752725"/>
          <p14:tracePt t="7511" x="3781425" y="2778125"/>
          <p14:tracePt t="7515" x="3781425" y="2795588"/>
          <p14:tracePt t="7517" x="3756025" y="2795588"/>
          <p14:tracePt t="7518" x="3756025" y="2820988"/>
          <p14:tracePt t="7521" x="3756025" y="2838450"/>
          <p14:tracePt t="7522" x="3738563" y="2838450"/>
          <p14:tracePt t="7526" x="3738563" y="2863850"/>
          <p14:tracePt t="7527" x="3713163" y="2881313"/>
          <p14:tracePt t="7530" x="3713163" y="2906713"/>
          <p14:tracePt t="7531" x="3695700" y="2906713"/>
          <p14:tracePt t="7533" x="3695700" y="2922588"/>
          <p14:tracePt t="7536" x="3695700" y="2949575"/>
          <p14:tracePt t="7537" x="3670300" y="2949575"/>
          <p14:tracePt t="7541" x="3670300" y="2965450"/>
          <p14:tracePt t="7543" x="3652838" y="2990850"/>
          <p14:tracePt t="7546" x="3652838" y="3008313"/>
          <p14:tracePt t="7549" x="3627438" y="3033713"/>
          <p14:tracePt t="7552" x="3627438" y="3051175"/>
          <p14:tracePt t="7555" x="3627438" y="3076575"/>
          <p14:tracePt t="7558" x="3611563" y="3076575"/>
          <p14:tracePt t="7560" x="3611563" y="3094038"/>
          <p14:tracePt t="7562" x="3611563" y="3119438"/>
          <p14:tracePt t="7565" x="3586163" y="3119438"/>
          <p14:tracePt t="7566" x="3586163" y="3135313"/>
          <p14:tracePt t="7570" x="3586163" y="3160713"/>
          <p14:tracePt t="7575" x="3586163" y="3178175"/>
          <p14:tracePt t="7577" x="3586163" y="3203575"/>
          <p14:tracePt t="7579" x="3568700" y="3203575"/>
          <p14:tracePt t="7581" x="3568700" y="3221038"/>
          <p14:tracePt t="7585" x="3568700" y="3246438"/>
          <p14:tracePt t="7591" x="3568700" y="3263900"/>
          <p14:tracePt t="7593" x="3568700" y="3289300"/>
          <p14:tracePt t="7597" x="3568700" y="3305175"/>
          <p14:tracePt t="7598" x="3543300" y="3305175"/>
          <p14:tracePt t="7600" x="3543300" y="3330575"/>
          <p14:tracePt t="7604" x="3543300" y="3348038"/>
          <p14:tracePt t="7609" x="3543300" y="3373438"/>
          <p14:tracePt t="7613" x="3525838" y="3390900"/>
          <p14:tracePt t="7617" x="3525838" y="3416300"/>
          <p14:tracePt t="7622" x="3525838" y="3433763"/>
          <p14:tracePt t="7627" x="3525838" y="3459163"/>
          <p14:tracePt t="7630" x="3525838" y="3475038"/>
          <p14:tracePt t="7634" x="3525838" y="3502025"/>
          <p14:tracePt t="7638" x="3525838" y="3517900"/>
          <p14:tracePt t="7646" x="3525838" y="3543300"/>
          <p14:tracePt t="7650" x="3525838" y="3560763"/>
          <p14:tracePt t="7654" x="3525838" y="3586163"/>
          <p14:tracePt t="7658" x="3525838" y="3603625"/>
          <p14:tracePt t="7661" x="3525838" y="3629025"/>
          <p14:tracePt t="7665" x="3525838" y="3646488"/>
          <p14:tracePt t="7668" x="3525838" y="3671888"/>
          <p14:tracePt t="7672" x="3525838" y="3687763"/>
          <p14:tracePt t="7677" x="3525838" y="3713163"/>
          <p14:tracePt t="7680" x="3525838" y="3730625"/>
          <p14:tracePt t="7683" x="3525838" y="3756025"/>
          <p14:tracePt t="7688" x="3525838" y="3773488"/>
          <p14:tracePt t="7693" x="3525838" y="3798888"/>
          <p14:tracePt t="7700" x="3525838" y="3816350"/>
          <p14:tracePt t="7710" x="3525838" y="3841750"/>
          <p14:tracePt t="7778" x="3525838" y="3824288"/>
          <p14:tracePt t="7788" x="3500438" y="3798888"/>
          <p14:tracePt t="7798" x="3500438" y="3781425"/>
          <p14:tracePt t="7807" x="3500438" y="3756025"/>
          <p14:tracePt t="7810" x="3482975" y="3756025"/>
          <p14:tracePt t="7813" x="3482975" y="3738563"/>
          <p14:tracePt t="7819" x="3482975" y="3713163"/>
          <p14:tracePt t="7824" x="3457575" y="3713163"/>
          <p14:tracePt t="7827" x="3457575" y="3697288"/>
          <p14:tracePt t="7829" x="3457575" y="3671888"/>
          <p14:tracePt t="7833" x="3457575" y="3654425"/>
          <p14:tracePt t="7834" x="3441700" y="3654425"/>
          <p14:tracePt t="7836" x="3441700" y="3629025"/>
          <p14:tracePt t="7841" x="3441700" y="3611563"/>
          <p14:tracePt t="7843" x="3441700" y="3586163"/>
          <p14:tracePt t="7846" x="3414713" y="3568700"/>
          <p14:tracePt t="7849" x="3414713" y="3543300"/>
          <p14:tracePt t="7851" x="3414713" y="3527425"/>
          <p14:tracePt t="7854" x="3414713" y="3502025"/>
          <p14:tracePt t="7858" x="3414713" y="3484563"/>
          <p14:tracePt t="7863" x="3414713" y="3459163"/>
          <p14:tracePt t="7865" x="3414713" y="3441700"/>
          <p14:tracePt t="7868" x="3414713" y="3416300"/>
          <p14:tracePt t="7878" x="3414713" y="3330575"/>
          <p14:tracePt t="7880" x="3398838" y="3314700"/>
          <p14:tracePt t="7883" x="3398838" y="3289300"/>
          <p14:tracePt t="7885" x="3398838" y="3271838"/>
          <p14:tracePt t="7887" x="3398838" y="3246438"/>
          <p14:tracePt t="7893" x="3398838" y="3203575"/>
          <p14:tracePt t="7895" x="3398838" y="3186113"/>
          <p14:tracePt t="7897" x="3398838" y="3160713"/>
          <p14:tracePt t="7899" x="3398838" y="3144838"/>
          <p14:tracePt t="7902" x="3398838" y="3119438"/>
          <p14:tracePt t="7905" x="3398838" y="3101975"/>
          <p14:tracePt t="7909" x="3373438" y="3076575"/>
          <p14:tracePt t="7910" x="3373438" y="3059113"/>
          <p14:tracePt t="7913" x="3373438" y="3033713"/>
          <p14:tracePt t="7916" x="3373438" y="3016250"/>
          <p14:tracePt t="7919" x="3373438" y="2990850"/>
          <p14:tracePt t="7922" x="3373438" y="2974975"/>
          <p14:tracePt t="7926" x="3373438" y="2949575"/>
          <p14:tracePt t="7929" x="3373438" y="2932113"/>
          <p14:tracePt t="7932" x="3373438" y="2906713"/>
          <p14:tracePt t="7935" x="3373438" y="2889250"/>
          <p14:tracePt t="7936" x="3355975" y="2889250"/>
          <p14:tracePt t="7941" x="3355975" y="2863850"/>
          <p14:tracePt t="7943" x="3355975" y="2846388"/>
          <p14:tracePt t="7947" x="3355975" y="2820988"/>
          <p14:tracePt t="7951" x="3355975" y="2805113"/>
          <p14:tracePt t="7955" x="3355975" y="2778125"/>
          <p14:tracePt t="7961" x="3355975" y="2762250"/>
          <p14:tracePt t="7967" x="3330575" y="2736850"/>
          <p14:tracePt t="7975" x="3330575" y="2719388"/>
          <p14:tracePt t="7980" x="3330575" y="2693988"/>
          <p14:tracePt t="7986" x="3330575" y="2676525"/>
          <p14:tracePt t="7991" x="3313113" y="2676525"/>
          <p14:tracePt t="7993" x="3313113" y="2651125"/>
          <p14:tracePt t="7998" x="3313113" y="2633663"/>
          <p14:tracePt t="8002" x="3287713" y="2633663"/>
          <p14:tracePt t="8003" x="3287713" y="2608263"/>
          <p14:tracePt t="8010" x="3287713" y="2592388"/>
          <p14:tracePt t="8015" x="3270250" y="2592388"/>
          <p14:tracePt t="8017" x="3270250" y="2566988"/>
          <p14:tracePt t="8026" x="3270250" y="2549525"/>
          <p14:tracePt t="8031" x="3244850" y="2549525"/>
          <p14:tracePt t="8033" x="3244850" y="2524125"/>
          <p14:tracePt t="8043" x="3244850" y="2506663"/>
          <p14:tracePt t="8045" x="3228975" y="2506663"/>
          <p14:tracePt t="8051" x="3228975" y="2481263"/>
          <p14:tracePt t="8060" x="3203575" y="2481263"/>
          <p14:tracePt t="8061" x="3203575" y="2463800"/>
          <p14:tracePt t="8068" x="3186113" y="2463800"/>
          <p14:tracePt t="8069" x="3186113" y="2438400"/>
          <p14:tracePt t="8077" x="3160713" y="2438400"/>
          <p14:tracePt t="8077" x="3160713" y="2422525"/>
          <p14:tracePt t="8085" x="3143250" y="2397125"/>
          <p14:tracePt t="8093" x="3117850" y="2379663"/>
          <p14:tracePt t="8097" x="3117850" y="2354263"/>
          <p14:tracePt t="8100" x="3100388" y="2354263"/>
          <p14:tracePt t="8104" x="3100388" y="2336800"/>
          <p14:tracePt t="8110" x="3074988" y="2311400"/>
          <p14:tracePt t="8118" x="3074988" y="2293938"/>
          <p14:tracePt t="8128" x="3059113" y="2293938"/>
          <p14:tracePt t="8128" x="3059113" y="2268538"/>
          <p14:tracePt t="8142" x="3059113" y="2252663"/>
          <p14:tracePt t="8144" x="3033713" y="2252663"/>
          <p14:tracePt t="8148" x="3033713" y="2227263"/>
          <p14:tracePt t="8162" x="3033713" y="2209800"/>
          <p14:tracePt t="8167" x="3016250" y="2209800"/>
          <p14:tracePt t="8223" x="3016250" y="2184400"/>
          <p14:tracePt t="8303" x="2990850" y="2184400"/>
          <p14:tracePt t="8332" x="2990850" y="2200275"/>
          <p14:tracePt t="8336" x="2990850" y="2227263"/>
          <p14:tracePt t="8339" x="2990850" y="2243138"/>
          <p14:tracePt t="8343" x="2990850" y="2268538"/>
          <p14:tracePt t="8345" x="2990850" y="2286000"/>
          <p14:tracePt t="8348" x="2990850" y="2311400"/>
          <p14:tracePt t="8349" x="2973388" y="2311400"/>
          <p14:tracePt t="8351" x="2973388" y="2328863"/>
          <p14:tracePt t="8353" x="2973388" y="2354263"/>
          <p14:tracePt t="8360" x="2973388" y="2371725"/>
          <p14:tracePt t="8360" x="2973388" y="2413000"/>
          <p14:tracePt t="8364" x="2973388" y="2438400"/>
          <p14:tracePt t="8367" x="2973388" y="2455863"/>
          <p14:tracePt t="8370" x="2973388" y="2481263"/>
          <p14:tracePt t="8372" x="2973388" y="2498725"/>
          <p14:tracePt t="8376" x="2947988" y="2524125"/>
          <p14:tracePt t="8377" x="2947988" y="2541588"/>
          <p14:tracePt t="8386" x="2947988" y="2566988"/>
          <p14:tracePt t="8388" x="2947988" y="2582863"/>
          <p14:tracePt t="8391" x="2947988" y="2608263"/>
          <p14:tracePt t="8393" x="2947988" y="2625725"/>
          <p14:tracePt t="8395" x="2947988" y="2651125"/>
          <p14:tracePt t="8397" x="2947988" y="2668588"/>
          <p14:tracePt t="8399" x="2947988" y="2693988"/>
          <p14:tracePt t="8401" x="2930525" y="2711450"/>
          <p14:tracePt t="8403" x="2930525" y="2736850"/>
          <p14:tracePt t="8405" x="2930525" y="2752725"/>
          <p14:tracePt t="8409" x="2930525" y="2778125"/>
          <p14:tracePt t="8410" x="2930525" y="2795588"/>
          <p14:tracePt t="8412" x="2930525" y="2820988"/>
          <p14:tracePt t="8415" x="2930525" y="2838450"/>
          <p14:tracePt t="8418" x="2930525" y="2863850"/>
          <p14:tracePt t="8420" x="2930525" y="2881313"/>
          <p14:tracePt t="8427" x="2905125" y="2922588"/>
          <p14:tracePt t="8438" x="2905125" y="2949575"/>
          <p14:tracePt t="8443" x="2905125" y="2990850"/>
          <p14:tracePt t="8445" x="2905125" y="3008313"/>
          <p14:tracePt t="8448" x="2905125" y="3033713"/>
          <p14:tracePt t="8452" x="2905125" y="3051175"/>
          <p14:tracePt t="8455" x="2905125" y="3076575"/>
          <p14:tracePt t="8460" x="2905125" y="3094038"/>
          <p14:tracePt t="8462" x="2905125" y="3119438"/>
          <p14:tracePt t="8465" x="2905125" y="3135313"/>
          <p14:tracePt t="8469" x="2905125" y="3160713"/>
          <p14:tracePt t="8475" x="2905125" y="3178175"/>
          <p14:tracePt t="8478" x="2922588" y="3178175"/>
          <p14:tracePt t="8478" x="2922588" y="3203575"/>
          <p14:tracePt t="8484" x="2922588" y="3221038"/>
          <p14:tracePt t="8491" x="2922588" y="3246438"/>
          <p14:tracePt t="8496" x="2922588" y="3263900"/>
          <p14:tracePt t="8505" x="2922588" y="3289300"/>
          <p14:tracePt t="8513" x="2922588" y="3305175"/>
          <p14:tracePt t="8533" x="2922588" y="3330575"/>
          <p14:tracePt t="8543" x="2922588" y="3348038"/>
          <p14:tracePt t="8549" x="2922588" y="3373438"/>
          <p14:tracePt t="8559" x="2922588" y="3390900"/>
          <p14:tracePt t="8565" x="2922588" y="3416300"/>
          <p14:tracePt t="8572" x="2922588" y="3433763"/>
          <p14:tracePt t="8579" x="2922588" y="3459163"/>
          <p14:tracePt t="8585" x="2922588" y="3475038"/>
          <p14:tracePt t="8592" x="2922588" y="3502025"/>
          <p14:tracePt t="8596" x="2922588" y="3517900"/>
          <p14:tracePt t="8600" x="2922588" y="3543300"/>
          <p14:tracePt t="8604" x="2922588" y="3560763"/>
          <p14:tracePt t="8610" x="2922588" y="3586163"/>
          <p14:tracePt t="8610" x="2947988" y="3586163"/>
          <p14:tracePt t="8612" x="2947988" y="3603625"/>
          <p14:tracePt t="8616" x="2947988" y="3629025"/>
          <p14:tracePt t="8620" x="2947988" y="3646488"/>
          <p14:tracePt t="8625" x="2947988" y="3671888"/>
          <p14:tracePt t="8627" x="2947988" y="3687763"/>
          <p14:tracePt t="8630" x="2947988" y="3713163"/>
          <p14:tracePt t="8634" x="2947988" y="3730625"/>
          <p14:tracePt t="8637" x="2947988" y="3756025"/>
          <p14:tracePt t="8642" x="2965450" y="3756025"/>
          <p14:tracePt t="8643" x="2965450" y="3773488"/>
          <p14:tracePt t="8648" x="2965450" y="3798888"/>
          <p14:tracePt t="8651" x="2965450" y="3816350"/>
          <p14:tracePt t="8655" x="2965450" y="3841750"/>
          <p14:tracePt t="8660" x="2965450" y="3857625"/>
          <p14:tracePt t="8662" x="2965450" y="3883025"/>
          <p14:tracePt t="8665" x="2965450" y="3900488"/>
          <p14:tracePt t="8668" x="2965450" y="3925888"/>
          <p14:tracePt t="8670" x="2965450" y="3943350"/>
          <p14:tracePt t="8674" x="2965450" y="3968750"/>
          <p14:tracePt t="8677" x="2965450" y="3986213"/>
          <p14:tracePt t="8679" x="2965450" y="4011613"/>
          <p14:tracePt t="8682" x="2965450" y="4027488"/>
          <p14:tracePt t="8683" x="2965450" y="4052888"/>
          <p14:tracePt t="8686" x="2965450" y="4070350"/>
          <p14:tracePt t="8691" x="2965450" y="4095750"/>
          <p14:tracePt t="8693" x="2965450" y="4113213"/>
          <p14:tracePt t="8695" x="2965450" y="4138613"/>
          <p14:tracePt t="8708" x="2965450" y="4156075"/>
          <p14:tracePt t="8710" x="2965450" y="4181475"/>
          <p14:tracePt t="8713" x="2965450" y="4197350"/>
          <p14:tracePt t="8717" x="2965450" y="4224338"/>
          <p14:tracePt t="8720" x="2965450" y="4240213"/>
          <p14:tracePt t="8721" x="2990850" y="4240213"/>
          <p14:tracePt t="8725" x="2990850" y="4265613"/>
          <p14:tracePt t="8727" x="2990850" y="4283075"/>
          <p14:tracePt t="8730" x="3008313" y="4308475"/>
          <p14:tracePt t="8734" x="3008313" y="4325938"/>
          <p14:tracePt t="8738" x="3008313" y="4351338"/>
          <p14:tracePt t="8739" x="3033713" y="4351338"/>
          <p14:tracePt t="8743" x="3033713" y="4368800"/>
          <p14:tracePt t="8746" x="3049588" y="4394200"/>
          <p14:tracePt t="8751" x="3049588" y="4410075"/>
          <p14:tracePt t="8755" x="3074988" y="4410075"/>
          <p14:tracePt t="8759" x="3074988" y="4435475"/>
          <p14:tracePt t="8761" x="3074988" y="4452938"/>
          <p14:tracePt t="8763" x="3092450" y="4452938"/>
          <p14:tracePt t="8766" x="3092450" y="4478338"/>
          <p14:tracePt t="8769" x="3117850" y="4478338"/>
          <p14:tracePt t="8772" x="3117850" y="4495800"/>
          <p14:tracePt t="8777" x="3135313" y="4495800"/>
          <p14:tracePt t="8778" x="3135313" y="4521200"/>
          <p14:tracePt t="8782" x="3160713" y="4521200"/>
          <p14:tracePt t="8782" x="3160713" y="4538663"/>
          <p14:tracePt t="8787" x="3160713" y="4564063"/>
          <p14:tracePt t="8788" x="3178175" y="4564063"/>
          <p14:tracePt t="8793" x="3203575" y="4579938"/>
          <p14:tracePt t="8796" x="3203575" y="4605338"/>
          <p14:tracePt t="8796" x="3219450" y="4605338"/>
          <p14:tracePt t="8800" x="3219450" y="4622800"/>
          <p14:tracePt t="8800" x="3244850" y="4622800"/>
          <p14:tracePt t="8804" x="3244850" y="4648200"/>
          <p14:tracePt t="8805" x="3262313" y="4648200"/>
          <p14:tracePt t="8810" x="3287713" y="4665663"/>
          <p14:tracePt t="8815" x="3287713" y="4691063"/>
          <p14:tracePt t="8815" x="3305175" y="4691063"/>
          <p14:tracePt t="8820" x="3305175" y="4708525"/>
          <p14:tracePt t="8822" x="3330575" y="4708525"/>
          <p14:tracePt t="8827" x="3330575" y="4733925"/>
          <p14:tracePt t="8829" x="3348038" y="4733925"/>
          <p14:tracePt t="8832" x="3348038" y="4749800"/>
          <p14:tracePt t="8835" x="3373438" y="4749800"/>
          <p14:tracePt t="8838" x="3373438" y="4775200"/>
          <p14:tracePt t="8843" x="3389313" y="4775200"/>
          <p14:tracePt t="8844" x="3389313" y="4792663"/>
          <p14:tracePt t="8846" x="3414713" y="4792663"/>
          <p14:tracePt t="8849" x="3414713" y="4818063"/>
          <p14:tracePt t="8851" x="3432175" y="4818063"/>
          <p14:tracePt t="8855" x="3457575" y="4835525"/>
          <p14:tracePt t="8861" x="3475038" y="4860925"/>
          <p14:tracePt t="8864" x="3500438" y="4860925"/>
          <p14:tracePt t="8866" x="3500438" y="4878388"/>
          <p14:tracePt t="8868" x="3517900" y="4878388"/>
          <p14:tracePt t="8869" x="3517900" y="4903788"/>
          <p14:tracePt t="8870" x="3543300" y="4903788"/>
          <p14:tracePt t="8878" x="3559175" y="4919663"/>
          <p14:tracePt t="8879" x="3586163" y="4919663"/>
          <p14:tracePt t="8880" x="3586163" y="4946650"/>
          <p14:tracePt t="8881" x="3602038" y="4946650"/>
          <p14:tracePt t="8885" x="3627438" y="4962525"/>
          <p14:tracePt t="8888" x="3644900" y="4962525"/>
          <p14:tracePt t="8892" x="3670300" y="4987925"/>
          <p14:tracePt t="8894" x="3687763" y="5005388"/>
          <p14:tracePt t="8896" x="3713163" y="5005388"/>
          <p14:tracePt t="8899" x="3729038" y="5030788"/>
          <p14:tracePt t="8901" x="3756025" y="5030788"/>
          <p14:tracePt t="8903" x="3771900" y="5048250"/>
          <p14:tracePt t="8909" x="3814763" y="5073650"/>
          <p14:tracePt t="8910" x="3840163" y="5091113"/>
          <p14:tracePt t="8912" x="3857625" y="5091113"/>
          <p14:tracePt t="8913" x="3883025" y="5091113"/>
          <p14:tracePt t="8914" x="3883025" y="5116513"/>
          <p14:tracePt t="8915" x="3900488" y="5116513"/>
          <p14:tracePt t="8917" x="3925888" y="5116513"/>
          <p14:tracePt t="8919" x="3941763" y="5132388"/>
          <p14:tracePt t="8924" x="3967163" y="5132388"/>
          <p14:tracePt t="8927" x="3984625" y="5157788"/>
          <p14:tracePt t="8927" x="4027488" y="5175250"/>
          <p14:tracePt t="8930" x="4052888" y="5175250"/>
          <p14:tracePt t="8932" x="4070350" y="5175250"/>
          <p14:tracePt t="8932" x="4095750" y="5200650"/>
          <p14:tracePt t="8935" x="4111625" y="5200650"/>
          <p14:tracePt t="8936" x="4137025" y="5218113"/>
          <p14:tracePt t="8938" x="4154488" y="5218113"/>
          <p14:tracePt t="8942" x="4179888" y="5243513"/>
          <p14:tracePt t="8944" x="4222750" y="5243513"/>
          <p14:tracePt t="8946" x="4240213" y="5260975"/>
          <p14:tracePt t="8947" x="4265613" y="5260975"/>
          <p14:tracePt t="8948" x="4281488" y="5260975"/>
          <p14:tracePt t="8948" x="4281488" y="5286375"/>
          <p14:tracePt t="8949" x="4306888" y="5286375"/>
          <p14:tracePt t="8950" x="4324350" y="5286375"/>
          <p14:tracePt t="8953" x="4349750" y="5302250"/>
          <p14:tracePt t="8953" x="4367213" y="5302250"/>
          <p14:tracePt t="8959" x="4410075" y="5327650"/>
          <p14:tracePt t="8960" x="4451350" y="5345113"/>
          <p14:tracePt t="8961" x="4476750" y="5345113"/>
          <p14:tracePt t="8962" x="4494213" y="5345113"/>
          <p14:tracePt t="8963" x="4519613" y="5370513"/>
          <p14:tracePt t="8964" x="4537075" y="5370513"/>
          <p14:tracePt t="8966" x="4562475" y="5370513"/>
          <p14:tracePt t="8967" x="4579938" y="5387975"/>
          <p14:tracePt t="8968" x="4605338" y="5387975"/>
          <p14:tracePt t="8969" x="4621213" y="5387975"/>
          <p14:tracePt t="8971" x="4646613" y="5413375"/>
          <p14:tracePt t="8976" x="4689475" y="5413375"/>
          <p14:tracePt t="8977" x="4749800" y="5430838"/>
          <p14:tracePt t="8977" x="4775200" y="5430838"/>
          <p14:tracePt t="8979" x="4791075" y="5430838"/>
          <p14:tracePt t="8980" x="4818063" y="5456238"/>
          <p14:tracePt t="8980" x="4833938" y="5456238"/>
          <p14:tracePt t="8983" x="4859338" y="5456238"/>
          <p14:tracePt t="8983" x="4876800" y="5472113"/>
          <p14:tracePt t="8984" x="4902200" y="5472113"/>
          <p14:tracePt t="8985" x="4919663" y="5472113"/>
          <p14:tracePt t="8986" x="4945063" y="5472113"/>
          <p14:tracePt t="8987" x="4962525" y="5497513"/>
          <p14:tracePt t="8988" x="4987925" y="5497513"/>
          <p14:tracePt t="8993" x="5072063" y="5514975"/>
          <p14:tracePt t="8995" x="5089525" y="5514975"/>
          <p14:tracePt t="8996" x="5114925" y="5514975"/>
          <p14:tracePt t="8997" x="5132388" y="5540375"/>
          <p14:tracePt t="8998" x="5173663" y="5540375"/>
          <p14:tracePt t="8999" x="5199063" y="5540375"/>
          <p14:tracePt t="9001" x="5216525" y="5557838"/>
          <p14:tracePt t="9002" x="5241925" y="5557838"/>
          <p14:tracePt t="9003" x="5259388" y="5557838"/>
          <p14:tracePt t="9004" x="5284788" y="5557838"/>
          <p14:tracePt t="9010" x="5386388" y="5583238"/>
          <p14:tracePt t="9010" x="5411788" y="5583238"/>
          <p14:tracePt t="9012" x="5411788" y="5600700"/>
          <p14:tracePt t="9013" x="5429250" y="5600700"/>
          <p14:tracePt t="9013" x="5454650" y="5600700"/>
          <p14:tracePt t="9014" x="5472113" y="5600700"/>
          <p14:tracePt t="9015" x="5497513" y="5600700"/>
          <p14:tracePt t="9016" x="5513388" y="5626100"/>
          <p14:tracePt t="9017" x="5538788" y="5626100"/>
          <p14:tracePt t="9018" x="5556250" y="5626100"/>
          <p14:tracePt t="9019" x="5581650" y="5626100"/>
          <p14:tracePt t="9020" x="5599113" y="5641975"/>
          <p14:tracePt t="9021" x="5624513" y="5641975"/>
          <p14:tracePt t="9026" x="5683250" y="5668963"/>
          <p14:tracePt t="9027" x="5708650" y="5668963"/>
          <p14:tracePt t="9027" x="5726113" y="5668963"/>
          <p14:tracePt t="9029" x="5751513" y="5668963"/>
          <p14:tracePt t="9030" x="5794375" y="5684838"/>
          <p14:tracePt t="9031" x="5811838" y="5684838"/>
          <p14:tracePt t="9032" x="5837238" y="5684838"/>
          <p14:tracePt t="9033" x="5880100" y="5684838"/>
          <p14:tracePt t="9034" x="5895975" y="5710238"/>
          <p14:tracePt t="9035" x="5921375" y="5710238"/>
          <p14:tracePt t="9036" x="5938838" y="5710238"/>
          <p14:tracePt t="9038" x="5964238" y="5710238"/>
          <p14:tracePt t="9043" x="6049963" y="5727700"/>
          <p14:tracePt t="9043" x="6065838" y="5727700"/>
          <p14:tracePt t="9045" x="6091238" y="5727700"/>
          <p14:tracePt t="9046" x="6108700" y="5727700"/>
          <p14:tracePt t="9046" x="6134100" y="5727700"/>
          <p14:tracePt t="9047" x="6151563" y="5753100"/>
          <p14:tracePt t="9049" x="6176963" y="5753100"/>
          <p14:tracePt t="9050" x="6194425" y="5753100"/>
          <p14:tracePt t="9051" x="6219825" y="5753100"/>
          <p14:tracePt t="9052" x="6235700" y="5753100"/>
          <p14:tracePt t="9053" x="6261100" y="5770563"/>
          <p14:tracePt t="9054" x="6278563" y="5770563"/>
          <p14:tracePt t="9060" x="6364288" y="5770563"/>
          <p14:tracePt t="9061" x="6364288" y="5795963"/>
          <p14:tracePt t="9062" x="6389688" y="5795963"/>
          <p14:tracePt t="9063" x="6405563" y="5795963"/>
          <p14:tracePt t="9064" x="6430963" y="5795963"/>
          <p14:tracePt t="9065" x="6448425" y="5795963"/>
          <p14:tracePt t="9068" x="6473825" y="5795963"/>
          <p14:tracePt t="9068" x="6491288" y="5795963"/>
          <p14:tracePt t="9069" x="6516688" y="5795963"/>
          <p14:tracePt t="9071" x="6534150" y="5813425"/>
          <p14:tracePt t="9074" x="6559550" y="5813425"/>
          <p14:tracePt t="9077" x="6575425" y="5813425"/>
          <p14:tracePt t="9077" x="6618288" y="5813425"/>
          <p14:tracePt t="9080" x="6643688" y="5813425"/>
          <p14:tracePt t="9081" x="6661150" y="5813425"/>
          <p14:tracePt t="9082" x="6686550" y="5813425"/>
          <p14:tracePt t="9083" x="6704013" y="5813425"/>
          <p14:tracePt t="9085" x="6729413" y="5813425"/>
          <p14:tracePt t="9086" x="6745288" y="5838825"/>
          <p14:tracePt t="9089" x="6770688" y="5838825"/>
          <p14:tracePt t="9092" x="6788150" y="5838825"/>
          <p14:tracePt t="9093" x="6813550" y="5838825"/>
          <p14:tracePt t="9095" x="6831013" y="5838825"/>
          <p14:tracePt t="9095" x="6856413" y="5838825"/>
          <p14:tracePt t="9097" x="6873875" y="5838825"/>
          <p14:tracePt t="9099" x="6899275" y="5838825"/>
          <p14:tracePt t="9101" x="6915150" y="5838825"/>
          <p14:tracePt t="9103" x="6942138" y="5838825"/>
          <p14:tracePt t="9108" x="6958013" y="5854700"/>
          <p14:tracePt t="9110" x="7000875" y="5854700"/>
          <p14:tracePt t="9110" x="7026275" y="5854700"/>
          <p14:tracePt t="9113" x="7043738" y="5854700"/>
          <p14:tracePt t="9114" x="7069138" y="5854700"/>
          <p14:tracePt t="9116" x="7085013" y="5854700"/>
          <p14:tracePt t="9118" x="7112000" y="5854700"/>
          <p14:tracePt t="9120" x="7127875" y="5854700"/>
          <p14:tracePt t="9125" x="7153275" y="5854700"/>
          <p14:tracePt t="9127" x="7213600" y="5854700"/>
          <p14:tracePt t="9128" x="7239000" y="5854700"/>
          <p14:tracePt t="9130" x="7256463" y="5854700"/>
          <p14:tracePt t="9132" x="7281863" y="5854700"/>
          <p14:tracePt t="9134" x="7297738" y="5854700"/>
          <p14:tracePt t="9136" x="7323138" y="5854700"/>
          <p14:tracePt t="9139" x="7340600" y="5854700"/>
          <p14:tracePt t="9142" x="7366000" y="5880100"/>
          <p14:tracePt t="9143" x="7383463" y="5880100"/>
          <p14:tracePt t="9145" x="7408863" y="5880100"/>
          <p14:tracePt t="9147" x="7426325" y="5880100"/>
          <p14:tracePt t="9147" x="7451725" y="5880100"/>
          <p14:tracePt t="9149" x="7467600" y="5880100"/>
          <p14:tracePt t="9151" x="7493000" y="5880100"/>
          <p14:tracePt t="9153" x="7510463" y="5880100"/>
          <p14:tracePt t="9154" x="7535863" y="5880100"/>
          <p14:tracePt t="9160" x="7578725" y="5880100"/>
          <p14:tracePt t="9161" x="7596188" y="5880100"/>
          <p14:tracePt t="9163" x="7621588" y="5880100"/>
          <p14:tracePt t="9165" x="7637463" y="5880100"/>
          <p14:tracePt t="9167" x="7662863" y="5880100"/>
          <p14:tracePt t="9168" x="7662863" y="5864225"/>
          <p14:tracePt t="9169" x="7680325" y="5864225"/>
          <p14:tracePt t="9171" x="7705725" y="5864225"/>
          <p14:tracePt t="9172" x="7723188" y="5864225"/>
          <p14:tracePt t="9176" x="7766050" y="5864225"/>
          <p14:tracePt t="9177" x="7791450" y="5838825"/>
          <p14:tracePt t="9179" x="7807325" y="5838825"/>
          <p14:tracePt t="9182" x="7832725" y="5838825"/>
          <p14:tracePt t="9184" x="7850188" y="5838825"/>
          <p14:tracePt t="9185" x="7850188" y="5821363"/>
          <p14:tracePt t="9186" x="7875588" y="5821363"/>
          <p14:tracePt t="9188" x="7893050" y="5821363"/>
          <p14:tracePt t="9192" x="7918450" y="5795963"/>
          <p14:tracePt t="9193" x="7935913" y="5795963"/>
          <p14:tracePt t="9196" x="7961313" y="5795963"/>
          <p14:tracePt t="9197" x="7961313" y="5778500"/>
          <p14:tracePt t="9199" x="7977188" y="5778500"/>
          <p14:tracePt t="9203" x="8004175" y="5778500"/>
          <p14:tracePt t="9204" x="8004175" y="5753100"/>
          <p14:tracePt t="9207" x="8020050" y="5753100"/>
          <p14:tracePt t="9210" x="8045450" y="5735638"/>
          <p14:tracePt t="9212" x="8062913" y="5735638"/>
          <p14:tracePt t="9213" x="8062913" y="5710238"/>
          <p14:tracePt t="9217" x="8088313" y="5694363"/>
          <p14:tracePt t="9222" x="8105775" y="5668963"/>
          <p14:tracePt t="9244" x="8131175" y="5626100"/>
          <p14:tracePt t="9247" x="8147050" y="5626100"/>
          <p14:tracePt t="9248" x="8147050" y="5608638"/>
          <p14:tracePt t="9252" x="8147050" y="5583238"/>
          <p14:tracePt t="9253" x="8174038" y="5583238"/>
          <p14:tracePt t="9259" x="8174038" y="5565775"/>
          <p14:tracePt t="9260" x="8189913" y="5540375"/>
          <p14:tracePt t="9264" x="8189913" y="5524500"/>
          <p14:tracePt t="9267" x="8215313" y="5524500"/>
          <p14:tracePt t="9268" x="8215313" y="5497513"/>
          <p14:tracePt t="9275" x="8232775" y="5481638"/>
          <p14:tracePt t="9277" x="8232775" y="5456238"/>
          <p14:tracePt t="9279" x="8258175" y="5456238"/>
          <p14:tracePt t="9280" x="8258175" y="5438775"/>
          <p14:tracePt t="9284" x="8258175" y="5413375"/>
          <p14:tracePt t="9285" x="8275638" y="5413375"/>
          <p14:tracePt t="9288" x="8275638" y="5395913"/>
          <p14:tracePt t="9292" x="8301038" y="5395913"/>
          <p14:tracePt t="9293" x="8301038" y="5370513"/>
          <p14:tracePt t="9296" x="8318500" y="5353050"/>
          <p14:tracePt t="9301" x="8343900" y="5327650"/>
          <p14:tracePt t="9322" x="8359775" y="5327650"/>
          <p14:tracePt t="9326" x="8359775" y="5311775"/>
          <p14:tracePt t="9328" x="8385175" y="5311775"/>
          <p14:tracePt t="9329" x="8385175" y="5286375"/>
          <p14:tracePt t="9334" x="8402638" y="5286375"/>
          <p14:tracePt t="9335" x="8402638" y="5268913"/>
          <p14:tracePt t="9342" x="8428038" y="5243513"/>
          <p14:tracePt t="9344" x="8445500" y="5243513"/>
          <p14:tracePt t="9348" x="8445500" y="5226050"/>
          <p14:tracePt t="9352" x="8470900" y="5226050"/>
          <p14:tracePt t="9355" x="8470900" y="5200650"/>
          <p14:tracePt t="9360" x="8488363" y="5200650"/>
          <p14:tracePt t="9363" x="8488363" y="5183188"/>
          <p14:tracePt t="9366" x="8513763" y="5183188"/>
          <p14:tracePt t="9371" x="8513763" y="5157788"/>
          <p14:tracePt t="9377" x="8529638" y="5157788"/>
          <p14:tracePt t="9379" x="8529638" y="5141913"/>
          <p14:tracePt t="9385" x="8529638" y="5116513"/>
          <p14:tracePt t="9392" x="8529638" y="5099050"/>
          <p14:tracePt t="9394" x="8529638" y="5073650"/>
          <p14:tracePt t="9398" x="8529638" y="5056188"/>
          <p14:tracePt t="9401" x="8529638" y="5030788"/>
          <p14:tracePt t="9404" x="8529638" y="5013325"/>
          <p14:tracePt t="9409" x="8529638" y="4987925"/>
          <p14:tracePt t="9410" x="8529638" y="4972050"/>
          <p14:tracePt t="9413" x="8529638" y="4946650"/>
          <p14:tracePt t="9416" x="8529638" y="4929188"/>
          <p14:tracePt t="9419" x="8529638" y="4903788"/>
          <p14:tracePt t="9422" x="8529638" y="4886325"/>
          <p14:tracePt t="9427" x="8529638" y="4843463"/>
          <p14:tracePt t="9430" x="8529638" y="4818063"/>
          <p14:tracePt t="9433" x="8529638" y="4802188"/>
          <p14:tracePt t="9436" x="8529638" y="4775200"/>
          <p14:tracePt t="9438" x="8529638" y="4759325"/>
          <p14:tracePt t="9442" x="8529638" y="4733925"/>
          <p14:tracePt t="9444" x="8529638" y="4716463"/>
          <p14:tracePt t="9447" x="8529638" y="4691063"/>
          <p14:tracePt t="9450" x="8529638" y="4673600"/>
          <p14:tracePt t="9453" x="8529638" y="4648200"/>
          <p14:tracePt t="9458" x="8529638" y="4630738"/>
          <p14:tracePt t="9460" x="8529638" y="4605338"/>
          <p14:tracePt t="9462" x="8529638" y="4589463"/>
          <p14:tracePt t="9465" x="8529638" y="4564063"/>
          <p14:tracePt t="9468" x="8529638" y="4546600"/>
          <p14:tracePt t="9471" x="8529638" y="4521200"/>
          <p14:tracePt t="9476" x="8529638" y="4503738"/>
          <p14:tracePt t="9478" x="8529638" y="4478338"/>
          <p14:tracePt t="9482" x="8529638" y="4460875"/>
          <p14:tracePt t="9486" x="8529638" y="4435475"/>
          <p14:tracePt t="9489" x="8529638" y="4419600"/>
          <p14:tracePt t="9493" x="8529638" y="4394200"/>
          <p14:tracePt t="9497" x="8529638" y="4376738"/>
          <p14:tracePt t="9501" x="8529638" y="4351338"/>
          <p14:tracePt t="9505" x="8529638" y="4333875"/>
          <p14:tracePt t="9510" x="8529638" y="4308475"/>
          <p14:tracePt t="9515" x="8529638" y="4291013"/>
          <p14:tracePt t="9516" x="8513763" y="4291013"/>
          <p14:tracePt t="9519" x="8513763" y="4265613"/>
          <p14:tracePt t="9525" x="8513763" y="4249738"/>
          <p14:tracePt t="9528" x="8513763" y="4224338"/>
          <p14:tracePt t="9532" x="8513763" y="4206875"/>
          <p14:tracePt t="9535" x="8496300" y="4206875"/>
          <p14:tracePt t="9537" x="8496300" y="4181475"/>
          <p14:tracePt t="9543" x="8496300" y="4164013"/>
          <p14:tracePt t="9547" x="8496300" y="4138613"/>
          <p14:tracePt t="9552" x="8496300" y="4121150"/>
          <p14:tracePt t="9555" x="8470900" y="4121150"/>
          <p14:tracePt t="9573" x="8470900" y="4095750"/>
          <p14:tracePt t="9579" x="8470900" y="4079875"/>
          <p14:tracePt t="9582" x="8453438" y="4079875"/>
          <p14:tracePt t="9586" x="8453438" y="4052888"/>
          <p14:tracePt t="9593" x="8453438" y="4037013"/>
          <p14:tracePt t="9599" x="8428038" y="4037013"/>
          <p14:tracePt t="9601" x="8428038" y="4011613"/>
          <p14:tracePt t="9615" x="8428038" y="3994150"/>
          <p14:tracePt t="9686" x="8410575" y="3994150"/>
          <p14:tracePt t="9688" x="8410575" y="3968750"/>
          <p14:tracePt t="9694" x="8385175" y="3968750"/>
          <p14:tracePt t="9695" x="8385175" y="3951288"/>
          <p14:tracePt t="9699" x="8369300" y="3951288"/>
          <p14:tracePt t="9700" x="8369300" y="3925888"/>
          <p14:tracePt t="9704" x="8343900" y="3925888"/>
          <p14:tracePt t="9708" x="8343900" y="3908425"/>
          <p14:tracePt t="9710" x="8326438" y="3883025"/>
          <p14:tracePt t="9714" x="8301038" y="3883025"/>
          <p14:tracePt t="9715" x="8301038" y="3867150"/>
          <p14:tracePt t="9720" x="8283575" y="3841750"/>
          <p14:tracePt t="9726" x="8258175" y="3824288"/>
          <p14:tracePt t="9730" x="8240713" y="3824288"/>
          <p14:tracePt t="9732" x="8240713" y="3798888"/>
          <p14:tracePt t="9737" x="8215313" y="3798888"/>
          <p14:tracePt t="9742" x="8215313" y="3781425"/>
          <p14:tracePt t="9744" x="8199438" y="3781425"/>
          <p14:tracePt t="9748" x="8199438" y="3756025"/>
          <p14:tracePt t="9749" x="8174038" y="3756025"/>
          <p14:tracePt t="9758" x="8156575" y="3738563"/>
          <p14:tracePt t="9788" x="8131175" y="3738563"/>
          <p14:tracePt t="9793" x="8113713" y="3738563"/>
          <p14:tracePt t="9793" x="8113713" y="3713163"/>
          <p14:tracePt t="9795" x="8088313" y="3713163"/>
          <p14:tracePt t="9799" x="8070850" y="3713163"/>
          <p14:tracePt t="9803" x="8045450" y="3713163"/>
          <p14:tracePt t="9804" x="8045450" y="3697288"/>
          <p14:tracePt t="9808" x="8029575" y="3697288"/>
          <p14:tracePt t="9810" x="8004175" y="3697288"/>
          <p14:tracePt t="9813" x="7986713" y="3697288"/>
          <p14:tracePt t="9814" x="7986713" y="3671888"/>
          <p14:tracePt t="9816" x="7961313" y="3671888"/>
          <p14:tracePt t="9818" x="7943850" y="3671888"/>
          <p14:tracePt t="9822" x="7918450" y="3671888"/>
          <p14:tracePt t="9826" x="7900988" y="3654425"/>
          <p14:tracePt t="9828" x="7875588" y="3654425"/>
          <p14:tracePt t="9831" x="7859713" y="3654425"/>
          <p14:tracePt t="9834" x="7832725" y="3629025"/>
          <p14:tracePt t="9837" x="7816850" y="3629025"/>
          <p14:tracePt t="9841" x="7791450" y="3629025"/>
          <p14:tracePt t="9843" x="7773988" y="3611563"/>
          <p14:tracePt t="9845" x="7748588" y="3611563"/>
          <p14:tracePt t="9847" x="7731125" y="3611563"/>
          <p14:tracePt t="9849" x="7705725" y="3611563"/>
          <p14:tracePt t="9851" x="7688263" y="3611563"/>
          <p14:tracePt t="9853" x="7662863" y="3586163"/>
          <p14:tracePt t="9855" x="7646988" y="3586163"/>
          <p14:tracePt t="9859" x="7604125" y="3586163"/>
          <p14:tracePt t="9861" x="7578725" y="3586163"/>
          <p14:tracePt t="9862" x="7578725" y="3568700"/>
          <p14:tracePt t="9862" x="7561263" y="3568700"/>
          <p14:tracePt t="9864" x="7535863" y="3568700"/>
          <p14:tracePt t="9866" x="7518400" y="3568700"/>
          <p14:tracePt t="9867" x="7493000" y="3568700"/>
          <p14:tracePt t="9869" x="7477125" y="3568700"/>
          <p14:tracePt t="9871" x="7451725" y="3568700"/>
          <p14:tracePt t="9875" x="7434263" y="3568700"/>
          <p14:tracePt t="9877" x="7391400" y="3568700"/>
          <p14:tracePt t="9878" x="7366000" y="3543300"/>
          <p14:tracePt t="9879" x="7348538" y="3543300"/>
          <p14:tracePt t="9882" x="7323138" y="3543300"/>
          <p14:tracePt t="9883" x="7307263" y="3543300"/>
          <p14:tracePt t="9886" x="7281863" y="3543300"/>
          <p14:tracePt t="9887" x="7264400" y="3543300"/>
          <p14:tracePt t="9892" x="7221538" y="3543300"/>
          <p14:tracePt t="9893" x="7196138" y="3543300"/>
          <p14:tracePt t="9895" x="7178675" y="3543300"/>
          <p14:tracePt t="9897" x="7153275" y="3543300"/>
          <p14:tracePt t="9899" x="7137400" y="3543300"/>
          <p14:tracePt t="9901" x="7112000" y="3543300"/>
          <p14:tracePt t="9903" x="7094538" y="3543300"/>
          <p14:tracePt t="9904" x="7069138" y="3543300"/>
          <p14:tracePt t="9905" x="7051675" y="3543300"/>
          <p14:tracePt t="9910" x="7008813" y="3543300"/>
          <p14:tracePt t="9910" x="6983413" y="3543300"/>
          <p14:tracePt t="9912" x="6967538" y="3543300"/>
          <p14:tracePt t="9914" x="6942138" y="3543300"/>
          <p14:tracePt t="9916" x="6924675" y="3543300"/>
          <p14:tracePt t="9918" x="6899275" y="3543300"/>
          <p14:tracePt t="9919" x="6881813" y="3543300"/>
          <p14:tracePt t="9921" x="6856413" y="3543300"/>
          <p14:tracePt t="9922" x="6838950" y="3543300"/>
          <p14:tracePt t="9926" x="6813550" y="3543300"/>
          <p14:tracePt t="9927" x="6770688" y="3543300"/>
          <p14:tracePt t="9929" x="6754813" y="3543300"/>
          <p14:tracePt t="9930" x="6729413" y="3543300"/>
          <p14:tracePt t="9932" x="6711950" y="3543300"/>
          <p14:tracePt t="9933" x="6686550" y="3543300"/>
          <p14:tracePt t="9935" x="6669088" y="3543300"/>
          <p14:tracePt t="9937" x="6643688" y="3543300"/>
          <p14:tracePt t="9938" x="6626225" y="3543300"/>
          <p14:tracePt t="9941" x="6600825" y="3543300"/>
          <p14:tracePt t="9944" x="6559550" y="3543300"/>
          <p14:tracePt t="9945" x="6542088" y="3543300"/>
          <p14:tracePt t="9947" x="6516688" y="3543300"/>
          <p14:tracePt t="9948" x="6499225" y="3543300"/>
          <p14:tracePt t="9951" x="6473825" y="3543300"/>
          <p14:tracePt t="9952" x="6456363" y="3543300"/>
          <p14:tracePt t="9954" x="6430963" y="3543300"/>
          <p14:tracePt t="9957" x="6415088" y="3543300"/>
          <p14:tracePt t="9960" x="6372225" y="3543300"/>
          <p14:tracePt t="9962" x="6346825" y="3543300"/>
          <p14:tracePt t="9964" x="6329363" y="3543300"/>
          <p14:tracePt t="9965" x="6303963" y="3543300"/>
          <p14:tracePt t="9967" x="6286500" y="3543300"/>
          <p14:tracePt t="9969" x="6261100" y="3543300"/>
          <p14:tracePt t="9971" x="6245225" y="3543300"/>
          <p14:tracePt t="9971" x="6245225" y="3560763"/>
          <p14:tracePt t="9974" x="6219825" y="3560763"/>
          <p14:tracePt t="9976" x="6202363" y="3560763"/>
          <p14:tracePt t="9978" x="6176963" y="3560763"/>
          <p14:tracePt t="9980" x="6159500" y="3560763"/>
          <p14:tracePt t="9982" x="6134100" y="3560763"/>
          <p14:tracePt t="9985" x="6116638" y="3560763"/>
          <p14:tracePt t="9987" x="6091238" y="3560763"/>
          <p14:tracePt t="9992" x="6075363" y="3560763"/>
          <p14:tracePt t="9993" x="6049963" y="3560763"/>
          <p14:tracePt t="9995" x="6032500" y="3586163"/>
          <p14:tracePt t="9997" x="6007100" y="3586163"/>
          <p14:tracePt t="9999" x="5989638" y="3586163"/>
          <p14:tracePt t="10002" x="5964238" y="3586163"/>
          <p14:tracePt t="10005" x="5946775" y="3586163"/>
          <p14:tracePt t="10010" x="5921375" y="3586163"/>
          <p14:tracePt t="10012" x="5905500" y="3586163"/>
          <p14:tracePt t="10014" x="5905500" y="3603625"/>
          <p14:tracePt t="10015" x="5880100" y="3603625"/>
          <p14:tracePt t="10019" x="5862638" y="3603625"/>
          <p14:tracePt t="10026" x="5837238" y="3603625"/>
          <p14:tracePt t="10028" x="5837238" y="3629025"/>
          <p14:tracePt t="10028" x="5819775" y="3629025"/>
          <p14:tracePt t="10035" x="5794375" y="3629025"/>
          <p14:tracePt t="10043" x="5776913" y="3629025"/>
          <p14:tracePt t="10045" x="5776913" y="3646488"/>
          <p14:tracePt t="10054" x="5751513" y="3646488"/>
          <p14:tracePt t="10067" x="5751513" y="3671888"/>
          <p14:tracePt t="10070" x="5735638" y="3671888"/>
          <p14:tracePt t="10325" x="5708650" y="3671888"/>
          <p14:tracePt t="10331" x="5708650" y="3654425"/>
          <p14:tracePt t="10338" x="5692775" y="3654425"/>
          <p14:tracePt t="10353" x="5692775" y="3629025"/>
          <p14:tracePt t="10354" x="5667375" y="3629025"/>
          <p14:tracePt t="10382" x="5649913" y="3629025"/>
          <p14:tracePt t="10387" x="5649913" y="3611563"/>
          <p14:tracePt t="10412" x="5649913" y="3586163"/>
          <p14:tracePt t="10421" x="5624513" y="3586163"/>
          <p14:tracePt t="10517" x="5624513" y="3568700"/>
          <p14:tracePt t="10526" x="5624513" y="3543300"/>
          <p14:tracePt t="10533" x="5607050" y="3543300"/>
          <p14:tracePt t="10536" x="5607050" y="3527425"/>
          <p14:tracePt t="10545" x="5607050" y="3502025"/>
          <p14:tracePt t="10548" x="5581650" y="3502025"/>
          <p14:tracePt t="10553" x="5581650" y="3484563"/>
          <p14:tracePt t="10560" x="5565775" y="3484563"/>
          <p14:tracePt t="10561" x="5565775" y="3459163"/>
          <p14:tracePt t="10567" x="5538788" y="3459163"/>
          <p14:tracePt t="10567" x="5538788" y="3441700"/>
          <p14:tracePt t="10574" x="5522913" y="3441700"/>
          <p14:tracePt t="10577" x="5522913" y="3416300"/>
          <p14:tracePt t="10581" x="5497513" y="3416300"/>
          <p14:tracePt t="10583" x="5497513" y="3398838"/>
          <p14:tracePt t="10588" x="5480050" y="3398838"/>
          <p14:tracePt t="10595" x="5480050" y="3373438"/>
          <p14:tracePt t="10597" x="5454650" y="3373438"/>
          <p14:tracePt t="10608" x="5437188" y="3373438"/>
          <p14:tracePt t="10614" x="5437188" y="3355975"/>
          <p14:tracePt t="10615" x="5411788" y="3355975"/>
          <p14:tracePt t="10627" x="5394325" y="3355975"/>
          <p14:tracePt t="10635" x="5368925" y="3355975"/>
          <p14:tracePt t="10644" x="5353050" y="3355975"/>
          <p14:tracePt t="10653" x="5327650" y="3355975"/>
          <p14:tracePt t="10661" x="5310188" y="3355975"/>
          <p14:tracePt t="10669" x="5284788" y="3355975"/>
          <p14:tracePt t="10677" x="5267325" y="3355975"/>
          <p14:tracePt t="10685" x="5241925" y="3355975"/>
          <p14:tracePt t="10693" x="5224463" y="3355975"/>
          <p14:tracePt t="10698" x="5199063" y="3355975"/>
          <p14:tracePt t="10703" x="5183188" y="3355975"/>
          <p14:tracePt t="10709" x="5157788" y="3355975"/>
          <p14:tracePt t="10712" x="5140325" y="3355975"/>
          <p14:tracePt t="10715" x="5114925" y="3355975"/>
          <p14:tracePt t="10719" x="5097463" y="3355975"/>
          <p14:tracePt t="10722" x="5072063" y="3355975"/>
          <p14:tracePt t="10727" x="5029200" y="3355975"/>
          <p14:tracePt t="10729" x="5013325" y="3355975"/>
          <p14:tracePt t="10733" x="4987925" y="3355975"/>
          <p14:tracePt t="10735" x="4970463" y="3355975"/>
          <p14:tracePt t="10738" x="4945063" y="3355975"/>
          <p14:tracePt t="10741" x="4927600" y="3355975"/>
          <p14:tracePt t="10743" x="4902200" y="3355975"/>
          <p14:tracePt t="10746" x="4884738" y="3355975"/>
          <p14:tracePt t="10748" x="4859338" y="3355975"/>
          <p14:tracePt t="10751" x="4843463" y="3355975"/>
          <p14:tracePt t="10753" x="4818063" y="3355975"/>
          <p14:tracePt t="10758" x="4800600" y="3355975"/>
          <p14:tracePt t="10760" x="4775200" y="3355975"/>
          <p14:tracePt t="10761" x="4757738" y="3355975"/>
          <p14:tracePt t="10764" x="4732338" y="3355975"/>
          <p14:tracePt t="10767" x="4714875" y="3355975"/>
          <p14:tracePt t="10770" x="4689475" y="3355975"/>
          <p14:tracePt t="10775" x="4673600" y="3355975"/>
          <p14:tracePt t="10777" x="4646613" y="3355975"/>
          <p14:tracePt t="10777" x="4630738" y="3355975"/>
          <p14:tracePt t="10781" x="4605338" y="3355975"/>
          <p14:tracePt t="10784" x="4587875" y="3355975"/>
          <p14:tracePt t="10788" x="4562475" y="3355975"/>
          <p14:tracePt t="10792" x="4545013" y="3355975"/>
          <p14:tracePt t="10795" x="4519613" y="3355975"/>
          <p14:tracePt t="10798" x="4503738" y="3355975"/>
          <p14:tracePt t="10801" x="4476750" y="3355975"/>
          <p14:tracePt t="10805" x="4460875" y="3355975"/>
          <p14:tracePt t="10810" x="4435475" y="3330575"/>
          <p14:tracePt t="10812" x="4418013" y="3330575"/>
          <p14:tracePt t="10816" x="4392613" y="3330575"/>
          <p14:tracePt t="10821" x="4375150" y="3330575"/>
          <p14:tracePt t="10827" x="4349750" y="3330575"/>
          <p14:tracePt t="10832" x="4332288" y="3330575"/>
          <p14:tracePt t="10841" x="4306888" y="3330575"/>
          <p14:tracePt t="10845" x="4291013" y="3330575"/>
          <p14:tracePt t="10850" x="4265613" y="3330575"/>
          <p14:tracePt t="10851" x="4265613" y="3314700"/>
          <p14:tracePt t="10858" x="4248150" y="3314700"/>
          <p14:tracePt t="10861" x="4222750" y="3314700"/>
          <p14:tracePt t="10865" x="4205288" y="3314700"/>
          <p14:tracePt t="10877" x="4137025" y="3314700"/>
          <p14:tracePt t="10881" x="4121150" y="3314700"/>
          <p14:tracePt t="10882" x="4121150" y="3289300"/>
          <p14:tracePt t="10886" x="4095750" y="3289300"/>
          <p14:tracePt t="10892" x="4078288" y="3289300"/>
          <p14:tracePt t="10896" x="4052888" y="3289300"/>
          <p14:tracePt t="10902" x="4035425" y="3289300"/>
          <p14:tracePt t="10904" x="4035425" y="3271838"/>
          <p14:tracePt t="10910" x="4010025" y="3271838"/>
          <p14:tracePt t="11266" x="4027488" y="3271838"/>
          <p14:tracePt t="11271" x="4052888" y="3271838"/>
          <p14:tracePt t="11276" x="4070350" y="3271838"/>
          <p14:tracePt t="11279" x="4095750" y="3271838"/>
          <p14:tracePt t="11283" x="4111625" y="3271838"/>
          <p14:tracePt t="11286" x="4137025" y="3271838"/>
          <p14:tracePt t="11292" x="4154488" y="3271838"/>
          <p14:tracePt t="11293" x="4179888" y="3246438"/>
          <p14:tracePt t="11296" x="4197350" y="3246438"/>
          <p14:tracePt t="11298" x="4222750" y="3246438"/>
          <p14:tracePt t="11301" x="4240213" y="3246438"/>
          <p14:tracePt t="11303" x="4265613" y="3246438"/>
          <p14:tracePt t="11309" x="4306888" y="3246438"/>
          <p14:tracePt t="11336" x="4324350" y="3246438"/>
          <p14:tracePt t="11338" x="4349750" y="3246438"/>
          <p14:tracePt t="11339" x="4367213" y="3246438"/>
          <p14:tracePt t="11342" x="4392613" y="3246438"/>
          <p14:tracePt t="11344" x="4435475" y="3246438"/>
          <p14:tracePt t="11345" x="4451350" y="3228975"/>
          <p14:tracePt t="11345" x="4476750" y="3228975"/>
          <p14:tracePt t="11347" x="4494213" y="3228975"/>
          <p14:tracePt t="11349" x="4519613" y="3228975"/>
          <p14:tracePt t="11350" x="4537075" y="3228975"/>
          <p14:tracePt t="11352" x="4562475" y="3228975"/>
          <p14:tracePt t="11353" x="4579938" y="3228975"/>
          <p14:tracePt t="11354" x="4605338" y="3228975"/>
          <p14:tracePt t="11355" x="4621213" y="3228975"/>
          <p14:tracePt t="11359" x="4664075" y="3203575"/>
          <p14:tracePt t="11360" x="4689475" y="3203575"/>
          <p14:tracePt t="11362" x="4706938" y="3203575"/>
          <p14:tracePt t="11364" x="4732338" y="3203575"/>
          <p14:tracePt t="11365" x="4749800" y="3203575"/>
          <p14:tracePt t="11367" x="4775200" y="3203575"/>
          <p14:tracePt t="11368" x="4791075" y="3203575"/>
          <p14:tracePt t="11370" x="4818063" y="3203575"/>
          <p14:tracePt t="11376" x="4859338" y="3203575"/>
          <p14:tracePt t="11378" x="4876800" y="3203575"/>
          <p14:tracePt t="11382" x="4902200" y="3203575"/>
          <p14:tracePt t="11387" x="4919663" y="3203575"/>
          <p14:tracePt t="11394" x="4945063" y="3221038"/>
          <p14:tracePt t="11399" x="4962525" y="3221038"/>
          <p14:tracePt t="11405" x="4987925" y="3246438"/>
          <p14:tracePt t="11410" x="5003800" y="3246438"/>
          <p14:tracePt t="11412" x="5003800" y="3263900"/>
          <p14:tracePt t="11416" x="5029200" y="3263900"/>
          <p14:tracePt t="11419" x="5046663" y="3289300"/>
          <p14:tracePt t="11424" x="5072063" y="3289300"/>
          <p14:tracePt t="11427" x="5072063" y="3305175"/>
          <p14:tracePt t="11430" x="5089525" y="3305175"/>
          <p14:tracePt t="11433" x="5089525" y="3330575"/>
          <p14:tracePt t="11435" x="5114925" y="3330575"/>
          <p14:tracePt t="11441" x="5114925" y="3348038"/>
          <p14:tracePt t="11443" x="5132388" y="3348038"/>
          <p14:tracePt t="11447" x="5132388" y="3373438"/>
          <p14:tracePt t="11449" x="5157788" y="3373438"/>
          <p14:tracePt t="11454" x="5157788" y="3390900"/>
          <p14:tracePt t="11458" x="5173663" y="3390900"/>
          <p14:tracePt t="11461" x="5173663" y="3416300"/>
          <p14:tracePt t="11465" x="5199063" y="3416300"/>
          <p14:tracePt t="11470" x="5199063" y="3433763"/>
          <p14:tracePt t="11475" x="5216525" y="3433763"/>
          <p14:tracePt t="11479" x="5216525" y="3459163"/>
          <p14:tracePt t="11481" x="5241925" y="3459163"/>
          <p14:tracePt t="11492" x="5241925" y="3475038"/>
          <p14:tracePt t="11493" x="5259388" y="3475038"/>
          <p14:tracePt t="11545" x="5259388" y="3502025"/>
          <p14:tracePt t="11547" x="5241925" y="3502025"/>
          <p14:tracePt t="11556" x="5224463" y="3502025"/>
          <p14:tracePt t="11562" x="5199063" y="3502025"/>
          <p14:tracePt t="11567" x="5183188" y="3502025"/>
          <p14:tracePt t="11572" x="5157788" y="3502025"/>
          <p14:tracePt t="11577" x="5140325" y="3502025"/>
          <p14:tracePt t="11581" x="5114925" y="3502025"/>
          <p14:tracePt t="11585" x="5097463" y="3502025"/>
          <p14:tracePt t="11586" x="5097463" y="3484563"/>
          <p14:tracePt t="11591" x="5072063" y="3484563"/>
          <p14:tracePt t="11593" x="5054600" y="3484563"/>
          <p14:tracePt t="11597" x="5029200" y="3484563"/>
          <p14:tracePt t="11598" x="5029200" y="3459163"/>
          <p14:tracePt t="11601" x="5013325" y="3459163"/>
          <p14:tracePt t="11604" x="4987925" y="3459163"/>
          <p14:tracePt t="11609" x="4970463" y="3441700"/>
          <p14:tracePt t="11610" x="4945063" y="3441700"/>
          <p14:tracePt t="11613" x="4927600" y="3441700"/>
          <p14:tracePt t="11615" x="4902200" y="3416300"/>
          <p14:tracePt t="11618" x="4884738" y="3416300"/>
          <p14:tracePt t="11620" x="4859338" y="3398838"/>
          <p14:tracePt t="11625" x="4843463" y="3398838"/>
          <p14:tracePt t="11627" x="4800600" y="3373438"/>
          <p14:tracePt t="11629" x="4775200" y="3355975"/>
          <p14:tracePt t="11631" x="4757738" y="3355975"/>
          <p14:tracePt t="11633" x="4757738" y="3330575"/>
          <p14:tracePt t="11634" x="4732338" y="3330575"/>
          <p14:tracePt t="11636" x="4714875" y="3330575"/>
          <p14:tracePt t="11638" x="4689475" y="3314700"/>
          <p14:tracePt t="11642" x="4673600" y="3314700"/>
          <p14:tracePt t="11644" x="4646613" y="3289300"/>
          <p14:tracePt t="11645" x="4630738" y="3289300"/>
          <p14:tracePt t="11647" x="4605338" y="3289300"/>
          <p14:tracePt t="11648" x="4605338" y="3271838"/>
          <p14:tracePt t="11649" x="4587875" y="3271838"/>
          <p14:tracePt t="11652" x="4562475" y="3271838"/>
          <p14:tracePt t="11654" x="4545013" y="3271838"/>
          <p14:tracePt t="11654" x="4545013" y="3246438"/>
          <p14:tracePt t="11658" x="4519613" y="3246438"/>
          <p14:tracePt t="11660" x="4503738" y="3246438"/>
          <p14:tracePt t="11662" x="4476750" y="3228975"/>
          <p14:tracePt t="11666" x="4460875" y="3228975"/>
          <p14:tracePt t="11669" x="4435475" y="3228975"/>
          <p14:tracePt t="11672" x="4418013" y="3228975"/>
          <p14:tracePt t="11675" x="4418013" y="3203575"/>
          <p14:tracePt t="11677" x="4392613" y="3203575"/>
          <p14:tracePt t="11679" x="4375150" y="3203575"/>
          <p14:tracePt t="11681" x="4349750" y="3203575"/>
          <p14:tracePt t="11684" x="4332288" y="3203575"/>
          <p14:tracePt t="11685" x="4332288" y="3186113"/>
          <p14:tracePt t="11687" x="4306888" y="3186113"/>
          <p14:tracePt t="11691" x="4291013" y="3186113"/>
          <p14:tracePt t="11694" x="4265613" y="3186113"/>
          <p14:tracePt t="11696" x="4248150" y="3186113"/>
          <p14:tracePt t="11698" x="4222750" y="3160713"/>
          <p14:tracePt t="11701" x="4205288" y="3160713"/>
          <p14:tracePt t="11703" x="4179888" y="3160713"/>
          <p14:tracePt t="11708" x="4162425" y="3160713"/>
          <p14:tracePt t="11710" x="4137025" y="3160713"/>
          <p14:tracePt t="11713" x="4121150" y="3160713"/>
          <p14:tracePt t="11717" x="4095750" y="3160713"/>
          <p14:tracePt t="11721" x="4078288" y="3160713"/>
          <p14:tracePt t="11727" x="4052888" y="3160713"/>
          <p14:tracePt t="11733" x="4035425" y="3160713"/>
          <p14:tracePt t="11752" x="4010025" y="3160713"/>
          <p14:tracePt t="11773" x="4010025" y="3178175"/>
          <p14:tracePt t="11778" x="4010025" y="3203575"/>
          <p14:tracePt t="11792" x="4010025" y="3221038"/>
          <p14:tracePt t="11794" x="4010025" y="3246438"/>
          <p14:tracePt t="11796" x="4010025" y="3263900"/>
          <p14:tracePt t="11798" x="4010025" y="3289300"/>
          <p14:tracePt t="11801" x="4010025" y="3305175"/>
          <p14:tracePt t="11802" x="4010025" y="3330575"/>
          <p14:tracePt t="11804" x="4027488" y="3348038"/>
          <p14:tracePt t="11808" x="4027488" y="3373438"/>
          <p14:tracePt t="11810" x="4027488" y="3416300"/>
          <p14:tracePt t="11810" x="4027488" y="3433763"/>
          <p14:tracePt t="11812" x="4027488" y="3459163"/>
          <p14:tracePt t="11814" x="4027488" y="3475038"/>
          <p14:tracePt t="11816" x="4027488" y="3502025"/>
          <p14:tracePt t="11818" x="4027488" y="3517900"/>
          <p14:tracePt t="11819" x="4027488" y="3543300"/>
          <p14:tracePt t="11821" x="4027488" y="3560763"/>
          <p14:tracePt t="11826" x="4027488" y="3629025"/>
          <p14:tracePt t="11828" x="4027488" y="3646488"/>
          <p14:tracePt t="11830" x="4027488" y="3671888"/>
          <p14:tracePt t="11831" x="4027488" y="3687763"/>
          <p14:tracePt t="11832" x="4027488" y="3713163"/>
          <p14:tracePt t="11834" x="4027488" y="3730625"/>
          <p14:tracePt t="11836" x="4027488" y="3756025"/>
          <p14:tracePt t="11837" x="4027488" y="3773488"/>
          <p14:tracePt t="11841" x="4027488" y="3816350"/>
          <p14:tracePt t="11843" x="4027488" y="3857625"/>
          <p14:tracePt t="11845" x="4027488" y="3883025"/>
          <p14:tracePt t="11847" x="4027488" y="3900488"/>
          <p14:tracePt t="11848" x="4027488" y="3925888"/>
          <p14:tracePt t="11850" x="4027488" y="3943350"/>
          <p14:tracePt t="11851" x="4027488" y="3968750"/>
          <p14:tracePt t="11853" x="4027488" y="3986213"/>
          <p14:tracePt t="11855" x="4027488" y="4011613"/>
          <p14:tracePt t="11863" x="4027488" y="4027488"/>
          <p14:tracePt t="11865" x="4027488" y="4052888"/>
          <p14:tracePt t="11867" x="4027488" y="4070350"/>
          <p14:tracePt t="11869" x="4027488" y="4095750"/>
          <p14:tracePt t="11870" x="4027488" y="4113213"/>
          <p14:tracePt t="11872" x="4027488" y="4138613"/>
          <p14:tracePt t="11875" x="4027488" y="4156075"/>
          <p14:tracePt t="11877" x="4010025" y="4181475"/>
          <p14:tracePt t="11879" x="4010025" y="4197350"/>
          <p14:tracePt t="11881" x="4010025" y="4224338"/>
          <p14:tracePt t="11883" x="4010025" y="4240213"/>
          <p14:tracePt t="11885" x="4010025" y="4265613"/>
          <p14:tracePt t="11887" x="4010025" y="4283075"/>
          <p14:tracePt t="11888" x="3992563" y="4283075"/>
          <p14:tracePt t="11892" x="3992563" y="4325938"/>
          <p14:tracePt t="11893" x="3992563" y="4351338"/>
          <p14:tracePt t="11903" x="3992563" y="4368800"/>
          <p14:tracePt t="11905" x="3992563" y="4394200"/>
          <p14:tracePt t="11909" x="3992563" y="4410075"/>
          <p14:tracePt t="11910" x="3992563" y="4452938"/>
          <p14:tracePt t="11912" x="3992563" y="4478338"/>
          <p14:tracePt t="11914" x="3992563" y="4495800"/>
          <p14:tracePt t="11916" x="3967163" y="4521200"/>
          <p14:tracePt t="11918" x="3967163" y="4538663"/>
          <p14:tracePt t="11920" x="3967163" y="4564063"/>
          <p14:tracePt t="11922" x="3967163" y="4579938"/>
          <p14:tracePt t="11925" x="3967163" y="4605338"/>
          <p14:tracePt t="11927" x="3967163" y="4622800"/>
          <p14:tracePt t="11928" x="3967163" y="4648200"/>
          <p14:tracePt t="11930" x="3951288" y="4665663"/>
          <p14:tracePt t="11933" x="3951288" y="4691063"/>
          <p14:tracePt t="11935" x="3951288" y="4708525"/>
          <p14:tracePt t="11937" x="3951288" y="4733925"/>
          <p14:tracePt t="11941" x="3951288" y="4749800"/>
          <p14:tracePt t="11944" x="3951288" y="4775200"/>
          <p14:tracePt t="11944" x="3925888" y="4775200"/>
          <p14:tracePt t="11945" x="3925888" y="4792663"/>
          <p14:tracePt t="11947" x="3925888" y="4818063"/>
          <p14:tracePt t="11950" x="3925888" y="4835525"/>
          <p14:tracePt t="11952" x="3925888" y="4860925"/>
          <p14:tracePt t="11955" x="3925888" y="4878388"/>
          <p14:tracePt t="11958" x="3908425" y="4878388"/>
          <p14:tracePt t="11960" x="3908425" y="4903788"/>
          <p14:tracePt t="11962" x="3908425" y="4919663"/>
          <p14:tracePt t="11965" x="3883025" y="4946650"/>
          <p14:tracePt t="11970" x="3883025" y="4962525"/>
          <p14:tracePt t="11977" x="3865563" y="4987925"/>
          <p14:tracePt t="11982" x="3865563" y="5005388"/>
          <p14:tracePt t="11984" x="3840163" y="5005388"/>
          <p14:tracePt t="11994" x="3822700" y="5030788"/>
          <p14:tracePt t="12010" x="3797300" y="5030788"/>
          <p14:tracePt t="12019" x="3781425" y="5048250"/>
          <p14:tracePt t="12030" x="3756025" y="5048250"/>
          <p14:tracePt t="12044" x="3738563" y="5048250"/>
          <p14:tracePt t="12050" x="3713163" y="5048250"/>
          <p14:tracePt t="12059" x="3713163" y="5073650"/>
          <p14:tracePt t="12061" x="3695700" y="5073650"/>
          <p14:tracePt t="12069" x="3670300" y="5073650"/>
          <p14:tracePt t="12076" x="3670300" y="5091113"/>
          <p14:tracePt t="12077" x="3652838" y="5091113"/>
          <p14:tracePt t="12080" x="3627438" y="5091113"/>
          <p14:tracePt t="12084" x="3627438" y="5116513"/>
          <p14:tracePt t="12085" x="3611563" y="5116513"/>
          <p14:tracePt t="12109" x="3586163" y="5132388"/>
          <p14:tracePt t="12112" x="3568700" y="5132388"/>
          <p14:tracePt t="12113" x="3568700" y="5157788"/>
          <p14:tracePt t="12120" x="3543300" y="5157788"/>
          <p14:tracePt t="12121" x="3543300" y="5175250"/>
          <p14:tracePt t="12129" x="3525838" y="5175250"/>
          <p14:tracePt t="12131" x="3525838" y="5200650"/>
          <p14:tracePt t="12138" x="3500438" y="5200650"/>
          <p14:tracePt t="12143" x="3500438" y="5218113"/>
          <p14:tracePt t="12145" x="3482975" y="5218113"/>
          <p14:tracePt t="12153" x="3457575" y="5218113"/>
          <p14:tracePt t="12154" x="3457575" y="5243513"/>
          <p14:tracePt t="12161" x="3441700" y="5243513"/>
          <p14:tracePt t="12167" x="3414713" y="5243513"/>
          <p14:tracePt t="12175" x="3398838" y="5243513"/>
          <p14:tracePt t="12179" x="3398838" y="5260975"/>
          <p14:tracePt t="12180" x="3373438" y="5260975"/>
          <p14:tracePt t="12186" x="3355975" y="5260975"/>
          <p14:tracePt t="12193" x="3330575" y="5260975"/>
          <p14:tracePt t="12195" x="3313113" y="5260975"/>
          <p14:tracePt t="12198" x="3287713" y="5260975"/>
          <p14:tracePt t="12199" x="3287713" y="5243513"/>
          <p14:tracePt t="12201" x="3270250" y="5243513"/>
          <p14:tracePt t="12204" x="3244850" y="5243513"/>
          <p14:tracePt t="12209" x="3228975" y="5226050"/>
          <p14:tracePt t="12210" x="3203575" y="5226050"/>
          <p14:tracePt t="12211" x="3203575" y="5200650"/>
          <p14:tracePt t="12213" x="3186113" y="5200650"/>
          <p14:tracePt t="12215" x="3160713" y="5200650"/>
          <p14:tracePt t="12216" x="3160713" y="5183188"/>
          <p14:tracePt t="12218" x="3143250" y="5183188"/>
          <p14:tracePt t="12220" x="3117850" y="5183188"/>
          <p14:tracePt t="12221" x="3117850" y="5157788"/>
          <p14:tracePt t="12226" x="3100388" y="5157788"/>
          <p14:tracePt t="12227" x="3074988" y="5141913"/>
          <p14:tracePt t="12227" x="3059113" y="5141913"/>
          <p14:tracePt t="12230" x="3033713" y="5116513"/>
          <p14:tracePt t="12232" x="3016250" y="5116513"/>
          <p14:tracePt t="12235" x="2990850" y="5099050"/>
          <p14:tracePt t="12237" x="2973388" y="5099050"/>
          <p14:tracePt t="12238" x="2947988" y="5099050"/>
          <p14:tracePt t="12243" x="2947988" y="5073650"/>
          <p14:tracePt t="12243" x="2930525" y="5073650"/>
          <p14:tracePt t="12244" x="2905125" y="5073650"/>
          <p14:tracePt t="12245" x="2905125" y="5056188"/>
          <p14:tracePt t="12246" x="2889250" y="5056188"/>
          <p14:tracePt t="12249" x="2863850" y="5056188"/>
          <p14:tracePt t="12251" x="2846388" y="5056188"/>
          <p14:tracePt t="12253" x="2846388" y="5030788"/>
          <p14:tracePt t="12733" x="2846388" y="5048250"/>
          <p14:tracePt t="12747" x="2846388" y="5073650"/>
          <p14:tracePt t="12760" x="2846388" y="5091113"/>
          <p14:tracePt t="12770" x="2846388" y="5116513"/>
          <p14:tracePt t="12783" x="2846388" y="5132388"/>
          <p14:tracePt t="12802" x="2846388" y="5157788"/>
          <p14:tracePt t="12817" x="2846388" y="5175250"/>
          <p14:tracePt t="13120" x="2820988" y="5175250"/>
          <p14:tracePt t="13128" x="2803525" y="5175250"/>
          <p14:tracePt t="13135" x="2778125" y="5175250"/>
          <p14:tracePt t="13138" x="2778125" y="5157788"/>
          <p14:tracePt t="13142" x="2760663" y="5157788"/>
          <p14:tracePt t="13147" x="2735263" y="5141913"/>
          <p14:tracePt t="13155" x="2719388" y="5141913"/>
          <p14:tracePt t="13164" x="2719388" y="5116513"/>
          <p14:tracePt t="13165" x="2693988" y="5116513"/>
          <p14:tracePt t="13483" x="2676525" y="5132388"/>
          <p14:tracePt t="13493" x="2676525" y="5157788"/>
          <p14:tracePt t="13501" x="2676525" y="5175250"/>
          <p14:tracePt t="13509" x="2676525" y="5200650"/>
          <p14:tracePt t="13515" x="2676525" y="5218113"/>
          <p14:tracePt t="13521" x="2676525" y="5243513"/>
          <p14:tracePt t="13528" x="2693988" y="5260975"/>
          <p14:tracePt t="13534" x="2693988" y="5286375"/>
          <p14:tracePt t="13535" x="2709863" y="5286375"/>
          <p14:tracePt t="13542" x="2735263" y="5302250"/>
          <p14:tracePt t="13545" x="2735263" y="5327650"/>
          <p14:tracePt t="13547" x="2752725" y="5327650"/>
          <p14:tracePt t="13551" x="2778125" y="5345113"/>
          <p14:tracePt t="13560" x="2795588" y="5370513"/>
          <p14:tracePt t="13560" x="2820988" y="5387975"/>
          <p14:tracePt t="13564" x="2838450" y="5387975"/>
          <p14:tracePt t="13566" x="2838450" y="5413375"/>
          <p14:tracePt t="13568" x="2863850" y="5413375"/>
          <p14:tracePt t="13571" x="2879725" y="5413375"/>
          <p14:tracePt t="13576" x="2879725" y="5430838"/>
          <p14:tracePt t="13577" x="2905125" y="5430838"/>
          <p14:tracePt t="13581" x="2922588" y="5456238"/>
          <p14:tracePt t="13587" x="2947988" y="5456238"/>
          <p14:tracePt t="13592" x="2947988" y="5472113"/>
          <p14:tracePt t="13594" x="2965450" y="5472113"/>
          <p14:tracePt t="13602" x="2990850" y="5472113"/>
          <p14:tracePt t="13614" x="2990850" y="5497513"/>
          <p14:tracePt t="13675" x="3008313" y="5497513"/>
          <p14:tracePt t="13689" x="3033713" y="5497513"/>
          <p14:tracePt t="13696" x="3049588" y="5497513"/>
          <p14:tracePt t="13703" x="3074988" y="5497513"/>
          <p14:tracePt t="13709" x="3092450" y="5497513"/>
          <p14:tracePt t="13713" x="3117850" y="5497513"/>
          <p14:tracePt t="13719" x="3135313" y="5497513"/>
          <p14:tracePt t="13822" x="3160713" y="5497513"/>
          <p14:tracePt t="13827" x="3178175" y="5497513"/>
          <p14:tracePt t="13831" x="3203575" y="5497513"/>
          <p14:tracePt t="13835" x="3219450" y="5497513"/>
          <p14:tracePt t="13841" x="3244850" y="5497513"/>
          <p14:tracePt t="13843" x="3262313" y="5497513"/>
          <p14:tracePt t="13845" x="3287713" y="5497513"/>
          <p14:tracePt t="13848" x="3305175" y="5497513"/>
          <p14:tracePt t="13851" x="3330575" y="5497513"/>
          <p14:tracePt t="13854" x="3348038" y="5497513"/>
          <p14:tracePt t="13855" x="3348038" y="5481638"/>
          <p14:tracePt t="13859" x="3373438" y="5481638"/>
          <p14:tracePt t="13860" x="3389313" y="5481638"/>
          <p14:tracePt t="13862" x="3414713" y="5456238"/>
          <p14:tracePt t="13864" x="3432175" y="5456238"/>
          <p14:tracePt t="13866" x="3457575" y="5456238"/>
          <p14:tracePt t="13878" x="3559175" y="5413375"/>
          <p14:tracePt t="13879" x="3586163" y="5395913"/>
          <p14:tracePt t="13881" x="3602038" y="5395913"/>
          <p14:tracePt t="13883" x="3627438" y="5395913"/>
          <p14:tracePt t="13884" x="3627438" y="5370513"/>
          <p14:tracePt t="13885" x="3644900" y="5370513"/>
          <p14:tracePt t="13887" x="3670300" y="5370513"/>
          <p14:tracePt t="13892" x="3713163" y="5353050"/>
          <p14:tracePt t="13894" x="3756025" y="5327650"/>
          <p14:tracePt t="13896" x="3771900" y="5327650"/>
          <p14:tracePt t="13899" x="3797300" y="5327650"/>
          <p14:tracePt t="13900" x="3814763" y="5311775"/>
          <p14:tracePt t="13902" x="3840163" y="5311775"/>
          <p14:tracePt t="13904" x="3857625" y="5311775"/>
          <p14:tracePt t="13908" x="3900488" y="5286375"/>
          <p14:tracePt t="13910" x="3925888" y="5286375"/>
          <p14:tracePt t="13911" x="3941763" y="5286375"/>
          <p14:tracePt t="13913" x="3967163" y="5268913"/>
          <p14:tracePt t="13915" x="3984625" y="5268913"/>
          <p14:tracePt t="13917" x="4010025" y="5268913"/>
          <p14:tracePt t="13920" x="4027488" y="5268913"/>
          <p14:tracePt t="13922" x="4052888" y="5243513"/>
          <p14:tracePt t="13926" x="4070350" y="5243513"/>
          <p14:tracePt t="13927" x="4095750" y="5243513"/>
          <p14:tracePt t="13929" x="4111625" y="5243513"/>
          <p14:tracePt t="13931" x="4137025" y="5226050"/>
          <p14:tracePt t="13934" x="4154488" y="5226050"/>
          <p14:tracePt t="13936" x="4179888" y="5226050"/>
          <p14:tracePt t="13938" x="4197350" y="5226050"/>
          <p14:tracePt t="13943" x="4222750" y="5226050"/>
          <p14:tracePt t="13944" x="4240213" y="5226050"/>
          <p14:tracePt t="13945" x="4265613" y="5200650"/>
          <p14:tracePt t="13948" x="4281488" y="5200650"/>
          <p14:tracePt t="13950" x="4306888" y="5200650"/>
          <p14:tracePt t="13952" x="4324350" y="5200650"/>
          <p14:tracePt t="13954" x="4349750" y="5200650"/>
          <p14:tracePt t="13960" x="4392613" y="5200650"/>
          <p14:tracePt t="13961" x="4410075" y="5200650"/>
          <p14:tracePt t="13964" x="4435475" y="5200650"/>
          <p14:tracePt t="13966" x="4451350" y="5200650"/>
          <p14:tracePt t="13969" x="4476750" y="5200650"/>
          <p14:tracePt t="13971" x="4494213" y="5200650"/>
          <p14:tracePt t="13976" x="4537075" y="5200650"/>
          <p14:tracePt t="13977" x="4562475" y="5200650"/>
          <p14:tracePt t="13979" x="4579938" y="5200650"/>
          <p14:tracePt t="13981" x="4605338" y="5200650"/>
          <p14:tracePt t="13983" x="4621213" y="5200650"/>
          <p14:tracePt t="13985" x="4646613" y="5200650"/>
          <p14:tracePt t="13987" x="4664075" y="5200650"/>
          <p14:tracePt t="13993" x="4706938" y="5200650"/>
          <p14:tracePt t="13993" x="4732338" y="5200650"/>
          <p14:tracePt t="13995" x="4749800" y="5200650"/>
          <p14:tracePt t="13997" x="4775200" y="5200650"/>
          <p14:tracePt t="14000" x="4791075" y="5200650"/>
          <p14:tracePt t="14002" x="4818063" y="5200650"/>
          <p14:tracePt t="14004" x="4833938" y="5200650"/>
          <p14:tracePt t="14008" x="4859338" y="5200650"/>
          <p14:tracePt t="14010" x="4902200" y="5200650"/>
          <p14:tracePt t="14012" x="4919663" y="5200650"/>
          <p14:tracePt t="14015" x="4945063" y="5200650"/>
          <p14:tracePt t="14017" x="4962525" y="5200650"/>
          <p14:tracePt t="14018" x="4962525" y="5218113"/>
          <p14:tracePt t="14019" x="4987925" y="5218113"/>
          <p14:tracePt t="14021" x="5003800" y="5218113"/>
          <p14:tracePt t="14026" x="5046663" y="5218113"/>
          <p14:tracePt t="14027" x="5072063" y="5218113"/>
          <p14:tracePt t="14030" x="5089525" y="5218113"/>
          <p14:tracePt t="14032" x="5114925" y="5218113"/>
          <p14:tracePt t="14034" x="5132388" y="5218113"/>
          <p14:tracePt t="14036" x="5157788" y="5218113"/>
          <p14:tracePt t="14038" x="5173663" y="5218113"/>
          <p14:tracePt t="14041" x="5199063" y="5218113"/>
          <p14:tracePt t="14044" x="5216525" y="5243513"/>
          <p14:tracePt t="14046" x="5241925" y="5243513"/>
          <p14:tracePt t="14050" x="5259388" y="5243513"/>
          <p14:tracePt t="14057" x="5284788" y="5243513"/>
          <p14:tracePt t="14163" x="5302250" y="5243513"/>
          <p14:tracePt t="14406" x="5284788" y="5243513"/>
          <p14:tracePt t="14416" x="5267325" y="5243513"/>
          <p14:tracePt t="14421" x="5241925" y="5243513"/>
          <p14:tracePt t="14425" x="5224463" y="5243513"/>
          <p14:tracePt t="14428" x="5199063" y="5243513"/>
          <p14:tracePt t="14431" x="5183188" y="5243513"/>
          <p14:tracePt t="14434" x="5157788" y="5243513"/>
          <p14:tracePt t="14436" x="5157788" y="5226050"/>
          <p14:tracePt t="14437" x="5140325" y="5226050"/>
          <p14:tracePt t="14441" x="5114925" y="5226050"/>
          <p14:tracePt t="14443" x="5097463" y="5226050"/>
          <p14:tracePt t="14445" x="5072063" y="5226050"/>
          <p14:tracePt t="14448" x="5054600" y="5226050"/>
          <p14:tracePt t="14450" x="5029200" y="5200650"/>
          <p14:tracePt t="14453" x="5013325" y="5200650"/>
          <p14:tracePt t="14455" x="4987925" y="5200650"/>
          <p14:tracePt t="14458" x="4970463" y="5200650"/>
          <p14:tracePt t="14460" x="4945063" y="5200650"/>
          <p14:tracePt t="14462" x="4927600" y="5200650"/>
          <p14:tracePt t="14465" x="4902200" y="5200650"/>
          <p14:tracePt t="14467" x="4884738" y="5200650"/>
          <p14:tracePt t="14470" x="4859338" y="5183188"/>
          <p14:tracePt t="14476" x="4818063" y="5183188"/>
          <p14:tracePt t="14478" x="4800600" y="5183188"/>
          <p14:tracePt t="14481" x="4775200" y="5183188"/>
          <p14:tracePt t="14483" x="4757738" y="5183188"/>
          <p14:tracePt t="14486" x="4732338" y="5183188"/>
          <p14:tracePt t="14491" x="4714875" y="5183188"/>
          <p14:tracePt t="14494" x="4689475" y="5183188"/>
          <p14:tracePt t="14494" x="4689475" y="5157788"/>
          <p14:tracePt t="14495" x="4673600" y="5157788"/>
          <p14:tracePt t="14499" x="4646613" y="5157788"/>
          <p14:tracePt t="14502" x="4630738" y="5157788"/>
          <p14:tracePt t="14504" x="4605338" y="5157788"/>
          <p14:tracePt t="14508" x="4587875" y="5157788"/>
          <p14:tracePt t="14510" x="4562475" y="5157788"/>
          <p14:tracePt t="14512" x="4545013" y="5157788"/>
          <p14:tracePt t="14514" x="4519613" y="5157788"/>
          <p14:tracePt t="14517" x="4503738" y="5157788"/>
          <p14:tracePt t="14518" x="4503738" y="5141913"/>
          <p14:tracePt t="14519" x="4476750" y="5141913"/>
          <p14:tracePt t="14522" x="4460875" y="5141913"/>
          <p14:tracePt t="14526" x="4435475" y="5141913"/>
          <p14:tracePt t="14527" x="4418013" y="5141913"/>
          <p14:tracePt t="14529" x="4392613" y="5141913"/>
          <p14:tracePt t="14531" x="4375150" y="5141913"/>
          <p14:tracePt t="14534" x="4349750" y="5116513"/>
          <p14:tracePt t="14536" x="4332288" y="5116513"/>
          <p14:tracePt t="14538" x="4306888" y="5116513"/>
          <p14:tracePt t="14543" x="4291013" y="5116513"/>
          <p14:tracePt t="14543" x="4265613" y="5116513"/>
          <p14:tracePt t="14545" x="4248150" y="5116513"/>
          <p14:tracePt t="14547" x="4222750" y="5099050"/>
          <p14:tracePt t="14549" x="4205288" y="5099050"/>
          <p14:tracePt t="14552" x="4179888" y="5099050"/>
          <p14:tracePt t="14554" x="4162425" y="5099050"/>
          <p14:tracePt t="14558" x="4137025" y="5099050"/>
          <p14:tracePt t="14560" x="4121150" y="5073650"/>
          <p14:tracePt t="14561" x="4095750" y="5073650"/>
          <p14:tracePt t="14563" x="4078288" y="5073650"/>
          <p14:tracePt t="14565" x="4052888" y="5073650"/>
          <p14:tracePt t="14567" x="4035425" y="5056188"/>
          <p14:tracePt t="14570" x="4010025" y="5056188"/>
          <p14:tracePt t="14571" x="3992563" y="5056188"/>
          <p14:tracePt t="14575" x="3967163" y="5056188"/>
          <p14:tracePt t="14577" x="3925888" y="5030788"/>
          <p14:tracePt t="14579" x="3908425" y="5030788"/>
          <p14:tracePt t="14581" x="3883025" y="5030788"/>
          <p14:tracePt t="14584" x="3865563" y="5030788"/>
          <p14:tracePt t="14585" x="3840163" y="5030788"/>
          <p14:tracePt t="14588" x="3822700" y="5030788"/>
          <p14:tracePt t="14592" x="3797300" y="5013325"/>
          <p14:tracePt t="14594" x="3781425" y="5013325"/>
          <p14:tracePt t="14596" x="3756025" y="5013325"/>
          <p14:tracePt t="14599" x="3738563" y="5013325"/>
          <p14:tracePt t="14602" x="3713163" y="5013325"/>
          <p14:tracePt t="14609" x="3695700" y="5013325"/>
          <p14:tracePt t="14610" x="3670300" y="5013325"/>
          <p14:tracePt t="14612" x="3652838" y="5013325"/>
          <p14:tracePt t="14615" x="3627438" y="5013325"/>
          <p14:tracePt t="14618" x="3611563" y="5013325"/>
          <p14:tracePt t="14621" x="3586163" y="5013325"/>
          <p14:tracePt t="14626" x="3568700" y="5013325"/>
          <p14:tracePt t="14628" x="3543300" y="5013325"/>
          <p14:tracePt t="14630" x="3525838" y="5013325"/>
          <p14:tracePt t="14633" x="3500438" y="5013325"/>
          <p14:tracePt t="14635" x="3482975" y="5013325"/>
          <p14:tracePt t="14638" x="3457575" y="5013325"/>
          <p14:tracePt t="14642" x="3441700" y="5013325"/>
          <p14:tracePt t="14645" x="3414713" y="5013325"/>
          <p14:tracePt t="14648" x="3398838" y="5013325"/>
          <p14:tracePt t="14650" x="3373438" y="5013325"/>
          <p14:tracePt t="14653" x="3355975" y="5013325"/>
          <p14:tracePt t="14658" x="3330575" y="5013325"/>
          <p14:tracePt t="14661" x="3313113" y="5013325"/>
          <p14:tracePt t="14665" x="3287713" y="5013325"/>
          <p14:tracePt t="14670" x="3270250" y="5013325"/>
          <p14:tracePt t="14675" x="3244850" y="5013325"/>
          <p14:tracePt t="14680" x="3228975" y="5013325"/>
          <p14:tracePt t="14685" x="3203575" y="5013325"/>
          <p14:tracePt t="14693" x="3186113" y="5013325"/>
          <p14:tracePt t="14699" x="3160713" y="5013325"/>
          <p14:tracePt t="14709" x="3143250" y="5013325"/>
          <p14:tracePt t="14720" x="3117850" y="5013325"/>
          <p14:tracePt t="14730" x="3100388" y="5013325"/>
          <p14:tracePt t="14741" x="3074988" y="5013325"/>
          <p14:tracePt t="14750" x="3059113" y="5013325"/>
          <p14:tracePt t="14759" x="3033713" y="5013325"/>
          <p14:tracePt t="14765" x="3016250" y="5013325"/>
          <p14:tracePt t="14770" x="2990850" y="5013325"/>
          <p14:tracePt t="14777" x="2973388" y="5013325"/>
          <p14:tracePt t="14781" x="2947988" y="5013325"/>
          <p14:tracePt t="14787" x="2930525" y="5013325"/>
          <p14:tracePt t="14793" x="2905125" y="5013325"/>
          <p14:tracePt t="14798" x="2889250" y="5013325"/>
          <p14:tracePt t="14807" x="2889250" y="5030788"/>
          <p14:tracePt t="14810" x="2863850" y="5030788"/>
          <p14:tracePt t="15023" x="2846388" y="5030788"/>
          <p14:tracePt t="15034" x="2846388" y="5013325"/>
          <p14:tracePt t="15051" x="2846388" y="4987925"/>
          <p14:tracePt t="15069" x="2846388" y="4972050"/>
          <p14:tracePt t="15083" x="2846388" y="4946650"/>
          <p14:tracePt t="15321" x="2846388" y="4962525"/>
          <p14:tracePt t="15323" x="2863850" y="4962525"/>
          <p14:tracePt t="15330" x="2879725" y="4987925"/>
          <p14:tracePt t="15341" x="2879725" y="5005388"/>
          <p14:tracePt t="15343" x="2905125" y="5005388"/>
          <p14:tracePt t="15358" x="2905125" y="5030788"/>
          <p14:tracePt t="15370" x="2922588" y="5048250"/>
          <p14:tracePt t="15383" x="2922588" y="5073650"/>
          <p14:tracePt t="15385" x="2947988" y="5073650"/>
          <p14:tracePt t="15398" x="2947988" y="5091113"/>
          <p14:tracePt t="15401" x="2965450" y="5091113"/>
          <p14:tracePt t="15414" x="2965450" y="5116513"/>
          <p14:tracePt t="15418" x="2990850" y="5116513"/>
          <p14:tracePt t="15655" x="3008313" y="5116513"/>
          <p14:tracePt t="15666" x="3033713" y="5116513"/>
          <p14:tracePt t="15673" x="3049588" y="5116513"/>
          <p14:tracePt t="15679" x="3074988" y="5116513"/>
          <p14:tracePt t="15685" x="3092450" y="5116513"/>
          <p14:tracePt t="15693" x="3117850" y="5116513"/>
          <p14:tracePt t="15699" x="3135313" y="5116513"/>
          <p14:tracePt t="15705" x="3160713" y="5116513"/>
          <p14:tracePt t="15712" x="3178175" y="5116513"/>
          <p14:tracePt t="15718" x="3203575" y="5116513"/>
          <p14:tracePt t="15726" x="3219450" y="5116513"/>
          <p14:tracePt t="15731" x="3244850" y="5116513"/>
          <p14:tracePt t="15737" x="3262313" y="5116513"/>
          <p14:tracePt t="15744" x="3287713" y="5116513"/>
          <p14:tracePt t="15751" x="3305175" y="5116513"/>
          <p14:tracePt t="15760" x="3330575" y="5116513"/>
          <p14:tracePt t="15767" x="3348038" y="5116513"/>
          <p14:tracePt t="15775" x="3373438" y="5116513"/>
          <p14:tracePt t="15781" x="3389313" y="5116513"/>
          <p14:tracePt t="15787" x="3414713" y="5116513"/>
          <p14:tracePt t="15793" x="3432175" y="5116513"/>
          <p14:tracePt t="15797" x="3457575" y="5116513"/>
          <p14:tracePt t="15798" x="3457575" y="5132388"/>
          <p14:tracePt t="15802" x="3475038" y="5132388"/>
          <p14:tracePt t="15808" x="3500438" y="5132388"/>
          <p14:tracePt t="15811" x="3517900" y="5132388"/>
          <p14:tracePt t="15816" x="3543300" y="5132388"/>
          <p14:tracePt t="15820" x="3559175" y="5132388"/>
          <p14:tracePt t="15826" x="3586163" y="5157788"/>
          <p14:tracePt t="15827" x="3602038" y="5157788"/>
          <p14:tracePt t="15831" x="3627438" y="5157788"/>
          <p14:tracePt t="15834" x="3644900" y="5157788"/>
          <p14:tracePt t="15837" x="3644900" y="5175250"/>
          <p14:tracePt t="15838" x="3670300" y="5175250"/>
          <p14:tracePt t="15843" x="3687763" y="5175250"/>
          <p14:tracePt t="15844" x="3713163" y="5175250"/>
          <p14:tracePt t="15847" x="3713163" y="5200650"/>
          <p14:tracePt t="15848" x="3729038" y="5200650"/>
          <p14:tracePt t="15851" x="3756025" y="5200650"/>
          <p14:tracePt t="15854" x="3771900" y="5200650"/>
          <p14:tracePt t="15858" x="3797300" y="5218113"/>
          <p14:tracePt t="15860" x="3814763" y="5218113"/>
          <p14:tracePt t="15862" x="3840163" y="5218113"/>
          <p14:tracePt t="15864" x="3857625" y="5243513"/>
          <p14:tracePt t="15866" x="3883025" y="5243513"/>
          <p14:tracePt t="15869" x="3900488" y="5243513"/>
          <p14:tracePt t="15871" x="3925888" y="5260975"/>
          <p14:tracePt t="15876" x="3967163" y="5260975"/>
          <p14:tracePt t="15878" x="3984625" y="5286375"/>
          <p14:tracePt t="15879" x="4010025" y="5286375"/>
          <p14:tracePt t="15881" x="4027488" y="5286375"/>
          <p14:tracePt t="15883" x="4052888" y="5286375"/>
          <p14:tracePt t="15884" x="4052888" y="5302250"/>
          <p14:tracePt t="15885" x="4070350" y="5302250"/>
          <p14:tracePt t="15887" x="4095750" y="5302250"/>
          <p14:tracePt t="15889" x="4111625" y="5302250"/>
          <p14:tracePt t="15893" x="4154488" y="5327650"/>
          <p14:tracePt t="15895" x="4179888" y="5327650"/>
          <p14:tracePt t="15897" x="4197350" y="5327650"/>
          <p14:tracePt t="15898" x="4222750" y="5327650"/>
          <p14:tracePt t="15899" x="4222750" y="5345113"/>
          <p14:tracePt t="15899" x="4240213" y="5345113"/>
          <p14:tracePt t="15902" x="4265613" y="5345113"/>
          <p14:tracePt t="15904" x="4281488" y="5345113"/>
          <p14:tracePt t="15905" x="4306888" y="5345113"/>
          <p14:tracePt t="15908" x="4324350" y="5345113"/>
          <p14:tracePt t="15910" x="4349750" y="5370513"/>
          <p14:tracePt t="15911" x="4367213" y="5370513"/>
          <p14:tracePt t="15911" x="4392613" y="5370513"/>
          <p14:tracePt t="15914" x="4410075" y="5370513"/>
          <p14:tracePt t="15916" x="4435475" y="5370513"/>
          <p14:tracePt t="15918" x="4451350" y="5370513"/>
          <p14:tracePt t="15919" x="4476750" y="5387975"/>
          <p14:tracePt t="15921" x="4494213" y="5387975"/>
          <p14:tracePt t="15926" x="4537075" y="5387975"/>
          <p14:tracePt t="15927" x="4579938" y="5387975"/>
          <p14:tracePt t="15929" x="4605338" y="5387975"/>
          <p14:tracePt t="15931" x="4621213" y="5387975"/>
          <p14:tracePt t="15932" x="4646613" y="5413375"/>
          <p14:tracePt t="15933" x="4664075" y="5413375"/>
          <p14:tracePt t="15935" x="4689475" y="5413375"/>
          <p14:tracePt t="15936" x="4706938" y="5413375"/>
          <p14:tracePt t="15938" x="4732338" y="5413375"/>
          <p14:tracePt t="15939" x="4749800" y="5413375"/>
          <p14:tracePt t="15943" x="4775200" y="5413375"/>
          <p14:tracePt t="15944" x="4818063" y="5413375"/>
          <p14:tracePt t="15946" x="4833938" y="5413375"/>
          <p14:tracePt t="15947" x="4859338" y="5413375"/>
          <p14:tracePt t="15949" x="4876800" y="5413375"/>
          <p14:tracePt t="15950" x="4902200" y="5430838"/>
          <p14:tracePt t="15952" x="4919663" y="5430838"/>
          <p14:tracePt t="15953" x="4945063" y="5430838"/>
          <p14:tracePt t="15955" x="4962525" y="5430838"/>
          <p14:tracePt t="15959" x="5003800" y="5430838"/>
          <p14:tracePt t="15960" x="5029200" y="5430838"/>
          <p14:tracePt t="15960" x="5046663" y="5430838"/>
          <p14:tracePt t="15963" x="5072063" y="5430838"/>
          <p14:tracePt t="15964" x="5089525" y="5430838"/>
          <p14:tracePt t="15966" x="5114925" y="5430838"/>
          <p14:tracePt t="15967" x="5132388" y="5430838"/>
          <p14:tracePt t="15969" x="5157788" y="5430838"/>
          <p14:tracePt t="15970" x="5173663" y="5430838"/>
          <p14:tracePt t="15972" x="5199063" y="5430838"/>
          <p14:tracePt t="15976" x="5241925" y="5430838"/>
          <p14:tracePt t="15977" x="5259388" y="5430838"/>
          <p14:tracePt t="15977" x="5284788" y="5430838"/>
          <p14:tracePt t="15980" x="5302250" y="5430838"/>
          <p14:tracePt t="15981" x="5327650" y="5430838"/>
          <p14:tracePt t="16013" x="5343525" y="5430838"/>
          <p14:tracePt t="16016" x="5368925" y="5430838"/>
          <p14:tracePt t="16019" x="5386388" y="5430838"/>
          <p14:tracePt t="16025" x="5411788" y="5430838"/>
          <p14:tracePt t="16027" x="5429250" y="5430838"/>
          <p14:tracePt t="16031" x="5454650" y="5430838"/>
          <p14:tracePt t="16035" x="5472113" y="5430838"/>
          <p14:tracePt t="16041" x="5497513" y="5430838"/>
          <p14:tracePt t="16045" x="5513388" y="5430838"/>
          <p14:tracePt t="16050" x="5538788" y="5430838"/>
          <p14:tracePt t="16055" x="5556250" y="5430838"/>
          <p14:tracePt t="16060" x="5581650" y="5430838"/>
          <p14:tracePt t="16064" x="5599113" y="5430838"/>
          <p14:tracePt t="16070" x="5624513" y="5430838"/>
          <p14:tracePt t="16077" x="5641975" y="5430838"/>
          <p14:tracePt t="16079" x="5641975" y="5413375"/>
          <p14:tracePt t="16081" x="5667375" y="5413375"/>
          <p14:tracePt t="16084" x="5683250" y="5413375"/>
          <p14:tracePt t="16088" x="5708650" y="5413375"/>
          <p14:tracePt t="16092" x="5726113" y="5413375"/>
          <p14:tracePt t="16093" x="5751513" y="5413375"/>
          <p14:tracePt t="16096" x="5768975" y="5413375"/>
          <p14:tracePt t="16098" x="5768975" y="5395913"/>
          <p14:tracePt t="16099" x="5794375" y="5395913"/>
          <p14:tracePt t="16102" x="5811838" y="5395913"/>
          <p14:tracePt t="16104" x="5837238" y="5395913"/>
          <p14:tracePt t="16109" x="5880100" y="5395913"/>
          <p14:tracePt t="16110" x="5895975" y="5395913"/>
          <p14:tracePt t="16112" x="5921375" y="5395913"/>
          <p14:tracePt t="16114" x="5938838" y="5395913"/>
          <p14:tracePt t="16116" x="5964238" y="5395913"/>
          <p14:tracePt t="16118" x="5981700" y="5395913"/>
          <p14:tracePt t="16119" x="5981700" y="5370513"/>
          <p14:tracePt t="16120" x="6007100" y="5370513"/>
          <p14:tracePt t="16122" x="6024563" y="5370513"/>
          <p14:tracePt t="16126" x="6049963" y="5370513"/>
          <p14:tracePt t="16127" x="6065838" y="5370513"/>
          <p14:tracePt t="16128" x="6091238" y="5370513"/>
          <p14:tracePt t="16131" x="6108700" y="5370513"/>
          <p14:tracePt t="16133" x="6134100" y="5370513"/>
          <p14:tracePt t="16135" x="6151563" y="5370513"/>
          <p14:tracePt t="16137" x="6176963" y="5370513"/>
          <p14:tracePt t="16138" x="6194425" y="5370513"/>
          <p14:tracePt t="16143" x="6235700" y="5370513"/>
          <p14:tracePt t="16144" x="6261100" y="5370513"/>
          <p14:tracePt t="16146" x="6278563" y="5370513"/>
          <p14:tracePt t="16148" x="6303963" y="5370513"/>
          <p14:tracePt t="16150" x="6321425" y="5370513"/>
          <p14:tracePt t="16152" x="6346825" y="5370513"/>
          <p14:tracePt t="16153" x="6364288" y="5370513"/>
          <p14:tracePt t="16155" x="6389688" y="5370513"/>
          <p14:tracePt t="16159" x="6405563" y="5370513"/>
          <p14:tracePt t="16160" x="6448425" y="5370513"/>
          <p14:tracePt t="16161" x="6473825" y="5353050"/>
          <p14:tracePt t="16163" x="6491288" y="5353050"/>
          <p14:tracePt t="16164" x="6516688" y="5353050"/>
          <p14:tracePt t="16166" x="6534150" y="5353050"/>
          <p14:tracePt t="16167" x="6559550" y="5353050"/>
          <p14:tracePt t="16169" x="6575425" y="5353050"/>
          <p14:tracePt t="16171" x="6600825" y="5353050"/>
          <p14:tracePt t="16176" x="6661150" y="5353050"/>
          <p14:tracePt t="16178" x="6686550" y="5353050"/>
          <p14:tracePt t="16178" x="6704013" y="5353050"/>
          <p14:tracePt t="16181" x="6729413" y="5353050"/>
          <p14:tracePt t="16182" x="6745288" y="5353050"/>
          <p14:tracePt t="16183" x="6770688" y="5353050"/>
          <p14:tracePt t="16185" x="6788150" y="5353050"/>
          <p14:tracePt t="16187" x="6813550" y="5353050"/>
          <p14:tracePt t="16188" x="6831013" y="5353050"/>
          <p14:tracePt t="16191" x="6856413" y="5353050"/>
          <p14:tracePt t="16194" x="6899275" y="5353050"/>
          <p14:tracePt t="16195" x="6915150" y="5327650"/>
          <p14:tracePt t="16197" x="6942138" y="5327650"/>
          <p14:tracePt t="16199" x="6958013" y="5327650"/>
          <p14:tracePt t="16201" x="6983413" y="5327650"/>
          <p14:tracePt t="16203" x="7000875" y="5327650"/>
          <p14:tracePt t="16205" x="7026275" y="5327650"/>
          <p14:tracePt t="16209" x="7043738" y="5327650"/>
          <p14:tracePt t="16210" x="7069138" y="5327650"/>
          <p14:tracePt t="16211" x="7085013" y="5327650"/>
          <p14:tracePt t="16211" x="7112000" y="5327650"/>
          <p14:tracePt t="16214" x="7127875" y="5327650"/>
          <p14:tracePt t="16216" x="7153275" y="5327650"/>
          <p14:tracePt t="16219" x="7170738" y="5327650"/>
          <p14:tracePt t="16221" x="7196138" y="5327650"/>
          <p14:tracePt t="16226" x="7213600" y="5327650"/>
          <p14:tracePt t="16227" x="7239000" y="5327650"/>
          <p14:tracePt t="16228" x="7256463" y="5327650"/>
          <p14:tracePt t="16230" x="7281863" y="5327650"/>
          <p14:tracePt t="16232" x="7297738" y="5327650"/>
          <p14:tracePt t="16235" x="7323138" y="5327650"/>
          <p14:tracePt t="16237" x="7340600" y="5327650"/>
          <p14:tracePt t="16241" x="7366000" y="5327650"/>
          <p14:tracePt t="16244" x="7383463" y="5327650"/>
          <p14:tracePt t="16245" x="7408863" y="5327650"/>
          <p14:tracePt t="16247" x="7426325" y="5327650"/>
          <p14:tracePt t="16252" x="7451725" y="5327650"/>
          <p14:tracePt t="16255" x="7467600" y="5327650"/>
          <p14:tracePt t="16259" x="7493000" y="5327650"/>
          <p14:tracePt t="16264" x="7510463" y="5327650"/>
          <p14:tracePt t="16276" x="7535863" y="5327650"/>
          <p14:tracePt t="16277" x="7553325" y="5327650"/>
          <p14:tracePt t="16280" x="7578725" y="5327650"/>
          <p14:tracePt t="16283" x="7596188" y="5327650"/>
          <p14:tracePt t="16286" x="7621588" y="5327650"/>
          <p14:tracePt t="16292" x="7637463" y="5327650"/>
          <p14:tracePt t="16363" x="7662863" y="5327650"/>
          <p14:tracePt t="16369" x="7680325" y="5327650"/>
          <p14:tracePt t="16376" x="7705725" y="5311775"/>
          <p14:tracePt t="16381" x="7723188" y="5311775"/>
          <p14:tracePt t="16387" x="7748588" y="5311775"/>
          <p14:tracePt t="16393" x="7766050" y="5286375"/>
          <p14:tracePt t="16395" x="7791450" y="5286375"/>
          <p14:tracePt t="16399" x="7807325" y="5286375"/>
          <p14:tracePt t="16402" x="7832725" y="5268913"/>
          <p14:tracePt t="16405" x="7850188" y="5268913"/>
          <p14:tracePt t="16408" x="7875588" y="5268913"/>
          <p14:tracePt t="16410" x="7893050" y="5268913"/>
          <p14:tracePt t="16412" x="7918450" y="5268913"/>
          <p14:tracePt t="16413" x="7918450" y="5243513"/>
          <p14:tracePt t="16415" x="7935913" y="5243513"/>
          <p14:tracePt t="16417" x="7961313" y="5243513"/>
          <p14:tracePt t="16420" x="7977188" y="5243513"/>
          <p14:tracePt t="16426" x="8004175" y="5226050"/>
          <p14:tracePt t="16427" x="8020050" y="5226050"/>
          <p14:tracePt t="16428" x="8045450" y="5226050"/>
          <p14:tracePt t="16431" x="8062913" y="5226050"/>
          <p14:tracePt t="16432" x="8088313" y="5226050"/>
          <p14:tracePt t="16435" x="8105775" y="5226050"/>
          <p14:tracePt t="16438" x="8131175" y="5226050"/>
          <p14:tracePt t="16439" x="8131175" y="5200650"/>
          <p14:tracePt t="16443" x="8147050" y="5200650"/>
          <p14:tracePt t="16444" x="8174038" y="5200650"/>
          <p14:tracePt t="16446" x="8189913" y="5200650"/>
          <p14:tracePt t="16449" x="8215313" y="5200650"/>
          <p14:tracePt t="16452" x="8232775" y="5200650"/>
          <p14:tracePt t="16454" x="8258175" y="5200650"/>
          <p14:tracePt t="16457" x="8275638" y="5183188"/>
          <p14:tracePt t="16460" x="8301038" y="5183188"/>
          <p14:tracePt t="16463" x="8318500" y="5183188"/>
          <p14:tracePt t="16465" x="8343900" y="5183188"/>
          <p14:tracePt t="16468" x="8359775" y="5183188"/>
          <p14:tracePt t="16470" x="8385175" y="5183188"/>
          <p14:tracePt t="16476" x="8402638" y="5183188"/>
          <p14:tracePt t="16477" x="8428038" y="5183188"/>
          <p14:tracePt t="16478" x="8445500" y="5183188"/>
          <p14:tracePt t="16481" x="8470900" y="5183188"/>
          <p14:tracePt t="16485" x="8488363" y="5183188"/>
          <p14:tracePt t="16488" x="8513763" y="5183188"/>
          <p14:tracePt t="16492" x="8529638" y="5183188"/>
          <p14:tracePt t="16495" x="8555038" y="5183188"/>
          <p14:tracePt t="16497" x="8555038" y="5157788"/>
          <p14:tracePt t="16500" x="8572500" y="5157788"/>
          <p14:tracePt t="16504" x="8597900" y="5157788"/>
          <p14:tracePt t="16510" x="8615363" y="5157788"/>
          <p14:tracePt t="16514" x="8640763" y="5157788"/>
          <p14:tracePt t="16521" x="8658225" y="5157788"/>
          <p14:tracePt t="16528" x="8683625" y="5157788"/>
          <p14:tracePt t="16536" x="8699500" y="5157788"/>
          <p14:tracePt t="16543" x="8724900" y="5157788"/>
          <p14:tracePt t="16550" x="8742363" y="5157788"/>
          <p14:tracePt t="16555" x="8767763" y="5157788"/>
          <p14:tracePt t="16561" x="8785225" y="5157788"/>
          <p14:tracePt t="16566" x="8810625" y="5157788"/>
          <p14:tracePt t="16572" x="8828088" y="5157788"/>
          <p14:tracePt t="16577" x="8853488" y="5157788"/>
          <p14:tracePt t="16585" x="8869363" y="5157788"/>
          <p14:tracePt t="16596" x="8894763" y="5157788"/>
          <p14:tracePt t="16658" x="8912225" y="5157788"/>
          <p14:tracePt t="16668" x="8937625" y="5157788"/>
          <p14:tracePt t="16676" x="8955088" y="5157788"/>
          <p14:tracePt t="16684" x="8955088" y="5141913"/>
          <p14:tracePt t="16686" x="8980488" y="5141913"/>
          <p14:tracePt t="16708" x="8997950" y="5141913"/>
          <p14:tracePt t="16910" x="8980488" y="5141913"/>
          <p14:tracePt t="16919" x="8963025" y="5141913"/>
          <p14:tracePt t="16926" x="8937625" y="5157788"/>
          <p14:tracePt t="16930" x="8921750" y="5157788"/>
          <p14:tracePt t="16934" x="8894763" y="5157788"/>
          <p14:tracePt t="16938" x="8878888" y="5157788"/>
          <p14:tracePt t="16943" x="8853488" y="5157788"/>
          <p14:tracePt t="16947" x="8836025" y="5157788"/>
          <p14:tracePt t="16951" x="8810625" y="5157788"/>
          <p14:tracePt t="16953" x="8793163" y="5157788"/>
          <p14:tracePt t="16959" x="8767763" y="5157788"/>
          <p14:tracePt t="16960" x="8750300" y="5157788"/>
          <p14:tracePt t="16963" x="8724900" y="5157788"/>
          <p14:tracePt t="16966" x="8709025" y="5157788"/>
          <p14:tracePt t="16969" x="8683625" y="5157788"/>
          <p14:tracePt t="16972" x="8666163" y="5157788"/>
          <p14:tracePt t="16976" x="8623300" y="5157788"/>
          <p14:tracePt t="16979" x="8597900" y="5157788"/>
          <p14:tracePt t="16980" x="8580438" y="5157788"/>
          <p14:tracePt t="16982" x="8555038" y="5157788"/>
          <p14:tracePt t="16984" x="8539163" y="5157788"/>
          <p14:tracePt t="16986" x="8513763" y="5157788"/>
          <p14:tracePt t="16988" x="8496300" y="5157788"/>
          <p14:tracePt t="16991" x="8470900" y="5157788"/>
          <p14:tracePt t="16993" x="8453438" y="5157788"/>
          <p14:tracePt t="16994" x="8428038" y="5157788"/>
          <p14:tracePt t="16996" x="8410575" y="5157788"/>
          <p14:tracePt t="16998" x="8385175" y="5157788"/>
          <p14:tracePt t="17000" x="8369300" y="5157788"/>
          <p14:tracePt t="17002" x="8343900" y="5157788"/>
          <p14:tracePt t="17003" x="8326438" y="5157788"/>
          <p14:tracePt t="17005" x="8301038" y="5157788"/>
          <p14:tracePt t="17008" x="8283575" y="5157788"/>
          <p14:tracePt t="17010" x="8240713" y="5157788"/>
          <p14:tracePt t="17011" x="8215313" y="5157788"/>
          <p14:tracePt t="17012" x="8199438" y="5157788"/>
          <p14:tracePt t="17014" x="8174038" y="5157788"/>
          <p14:tracePt t="17015" x="8156575" y="5157788"/>
          <p14:tracePt t="17017" x="8131175" y="5157788"/>
          <p14:tracePt t="17019" x="8113713" y="5157788"/>
          <p14:tracePt t="17021" x="8088313" y="5157788"/>
          <p14:tracePt t="17022" x="8070850" y="5157788"/>
          <p14:tracePt t="17026" x="8029575" y="5157788"/>
          <p14:tracePt t="17027" x="7986713" y="5157788"/>
          <p14:tracePt t="17028" x="7961313" y="5157788"/>
          <p14:tracePt t="17029" x="7943850" y="5157788"/>
          <p14:tracePt t="17031" x="7918450" y="5157788"/>
          <p14:tracePt t="17032" x="7900988" y="5157788"/>
          <p14:tracePt t="17033" x="7875588" y="5157788"/>
          <p14:tracePt t="17035" x="7859713" y="5157788"/>
          <p14:tracePt t="17036" x="7832725" y="5157788"/>
          <p14:tracePt t="17037" x="7816850" y="5157788"/>
          <p14:tracePt t="17038" x="7791450" y="5157788"/>
          <p14:tracePt t="17039" x="7773988" y="5157788"/>
          <p14:tracePt t="17043" x="7688263" y="5157788"/>
          <p14:tracePt t="17044" x="7662863" y="5157788"/>
          <p14:tracePt t="17044" x="7646988" y="5157788"/>
          <p14:tracePt t="17046" x="7621588" y="5157788"/>
          <p14:tracePt t="17048" x="7604125" y="5157788"/>
          <p14:tracePt t="17048" x="7578725" y="5157788"/>
          <p14:tracePt t="17050" x="7561263" y="5157788"/>
          <p14:tracePt t="17051" x="7535863" y="5157788"/>
          <p14:tracePt t="17052" x="7518400" y="5157788"/>
          <p14:tracePt t="17053" x="7493000" y="5157788"/>
          <p14:tracePt t="17054" x="7477125" y="5157788"/>
          <p14:tracePt t="17055" x="7451725" y="5157788"/>
          <p14:tracePt t="17058" x="7408863" y="5157788"/>
          <p14:tracePt t="17060" x="7348538" y="5157788"/>
          <p14:tracePt t="17062" x="7323138" y="5157788"/>
          <p14:tracePt t="17063" x="7307263" y="5157788"/>
          <p14:tracePt t="17064" x="7281863" y="5157788"/>
          <p14:tracePt t="17065" x="7264400" y="5157788"/>
          <p14:tracePt t="17066" x="7239000" y="5157788"/>
          <p14:tracePt t="17067" x="7221538" y="5157788"/>
          <p14:tracePt t="17068" x="7196138" y="5157788"/>
          <p14:tracePt t="17070" x="7178675" y="5157788"/>
          <p14:tracePt t="17071" x="7137400" y="5157788"/>
          <p14:tracePt t="17072" x="7112000" y="5157788"/>
          <p14:tracePt t="17076" x="7051675" y="5157788"/>
          <p14:tracePt t="17077" x="7026275" y="5157788"/>
          <p14:tracePt t="17078" x="7008813" y="5157788"/>
          <p14:tracePt t="17078" x="6983413" y="5157788"/>
          <p14:tracePt t="17080" x="6967538" y="5157788"/>
          <p14:tracePt t="17081" x="6942138" y="5157788"/>
          <p14:tracePt t="17082" x="6924675" y="5157788"/>
          <p14:tracePt t="17083" x="6899275" y="5157788"/>
          <p14:tracePt t="17084" x="6856413" y="5157788"/>
          <p14:tracePt t="17084" x="6838950" y="5157788"/>
          <p14:tracePt t="17086" x="6813550" y="5157788"/>
          <p14:tracePt t="17087" x="6797675" y="5157788"/>
          <p14:tracePt t="17088" x="6770688" y="5157788"/>
          <p14:tracePt t="17093" x="6686550" y="5157788"/>
          <p14:tracePt t="17094" x="6669088" y="5157788"/>
          <p14:tracePt t="17095" x="6643688" y="5157788"/>
          <p14:tracePt t="17096" x="6626225" y="5157788"/>
          <p14:tracePt t="17097" x="6584950" y="5157788"/>
          <p14:tracePt t="17098" x="6559550" y="5157788"/>
          <p14:tracePt t="17099" x="6542088" y="5157788"/>
          <p14:tracePt t="17099" x="6516688" y="5157788"/>
          <p14:tracePt t="17101" x="6499225" y="5157788"/>
          <p14:tracePt t="17102" x="6473825" y="5157788"/>
          <p14:tracePt t="17103" x="6456363" y="5157788"/>
          <p14:tracePt t="17104" x="6430963" y="5157788"/>
          <p14:tracePt t="17105" x="6415088" y="5157788"/>
          <p14:tracePt t="17110" x="6303963" y="5157788"/>
          <p14:tracePt t="17111" x="6261100" y="5157788"/>
          <p14:tracePt t="17112" x="6245225" y="5157788"/>
          <p14:tracePt t="17113" x="6219825" y="5157788"/>
          <p14:tracePt t="17114" x="6202363" y="5157788"/>
          <p14:tracePt t="17115" x="6176963" y="5157788"/>
          <p14:tracePt t="17116" x="6159500" y="5157788"/>
          <p14:tracePt t="17117" x="6134100" y="5157788"/>
          <p14:tracePt t="17118" x="6116638" y="5157788"/>
          <p14:tracePt t="17119" x="6091238" y="5157788"/>
          <p14:tracePt t="17120" x="6075363" y="5157788"/>
          <p14:tracePt t="17121" x="6049963" y="5157788"/>
          <p14:tracePt t="17122" x="6032500" y="5157788"/>
          <p14:tracePt t="17126" x="5946775" y="5157788"/>
          <p14:tracePt t="17127" x="5905500" y="5157788"/>
          <p14:tracePt t="17127" x="5880100" y="5157788"/>
          <p14:tracePt t="17128" x="5862638" y="5157788"/>
          <p14:tracePt t="17130" x="5837238" y="5157788"/>
          <p14:tracePt t="17131" x="5819775" y="5157788"/>
          <p14:tracePt t="17133" x="5794375" y="5157788"/>
          <p14:tracePt t="17134" x="5776913" y="5157788"/>
          <p14:tracePt t="17135" x="5751513" y="5157788"/>
          <p14:tracePt t="17136" x="5708650" y="5157788"/>
          <p14:tracePt t="17137" x="5692775" y="5157788"/>
          <p14:tracePt t="17138" x="5667375" y="5157788"/>
          <p14:tracePt t="17141" x="5624513" y="5157788"/>
          <p14:tracePt t="17144" x="5565775" y="5157788"/>
          <p14:tracePt t="17144" x="5538788" y="5157788"/>
          <p14:tracePt t="17146" x="5522913" y="5157788"/>
          <p14:tracePt t="17147" x="5497513" y="5157788"/>
          <p14:tracePt t="17148" x="5480050" y="5157788"/>
          <p14:tracePt t="17149" x="5454650" y="5157788"/>
          <p14:tracePt t="17149" x="5437188" y="5157788"/>
          <p14:tracePt t="17152" x="5411788" y="5157788"/>
          <p14:tracePt t="17153" x="5394325" y="5157788"/>
          <p14:tracePt t="17154" x="5368925" y="5157788"/>
          <p14:tracePt t="17154" x="5353050" y="5157788"/>
          <p14:tracePt t="17160" x="5267325" y="5157788"/>
          <p14:tracePt t="17160" x="5241925" y="5157788"/>
          <p14:tracePt t="17162" x="5224463" y="5157788"/>
          <p14:tracePt t="17163" x="5199063" y="5157788"/>
          <p14:tracePt t="17165" x="5183188" y="5141913"/>
          <p14:tracePt t="17166" x="5157788" y="5141913"/>
          <p14:tracePt t="17167" x="5140325" y="5141913"/>
          <p14:tracePt t="17168" x="5114925" y="5141913"/>
          <p14:tracePt t="17170" x="5097463" y="5141913"/>
          <p14:tracePt t="17171" x="5072063" y="5141913"/>
          <p14:tracePt t="17177" x="4970463" y="5141913"/>
          <p14:tracePt t="17179" x="4945063" y="5141913"/>
          <p14:tracePt t="17180" x="4927600" y="5141913"/>
          <p14:tracePt t="17181" x="4902200" y="5141913"/>
          <p14:tracePt t="17183" x="4884738" y="5141913"/>
          <p14:tracePt t="17184" x="4859338" y="5141913"/>
          <p14:tracePt t="17185" x="4843463" y="5141913"/>
          <p14:tracePt t="17187" x="4818063" y="5141913"/>
          <p14:tracePt t="17191" x="4775200" y="5141913"/>
          <p14:tracePt t="17193" x="4757738" y="5141913"/>
          <p14:tracePt t="17194" x="4732338" y="5141913"/>
          <p14:tracePt t="17195" x="4714875" y="5141913"/>
          <p14:tracePt t="17197" x="4689475" y="5141913"/>
          <p14:tracePt t="17199" x="4673600" y="5116513"/>
          <p14:tracePt t="17201" x="4646613" y="5116513"/>
          <p14:tracePt t="17202" x="4630738" y="5116513"/>
          <p14:tracePt t="17204" x="4605338" y="5116513"/>
          <p14:tracePt t="17208" x="4587875" y="5116513"/>
          <p14:tracePt t="17210" x="4545013" y="5116513"/>
          <p14:tracePt t="17210" x="4519613" y="5116513"/>
          <p14:tracePt t="17213" x="4503738" y="5116513"/>
          <p14:tracePt t="17214" x="4476750" y="5116513"/>
          <p14:tracePt t="17216" x="4460875" y="5116513"/>
          <p14:tracePt t="17219" x="4435475" y="5116513"/>
          <p14:tracePt t="17221" x="4418013" y="5116513"/>
          <p14:tracePt t="17226" x="4375150" y="5116513"/>
          <p14:tracePt t="17228" x="4349750" y="5116513"/>
          <p14:tracePt t="17231" x="4332288" y="5099050"/>
          <p14:tracePt t="17235" x="4306888" y="5099050"/>
          <p14:tracePt t="17241" x="4291013" y="5099050"/>
          <p14:tracePt t="17244" x="4265613" y="5099050"/>
          <p14:tracePt t="17253" x="4248150" y="5099050"/>
          <p14:tracePt t="17254" x="4248150" y="5073650"/>
          <p14:tracePt t="17309" x="4248150" y="5056188"/>
          <p14:tracePt t="17325" x="4248150" y="5030788"/>
          <p14:tracePt t="17335" x="4248150" y="5013325"/>
          <p14:tracePt t="17345" x="4248150" y="4987925"/>
          <p14:tracePt t="17354" x="4248150" y="4972050"/>
          <p14:tracePt t="17360" x="4222750" y="4972050"/>
          <p14:tracePt t="17363" x="4222750" y="4946650"/>
          <p14:tracePt t="17370" x="4222750" y="4929188"/>
          <p14:tracePt t="17376" x="4205288" y="4929188"/>
          <p14:tracePt t="17378" x="4205288" y="4903788"/>
          <p14:tracePt t="17384" x="4205288" y="4886325"/>
          <p14:tracePt t="17388" x="4179888" y="4886325"/>
          <p14:tracePt t="17389" x="4179888" y="4860925"/>
          <p14:tracePt t="17395" x="4179888" y="4843463"/>
          <p14:tracePt t="17400" x="4179888" y="4818063"/>
          <p14:tracePt t="17402" x="4162425" y="4818063"/>
          <p14:tracePt t="17404" x="4162425" y="4802188"/>
          <p14:tracePt t="17409" x="4162425" y="4775200"/>
          <p14:tracePt t="17412" x="4162425" y="4759325"/>
          <p14:tracePt t="17413" x="4137025" y="4759325"/>
          <p14:tracePt t="17416" x="4137025" y="4733925"/>
          <p14:tracePt t="17426" x="4137025" y="4716463"/>
          <p14:tracePt t="17428" x="4137025" y="4691063"/>
          <p14:tracePt t="17431" x="4137025" y="4673600"/>
          <p14:tracePt t="17433" x="4137025" y="4648200"/>
          <p14:tracePt t="17436" x="4137025" y="4630738"/>
          <p14:tracePt t="17442" x="4137025" y="4605338"/>
          <p14:tracePt t="17443" x="4121150" y="4589463"/>
          <p14:tracePt t="17444" x="4121150" y="4564063"/>
          <p14:tracePt t="17446" x="4121150" y="4546600"/>
          <p14:tracePt t="17449" x="4121150" y="4521200"/>
          <p14:tracePt t="17451" x="4121150" y="4503738"/>
          <p14:tracePt t="17454" x="4121150" y="4478338"/>
          <p14:tracePt t="17454" x="4095750" y="4478338"/>
          <p14:tracePt t="17460" x="4095750" y="4435475"/>
          <p14:tracePt t="17460" x="4095750" y="4419600"/>
          <p14:tracePt t="17462" x="4078288" y="4394200"/>
          <p14:tracePt t="17464" x="4078288" y="4376738"/>
          <p14:tracePt t="17466" x="4078288" y="4351338"/>
          <p14:tracePt t="17468" x="4052888" y="4351338"/>
          <p14:tracePt t="17469" x="4052888" y="4333875"/>
          <p14:tracePt t="17471" x="4052888" y="4308475"/>
          <p14:tracePt t="17476" x="4035425" y="4265613"/>
          <p14:tracePt t="17479" x="4035425" y="4249738"/>
          <p14:tracePt t="17481" x="4010025" y="4249738"/>
          <p14:tracePt t="17482" x="4010025" y="4224338"/>
          <p14:tracePt t="17486" x="4010025" y="4206875"/>
          <p14:tracePt t="17488" x="3992563" y="4206875"/>
          <p14:tracePt t="17491" x="3992563" y="4181475"/>
          <p14:tracePt t="17493" x="3992563" y="4164013"/>
          <p14:tracePt t="17497" x="3967163" y="4164013"/>
          <p14:tracePt t="17498" x="3967163" y="4138613"/>
          <p14:tracePt t="17502" x="3967163" y="4121150"/>
          <p14:tracePt t="17508" x="3951288" y="4095750"/>
          <p14:tracePt t="17512" x="3951288" y="4079875"/>
          <p14:tracePt t="17516" x="3951288" y="4052888"/>
          <p14:tracePt t="17517" x="3925888" y="4052888"/>
          <p14:tracePt t="17520" x="3925888" y="4037013"/>
          <p14:tracePt t="17525" x="3925888" y="4011613"/>
          <p14:tracePt t="17527" x="3925888" y="3994150"/>
          <p14:tracePt t="17530" x="3908425" y="3968750"/>
          <p14:tracePt t="17533" x="3908425" y="3951288"/>
          <p14:tracePt t="17534" x="3908425" y="3925888"/>
          <p14:tracePt t="17538" x="3908425" y="3908425"/>
          <p14:tracePt t="17541" x="3908425" y="3883025"/>
          <p14:tracePt t="17543" x="3908425" y="3867150"/>
          <p14:tracePt t="17545" x="3908425" y="3841750"/>
          <p14:tracePt t="17547" x="3908425" y="3824288"/>
          <p14:tracePt t="17549" x="3908425" y="3798888"/>
          <p14:tracePt t="17552" x="3883025" y="3781425"/>
          <p14:tracePt t="17554" x="3883025" y="3756025"/>
          <p14:tracePt t="17559" x="3883025" y="3713163"/>
          <p14:tracePt t="17561" x="3883025" y="3697288"/>
          <p14:tracePt t="17563" x="3883025" y="3671888"/>
          <p14:tracePt t="17566" x="3883025" y="3654425"/>
          <p14:tracePt t="17568" x="3883025" y="3629025"/>
          <p14:tracePt t="17571" x="3883025" y="3611563"/>
          <p14:tracePt t="17576" x="3883025" y="3586163"/>
          <p14:tracePt t="17577" x="3883025" y="3568700"/>
          <p14:tracePt t="17580" x="3883025" y="3543300"/>
          <p14:tracePt t="17583" x="3883025" y="3527425"/>
          <p14:tracePt t="17587" x="3883025" y="3502025"/>
          <p14:tracePt t="17592" x="3883025" y="3484563"/>
          <p14:tracePt t="17596" x="3883025" y="3459163"/>
          <p14:tracePt t="17600" x="3883025" y="3441700"/>
          <p14:tracePt t="17609" x="3883025" y="3416300"/>
          <p14:tracePt t="17619" x="3883025" y="3398838"/>
          <p14:tracePt t="17637" x="3865563" y="3398838"/>
          <p14:tracePt t="17723" x="3865563" y="3416300"/>
          <p14:tracePt t="17727" x="3865563" y="3433763"/>
          <p14:tracePt t="17730" x="3865563" y="3459163"/>
          <p14:tracePt t="17733" x="3865563" y="3475038"/>
          <p14:tracePt t="17735" x="3865563" y="3502025"/>
          <p14:tracePt t="17738" x="3865563" y="3517900"/>
          <p14:tracePt t="17741" x="3840163" y="3543300"/>
          <p14:tracePt t="17743" x="3840163" y="3560763"/>
          <p14:tracePt t="17744" x="3840163" y="3586163"/>
          <p14:tracePt t="17746" x="3840163" y="3603625"/>
          <p14:tracePt t="17748" x="3840163" y="3629025"/>
          <p14:tracePt t="17750" x="3840163" y="3646488"/>
          <p14:tracePt t="17753" x="3840163" y="3671888"/>
          <p14:tracePt t="17755" x="3840163" y="3687763"/>
          <p14:tracePt t="17758" x="3840163" y="3713163"/>
          <p14:tracePt t="17760" x="3840163" y="3730625"/>
          <p14:tracePt t="17760" x="3840163" y="3756025"/>
          <p14:tracePt t="17764" x="3840163" y="3773488"/>
          <p14:tracePt t="17766" x="3840163" y="3798888"/>
          <p14:tracePt t="17767" x="3840163" y="3816350"/>
          <p14:tracePt t="17770" x="3840163" y="3841750"/>
          <p14:tracePt t="17771" x="3857625" y="3841750"/>
          <p14:tracePt t="17772" x="3857625" y="3857625"/>
          <p14:tracePt t="17776" x="3857625" y="3900488"/>
          <p14:tracePt t="17778" x="3857625" y="3925888"/>
          <p14:tracePt t="17781" x="3883025" y="3943350"/>
          <p14:tracePt t="17782" x="3883025" y="3968750"/>
          <p14:tracePt t="17785" x="3883025" y="3986213"/>
          <p14:tracePt t="17787" x="3883025" y="4011613"/>
          <p14:tracePt t="17792" x="3883025" y="4027488"/>
          <p14:tracePt t="17793" x="3900488" y="4052888"/>
          <p14:tracePt t="17794" x="3900488" y="4070350"/>
          <p14:tracePt t="17798" x="3900488" y="4095750"/>
          <p14:tracePt t="17801" x="3900488" y="4113213"/>
          <p14:tracePt t="17804" x="3900488" y="4138613"/>
          <p14:tracePt t="17809" x="3900488" y="4156075"/>
          <p14:tracePt t="17812" x="3900488" y="4181475"/>
          <p14:tracePt t="17815" x="3925888" y="4181475"/>
          <p14:tracePt t="17816" x="3925888" y="4197350"/>
          <p14:tracePt t="17819" x="3925888" y="4224338"/>
          <p14:tracePt t="17827" x="3925888" y="4240213"/>
          <p14:tracePt t="17827" x="3925888" y="4265613"/>
          <p14:tracePt t="17835" x="3925888" y="4283075"/>
          <p14:tracePt t="17841" x="3925888" y="4308475"/>
          <p14:tracePt t="17843" x="3941763" y="4325938"/>
          <p14:tracePt t="17846" x="3941763" y="4351338"/>
          <p14:tracePt t="17850" x="3941763" y="4368800"/>
          <p14:tracePt t="17853" x="3967163" y="4368800"/>
          <p14:tracePt t="17854" x="3967163" y="4394200"/>
          <p14:tracePt t="17857" x="3967163" y="4410075"/>
          <p14:tracePt t="17861" x="3967163" y="4435475"/>
          <p14:tracePt t="17864" x="3984625" y="4435475"/>
          <p14:tracePt t="17865" x="3984625" y="4452938"/>
          <p14:tracePt t="17869" x="3984625" y="4478338"/>
          <p14:tracePt t="17878" x="4010025" y="4521200"/>
          <p14:tracePt t="17881" x="4010025" y="4538663"/>
          <p14:tracePt t="17886" x="4010025" y="4564063"/>
          <p14:tracePt t="17892" x="4010025" y="4579938"/>
          <p14:tracePt t="17895" x="4010025" y="4605338"/>
          <p14:tracePt t="17899" x="4010025" y="4622800"/>
          <p14:tracePt t="17903" x="4010025" y="4648200"/>
          <p14:tracePt t="17909" x="4010025" y="4665663"/>
          <p14:tracePt t="17913" x="4010025" y="4691063"/>
          <p14:tracePt t="17919" x="4010025" y="4708525"/>
          <p14:tracePt t="17926" x="4010025" y="4733925"/>
          <p14:tracePt t="17930" x="4010025" y="4749800"/>
          <p14:tracePt t="17937" x="4010025" y="4775200"/>
          <p14:tracePt t="17944" x="3992563" y="4792663"/>
          <p14:tracePt t="17950" x="3992563" y="4818063"/>
          <p14:tracePt t="17960" x="3967163" y="4835525"/>
          <p14:tracePt t="17967" x="3967163" y="4860925"/>
          <p14:tracePt t="17970" x="3951288" y="4860925"/>
          <p14:tracePt t="17978" x="3951288" y="4878388"/>
          <p14:tracePt t="17980" x="3925888" y="4878388"/>
          <p14:tracePt t="17988" x="3908425" y="4903788"/>
          <p14:tracePt t="17994" x="3883025" y="4903788"/>
          <p14:tracePt t="18001" x="3883025" y="4919663"/>
          <p14:tracePt t="18002" x="3865563" y="4919663"/>
          <p14:tracePt t="18010" x="3840163" y="4919663"/>
          <p14:tracePt t="18010" x="3840163" y="4946650"/>
          <p14:tracePt t="18015" x="3822700" y="4946650"/>
          <p14:tracePt t="18018" x="3822700" y="4962525"/>
          <p14:tracePt t="18021" x="3797300" y="4962525"/>
          <p14:tracePt t="18026" x="3797300" y="4987925"/>
          <p14:tracePt t="18028" x="3781425" y="4987925"/>
          <p14:tracePt t="18032" x="3781425" y="5005388"/>
          <p14:tracePt t="18034" x="3756025" y="5005388"/>
          <p14:tracePt t="18038" x="3756025" y="5030788"/>
          <p14:tracePt t="18043" x="3738563" y="5030788"/>
          <p14:tracePt t="18045" x="3738563" y="5048250"/>
          <p14:tracePt t="18049" x="3713163" y="5048250"/>
          <p14:tracePt t="18052" x="3713163" y="5073650"/>
          <p14:tracePt t="18058" x="3695700" y="5073650"/>
          <p14:tracePt t="18066" x="3695700" y="5091113"/>
          <p14:tracePt t="18068" x="3670300" y="5091113"/>
          <p14:tracePt t="18081" x="3670300" y="5116513"/>
          <p14:tracePt t="18083" x="3652838" y="5116513"/>
          <p14:tracePt t="18092" x="3652838" y="5132388"/>
          <p14:tracePt t="18094" x="3627438" y="5132388"/>
          <p14:tracePt t="18101" x="3627438" y="5157788"/>
          <p14:tracePt t="18117" x="3627438" y="5175250"/>
          <p14:tracePt t="18131" x="3627438" y="5200650"/>
          <p14:tracePt t="18147" x="3627438" y="5218113"/>
          <p14:tracePt t="18162" x="3627438" y="5243513"/>
          <p14:tracePt t="18175" x="3627438" y="5260975"/>
          <p14:tracePt t="18187" x="3627438" y="5286375"/>
          <p14:tracePt t="18197" x="3627438" y="5302250"/>
          <p14:tracePt t="18208" x="3627438" y="5327650"/>
          <p14:tracePt t="18215" x="3627438" y="5345113"/>
          <p14:tracePt t="18226" x="3627438" y="5370513"/>
          <p14:tracePt t="18235" x="3627438" y="5387975"/>
          <p14:tracePt t="18283" x="3627438" y="5413375"/>
          <p14:tracePt t="18404" x="3644900" y="5395913"/>
          <p14:tracePt t="18414" x="3670300" y="5395913"/>
          <p14:tracePt t="18415" x="3670300" y="5370513"/>
          <p14:tracePt t="18422" x="3687763" y="5370513"/>
          <p14:tracePt t="18426" x="3687763" y="5353050"/>
          <p14:tracePt t="18430" x="3713163" y="5353050"/>
          <p14:tracePt t="18432" x="3713163" y="5327650"/>
          <p14:tracePt t="18438" x="3729038" y="5327650"/>
          <p14:tracePt t="18442" x="3729038" y="5311775"/>
          <p14:tracePt t="18447" x="3729038" y="5286375"/>
          <p14:tracePt t="18454" x="3756025" y="5286375"/>
          <p14:tracePt t="18460" x="3756025" y="5268913"/>
          <p14:tracePt t="18467" x="3756025" y="5243513"/>
          <p14:tracePt t="18476" x="3756025" y="5226050"/>
          <p14:tracePt t="18485" x="3756025" y="5200650"/>
          <p14:tracePt t="18571" x="3756025" y="5183188"/>
          <p14:tracePt t="18596" x="3756025" y="5157788"/>
          <p14:tracePt t="18610" x="3756025" y="5141913"/>
          <p14:tracePt t="18614" x="3738563" y="5141913"/>
          <p14:tracePt t="18622" x="3738563" y="5116513"/>
          <p14:tracePt t="18626" x="3713163" y="5116513"/>
          <p14:tracePt t="18633" x="3695700" y="5116513"/>
          <p14:tracePt t="18643" x="3670300" y="5099050"/>
          <p14:tracePt t="18650" x="3652838" y="5099050"/>
          <p14:tracePt t="18684" x="3627438" y="5099050"/>
          <p14:tracePt t="18721" x="3611563" y="5099050"/>
          <p14:tracePt t="18733" x="3611563" y="5116513"/>
          <p14:tracePt t="18735" x="3586163" y="5116513"/>
          <p14:tracePt t="18743" x="3568700" y="5116513"/>
          <p14:tracePt t="18751" x="3543300" y="5116513"/>
          <p14:tracePt t="18759" x="3543300" y="5132388"/>
          <p14:tracePt t="18760" x="3525838" y="5132388"/>
          <p14:tracePt t="18771" x="3500438" y="5132388"/>
          <p14:tracePt t="18775" x="3500438" y="5157788"/>
          <p14:tracePt t="18784" x="3482975" y="5157788"/>
          <p14:tracePt t="18787" x="3482975" y="5175250"/>
          <p14:tracePt t="18804" x="3457575" y="5200650"/>
          <p14:tracePt t="18821" x="3457575" y="5218113"/>
          <p14:tracePt t="18825" x="3441700" y="5218113"/>
          <p14:tracePt t="18844" x="3414713" y="5243513"/>
          <p14:tracePt t="18859" x="3398838" y="5243513"/>
          <p14:tracePt t="18877" x="3373438" y="5243513"/>
          <p14:tracePt t="18893" x="3355975" y="5243513"/>
          <p14:tracePt t="18904" x="3330575" y="5243513"/>
          <p14:tracePt t="18913" x="3313113" y="5243513"/>
          <p14:tracePt t="18927" x="3287713" y="5243513"/>
          <p14:tracePt t="18934" x="3270250" y="5243513"/>
          <p14:tracePt t="18943" x="3244850" y="5226050"/>
          <p14:tracePt t="18946" x="3228975" y="5226050"/>
          <p14:tracePt t="18952" x="3203575" y="5226050"/>
          <p14:tracePt t="18961" x="3186113" y="5226050"/>
          <p14:tracePt t="18965" x="3186113" y="5200650"/>
          <p14:tracePt t="18970" x="3160713" y="5200650"/>
          <p14:tracePt t="18977" x="3143250" y="5200650"/>
          <p14:tracePt t="18983" x="3117850" y="5200650"/>
          <p14:tracePt t="18992" x="3100388" y="5200650"/>
          <p14:tracePt t="18995" x="3074988" y="5200650"/>
          <p14:tracePt t="18999" x="3074988" y="5183188"/>
          <p14:tracePt t="19002" x="3059113" y="5183188"/>
          <p14:tracePt t="19011" x="3033713" y="5183188"/>
          <p14:tracePt t="19018" x="3016250" y="5183188"/>
          <p14:tracePt t="19026" x="2990850" y="5157788"/>
          <p14:tracePt t="19031" x="2973388" y="5157788"/>
          <p14:tracePt t="19043" x="2947988" y="5157788"/>
          <p14:tracePt t="19126" x="2930525" y="5157788"/>
          <p14:tracePt t="19143" x="2930525" y="5175250"/>
          <p14:tracePt t="19151" x="2930525" y="5200650"/>
          <p14:tracePt t="19157" x="2930525" y="5218113"/>
          <p14:tracePt t="19161" x="2930525" y="5243513"/>
          <p14:tracePt t="19165" x="2947988" y="5243513"/>
          <p14:tracePt t="19166" x="2947988" y="5260975"/>
          <p14:tracePt t="19169" x="2947988" y="5286375"/>
          <p14:tracePt t="19175" x="2965450" y="5302250"/>
          <p14:tracePt t="19177" x="2965450" y="5327650"/>
          <p14:tracePt t="19182" x="2965450" y="5345113"/>
          <p14:tracePt t="19184" x="2990850" y="5345113"/>
          <p14:tracePt t="19186" x="2990850" y="5370513"/>
          <p14:tracePt t="19191" x="2990850" y="5387975"/>
          <p14:tracePt t="19193" x="3008313" y="5413375"/>
          <p14:tracePt t="19207" x="3008313" y="5430838"/>
          <p14:tracePt t="19210" x="3033713" y="5430838"/>
          <p14:tracePt t="19210" x="3033713" y="5456238"/>
          <p14:tracePt t="19214" x="3049588" y="5472113"/>
          <p14:tracePt t="19218" x="3049588" y="5497513"/>
          <p14:tracePt t="19220" x="3074988" y="5497513"/>
          <p14:tracePt t="19224" x="3074988" y="5514975"/>
          <p14:tracePt t="19227" x="3092450" y="5540375"/>
          <p14:tracePt t="19233" x="3092450" y="5557838"/>
          <p14:tracePt t="19236" x="3117850" y="5557838"/>
          <p14:tracePt t="19239" x="3117850" y="5583238"/>
          <p14:tracePt t="19243" x="3117850" y="5600700"/>
          <p14:tracePt t="19246" x="3135313" y="5600700"/>
          <p14:tracePt t="19248" x="3135313" y="5626100"/>
          <p14:tracePt t="19254" x="3135313" y="5641975"/>
          <p14:tracePt t="19258" x="3160713" y="5641975"/>
          <p14:tracePt t="19260" x="3160713" y="5668963"/>
          <p14:tracePt t="19267" x="3178175" y="5668963"/>
          <p14:tracePt t="19268" x="3178175" y="5684838"/>
          <p14:tracePt t="19277" x="3203575" y="5710238"/>
          <p14:tracePt t="19281" x="3203575" y="5727700"/>
          <p14:tracePt t="19287" x="3219450" y="5727700"/>
          <p14:tracePt t="19288" x="3219450" y="5753100"/>
          <p14:tracePt t="19296" x="3219450" y="5770563"/>
          <p14:tracePt t="19302" x="3244850" y="5770563"/>
          <p14:tracePt t="19305" x="3244850" y="5795963"/>
          <p14:tracePt t="19314" x="3262313" y="5795963"/>
          <p14:tracePt t="19327" x="3287713" y="5795963"/>
          <p14:tracePt t="19329" x="3287713" y="5813425"/>
          <p14:tracePt t="19422" x="3287713" y="5795963"/>
          <p14:tracePt t="19431" x="3287713" y="5778500"/>
          <p14:tracePt t="19442" x="3287713" y="5753100"/>
          <p14:tracePt t="19450" x="3287713" y="5735638"/>
          <p14:tracePt t="19458" x="3287713" y="5710238"/>
          <p14:tracePt t="19462" x="3305175" y="5710238"/>
          <p14:tracePt t="19464" x="3305175" y="5694363"/>
          <p14:tracePt t="19476" x="3305175" y="5668963"/>
          <p14:tracePt t="19480" x="3330575" y="5668963"/>
          <p14:tracePt t="19486" x="3330575" y="5651500"/>
          <p14:tracePt t="19492" x="3348038" y="5651500"/>
          <p14:tracePt t="19499" x="3373438" y="5651500"/>
          <p14:tracePt t="19500" x="3373438" y="5626100"/>
          <p14:tracePt t="19505" x="3389313" y="5626100"/>
          <p14:tracePt t="19509" x="3414713" y="5626100"/>
          <p14:tracePt t="19511" x="3414713" y="5608638"/>
          <p14:tracePt t="19511" x="3432175" y="5608638"/>
          <p14:tracePt t="19516" x="3457575" y="5608638"/>
          <p14:tracePt t="19519" x="3475038" y="5608638"/>
          <p14:tracePt t="19522" x="3500438" y="5608638"/>
          <p14:tracePt t="19527" x="3543300" y="5583238"/>
          <p14:tracePt t="19530" x="3559175" y="5583238"/>
          <p14:tracePt t="19532" x="3586163" y="5583238"/>
          <p14:tracePt t="19534" x="3602038" y="5583238"/>
          <p14:tracePt t="19536" x="3627438" y="5583238"/>
          <p14:tracePt t="19538" x="3644900" y="5583238"/>
          <p14:tracePt t="19542" x="3687763" y="5583238"/>
          <p14:tracePt t="19543" x="3713163" y="5583238"/>
          <p14:tracePt t="19545" x="3729038" y="5583238"/>
          <p14:tracePt t="19545" x="3756025" y="5583238"/>
          <p14:tracePt t="19548" x="3771900" y="5583238"/>
          <p14:tracePt t="19550" x="3797300" y="5583238"/>
          <p14:tracePt t="19552" x="3814763" y="5583238"/>
          <p14:tracePt t="19554" x="3840163" y="5583238"/>
          <p14:tracePt t="19558" x="3883025" y="5583238"/>
          <p14:tracePt t="19560" x="3900488" y="5583238"/>
          <p14:tracePt t="19561" x="3925888" y="5583238"/>
          <p14:tracePt t="19563" x="3941763" y="5583238"/>
          <p14:tracePt t="19565" x="3967163" y="5583238"/>
          <p14:tracePt t="19566" x="3984625" y="5583238"/>
          <p14:tracePt t="19568" x="4010025" y="5583238"/>
          <p14:tracePt t="19570" x="4027488" y="5583238"/>
          <p14:tracePt t="19571" x="4052888" y="5583238"/>
          <p14:tracePt t="19575" x="4070350" y="5583238"/>
          <p14:tracePt t="19577" x="4111625" y="5583238"/>
          <p14:tracePt t="19579" x="4137025" y="5583238"/>
          <p14:tracePt t="19581" x="4154488" y="5583238"/>
          <p14:tracePt t="19583" x="4179888" y="5583238"/>
          <p14:tracePt t="19583" x="4179888" y="5600700"/>
          <p14:tracePt t="19584" x="4197350" y="5600700"/>
          <p14:tracePt t="19587" x="4222750" y="5600700"/>
          <p14:tracePt t="19592" x="4240213" y="5600700"/>
          <p14:tracePt t="19593" x="4265613" y="5600700"/>
          <p14:tracePt t="19596" x="4281488" y="5626100"/>
          <p14:tracePt t="19600" x="4306888" y="5626100"/>
          <p14:tracePt t="19604" x="4324350" y="5626100"/>
          <p14:tracePt t="19605" x="4324350" y="5641975"/>
          <p14:tracePt t="19610" x="4349750" y="5641975"/>
          <p14:tracePt t="19615" x="4349750" y="5668963"/>
          <p14:tracePt t="19617" x="4367213" y="5668963"/>
          <p14:tracePt t="19625" x="4392613" y="5684838"/>
          <p14:tracePt t="19628" x="4410075" y="5710238"/>
          <p14:tracePt t="19633" x="4435475" y="5727700"/>
          <p14:tracePt t="19637" x="4435475" y="5753100"/>
          <p14:tracePt t="19638" x="4451350" y="5753100"/>
          <p14:tracePt t="19642" x="4451350" y="5770563"/>
          <p14:tracePt t="19645" x="4476750" y="5795963"/>
          <p14:tracePt t="19650" x="4476750" y="5813425"/>
          <p14:tracePt t="19652" x="4494213" y="5813425"/>
          <p14:tracePt t="19655" x="4494213" y="5838825"/>
          <p14:tracePt t="19660" x="4519613" y="5854700"/>
          <p14:tracePt t="19666" x="4519613" y="5880100"/>
          <p14:tracePt t="19676" x="4537075" y="5897563"/>
          <p14:tracePt t="19682" x="4537075" y="5922963"/>
          <p14:tracePt t="19691" x="4537075" y="5940425"/>
          <p14:tracePt t="19696" x="4537075" y="5965825"/>
          <p14:tracePt t="19704" x="4537075" y="5983288"/>
          <p14:tracePt t="19712" x="4537075" y="6008688"/>
          <p14:tracePt t="19721" x="4537075" y="6024563"/>
          <p14:tracePt t="19730" x="4537075" y="6049963"/>
          <p14:tracePt t="19741" x="4537075" y="6067425"/>
          <p14:tracePt t="19753" x="4537075" y="6092825"/>
          <p14:tracePt t="19761" x="4519613" y="6092825"/>
          <p14:tracePt t="19765" x="4519613" y="6110288"/>
          <p14:tracePt t="19777" x="4519613" y="6135688"/>
          <p14:tracePt t="19778" x="4503738" y="6135688"/>
          <p14:tracePt t="19786" x="4503738" y="6153150"/>
          <p14:tracePt t="19794" x="4476750" y="6153150"/>
          <p14:tracePt t="19796" x="4476750" y="6178550"/>
          <p14:tracePt t="19810" x="4476750" y="6194425"/>
          <p14:tracePt t="19815" x="4460875" y="6194425"/>
          <p14:tracePt t="19843" x="4435475" y="6194425"/>
          <p14:tracePt t="19846" x="4435475" y="6221413"/>
          <p14:tracePt t="19878" x="4418013" y="6221413"/>
          <p14:tracePt t="19901" x="4392613" y="6221413"/>
          <p14:tracePt t="19904" x="4392613" y="6237288"/>
          <p14:tracePt t="19921" x="4375150" y="6237288"/>
          <p14:tracePt t="20005" x="4349750" y="6237288"/>
          <p14:tracePt t="20019" x="4349750" y="6262688"/>
          <p14:tracePt t="20035" x="4332288" y="6262688"/>
          <p14:tracePt t="20053" x="4306888" y="6262688"/>
          <p14:tracePt t="20229" x="4291013" y="6262688"/>
          <p14:tracePt t="20243" x="4265613" y="6246813"/>
          <p14:tracePt t="20255" x="4248150" y="6246813"/>
          <p14:tracePt t="20341" x="4222750" y="6246813"/>
          <p14:tracePt t="20351" x="4205288" y="6246813"/>
          <p14:tracePt t="20364" x="4179888" y="6246813"/>
          <p14:tracePt t="20471" x="4162425" y="6246813"/>
          <p14:tracePt t="20479" x="4137025" y="6246813"/>
          <p14:tracePt t="20487" x="4121150" y="6246813"/>
          <p14:tracePt t="20497" x="4095750" y="6246813"/>
          <p14:tracePt t="21254" x="4095750" y="6262688"/>
          <p14:tracePt t="21262" x="4095750" y="6280150"/>
          <p14:tracePt t="21270" x="4095750" y="6305550"/>
          <p14:tracePt t="21277" x="4095750" y="6323013"/>
          <p14:tracePt t="21280" x="4111625" y="6323013"/>
          <p14:tracePt t="21283" x="4111625" y="6348413"/>
          <p14:tracePt t="21292" x="4111625" y="6365875"/>
          <p14:tracePt t="21297" x="4111625" y="6391275"/>
          <p14:tracePt t="21299" x="4137025" y="6391275"/>
          <p14:tracePt t="21313" x="4137025" y="6407150"/>
          <p14:tracePt t="21320" x="4154488" y="6407150"/>
          <p14:tracePt t="21321" x="4154488" y="6432550"/>
          <p14:tracePt t="21331" x="4154488" y="6450013"/>
          <p14:tracePt t="21343" x="4179888" y="6475413"/>
          <p14:tracePt t="21354" x="4179888" y="6492875"/>
          <p14:tracePt t="21364" x="4179888" y="6518275"/>
          <p14:tracePt t="21376" x="4179888" y="6535738"/>
          <p14:tracePt t="21383" x="4179888" y="6561138"/>
          <p14:tracePt t="21393" x="4179888" y="6577013"/>
          <p14:tracePt t="21408" x="4179888" y="6602413"/>
          <p14:tracePt t="21419" x="4179888" y="6619875"/>
          <p14:tracePt t="21435" x="4179888" y="6645275"/>
          <p14:tracePt t="21524" x="4197350" y="6645275"/>
          <p14:tracePt t="21533" x="4197350" y="6662738"/>
          <p14:tracePt t="21538" x="4222750" y="6662738"/>
          <p14:tracePt t="21656" x="4222750" y="6645275"/>
          <p14:tracePt t="21662" x="4240213" y="6645275"/>
          <p14:tracePt t="21673" x="4240213" y="6627813"/>
          <p14:tracePt t="21686" x="4240213" y="6602413"/>
          <p14:tracePt t="21696" x="4265613" y="6602413"/>
          <p14:tracePt t="21702" x="4265613" y="6586538"/>
          <p14:tracePt t="21726" x="4281488" y="6561138"/>
          <p14:tracePt t="21848" x="4281488" y="6543675"/>
          <p14:tracePt t="21859" x="4281488" y="6518275"/>
          <p14:tracePt t="21864" x="4265613" y="6518275"/>
          <p14:tracePt t="21869" x="4265613" y="6500813"/>
          <p14:tracePt t="21878" x="4248150" y="6475413"/>
          <p14:tracePt t="21881" x="4248150" y="6457950"/>
          <p14:tracePt t="21884" x="4222750" y="6457950"/>
          <p14:tracePt t="21886" x="4222750" y="6432550"/>
          <p14:tracePt t="21893" x="4205288" y="6416675"/>
          <p14:tracePt t="21896" x="4205288" y="6391275"/>
          <p14:tracePt t="21900" x="4179888" y="6391275"/>
          <p14:tracePt t="21901" x="4179888" y="6373813"/>
          <p14:tracePt t="21908" x="4179888" y="6348413"/>
          <p14:tracePt t="21911" x="4162425" y="6348413"/>
          <p14:tracePt t="21915" x="4162425" y="6330950"/>
          <p14:tracePt t="21924" x="4162425" y="6305550"/>
          <p14:tracePt t="21932" x="4137025" y="6305550"/>
          <p14:tracePt t="21933" x="4137025" y="6288088"/>
          <p14:tracePt t="21976" x="4137025" y="6262688"/>
          <p14:tracePt t="22027" x="4121150" y="6262688"/>
          <p14:tracePt t="22077" x="4095750" y="6262688"/>
          <p14:tracePt t="22085" x="4095750" y="6280150"/>
          <p14:tracePt t="22112" x="4095750" y="6305550"/>
          <p14:tracePt t="22125" x="4078288" y="6305550"/>
          <p14:tracePt t="22132" x="4078288" y="6323013"/>
          <p14:tracePt t="22585" x="4078288" y="6305550"/>
          <p14:tracePt t="22667" x="4078288" y="6288088"/>
          <p14:tracePt t="22676" x="4078288" y="6262688"/>
          <p14:tracePt t="22683" x="4052888" y="6262688"/>
          <p14:tracePt t="22686" x="4052888" y="6246813"/>
          <p14:tracePt t="22698" x="4052888" y="6221413"/>
          <p14:tracePt t="22710" x="4052888" y="6203950"/>
          <p14:tracePt t="22720" x="4052888" y="6178550"/>
          <p14:tracePt t="22727" x="4035425" y="6178550"/>
          <p14:tracePt t="22742" x="4035425" y="6161088"/>
          <p14:tracePt t="22763" x="4035425" y="6135688"/>
          <p14:tracePt t="22790" x="4010025" y="6118225"/>
          <p14:tracePt t="22804" x="4010025" y="6092825"/>
          <p14:tracePt t="22819" x="4010025" y="6076950"/>
          <p14:tracePt t="22835" x="3992563" y="6049963"/>
          <p14:tracePt t="22855" x="3992563" y="6034088"/>
          <p14:tracePt t="22934" x="3992563" y="6049963"/>
          <p14:tracePt t="22943" x="4010025" y="6067425"/>
          <p14:tracePt t="22950" x="4010025" y="6092825"/>
          <p14:tracePt t="22959" x="4027488" y="6092825"/>
          <p14:tracePt t="22961" x="4027488" y="6110288"/>
          <p14:tracePt t="22976" x="4027488" y="6135688"/>
          <p14:tracePt t="22977" x="4052888" y="6135688"/>
          <p14:tracePt t="22983" x="4052888" y="6153150"/>
          <p14:tracePt t="22993" x="4052888" y="6178550"/>
          <p14:tracePt t="22994" x="4070350" y="6178550"/>
          <p14:tracePt t="23001" x="4070350" y="6194425"/>
          <p14:tracePt t="23012" x="4070350" y="6221413"/>
          <p14:tracePt t="23012" x="4095750" y="6221413"/>
          <p14:tracePt t="23025" x="4095750" y="6237288"/>
          <p14:tracePt t="23028" x="4111625" y="6237288"/>
          <p14:tracePt t="23033" x="4111625" y="6262688"/>
          <p14:tracePt t="23036" x="4137025" y="6262688"/>
          <p14:tracePt t="23041" x="4137025" y="6280150"/>
          <p14:tracePt t="23044" x="4154488" y="6280150"/>
          <p14:tracePt t="23048" x="4154488" y="6305550"/>
          <p14:tracePt t="23049" x="4179888" y="6305550"/>
          <p14:tracePt t="23054" x="4179888" y="6323013"/>
          <p14:tracePt t="23055" x="4197350" y="6323013"/>
          <p14:tracePt t="23061" x="4222750" y="6323013"/>
          <p14:tracePt t="23065" x="4222750" y="6348413"/>
          <p14:tracePt t="23067" x="4240213" y="6348413"/>
          <p14:tracePt t="23076" x="4265613" y="6365875"/>
          <p14:tracePt t="23121" x="4281488" y="6365875"/>
          <p14:tracePt t="23143" x="4306888" y="6365875"/>
          <p14:tracePt t="23174" x="4306888" y="6348413"/>
          <p14:tracePt t="23183" x="4306888" y="6330950"/>
          <p14:tracePt t="23184" x="4324350" y="6330950"/>
          <p14:tracePt t="23192" x="4324350" y="6305550"/>
          <p14:tracePt t="23196" x="4324350" y="6288088"/>
          <p14:tracePt t="23201" x="4324350" y="6262688"/>
          <p14:tracePt t="23208" x="4324350" y="6246813"/>
          <p14:tracePt t="23210" x="4324350" y="6221413"/>
          <p14:tracePt t="23213" x="4324350" y="6203950"/>
          <p14:tracePt t="23216" x="4324350" y="6178550"/>
          <p14:tracePt t="23220" x="4324350" y="6161088"/>
          <p14:tracePt t="23226" x="4324350" y="6118225"/>
          <p14:tracePt t="23229" x="4324350" y="6092825"/>
          <p14:tracePt t="23233" x="4324350" y="6076950"/>
          <p14:tracePt t="23235" x="4324350" y="6049963"/>
          <p14:tracePt t="23238" x="4324350" y="6034088"/>
          <p14:tracePt t="23243" x="4324350" y="6008688"/>
          <p14:tracePt t="23243" x="4324350" y="5991225"/>
          <p14:tracePt t="23245" x="4324350" y="5965825"/>
          <p14:tracePt t="23248" x="4324350" y="5948363"/>
          <p14:tracePt t="23260" x="4324350" y="5922963"/>
          <p14:tracePt t="23261" x="4324350" y="5905500"/>
          <p14:tracePt t="23263" x="4324350" y="5880100"/>
          <p14:tracePt t="23265" x="4324350" y="5864225"/>
          <p14:tracePt t="23266" x="4349750" y="5864225"/>
          <p14:tracePt t="23268" x="4349750" y="5838825"/>
          <p14:tracePt t="23270" x="4349750" y="5821363"/>
          <p14:tracePt t="23275" x="4367213" y="5795963"/>
          <p14:tracePt t="23277" x="4367213" y="5753100"/>
          <p14:tracePt t="23277" x="4392613" y="5753100"/>
          <p14:tracePt t="23278" x="4392613" y="5735638"/>
          <p14:tracePt t="23282" x="4392613" y="5710238"/>
          <p14:tracePt t="23283" x="4410075" y="5710238"/>
          <p14:tracePt t="23284" x="4410075" y="5694363"/>
          <p14:tracePt t="23286" x="4410075" y="5668963"/>
          <p14:tracePt t="23288" x="4435475" y="5668963"/>
          <p14:tracePt t="23289" x="4435475" y="5651500"/>
          <p14:tracePt t="23293" x="4451350" y="5608638"/>
          <p14:tracePt t="23295" x="4476750" y="5583238"/>
          <p14:tracePt t="23295" x="4476750" y="5565775"/>
          <p14:tracePt t="23298" x="4494213" y="5565775"/>
          <p14:tracePt t="23299" x="4494213" y="5540375"/>
          <p14:tracePt t="23301" x="4494213" y="5524500"/>
          <p14:tracePt t="23302" x="4519613" y="5524500"/>
          <p14:tracePt t="23303" x="4519613" y="5497513"/>
          <p14:tracePt t="23310" x="4537075" y="5456238"/>
          <p14:tracePt t="23310" x="4562475" y="5438775"/>
          <p14:tracePt t="23312" x="4562475" y="5413375"/>
          <p14:tracePt t="23315" x="4579938" y="5395913"/>
          <p14:tracePt t="23317" x="4579938" y="5370513"/>
          <p14:tracePt t="23318" x="4605338" y="5370513"/>
          <p14:tracePt t="23319" x="4605338" y="5353050"/>
          <p14:tracePt t="23321" x="4605338" y="5327650"/>
          <p14:tracePt t="23322" x="4621213" y="5327650"/>
          <p14:tracePt t="23324" x="4621213" y="5311775"/>
          <p14:tracePt t="23327" x="4646613" y="5286375"/>
          <p14:tracePt t="23327" x="4646613" y="5268913"/>
          <p14:tracePt t="23331" x="4664075" y="5243513"/>
          <p14:tracePt t="23334" x="4664075" y="5226050"/>
          <p14:tracePt t="23337" x="4664075" y="5200650"/>
          <p14:tracePt t="23338" x="4689475" y="5200650"/>
          <p14:tracePt t="23341" x="4689475" y="5183188"/>
          <p14:tracePt t="23344" x="4706938" y="5157788"/>
          <p14:tracePt t="23347" x="4706938" y="5141913"/>
          <p14:tracePt t="23351" x="4732338" y="5141913"/>
          <p14:tracePt t="23352" x="4732338" y="5116513"/>
          <p14:tracePt t="23358" x="4732338" y="5099050"/>
          <p14:tracePt t="23360" x="4749800" y="5099050"/>
          <p14:tracePt t="23365" x="4749800" y="5073650"/>
          <p14:tracePt t="23481" x="4749800" y="5056188"/>
          <p14:tracePt t="23485" x="4732338" y="5056188"/>
          <p14:tracePt t="23487" x="4732338" y="5030788"/>
          <p14:tracePt t="23491" x="4714875" y="5030788"/>
          <p14:tracePt t="23493" x="4689475" y="5013325"/>
          <p14:tracePt t="23497" x="4689475" y="4987925"/>
          <p14:tracePt t="23499" x="4673600" y="4987925"/>
          <p14:tracePt t="23502" x="4673600" y="4972050"/>
          <p14:tracePt t="23503" x="4646613" y="4972050"/>
          <p14:tracePt t="23510" x="4605338" y="4929188"/>
          <p14:tracePt t="23513" x="4605338" y="4903788"/>
          <p14:tracePt t="23515" x="4587875" y="4903788"/>
          <p14:tracePt t="23517" x="4587875" y="4886325"/>
          <p14:tracePt t="23519" x="4562475" y="4886325"/>
          <p14:tracePt t="23521" x="4562475" y="4860925"/>
          <p14:tracePt t="23525" x="4545013" y="4860925"/>
          <p14:tracePt t="23527" x="4519613" y="4843463"/>
          <p14:tracePt t="23529" x="4503738" y="4818063"/>
          <p14:tracePt t="23532" x="4476750" y="4802188"/>
          <p14:tracePt t="23536" x="4460875" y="4775200"/>
          <p14:tracePt t="23543" x="4418013" y="4759325"/>
          <p14:tracePt t="23545" x="4392613" y="4759325"/>
          <p14:tracePt t="23546" x="4392613" y="4733925"/>
          <p14:tracePt t="23548" x="4375150" y="4733925"/>
          <p14:tracePt t="23550" x="4375150" y="4716463"/>
          <p14:tracePt t="23551" x="4349750" y="4716463"/>
          <p14:tracePt t="23554" x="4332288" y="4716463"/>
          <p14:tracePt t="23555" x="4332288" y="4691063"/>
          <p14:tracePt t="23559" x="4306888" y="4691063"/>
          <p14:tracePt t="23560" x="4291013" y="4691063"/>
          <p14:tracePt t="23561" x="4291013" y="4673600"/>
          <p14:tracePt t="23567" x="4265613" y="4673600"/>
          <p14:tracePt t="23569" x="4248150" y="4648200"/>
          <p14:tracePt t="23572" x="4222750" y="4648200"/>
          <p14:tracePt t="23577" x="4205288" y="4630738"/>
          <p14:tracePt t="23577" x="4179888" y="4605338"/>
          <p14:tracePt t="23581" x="4162425" y="4605338"/>
          <p14:tracePt t="23582" x="4162425" y="4589463"/>
          <p14:tracePt t="23584" x="4137025" y="4589463"/>
          <p14:tracePt t="23587" x="4121150" y="4564063"/>
          <p14:tracePt t="23593" x="4078288" y="4546600"/>
          <p14:tracePt t="23595" x="4052888" y="4521200"/>
          <p14:tracePt t="23599" x="4035425" y="4521200"/>
          <p14:tracePt t="23600" x="4035425" y="4503738"/>
          <p14:tracePt t="23603" x="4010025" y="4503738"/>
          <p14:tracePt t="23605" x="4010025" y="4478338"/>
          <p14:tracePt t="23610" x="3992563" y="4478338"/>
          <p14:tracePt t="23611" x="3992563" y="4460875"/>
          <p14:tracePt t="23611" x="3967163" y="4460875"/>
          <p14:tracePt t="23617" x="3951288" y="4460875"/>
          <p14:tracePt t="23618" x="3951288" y="4435475"/>
          <p14:tracePt t="23622" x="3925888" y="4435475"/>
          <p14:tracePt t="23626" x="3925888" y="4419600"/>
          <p14:tracePt t="23627" x="3908425" y="4419600"/>
          <p14:tracePt t="23632" x="3883025" y="4394200"/>
          <p14:tracePt t="23637" x="3865563" y="4394200"/>
          <p14:tracePt t="23641" x="3865563" y="4376738"/>
          <p14:tracePt t="23643" x="3840163" y="4376738"/>
          <p14:tracePt t="23647" x="3822700" y="4376738"/>
          <p14:tracePt t="23648" x="3822700" y="4351338"/>
          <p14:tracePt t="23651" x="3797300" y="4351338"/>
          <p14:tracePt t="23657" x="3781425" y="4351338"/>
          <p14:tracePt t="23661" x="3756025" y="4333875"/>
          <p14:tracePt t="23665" x="3738563" y="4333875"/>
          <p14:tracePt t="23669" x="3713163" y="4333875"/>
          <p14:tracePt t="23674" x="3695700" y="4333875"/>
          <p14:tracePt t="23677" x="3670300" y="4333875"/>
          <p14:tracePt t="23681" x="3652838" y="4333875"/>
          <p14:tracePt t="23685" x="3627438" y="4333875"/>
          <p14:tracePt t="23691" x="3611563" y="4333875"/>
          <p14:tracePt t="23693" x="3586163" y="4333875"/>
          <p14:tracePt t="23698" x="3568700" y="4333875"/>
          <p14:tracePt t="23702" x="3543300" y="4333875"/>
          <p14:tracePt t="23709" x="3525838" y="4333875"/>
          <p14:tracePt t="23711" x="3500438" y="4333875"/>
          <p14:tracePt t="23717" x="3482975" y="4333875"/>
          <p14:tracePt t="23726" x="3457575" y="4333875"/>
          <p14:tracePt t="23778" x="3457575" y="4351338"/>
          <p14:tracePt t="23790" x="3457575" y="4368800"/>
          <p14:tracePt t="23793" x="3475038" y="4368800"/>
          <p14:tracePt t="23799" x="3500438" y="4394200"/>
          <p14:tracePt t="23805" x="3517900" y="4394200"/>
          <p14:tracePt t="23809" x="3517900" y="4410075"/>
          <p14:tracePt t="23810" x="3543300" y="4410075"/>
          <p14:tracePt t="23814" x="3559175" y="4410075"/>
          <p14:tracePt t="23818" x="3586163" y="4435475"/>
          <p14:tracePt t="23822" x="3602038" y="4435475"/>
          <p14:tracePt t="23826" x="3627438" y="4435475"/>
          <p14:tracePt t="23830" x="3644900" y="4452938"/>
          <p14:tracePt t="23833" x="3670300" y="4452938"/>
          <p14:tracePt t="23837" x="3687763" y="4452938"/>
          <p14:tracePt t="23842" x="3713163" y="4478338"/>
          <p14:tracePt t="23845" x="3729038" y="4478338"/>
          <p14:tracePt t="23848" x="3756025" y="4478338"/>
          <p14:tracePt t="23850" x="3756025" y="4495800"/>
          <p14:tracePt t="23851" x="3771900" y="4495800"/>
          <p14:tracePt t="23854" x="3797300" y="4495800"/>
          <p14:tracePt t="23858" x="3814763" y="4495800"/>
          <p14:tracePt t="23860" x="3814763" y="4521200"/>
          <p14:tracePt t="23861" x="3840163" y="4521200"/>
          <p14:tracePt t="23877" x="3967163" y="4538663"/>
          <p14:tracePt t="23881" x="3984625" y="4538663"/>
          <p14:tracePt t="23884" x="4010025" y="4538663"/>
          <p14:tracePt t="23887" x="4027488" y="4538663"/>
          <p14:tracePt t="23892" x="4052888" y="4564063"/>
          <p14:tracePt t="23894" x="4070350" y="4564063"/>
          <p14:tracePt t="23897" x="4095750" y="4564063"/>
          <p14:tracePt t="23901" x="4111625" y="4564063"/>
          <p14:tracePt t="23904" x="4137025" y="4564063"/>
          <p14:tracePt t="23910" x="4154488" y="4564063"/>
          <p14:tracePt t="23914" x="4179888" y="4564063"/>
          <p14:tracePt t="23918" x="4197350" y="4564063"/>
          <p14:tracePt t="23922" x="4222750" y="4564063"/>
          <p14:tracePt t="23926" x="4240213" y="4564063"/>
          <p14:tracePt t="23929" x="4265613" y="4564063"/>
          <p14:tracePt t="23933" x="4281488" y="4564063"/>
          <p14:tracePt t="23935" x="4281488" y="4579938"/>
          <p14:tracePt t="23936" x="4306888" y="4579938"/>
          <p14:tracePt t="23943" x="4349750" y="4579938"/>
          <p14:tracePt t="23944" x="4367213" y="4579938"/>
          <p14:tracePt t="23946" x="4392613" y="4579938"/>
          <p14:tracePt t="23949" x="4410075" y="4564063"/>
          <p14:tracePt t="23951" x="4435475" y="4564063"/>
          <p14:tracePt t="23953" x="4451350" y="4564063"/>
          <p14:tracePt t="23953" x="4451350" y="4546600"/>
          <p14:tracePt t="23955" x="4476750" y="4546600"/>
          <p14:tracePt t="23959" x="4519613" y="4521200"/>
          <p14:tracePt t="23961" x="4537075" y="4521200"/>
          <p14:tracePt t="23964" x="4562475" y="4521200"/>
          <p14:tracePt t="23965" x="4562475" y="4503738"/>
          <p14:tracePt t="23966" x="4579938" y="4503738"/>
          <p14:tracePt t="23968" x="4605338" y="4503738"/>
          <p14:tracePt t="23970" x="4621213" y="4478338"/>
          <p14:tracePt t="23970" x="4646613" y="4478338"/>
          <p14:tracePt t="23976" x="4689475" y="4478338"/>
          <p14:tracePt t="23977" x="4706938" y="4460875"/>
          <p14:tracePt t="23979" x="4732338" y="4460875"/>
          <p14:tracePt t="23981" x="4749800" y="4460875"/>
          <p14:tracePt t="23981" x="4775200" y="4460875"/>
          <p14:tracePt t="23984" x="4791075" y="4460875"/>
          <p14:tracePt t="23985" x="4818063" y="4460875"/>
          <p14:tracePt t="23987" x="4833938" y="4460875"/>
          <p14:tracePt t="23992" x="4876800" y="4460875"/>
          <p14:tracePt t="23993" x="4919663" y="4435475"/>
          <p14:tracePt t="23996" x="4945063" y="4435475"/>
          <p14:tracePt t="23998" x="4962525" y="4435475"/>
          <p14:tracePt t="24000" x="4987925" y="4435475"/>
          <p14:tracePt t="24002" x="5003800" y="4435475"/>
          <p14:tracePt t="24002" x="5029200" y="4435475"/>
          <p14:tracePt t="24005" x="5046663" y="4435475"/>
          <p14:tracePt t="24008" x="5072063" y="4435475"/>
          <p14:tracePt t="24010" x="5089525" y="4435475"/>
          <p14:tracePt t="24012" x="5114925" y="4435475"/>
          <p14:tracePt t="24014" x="5132388" y="4435475"/>
          <p14:tracePt t="24016" x="5157788" y="4435475"/>
          <p14:tracePt t="24018" x="5173663" y="4435475"/>
          <p14:tracePt t="24021" x="5199063" y="4435475"/>
          <p14:tracePt t="24026" x="5241925" y="4435475"/>
          <p14:tracePt t="24028" x="5259388" y="4435475"/>
          <p14:tracePt t="24030" x="5284788" y="4435475"/>
          <p14:tracePt t="24031" x="5284788" y="4452938"/>
          <p14:tracePt t="24034" x="5302250" y="4452938"/>
          <p14:tracePt t="24036" x="5327650" y="4452938"/>
          <p14:tracePt t="24041" x="5343525" y="4452938"/>
          <p14:tracePt t="24043" x="5368925" y="4452938"/>
          <p14:tracePt t="24047" x="5386388" y="4452938"/>
          <p14:tracePt t="24050" x="5411788" y="4452938"/>
          <p14:tracePt t="24053" x="5429250" y="4452938"/>
          <p14:tracePt t="24059" x="5454650" y="4478338"/>
          <p14:tracePt t="24061" x="5472113" y="4478338"/>
          <p14:tracePt t="24065" x="5497513" y="4478338"/>
          <p14:tracePt t="24069" x="5513388" y="4478338"/>
          <p14:tracePt t="24076" x="5538788" y="4478338"/>
          <p14:tracePt t="24079" x="5556250" y="4478338"/>
          <p14:tracePt t="24081" x="5556250" y="4495800"/>
          <p14:tracePt t="24084" x="5581650" y="4495800"/>
          <p14:tracePt t="24091" x="5599113" y="4495800"/>
          <p14:tracePt t="24095" x="5624513" y="4495800"/>
          <p14:tracePt t="24101" x="5641975" y="4495800"/>
          <p14:tracePt t="24108" x="5667375" y="4495800"/>
          <p14:tracePt t="24111" x="5683250" y="4495800"/>
          <p14:tracePt t="24115" x="5708650" y="4495800"/>
          <p14:tracePt t="24118" x="5726113" y="4495800"/>
          <p14:tracePt t="24121" x="5751513" y="4495800"/>
          <p14:tracePt t="24125" x="5768975" y="4495800"/>
          <p14:tracePt t="24126" x="5794375" y="4495800"/>
          <p14:tracePt t="24129" x="5811838" y="4495800"/>
          <p14:tracePt t="24131" x="5837238" y="4495800"/>
          <p14:tracePt t="24134" x="5853113" y="4495800"/>
          <p14:tracePt t="24136" x="5880100" y="4495800"/>
          <p14:tracePt t="24141" x="5895975" y="4495800"/>
          <p14:tracePt t="24143" x="5921375" y="4495800"/>
          <p14:tracePt t="24144" x="5938838" y="4495800"/>
          <p14:tracePt t="24147" x="5964238" y="4495800"/>
          <p14:tracePt t="24150" x="5981700" y="4495800"/>
          <p14:tracePt t="24152" x="6007100" y="4495800"/>
          <p14:tracePt t="24155" x="6024563" y="4495800"/>
          <p14:tracePt t="24159" x="6049963" y="4495800"/>
          <p14:tracePt t="24161" x="6065838" y="4495800"/>
          <p14:tracePt t="24265" x="6091238" y="4495800"/>
          <p14:tracePt t="24278" x="6108700" y="4495800"/>
          <p14:tracePt t="24281" x="6134100" y="4495800"/>
          <p14:tracePt t="24285" x="6151563" y="4495800"/>
          <p14:tracePt t="24288" x="6176963" y="4495800"/>
          <p14:tracePt t="24292" x="6194425" y="4495800"/>
          <p14:tracePt t="24295" x="6219825" y="4495800"/>
          <p14:tracePt t="24298" x="6235700" y="4495800"/>
          <p14:tracePt t="24301" x="6261100" y="4495800"/>
          <p14:tracePt t="24304" x="6278563" y="4495800"/>
          <p14:tracePt t="24309" x="6303963" y="4495800"/>
          <p14:tracePt t="24310" x="6321425" y="4495800"/>
          <p14:tracePt t="24313" x="6346825" y="4495800"/>
          <p14:tracePt t="24315" x="6364288" y="4495800"/>
          <p14:tracePt t="24318" x="6389688" y="4495800"/>
          <p14:tracePt t="24320" x="6405563" y="4495800"/>
          <p14:tracePt t="24322" x="6430963" y="4495800"/>
          <p14:tracePt t="24326" x="6448425" y="4495800"/>
          <p14:tracePt t="24327" x="6473825" y="4495800"/>
          <p14:tracePt t="24329" x="6491288" y="4495800"/>
          <p14:tracePt t="24331" x="6516688" y="4495800"/>
          <p14:tracePt t="24333" x="6534150" y="4495800"/>
          <p14:tracePt t="24335" x="6559550" y="4495800"/>
          <p14:tracePt t="24337" x="6575425" y="4495800"/>
          <p14:tracePt t="24343" x="6618288" y="4495800"/>
          <p14:tracePt t="24344" x="6661150" y="4495800"/>
          <p14:tracePt t="24346" x="6686550" y="4495800"/>
          <p14:tracePt t="24348" x="6704013" y="4495800"/>
          <p14:tracePt t="24350" x="6729413" y="4495800"/>
          <p14:tracePt t="24352" x="6745288" y="4495800"/>
          <p14:tracePt t="24353" x="6770688" y="4495800"/>
          <p14:tracePt t="24355" x="6788150" y="4495800"/>
          <p14:tracePt t="24358" x="6813550" y="4495800"/>
          <p14:tracePt t="24360" x="6856413" y="4495800"/>
          <p14:tracePt t="24362" x="6873875" y="4495800"/>
          <p14:tracePt t="24363" x="6899275" y="4495800"/>
          <p14:tracePt t="24365" x="6915150" y="4495800"/>
          <p14:tracePt t="24367" x="6942138" y="4495800"/>
          <p14:tracePt t="24369" x="6958013" y="4495800"/>
          <p14:tracePt t="24371" x="6983413" y="4495800"/>
          <p14:tracePt t="24374" x="7000875" y="4495800"/>
          <p14:tracePt t="24377" x="7043738" y="4495800"/>
          <p14:tracePt t="24377" x="7069138" y="4495800"/>
          <p14:tracePt t="24380" x="7085013" y="4495800"/>
          <p14:tracePt t="24382" x="7112000" y="4495800"/>
          <p14:tracePt t="24384" x="7127875" y="4495800"/>
          <p14:tracePt t="24386" x="7153275" y="4478338"/>
          <p14:tracePt t="24391" x="7170738" y="4478338"/>
          <p14:tracePt t="24393" x="7196138" y="4478338"/>
          <p14:tracePt t="24394" x="7213600" y="4478338"/>
          <p14:tracePt t="24394" x="7239000" y="4478338"/>
          <p14:tracePt t="24397" x="7256463" y="4478338"/>
          <p14:tracePt t="24400" x="7281863" y="4478338"/>
          <p14:tracePt t="24402" x="7297738" y="4478338"/>
          <p14:tracePt t="24403" x="7297738" y="4460875"/>
          <p14:tracePt t="24405" x="7323138" y="4460875"/>
          <p14:tracePt t="24410" x="7340600" y="4460875"/>
          <p14:tracePt t="24412" x="7366000" y="4460875"/>
          <p14:tracePt t="24416" x="7383463" y="4460875"/>
          <p14:tracePt t="24417" x="7383463" y="4435475"/>
          <p14:tracePt t="24420" x="7408863" y="4435475"/>
          <p14:tracePt t="24426" x="7426325" y="4435475"/>
          <p14:tracePt t="24433" x="7426325" y="4419600"/>
          <p14:tracePt t="24436" x="7451725" y="4419600"/>
          <p14:tracePt t="24994" x="7451725" y="4435475"/>
          <p14:tracePt t="25003" x="7467600" y="4435475"/>
          <p14:tracePt t="25012" x="7493000" y="4435475"/>
          <p14:tracePt t="25020" x="7510463" y="4435475"/>
          <p14:tracePt t="25021" x="7510463" y="4452938"/>
          <p14:tracePt t="25027" x="7535863" y="4452938"/>
          <p14:tracePt t="25030" x="7553325" y="4452938"/>
          <p14:tracePt t="25035" x="7578725" y="4452938"/>
          <p14:tracePt t="25042" x="7596188" y="4452938"/>
          <p14:tracePt t="25044" x="7621588" y="4478338"/>
          <p14:tracePt t="25049" x="7637463" y="4478338"/>
          <p14:tracePt t="25053" x="7662863" y="4478338"/>
          <p14:tracePt t="25060" x="7680325" y="4478338"/>
          <p14:tracePt t="25063" x="7705725" y="4478338"/>
          <p14:tracePt t="25065" x="7705725" y="4495800"/>
          <p14:tracePt t="25069" x="7723188" y="4495800"/>
          <p14:tracePt t="25076" x="7748588" y="4495800"/>
          <p14:tracePt t="25080" x="7766050" y="4495800"/>
          <p14:tracePt t="25086" x="7791450" y="4495800"/>
          <p14:tracePt t="25093" x="7807325" y="4521200"/>
          <p14:tracePt t="25102" x="7832725" y="4521200"/>
          <p14:tracePt t="25405" x="7816850" y="4521200"/>
          <p14:tracePt t="25418" x="7791450" y="4521200"/>
          <p14:tracePt t="25428" x="7791450" y="4503738"/>
          <p14:tracePt t="25429" x="7773988" y="4503738"/>
          <p14:tracePt t="25438" x="7748588" y="4478338"/>
          <p14:tracePt t="25446" x="7748588" y="4460875"/>
          <p14:tracePt t="25448" x="7731125" y="4460875"/>
          <p14:tracePt t="25452" x="7731125" y="4435475"/>
          <p14:tracePt t="25460" x="7731125" y="4419600"/>
          <p14:tracePt t="25466" x="7731125" y="4394200"/>
          <p14:tracePt t="25477" x="7731125" y="4376738"/>
          <p14:tracePt t="25952" x="7705725" y="4376738"/>
          <p14:tracePt t="25985" x="7688263" y="4376738"/>
          <p14:tracePt t="25994" x="7662863" y="4376738"/>
          <p14:tracePt t="26001" x="7646988" y="4376738"/>
          <p14:tracePt t="26006" x="7621588" y="4376738"/>
          <p14:tracePt t="26011" x="7604125" y="4376738"/>
          <p14:tracePt t="26016" x="7578725" y="4376738"/>
          <p14:tracePt t="26021" x="7561263" y="4376738"/>
          <p14:tracePt t="26027" x="7535863" y="4376738"/>
          <p14:tracePt t="26035" x="7518400" y="4376738"/>
          <p14:tracePt t="26043" x="7493000" y="4376738"/>
          <p14:tracePt t="26049" x="7477125" y="4376738"/>
          <p14:tracePt t="26058" x="7451725" y="4376738"/>
          <p14:tracePt t="26068" x="7434263" y="4376738"/>
          <p14:tracePt t="26100" x="7408863" y="4376738"/>
          <p14:tracePt t="26115" x="7391400" y="4376738"/>
          <p14:tracePt t="26127" x="7366000" y="4376738"/>
          <p14:tracePt t="26135" x="7348538" y="4376738"/>
          <p14:tracePt t="26143" x="7323138" y="4376738"/>
          <p14:tracePt t="26151" x="7307263" y="4376738"/>
          <p14:tracePt t="26160" x="7281863" y="4376738"/>
          <p14:tracePt t="26165" x="7264400" y="4376738"/>
          <p14:tracePt t="26171" x="7239000" y="4376738"/>
          <p14:tracePt t="26177" x="7221538" y="4376738"/>
          <p14:tracePt t="26181" x="7196138" y="4376738"/>
          <p14:tracePt t="26186" x="7178675" y="4376738"/>
          <p14:tracePt t="26193" x="7153275" y="4376738"/>
          <p14:tracePt t="26197" x="7137400" y="4376738"/>
          <p14:tracePt t="26203" x="7112000" y="4376738"/>
          <p14:tracePt t="26210" x="7094538" y="4376738"/>
          <p14:tracePt t="26216" x="7069138" y="4376738"/>
          <p14:tracePt t="26217" x="7069138" y="4351338"/>
          <p14:tracePt t="26225" x="7051675" y="4351338"/>
          <p14:tracePt t="26231" x="7026275" y="4351338"/>
          <p14:tracePt t="26238" x="7008813" y="4333875"/>
          <p14:tracePt t="26245" x="6983413" y="4333875"/>
          <p14:tracePt t="26252" x="6967538" y="4333875"/>
          <p14:tracePt t="26255" x="6967538" y="4308475"/>
          <p14:tracePt t="26262" x="6942138" y="4308475"/>
          <p14:tracePt t="26274" x="6924675" y="4308475"/>
          <p14:tracePt t="26285" x="6924675" y="4291013"/>
          <p14:tracePt t="26286" x="6899275" y="4291013"/>
          <p14:tracePt t="26319" x="6881813" y="4291013"/>
          <p14:tracePt t="26335" x="6856413" y="4291013"/>
          <p14:tracePt t="26430" x="6838950" y="4291013"/>
          <p14:tracePt t="26452" x="6838950" y="4265613"/>
          <p14:tracePt t="27520" x="6856413" y="4265613"/>
          <p14:tracePt t="27527" x="6856413" y="4283075"/>
          <p14:tracePt t="27530" x="6873875" y="4283075"/>
          <p14:tracePt t="27551" x="6899275" y="4283075"/>
          <p14:tracePt t="27562" x="6899275" y="4308475"/>
          <p14:tracePt t="27576" x="6915150" y="4308475"/>
          <p14:tracePt t="27584" x="6915150" y="4325938"/>
          <p14:tracePt t="27604" x="6942138" y="4325938"/>
          <p14:tracePt t="27795" x="6942138" y="4351338"/>
          <p14:tracePt t="27809" x="6942138" y="4368800"/>
          <p14:tracePt t="27816" x="6942138" y="4394200"/>
          <p14:tracePt t="27822" x="6942138" y="4410075"/>
          <p14:tracePt t="27829" x="6942138" y="4435475"/>
          <p14:tracePt t="27834" x="6924675" y="4435475"/>
          <p14:tracePt t="27836" x="6924675" y="4452938"/>
          <p14:tracePt t="27844" x="6924675" y="4478338"/>
          <p14:tracePt t="27851" x="6924675" y="4495800"/>
          <p14:tracePt t="27859" x="6924675" y="4521200"/>
          <p14:tracePt t="27864" x="6899275" y="4538663"/>
          <p14:tracePt t="27870" x="6899275" y="4564063"/>
          <p14:tracePt t="27877" x="6899275" y="4579938"/>
          <p14:tracePt t="27878" x="6899275" y="4605338"/>
          <p14:tracePt t="27880" x="6881813" y="4605338"/>
          <p14:tracePt t="27895" x="6881813" y="4622800"/>
          <p14:tracePt t="27898" x="6856413" y="4622800"/>
          <p14:tracePt t="27899" x="6856413" y="4648200"/>
          <p14:tracePt t="27903" x="6856413" y="4665663"/>
          <p14:tracePt t="27905" x="6838950" y="4665663"/>
          <p14:tracePt t="27910" x="6838950" y="4691063"/>
          <p14:tracePt t="27910" x="6838950" y="4708525"/>
          <p14:tracePt t="27912" x="6813550" y="4708525"/>
          <p14:tracePt t="27912" x="6813550" y="4733925"/>
          <p14:tracePt t="27916" x="6813550" y="4749800"/>
          <p14:tracePt t="27919" x="6797675" y="4775200"/>
          <p14:tracePt t="27922" x="6797675" y="4792663"/>
          <p14:tracePt t="27926" x="6770688" y="4818063"/>
          <p14:tracePt t="27927" x="6770688" y="4835525"/>
          <p14:tracePt t="27927" x="6754813" y="4860925"/>
          <p14:tracePt t="27930" x="6754813" y="4878388"/>
          <p14:tracePt t="27932" x="6729413" y="4903788"/>
          <p14:tracePt t="27934" x="6729413" y="4919663"/>
          <p14:tracePt t="27935" x="6711950" y="4919663"/>
          <p14:tracePt t="27936" x="6711950" y="4946650"/>
          <p14:tracePt t="27941" x="6686550" y="4962525"/>
          <p14:tracePt t="27946" x="6669088" y="4987925"/>
          <p14:tracePt t="27947" x="6669088" y="5005388"/>
          <p14:tracePt t="27948" x="6643688" y="5005388"/>
          <p14:tracePt t="27949" x="6643688" y="5030788"/>
          <p14:tracePt t="27951" x="6626225" y="5048250"/>
          <p14:tracePt t="27953" x="6626225" y="5073650"/>
          <p14:tracePt t="27954" x="6600825" y="5073650"/>
          <p14:tracePt t="27954" x="6600825" y="5091113"/>
          <p14:tracePt t="27959" x="6559550" y="5132388"/>
          <p14:tracePt t="27960" x="6542088" y="5157788"/>
          <p14:tracePt t="27962" x="6516688" y="5175250"/>
          <p14:tracePt t="27964" x="6499225" y="5200650"/>
          <p14:tracePt t="27965" x="6499225" y="5218113"/>
          <p14:tracePt t="27966" x="6473825" y="5218113"/>
          <p14:tracePt t="27967" x="6473825" y="5243513"/>
          <p14:tracePt t="27968" x="6456363" y="5243513"/>
          <p14:tracePt t="27968" x="6456363" y="5260975"/>
          <p14:tracePt t="27970" x="6430963" y="5286375"/>
          <p14:tracePt t="27971" x="6415088" y="5286375"/>
          <p14:tracePt t="27972" x="6415088" y="5302250"/>
          <p14:tracePt t="27978" x="6389688" y="5327650"/>
          <p14:tracePt t="27980" x="6372225" y="5345113"/>
          <p14:tracePt t="27981" x="6346825" y="5370513"/>
          <p14:tracePt t="27982" x="6329363" y="5387975"/>
          <p14:tracePt t="27984" x="6303963" y="5413375"/>
          <p14:tracePt t="27985" x="6286500" y="5430838"/>
          <p14:tracePt t="27987" x="6261100" y="5456238"/>
          <p14:tracePt t="27993" x="6159500" y="5557838"/>
          <p14:tracePt t="27994" x="6134100" y="5557838"/>
          <p14:tracePt t="27997" x="6116638" y="5583238"/>
          <p14:tracePt t="27998" x="6091238" y="5600700"/>
          <p14:tracePt t="27999" x="6075363" y="5626100"/>
          <p14:tracePt t="28000" x="6049963" y="5626100"/>
          <p14:tracePt t="28001" x="6049963" y="5641975"/>
          <p14:tracePt t="28002" x="6032500" y="5641975"/>
          <p14:tracePt t="28003" x="6007100" y="5668963"/>
          <p14:tracePt t="28004" x="5989638" y="5684838"/>
          <p14:tracePt t="28004" x="5964238" y="5684838"/>
          <p14:tracePt t="28010" x="5905500" y="5753100"/>
          <p14:tracePt t="28010" x="5880100" y="5770563"/>
          <p14:tracePt t="28012" x="5862638" y="5770563"/>
          <p14:tracePt t="28012" x="5837238" y="5770563"/>
          <p14:tracePt t="28015" x="5819775" y="5795963"/>
          <p14:tracePt t="28015" x="5794375" y="5813425"/>
          <p14:tracePt t="28016" x="5776913" y="5838825"/>
          <p14:tracePt t="28017" x="5751513" y="5838825"/>
          <p14:tracePt t="28018" x="5735638" y="5854700"/>
          <p14:tracePt t="28019" x="5708650" y="5854700"/>
          <p14:tracePt t="28020" x="5692775" y="5880100"/>
          <p14:tracePt t="28021" x="5667375" y="5880100"/>
          <p14:tracePt t="28025" x="5667375" y="5897563"/>
          <p14:tracePt t="28026" x="5624513" y="5922963"/>
          <p14:tracePt t="28027" x="5607050" y="5940425"/>
          <p14:tracePt t="28027" x="5581650" y="5940425"/>
          <p14:tracePt t="28029" x="5565775" y="5965825"/>
          <p14:tracePt t="28030" x="5522913" y="5983288"/>
          <p14:tracePt t="28031" x="5497513" y="5983288"/>
          <p14:tracePt t="28032" x="5497513" y="6008688"/>
          <p14:tracePt t="28033" x="5480050" y="6008688"/>
          <p14:tracePt t="28034" x="5454650" y="6008688"/>
          <p14:tracePt t="28035" x="5437188" y="6024563"/>
          <p14:tracePt t="28037" x="5411788" y="6024563"/>
          <p14:tracePt t="28041" x="5368925" y="6049963"/>
          <p14:tracePt t="28043" x="5310188" y="6092825"/>
          <p14:tracePt t="28045" x="5284788" y="6092825"/>
          <p14:tracePt t="28047" x="5241925" y="6092825"/>
          <p14:tracePt t="28047" x="5241925" y="6110288"/>
          <p14:tracePt t="28048" x="5224463" y="6110288"/>
          <p14:tracePt t="28049" x="5199063" y="6110288"/>
          <p14:tracePt t="28050" x="5183188" y="6110288"/>
          <p14:tracePt t="28052" x="5157788" y="6135688"/>
          <p14:tracePt t="28054" x="5140325" y="6135688"/>
          <p14:tracePt t="28055" x="5114925" y="6135688"/>
          <p14:tracePt t="28057" x="5097463" y="6153150"/>
          <p14:tracePt t="28060" x="5072063" y="6153150"/>
          <p14:tracePt t="28060" x="5054600" y="6153150"/>
          <p14:tracePt t="28060" x="5029200" y="6178550"/>
          <p14:tracePt t="28062" x="5013325" y="6178550"/>
          <p14:tracePt t="28063" x="4987925" y="6178550"/>
          <p14:tracePt t="28065" x="4970463" y="6178550"/>
          <p14:tracePt t="28067" x="4945063" y="6178550"/>
          <p14:tracePt t="28068" x="4927600" y="6194425"/>
          <p14:tracePt t="28070" x="4902200" y="6194425"/>
          <p14:tracePt t="28070" x="4884738" y="6194425"/>
          <p14:tracePt t="28076" x="4818063" y="6221413"/>
          <p14:tracePt t="28078" x="4800600" y="6221413"/>
          <p14:tracePt t="28080" x="4775200" y="6237288"/>
          <p14:tracePt t="28082" x="4757738" y="6237288"/>
          <p14:tracePt t="28082" x="4732338" y="6237288"/>
          <p14:tracePt t="28085" x="4714875" y="6237288"/>
          <p14:tracePt t="28086" x="4689475" y="6262688"/>
          <p14:tracePt t="28087" x="4673600" y="6262688"/>
          <p14:tracePt t="28091" x="4630738" y="6262688"/>
          <p14:tracePt t="28093" x="4587875" y="6262688"/>
          <p14:tracePt t="28095" x="4562475" y="6280150"/>
          <p14:tracePt t="28097" x="4545013" y="6280150"/>
          <p14:tracePt t="28098" x="4519613" y="6280150"/>
          <p14:tracePt t="28099" x="4503738" y="6280150"/>
          <p14:tracePt t="28101" x="4476750" y="6280150"/>
          <p14:tracePt t="28103" x="4460875" y="6280150"/>
          <p14:tracePt t="28105" x="4435475" y="6280150"/>
          <p14:tracePt t="28108" x="4418013" y="6280150"/>
          <p14:tracePt t="28110" x="4375150" y="6280150"/>
          <p14:tracePt t="28113" x="4349750" y="6280150"/>
          <p14:tracePt t="28118" x="4332288" y="6280150"/>
          <p14:tracePt t="28122" x="4306888" y="6280150"/>
          <p14:tracePt t="28126" x="4291013" y="6280150"/>
          <p14:tracePt t="28132" x="4265613" y="6280150"/>
          <p14:tracePt t="28142" x="4265613" y="6262688"/>
          <p14:tracePt t="28145" x="4248150" y="6262688"/>
          <p14:tracePt t="28164" x="4248150" y="6246813"/>
          <p14:tracePt t="28176" x="4222750" y="6246813"/>
          <p14:tracePt t="28177" x="4222750" y="6221413"/>
          <p14:tracePt t="28188" x="4222750" y="6203950"/>
          <p14:tracePt t="28195" x="4222750" y="6178550"/>
          <p14:tracePt t="28203" x="4222750" y="6161088"/>
          <p14:tracePt t="28210" x="4205288" y="6135688"/>
          <p14:tracePt t="28214" x="4205288" y="6118225"/>
          <p14:tracePt t="28219" x="4205288" y="6092825"/>
          <p14:tracePt t="28226" x="4205288" y="6076950"/>
          <p14:tracePt t="28229" x="4179888" y="6049963"/>
          <p14:tracePt t="28235" x="4179888" y="6034088"/>
          <p14:tracePt t="28242" x="4179888" y="6008688"/>
          <p14:tracePt t="28246" x="4179888" y="5991225"/>
          <p14:tracePt t="28247" x="4162425" y="5991225"/>
          <p14:tracePt t="28252" x="4162425" y="5965825"/>
          <p14:tracePt t="28259" x="4162425" y="5948363"/>
          <p14:tracePt t="28262" x="4137025" y="5948363"/>
          <p14:tracePt t="28263" x="4137025" y="5922963"/>
          <p14:tracePt t="28268" x="4137025" y="5905500"/>
          <p14:tracePt t="28275" x="4121150" y="5880100"/>
          <p14:tracePt t="28278" x="4095750" y="5864225"/>
          <p14:tracePt t="28282" x="4095750" y="5838825"/>
          <p14:tracePt t="28284" x="4078288" y="5838825"/>
          <p14:tracePt t="28286" x="4078288" y="5821363"/>
          <p14:tracePt t="28292" x="4052888" y="5795963"/>
          <p14:tracePt t="28293" x="4052888" y="5778500"/>
          <p14:tracePt t="28295" x="4035425" y="5778500"/>
          <p14:tracePt t="28298" x="4035425" y="5753100"/>
          <p14:tracePt t="28298" x="4010025" y="5753100"/>
          <p14:tracePt t="28300" x="4010025" y="5735638"/>
          <p14:tracePt t="28302" x="3992563" y="5735638"/>
          <p14:tracePt t="28304" x="3992563" y="5710238"/>
          <p14:tracePt t="28309" x="3967163" y="5694363"/>
          <p14:tracePt t="28310" x="3951288" y="5668963"/>
          <p14:tracePt t="28313" x="3925888" y="5651500"/>
          <p14:tracePt t="28315" x="3925888" y="5626100"/>
          <p14:tracePt t="28317" x="3908425" y="5626100"/>
          <p14:tracePt t="28320" x="3908425" y="5608638"/>
          <p14:tracePt t="28321" x="3883025" y="5608638"/>
          <p14:tracePt t="28326" x="3865563" y="5583238"/>
          <p14:tracePt t="28330" x="3865563" y="5565775"/>
          <p14:tracePt t="28331" x="3840163" y="5565775"/>
          <p14:tracePt t="28335" x="3822700" y="5540375"/>
          <p14:tracePt t="28340" x="3797300" y="5524500"/>
          <p14:tracePt t="28344" x="3781425" y="5524500"/>
          <p14:tracePt t="28345" x="3781425" y="5497513"/>
          <p14:tracePt t="28347" x="3756025" y="5497513"/>
          <p14:tracePt t="28349" x="3756025" y="5481638"/>
          <p14:tracePt t="28351" x="3738563" y="5481638"/>
          <p14:tracePt t="28355" x="3713163" y="5456238"/>
          <p14:tracePt t="28360" x="3695700" y="5438775"/>
          <p14:tracePt t="28362" x="3670300" y="5438775"/>
          <p14:tracePt t="28364" x="3670300" y="5413375"/>
          <p14:tracePt t="28366" x="3652838" y="5413375"/>
          <p14:tracePt t="28369" x="3627438" y="5395913"/>
          <p14:tracePt t="28372" x="3611563" y="5395913"/>
          <p14:tracePt t="28376" x="3586163" y="5370513"/>
          <p14:tracePt t="28377" x="3586163" y="5353050"/>
          <p14:tracePt t="28377" x="3568700" y="5353050"/>
          <p14:tracePt t="28378" x="3568700" y="5327650"/>
          <p14:tracePt t="28381" x="3543300" y="5327650"/>
          <p14:tracePt t="28382" x="3543300" y="5311775"/>
          <p14:tracePt t="28384" x="3525838" y="5311775"/>
          <p14:tracePt t="28385" x="3525838" y="5286375"/>
          <p14:tracePt t="28386" x="3500438" y="5286375"/>
          <p14:tracePt t="28393" x="3482975" y="5268913"/>
          <p14:tracePt t="28394" x="3482975" y="5243513"/>
          <p14:tracePt t="28395" x="3457575" y="5243513"/>
          <p14:tracePt t="28397" x="3441700" y="5226050"/>
          <p14:tracePt t="28399" x="3441700" y="5200650"/>
          <p14:tracePt t="28400" x="3414713" y="5200650"/>
          <p14:tracePt t="28401" x="3414713" y="5183188"/>
          <p14:tracePt t="28402" x="3398838" y="5183188"/>
          <p14:tracePt t="28403" x="3398838" y="5157788"/>
          <p14:tracePt t="28405" x="3373438" y="5141913"/>
          <p14:tracePt t="28408" x="3355975" y="5116513"/>
          <p14:tracePt t="28410" x="3330575" y="5073650"/>
          <p14:tracePt t="28411" x="3313113" y="5073650"/>
          <p14:tracePt t="28412" x="3313113" y="5056188"/>
          <p14:tracePt t="28414" x="3287713" y="5056188"/>
          <p14:tracePt t="28415" x="3287713" y="5030788"/>
          <p14:tracePt t="28416" x="3270250" y="5030788"/>
          <p14:tracePt t="28417" x="3270250" y="5013325"/>
          <p14:tracePt t="28418" x="3244850" y="4987925"/>
          <p14:tracePt t="28420" x="3244850" y="4972050"/>
          <p14:tracePt t="28421" x="3228975" y="4972050"/>
          <p14:tracePt t="28426" x="3203575" y="4929188"/>
          <p14:tracePt t="28427" x="3186113" y="4903788"/>
          <p14:tracePt t="28427" x="3160713" y="4886325"/>
          <p14:tracePt t="28430" x="3160713" y="4860925"/>
          <p14:tracePt t="28431" x="3143250" y="4860925"/>
          <p14:tracePt t="28432" x="3143250" y="4843463"/>
          <p14:tracePt t="28434" x="3117850" y="4843463"/>
          <p14:tracePt t="28434" x="3117850" y="4818063"/>
          <p14:tracePt t="28437" x="3100388" y="4802188"/>
          <p14:tracePt t="28441" x="3074988" y="4759325"/>
          <p14:tracePt t="28443" x="3074988" y="4733925"/>
          <p14:tracePt t="28444" x="3059113" y="4733925"/>
          <p14:tracePt t="28444" x="3059113" y="4716463"/>
          <p14:tracePt t="28447" x="3059113" y="4691063"/>
          <p14:tracePt t="28448" x="3033713" y="4691063"/>
          <p14:tracePt t="28448" x="3033713" y="4673600"/>
          <p14:tracePt t="28451" x="3033713" y="4648200"/>
          <p14:tracePt t="28453" x="3033713" y="4630738"/>
          <p14:tracePt t="28454" x="3016250" y="4630738"/>
          <p14:tracePt t="28455" x="3016250" y="4605338"/>
          <p14:tracePt t="28459" x="3016250" y="4589463"/>
          <p14:tracePt t="28460" x="2990850" y="4564063"/>
          <p14:tracePt t="28462" x="2990850" y="4546600"/>
          <p14:tracePt t="28465" x="2990850" y="4521200"/>
          <p14:tracePt t="28467" x="2990850" y="4503738"/>
          <p14:tracePt t="28469" x="2990850" y="4478338"/>
          <p14:tracePt t="28471" x="2990850" y="4460875"/>
          <p14:tracePt t="28472" x="2973388" y="4435475"/>
          <p14:tracePt t="28475" x="2973388" y="4419600"/>
          <p14:tracePt t="28476" x="2973388" y="4394200"/>
          <p14:tracePt t="28478" x="2973388" y="4376738"/>
          <p14:tracePt t="28487" x="2973388" y="4351338"/>
          <p14:tracePt t="28488" x="2973388" y="4333875"/>
          <p14:tracePt t="28491" x="2973388" y="4308475"/>
          <p14:tracePt t="28494" x="2973388" y="4265613"/>
          <p14:tracePt t="28494" x="2973388" y="4249738"/>
          <p14:tracePt t="28497" x="2973388" y="4224338"/>
          <p14:tracePt t="28499" x="2973388" y="4206875"/>
          <p14:tracePt t="28500" x="2973388" y="4181475"/>
          <p14:tracePt t="28502" x="2973388" y="4164013"/>
          <p14:tracePt t="28504" x="2973388" y="4138613"/>
          <p14:tracePt t="28505" x="2973388" y="4121150"/>
          <p14:tracePt t="28509" x="2973388" y="4079875"/>
          <p14:tracePt t="28510" x="2973388" y="4052888"/>
          <p14:tracePt t="28511" x="2973388" y="4037013"/>
          <p14:tracePt t="28512" x="2973388" y="4011613"/>
          <p14:tracePt t="28512" x="2947988" y="3994150"/>
          <p14:tracePt t="28513" x="2947988" y="3968750"/>
          <p14:tracePt t="28516" x="2947988" y="3951288"/>
          <p14:tracePt t="28516" x="2947988" y="3925888"/>
          <p14:tracePt t="28517" x="2947988" y="3908425"/>
          <p14:tracePt t="28520" x="2947988" y="3883025"/>
          <p14:tracePt t="28520" x="2947988" y="3867150"/>
          <p14:tracePt t="28522" x="2930525" y="3841750"/>
          <p14:tracePt t="28523" x="2930525" y="3824288"/>
          <p14:tracePt t="28527" x="2930525" y="3756025"/>
          <p14:tracePt t="28527" x="2930525" y="3738563"/>
          <p14:tracePt t="28529" x="2930525" y="3713163"/>
          <p14:tracePt t="28530" x="2905125" y="3713163"/>
          <p14:tracePt t="28531" x="2905125" y="3697288"/>
          <p14:tracePt t="28532" x="2905125" y="3671888"/>
          <p14:tracePt t="28533" x="2905125" y="3654425"/>
          <p14:tracePt t="28534" x="2905125" y="3611563"/>
          <p14:tracePt t="28535" x="2889250" y="3611563"/>
          <p14:tracePt t="28535" x="2889250" y="3586163"/>
          <p14:tracePt t="28537" x="2889250" y="3568700"/>
          <p14:tracePt t="28537" x="2889250" y="3543300"/>
          <p14:tracePt t="28543" x="2863850" y="3484563"/>
          <p14:tracePt t="28543" x="2863850" y="3441700"/>
          <p14:tracePt t="28544" x="2846388" y="3416300"/>
          <p14:tracePt t="28545" x="2846388" y="3398838"/>
          <p14:tracePt t="28547" x="2846388" y="3373438"/>
          <p14:tracePt t="28547" x="2846388" y="3355975"/>
          <p14:tracePt t="28549" x="2820988" y="3330575"/>
          <p14:tracePt t="28550" x="2820988" y="3314700"/>
          <p14:tracePt t="28551" x="2820988" y="3289300"/>
          <p14:tracePt t="28552" x="2803525" y="3289300"/>
          <p14:tracePt t="28553" x="2803525" y="3271838"/>
          <p14:tracePt t="28553" x="2803525" y="3246438"/>
          <p14:tracePt t="28555" x="2803525" y="3228975"/>
          <p14:tracePt t="28560" x="2760663" y="3101975"/>
          <p14:tracePt t="28561" x="2735263" y="3101975"/>
          <p14:tracePt t="28563" x="2735263" y="3076575"/>
          <p14:tracePt t="28564" x="2735263" y="3059113"/>
          <p14:tracePt t="28564" x="2719388" y="3033713"/>
          <p14:tracePt t="28566" x="2719388" y="2990850"/>
          <p14:tracePt t="28567" x="2693988" y="2974975"/>
          <p14:tracePt t="28569" x="2693988" y="2949575"/>
          <p14:tracePt t="28571" x="2676525" y="2932113"/>
          <p14:tracePt t="28572" x="2676525" y="2906713"/>
          <p14:tracePt t="28575" x="2651125" y="2863850"/>
          <p14:tracePt t="28577" x="2633663" y="2820988"/>
          <p14:tracePt t="28577" x="2608263" y="2805113"/>
          <p14:tracePt t="28579" x="2608263" y="2778125"/>
          <p14:tracePt t="28580" x="2590800" y="2762250"/>
          <p14:tracePt t="28582" x="2590800" y="2736850"/>
          <p14:tracePt t="28582" x="2565400" y="2719388"/>
          <p14:tracePt t="28584" x="2565400" y="2693988"/>
          <p14:tracePt t="28585" x="2549525" y="2693988"/>
          <p14:tracePt t="28585" x="2549525" y="2676525"/>
          <p14:tracePt t="28586" x="2549525" y="2651125"/>
          <p14:tracePt t="28587" x="2524125" y="2651125"/>
          <p14:tracePt t="28592" x="2506663" y="2592388"/>
          <p14:tracePt t="28593" x="2481263" y="2549525"/>
          <p14:tracePt t="28594" x="2463800" y="2524125"/>
          <p14:tracePt t="28597" x="2438400" y="2506663"/>
          <p14:tracePt t="28598" x="2438400" y="2481263"/>
          <p14:tracePt t="28599" x="2420938" y="2463800"/>
          <p14:tracePt t="28601" x="2395538" y="2438400"/>
          <p14:tracePt t="28602" x="2395538" y="2422525"/>
          <p14:tracePt t="28603" x="2379663" y="2397125"/>
          <p14:tracePt t="28605" x="2352675" y="2379663"/>
          <p14:tracePt t="28609" x="2336800" y="2311400"/>
          <p14:tracePt t="28610" x="2293938" y="2268538"/>
          <p14:tracePt t="28612" x="2268538" y="2252663"/>
          <p14:tracePt t="28614" x="2251075" y="2209800"/>
          <p14:tracePt t="28615" x="2225675" y="2209800"/>
          <p14:tracePt t="28616" x="2225675" y="2184400"/>
          <p14:tracePt t="28617" x="2208213" y="2166938"/>
          <p14:tracePt t="28618" x="2208213" y="2141538"/>
          <p14:tracePt t="28619" x="2182813" y="2124075"/>
          <p14:tracePt t="28620" x="2166938" y="2098675"/>
          <p14:tracePt t="28627" x="2098675" y="2014538"/>
          <p14:tracePt t="28627" x="2098675" y="1997075"/>
          <p14:tracePt t="28627" x="2081213" y="1997075"/>
          <p14:tracePt t="28628" x="2055813" y="1971675"/>
          <p14:tracePt t="28631" x="2038350" y="1954213"/>
          <p14:tracePt t="28631" x="2038350" y="1928813"/>
          <p14:tracePt t="28632" x="2012950" y="1911350"/>
          <p14:tracePt t="28634" x="1997075" y="1885950"/>
          <p14:tracePt t="28635" x="1971675" y="1870075"/>
          <p14:tracePt t="28636" x="1971675" y="1844675"/>
          <p14:tracePt t="28637" x="1954213" y="1844675"/>
          <p14:tracePt t="28643" x="1911350" y="1784350"/>
          <p14:tracePt t="28643" x="1868488" y="1741488"/>
          <p14:tracePt t="28647" x="1843088" y="1700213"/>
          <p14:tracePt t="28647" x="1827213" y="1700213"/>
          <p14:tracePt t="28648" x="1801813" y="1674813"/>
          <p14:tracePt t="28649" x="1784350" y="1657350"/>
          <p14:tracePt t="28651" x="1758950" y="1631950"/>
          <p14:tracePt t="28652" x="1758950" y="1614488"/>
          <p14:tracePt t="28654" x="1741488" y="1614488"/>
          <p14:tracePt t="28655" x="1741488" y="1589088"/>
          <p14:tracePt t="28660" x="1673225" y="1546225"/>
          <p14:tracePt t="28660" x="1657350" y="1530350"/>
          <p14:tracePt t="28662" x="1657350" y="1504950"/>
          <p14:tracePt t="28663" x="1631950" y="1504950"/>
          <p14:tracePt t="28664" x="1614488" y="1487488"/>
          <p14:tracePt t="28666" x="1589088" y="1462088"/>
          <p14:tracePt t="28668" x="1571625" y="1444625"/>
          <p14:tracePt t="28669" x="1546225" y="1444625"/>
          <p14:tracePt t="28670" x="1546225" y="1419225"/>
          <p14:tracePt t="28670" x="1528763" y="1419225"/>
          <p14:tracePt t="28672" x="1528763" y="1401763"/>
          <p14:tracePt t="28676" x="1462088" y="1360488"/>
          <p14:tracePt t="28677" x="1444625" y="1333500"/>
          <p14:tracePt t="28679" x="1419225" y="1333500"/>
          <p14:tracePt t="28680" x="1401763" y="1317625"/>
          <p14:tracePt t="28683" x="1376363" y="1292225"/>
          <p14:tracePt t="28684" x="1358900" y="1292225"/>
          <p14:tracePt t="28684" x="1358900" y="1274763"/>
          <p14:tracePt t="28685" x="1333500" y="1274763"/>
          <p14:tracePt t="28687" x="1317625" y="1249363"/>
          <p14:tracePt t="28687" x="1290638" y="1249363"/>
          <p14:tracePt t="28693" x="1249363" y="1206500"/>
          <p14:tracePt t="28693" x="1231900" y="1206500"/>
          <p14:tracePt t="28695" x="1206500" y="1189038"/>
          <p14:tracePt t="28697" x="1163638" y="1163638"/>
          <p14:tracePt t="28698" x="1147763" y="1147763"/>
          <p14:tracePt t="28699" x="1120775" y="1147763"/>
          <p14:tracePt t="28701" x="1104900" y="1122363"/>
          <p14:tracePt t="28703" x="1079500" y="1122363"/>
          <p14:tracePt t="28715" x="1062038" y="1122363"/>
          <p14:tracePt t="28716" x="1036638" y="1122363"/>
          <p14:tracePt t="28717" x="1036638" y="1104900"/>
          <p14:tracePt t="28717" x="1019175" y="1104900"/>
          <p14:tracePt t="28719" x="993775" y="1104900"/>
          <p14:tracePt t="28720" x="976313" y="1079500"/>
          <p14:tracePt t="28722" x="950913" y="1079500"/>
          <p14:tracePt t="28726" x="866775" y="1036638"/>
          <p14:tracePt t="28729" x="823913" y="1019175"/>
          <p14:tracePt t="28730" x="806450" y="1019175"/>
          <p14:tracePt t="28733" x="781050" y="1019175"/>
          <p14:tracePt t="28734" x="765175" y="993775"/>
          <p14:tracePt t="28736" x="739775" y="993775"/>
          <p14:tracePt t="28737" x="722313" y="977900"/>
          <p14:tracePt t="28738" x="696913" y="977900"/>
          <p14:tracePt t="28743" x="611188" y="952500"/>
          <p14:tracePt t="28743" x="611188" y="935038"/>
          <p14:tracePt t="28744" x="595313" y="935038"/>
          <p14:tracePt t="28745" x="569913" y="935038"/>
          <p14:tracePt t="28747" x="569913" y="909638"/>
          <p14:tracePt t="28747" x="552450" y="909638"/>
          <p14:tracePt t="28749" x="527050" y="909638"/>
          <p14:tracePt t="28751" x="509588" y="892175"/>
          <p14:tracePt t="28752" x="484188" y="892175"/>
          <p14:tracePt t="28754" x="466725" y="892175"/>
          <p14:tracePt t="28755" x="441325" y="866775"/>
          <p14:tracePt t="28759" x="425450" y="866775"/>
          <p14:tracePt t="28760" x="382588" y="849313"/>
          <p14:tracePt t="28763" x="357188" y="849313"/>
          <p14:tracePt t="28765" x="339725" y="823913"/>
          <p14:tracePt t="28767" x="314325" y="823913"/>
          <p14:tracePt t="28767" x="296863" y="823913"/>
          <p14:tracePt t="28769" x="296863" y="808038"/>
          <p14:tracePt t="28770" x="271463" y="808038"/>
          <p14:tracePt t="28772" x="255588" y="808038"/>
          <p14:tracePt t="28776" x="212725" y="781050"/>
          <p14:tracePt t="28778" x="212725" y="765175"/>
          <p14:tracePt t="28779" x="187325" y="765175"/>
          <p14:tracePt t="28781" x="169863" y="765175"/>
          <p14:tracePt t="28782" x="169863" y="739775"/>
          <p14:tracePt t="28783" x="144463" y="739775"/>
          <p14:tracePt t="28786" x="127000" y="722313"/>
          <p14:tracePt t="28793" x="101600" y="722313"/>
          <p14:tracePt t="28794" x="85725" y="696913"/>
          <p14:tracePt t="28797" x="58738" y="679450"/>
          <p14:tracePt t="28800" x="42863" y="679450"/>
          <p14:tracePt t="28801" x="42863" y="654050"/>
          <p14:tracePt t="28803" x="17463" y="654050"/>
          <p14:tracePt t="28805" x="17463" y="6365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ccer referee shot and killed on field by player he red-carded">
            <a:extLst>
              <a:ext uri="{FF2B5EF4-FFF2-40B4-BE49-F238E27FC236}">
                <a16:creationId xmlns:a16="http://schemas.microsoft.com/office/drawing/2014/main" id="{CABC986E-F2B9-4D37-AF69-7B651D7185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26" b="99465" l="10000" r="90000">
                        <a14:foregroundMark x1="47273" y1="74332" x2="43030" y2="95722"/>
                        <a14:foregroundMark x1="43030" y1="95722" x2="42879" y2="95187"/>
                        <a14:foregroundMark x1="44848" y1="66578" x2="48788" y2="72460"/>
                        <a14:foregroundMark x1="48788" y1="72460" x2="51061" y2="69519"/>
                        <a14:foregroundMark x1="49545" y1="88503" x2="46667" y2="99465"/>
                        <a14:foregroundMark x1="49848" y1="90374" x2="50303" y2="99465"/>
                        <a14:foregroundMark x1="51364" y1="88503" x2="52121" y2="88770"/>
                      </a14:backgroundRemoval>
                    </a14:imgEffect>
                  </a14:imgLayer>
                </a14:imgProps>
              </a:ext>
              <a:ext uri="{28A0092B-C50C-407E-A947-70E740481C1C}">
                <a14:useLocalDpi xmlns:a14="http://schemas.microsoft.com/office/drawing/2010/main" val="0"/>
              </a:ext>
            </a:extLst>
          </a:blip>
          <a:srcRect/>
          <a:stretch>
            <a:fillRect/>
          </a:stretch>
        </p:blipFill>
        <p:spPr bwMode="auto">
          <a:xfrm>
            <a:off x="-1392205" y="-18661"/>
            <a:ext cx="62865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8F3E7F-0B6F-43C2-A34B-F4F8B5DBB3FD}"/>
              </a:ext>
            </a:extLst>
          </p:cNvPr>
          <p:cNvSpPr>
            <a:spLocks noGrp="1"/>
          </p:cNvSpPr>
          <p:nvPr>
            <p:ph type="title"/>
          </p:nvPr>
        </p:nvSpPr>
        <p:spPr>
          <a:xfrm>
            <a:off x="5643466" y="346464"/>
            <a:ext cx="4797489" cy="1325563"/>
          </a:xfrm>
        </p:spPr>
        <p:txBody>
          <a:bodyPr/>
          <a:lstStyle/>
          <a:p>
            <a:r>
              <a:rPr lang="en-IN" dirty="0">
                <a:latin typeface="Oswald" pitchFamily="2" charset="0"/>
              </a:rPr>
              <a:t> Disqualifications</a:t>
            </a:r>
          </a:p>
        </p:txBody>
      </p:sp>
      <p:sp>
        <p:nvSpPr>
          <p:cNvPr id="3" name="Content Placeholder 2">
            <a:extLst>
              <a:ext uri="{FF2B5EF4-FFF2-40B4-BE49-F238E27FC236}">
                <a16:creationId xmlns:a16="http://schemas.microsoft.com/office/drawing/2014/main" id="{66D17665-B55C-4378-89FE-A491942232DD}"/>
              </a:ext>
            </a:extLst>
          </p:cNvPr>
          <p:cNvSpPr>
            <a:spLocks noGrp="1"/>
          </p:cNvSpPr>
          <p:nvPr>
            <p:ph idx="1"/>
          </p:nvPr>
        </p:nvSpPr>
        <p:spPr>
          <a:xfrm>
            <a:off x="2631232" y="1825625"/>
            <a:ext cx="8722567" cy="4351338"/>
          </a:xfrm>
        </p:spPr>
        <p:txBody>
          <a:bodyPr>
            <a:noAutofit/>
          </a:bodyPr>
          <a:lstStyle/>
          <a:p>
            <a:r>
              <a:rPr lang="en-IN" sz="2400" dirty="0">
                <a:latin typeface="Open Sans" panose="020B0606030504020204" pitchFamily="34" charset="0"/>
                <a:ea typeface="Open Sans" panose="020B0606030504020204" pitchFamily="34" charset="0"/>
                <a:cs typeface="Open Sans" panose="020B0606030504020204" pitchFamily="34" charset="0"/>
              </a:rPr>
              <a:t> To avoid disqualification, the athletes shall  run in their allotted lanes and each athlete shall go over each hurdle and keep to their own lane throughout.</a:t>
            </a:r>
          </a:p>
          <a:p>
            <a:r>
              <a:rPr lang="en-IN" sz="2400" dirty="0">
                <a:latin typeface="Open Sans" panose="020B0606030504020204" pitchFamily="34" charset="0"/>
                <a:ea typeface="Open Sans" panose="020B0606030504020204" pitchFamily="34" charset="0"/>
                <a:cs typeface="Open Sans" panose="020B0606030504020204" pitchFamily="34" charset="0"/>
              </a:rPr>
              <a:t>They will be disqualified if:</a:t>
            </a:r>
          </a:p>
          <a:p>
            <a:r>
              <a:rPr lang="en-IN" sz="2400" dirty="0">
                <a:latin typeface="Open Sans" panose="020B0606030504020204" pitchFamily="34" charset="0"/>
                <a:ea typeface="Open Sans" panose="020B0606030504020204" pitchFamily="34" charset="0"/>
                <a:cs typeface="Open Sans" panose="020B0606030504020204" pitchFamily="34" charset="0"/>
              </a:rPr>
              <a:t> their foot or leg is, at the instant of clearance, beside the hurdle (on either side), below the horizontal plane of the top of any hurdle; or </a:t>
            </a:r>
          </a:p>
          <a:p>
            <a:r>
              <a:rPr lang="en-IN" sz="2400" dirty="0">
                <a:latin typeface="Open Sans" panose="020B0606030504020204" pitchFamily="34" charset="0"/>
                <a:ea typeface="Open Sans" panose="020B0606030504020204" pitchFamily="34" charset="0"/>
                <a:cs typeface="Open Sans" panose="020B0606030504020204" pitchFamily="34" charset="0"/>
              </a:rPr>
              <a:t> they knock down or displace any hurdle by hand, body or the upper side of the lead leg; </a:t>
            </a:r>
          </a:p>
          <a:p>
            <a:r>
              <a:rPr lang="en-IN" sz="2400" dirty="0">
                <a:latin typeface="Open Sans" panose="020B0606030504020204" pitchFamily="34" charset="0"/>
                <a:ea typeface="Open Sans" panose="020B0606030504020204" pitchFamily="34" charset="0"/>
                <a:cs typeface="Open Sans" panose="020B0606030504020204" pitchFamily="34" charset="0"/>
              </a:rPr>
              <a:t> they directly or indirectly knock down or displace a hurdle in their or in another lane in such a manner that there is effect or obstruction upon any other athlete(s) in the race, </a:t>
            </a:r>
          </a:p>
        </p:txBody>
      </p:sp>
      <p:pic>
        <p:nvPicPr>
          <p:cNvPr id="6" name="Picture 5">
            <a:extLst>
              <a:ext uri="{FF2B5EF4-FFF2-40B4-BE49-F238E27FC236}">
                <a16:creationId xmlns:a16="http://schemas.microsoft.com/office/drawing/2014/main" id="{3998262B-3AE1-4DC7-8ED0-0071AC1EDDE8}"/>
              </a:ext>
            </a:extLst>
          </p:cNvPr>
          <p:cNvPicPr>
            <a:picLocks noChangeAspect="1"/>
          </p:cNvPicPr>
          <p:nvPr/>
        </p:nvPicPr>
        <p:blipFill>
          <a:blip r:embed="rId7"/>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458BEAB3-89A8-4B88-8017-DBA361D13A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94995109"/>
      </p:ext>
    </p:extLst>
  </p:cSld>
  <p:clrMapOvr>
    <a:masterClrMapping/>
  </p:clrMapOvr>
  <mc:AlternateContent xmlns:mc="http://schemas.openxmlformats.org/markup-compatibility/2006" xmlns:p14="http://schemas.microsoft.com/office/powerpoint/2010/main">
    <mc:Choice Requires="p14">
      <p:transition spd="slow" p14:dur="1500" advTm="218476">
        <p:random/>
      </p:transition>
    </mc:Choice>
    <mc:Fallback xmlns="">
      <p:transition spd="slow" advTm="21847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4DA99D5-BA53-48A4-8B68-1ACD229DA9AA}"/>
              </a:ext>
            </a:extLst>
          </p:cNvPr>
          <p:cNvGrpSpPr>
            <a:grpSpLocks/>
          </p:cNvGrpSpPr>
          <p:nvPr/>
        </p:nvGrpSpPr>
        <p:grpSpPr bwMode="auto">
          <a:xfrm>
            <a:off x="1866242" y="126783"/>
            <a:ext cx="8378770" cy="6731552"/>
            <a:chOff x="974" y="1323"/>
            <a:chExt cx="7417" cy="10035"/>
          </a:xfrm>
        </p:grpSpPr>
        <p:pic>
          <p:nvPicPr>
            <p:cNvPr id="1027" name="Picture 3">
              <a:extLst>
                <a:ext uri="{FF2B5EF4-FFF2-40B4-BE49-F238E27FC236}">
                  <a16:creationId xmlns:a16="http://schemas.microsoft.com/office/drawing/2014/main" id="{091F84E7-FA84-403F-92ED-0022E512E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0" y="2948"/>
              <a:ext cx="511"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32203F9C-87DD-4CF8-A778-1AC738E2A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4" y="3060"/>
              <a:ext cx="425"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EAD4D450-0E5E-4E6C-9780-BF23D48F2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 y="1323"/>
              <a:ext cx="7030" cy="1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60CC8C59-C1B8-4B4D-B910-63F5560323CD}"/>
              </a:ext>
            </a:extLst>
          </p:cNvPr>
          <p:cNvPicPr>
            <a:picLocks noChangeAspect="1"/>
          </p:cNvPicPr>
          <p:nvPr/>
        </p:nvPicPr>
        <p:blipFill>
          <a:blip r:embed="rId7"/>
          <a:stretch>
            <a:fillRect/>
          </a:stretch>
        </p:blipFill>
        <p:spPr>
          <a:xfrm>
            <a:off x="10440955" y="0"/>
            <a:ext cx="681135" cy="1138335"/>
          </a:xfrm>
          <a:prstGeom prst="rect">
            <a:avLst/>
          </a:prstGeom>
        </p:spPr>
      </p:pic>
      <p:pic>
        <p:nvPicPr>
          <p:cNvPr id="3" name="Audio 2">
            <a:hlinkClick r:id="" action="ppaction://media"/>
            <a:extLst>
              <a:ext uri="{FF2B5EF4-FFF2-40B4-BE49-F238E27FC236}">
                <a16:creationId xmlns:a16="http://schemas.microsoft.com/office/drawing/2014/main" id="{EF1D21C9-819E-4976-BF5E-20859A5ADF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88104159"/>
      </p:ext>
    </p:extLst>
  </p:cSld>
  <p:clrMapOvr>
    <a:masterClrMapping/>
  </p:clrMapOvr>
  <mc:AlternateContent xmlns:mc="http://schemas.openxmlformats.org/markup-compatibility/2006" xmlns:p14="http://schemas.microsoft.com/office/powerpoint/2010/main">
    <mc:Choice Requires="p14">
      <p:transition spd="slow" p14:dur="1500" advTm="113289">
        <p:random/>
      </p:transition>
    </mc:Choice>
    <mc:Fallback xmlns="">
      <p:transition spd="slow" advTm="1132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45" x="5964238" y="4079875"/>
          <p14:tracePt t="348" x="5964238" y="4052888"/>
          <p14:tracePt t="351" x="5964238" y="4037013"/>
          <p14:tracePt t="354" x="5964238" y="4011613"/>
          <p14:tracePt t="361" x="5964238" y="3968750"/>
          <p14:tracePt t="363" x="5964238" y="3951288"/>
          <p14:tracePt t="366" x="5964238" y="3925888"/>
          <p14:tracePt t="369" x="5964238" y="3908425"/>
          <p14:tracePt t="373" x="5964238" y="3883025"/>
          <p14:tracePt t="377" x="5964238" y="3867150"/>
          <p14:tracePt t="379" x="5964238" y="3841750"/>
          <p14:tracePt t="380" x="5964238" y="3824288"/>
          <p14:tracePt t="383" x="5946775" y="3798888"/>
          <p14:tracePt t="384" x="5946775" y="3781425"/>
          <p14:tracePt t="387" x="5946775" y="3756025"/>
          <p14:tracePt t="390" x="5921375" y="3738563"/>
          <p14:tracePt t="393" x="5921375" y="3713163"/>
          <p14:tracePt t="396" x="5905500" y="3697288"/>
          <p14:tracePt t="397" x="5905500" y="3671888"/>
          <p14:tracePt t="400" x="5880100" y="3654425"/>
          <p14:tracePt t="402" x="5880100" y="3629025"/>
          <p14:tracePt t="404" x="5862638" y="3629025"/>
          <p14:tracePt t="405" x="5862638" y="3611563"/>
          <p14:tracePt t="410" x="5837238" y="3586163"/>
          <p14:tracePt t="410" x="5837238" y="3568700"/>
          <p14:tracePt t="412" x="5819775" y="3543300"/>
          <p14:tracePt t="415" x="5794375" y="3527425"/>
          <p14:tracePt t="418" x="5776913" y="3502025"/>
          <p14:tracePt t="420" x="5776913" y="3484563"/>
          <p14:tracePt t="421" x="5751513" y="3484563"/>
          <p14:tracePt t="426" x="5735638" y="3459163"/>
          <p14:tracePt t="427" x="5735638" y="3441700"/>
          <p14:tracePt t="428" x="5708650" y="3441700"/>
          <p14:tracePt t="430" x="5692775" y="3416300"/>
          <p14:tracePt t="432" x="5692775" y="3398838"/>
          <p14:tracePt t="433" x="5667375" y="3398838"/>
          <p14:tracePt t="435" x="5649913" y="3373438"/>
          <p14:tracePt t="439" x="5624513" y="3373438"/>
          <p14:tracePt t="441" x="5607050" y="3355975"/>
          <p14:tracePt t="443" x="5581650" y="3330575"/>
          <p14:tracePt t="445" x="5565775" y="3330575"/>
          <p14:tracePt t="446" x="5565775" y="3314700"/>
          <p14:tracePt t="448" x="5538788" y="3314700"/>
          <p14:tracePt t="450" x="5522913" y="3314700"/>
          <p14:tracePt t="451" x="5522913" y="3289300"/>
          <p14:tracePt t="453" x="5497513" y="3289300"/>
          <p14:tracePt t="457" x="5480050" y="3271838"/>
          <p14:tracePt t="460" x="5454650" y="3271838"/>
          <p14:tracePt t="462" x="5437188" y="3271838"/>
          <p14:tracePt t="463" x="5437188" y="3246438"/>
          <p14:tracePt t="465" x="5411788" y="3246438"/>
          <p14:tracePt t="468" x="5394325" y="3246438"/>
          <p14:tracePt t="473" x="5368925" y="3246438"/>
          <p14:tracePt t="478" x="5353050" y="3228975"/>
          <p14:tracePt t="482" x="5327650" y="3228975"/>
          <p14:tracePt t="492" x="5310188" y="3228975"/>
          <p14:tracePt t="499" x="5284788" y="3228975"/>
          <p14:tracePt t="510" x="5267325" y="3228975"/>
          <p14:tracePt t="527" x="5241925" y="3228975"/>
          <p14:tracePt t="543" x="5224463" y="3228975"/>
          <p14:tracePt t="553" x="5199063" y="3228975"/>
          <p14:tracePt t="565" x="5183188" y="3228975"/>
          <p14:tracePt t="574" x="5157788" y="3228975"/>
          <p14:tracePt t="577" x="5157788" y="3246438"/>
          <p14:tracePt t="580" x="5140325" y="3246438"/>
          <p14:tracePt t="585" x="5114925" y="3246438"/>
          <p14:tracePt t="593" x="5097463" y="3263900"/>
          <p14:tracePt t="595" x="5072063" y="3263900"/>
          <p14:tracePt t="599" x="5054600" y="3263900"/>
          <p14:tracePt t="602" x="5029200" y="3263900"/>
          <p14:tracePt t="603" x="5029200" y="3289300"/>
          <p14:tracePt t="607" x="5013325" y="3289300"/>
          <p14:tracePt t="610" x="4987925" y="3289300"/>
          <p14:tracePt t="612" x="4970463" y="3289300"/>
          <p14:tracePt t="616" x="4945063" y="3289300"/>
          <p14:tracePt t="618" x="4945063" y="3305175"/>
          <p14:tracePt t="619" x="4927600" y="3305175"/>
          <p14:tracePt t="623" x="4902200" y="3305175"/>
          <p14:tracePt t="626" x="4884738" y="3305175"/>
          <p14:tracePt t="628" x="4859338" y="3305175"/>
          <p14:tracePt t="630" x="4843463" y="3305175"/>
          <p14:tracePt t="634" x="4818063" y="3305175"/>
          <p14:tracePt t="636" x="4800600" y="3305175"/>
          <p14:tracePt t="640" x="4775200" y="3305175"/>
          <p14:tracePt t="643" x="4757738" y="3305175"/>
          <p14:tracePt t="644" x="4732338" y="3305175"/>
          <p14:tracePt t="646" x="4714875" y="3305175"/>
          <p14:tracePt t="649" x="4689475" y="3305175"/>
          <p14:tracePt t="651" x="4673600" y="3305175"/>
          <p14:tracePt t="654" x="4646613" y="3305175"/>
          <p14:tracePt t="657" x="4630738" y="3305175"/>
          <p14:tracePt t="660" x="4605338" y="3305175"/>
          <p14:tracePt t="662" x="4587875" y="3305175"/>
          <p14:tracePt t="665" x="4562475" y="3305175"/>
          <p14:tracePt t="668" x="4545013" y="3305175"/>
          <p14:tracePt t="670" x="4545013" y="3289300"/>
          <p14:tracePt t="673" x="4519613" y="3289300"/>
          <p14:tracePt t="677" x="4503738" y="3289300"/>
          <p14:tracePt t="681" x="4476750" y="3289300"/>
          <p14:tracePt t="684" x="4476750" y="3271838"/>
          <p14:tracePt t="685" x="4460875" y="3271838"/>
          <p14:tracePt t="694" x="4435475" y="3271838"/>
          <p14:tracePt t="785" x="4418013" y="3246438"/>
          <p14:tracePt t="799" x="4392613" y="3246438"/>
          <p14:tracePt t="803" x="4392613" y="3228975"/>
          <p14:tracePt t="805" x="4375150" y="3228975"/>
          <p14:tracePt t="810" x="4349750" y="3228975"/>
          <p14:tracePt t="813" x="4349750" y="3203575"/>
          <p14:tracePt t="814" x="4332288" y="3203575"/>
          <p14:tracePt t="818" x="4306888" y="3203575"/>
          <p14:tracePt t="819" x="4306888" y="3186113"/>
          <p14:tracePt t="823" x="4291013" y="3186113"/>
          <p14:tracePt t="827" x="4265613" y="3160713"/>
          <p14:tracePt t="845" x="4248150" y="3160713"/>
          <p14:tracePt t="846" x="4248150" y="3144838"/>
          <p14:tracePt t="847" x="4222750" y="3144838"/>
          <p14:tracePt t="850" x="4205288" y="3119438"/>
          <p14:tracePt t="853" x="4179888" y="3119438"/>
          <p14:tracePt t="854" x="4179888" y="3101975"/>
          <p14:tracePt t="855" x="4162425" y="3101975"/>
          <p14:tracePt t="860" x="4137025" y="3076575"/>
          <p14:tracePt t="860" x="4121150" y="3076575"/>
          <p14:tracePt t="861" x="4121150" y="3059113"/>
          <p14:tracePt t="862" x="4095750" y="3059113"/>
          <p14:tracePt t="864" x="4078288" y="3033713"/>
          <p14:tracePt t="866" x="4052888" y="3033713"/>
          <p14:tracePt t="867" x="4052888" y="3016250"/>
          <p14:tracePt t="868" x="4035425" y="3016250"/>
          <p14:tracePt t="871" x="4010025" y="2990850"/>
          <p14:tracePt t="873" x="3992563" y="2990850"/>
          <p14:tracePt t="876" x="3967163" y="2974975"/>
          <p14:tracePt t="877" x="3951288" y="2974975"/>
          <p14:tracePt t="878" x="3951288" y="2949575"/>
          <p14:tracePt t="879" x="3925888" y="2949575"/>
          <p14:tracePt t="881" x="3908425" y="2949575"/>
          <p14:tracePt t="882" x="3908425" y="2932113"/>
          <p14:tracePt t="883" x="3883025" y="2932113"/>
          <p14:tracePt t="894" x="3797300" y="2889250"/>
          <p14:tracePt t="895" x="3781425" y="2889250"/>
          <p14:tracePt t="898" x="3756025" y="2863850"/>
          <p14:tracePt t="900" x="3738563" y="2863850"/>
          <p14:tracePt t="903" x="3713163" y="2863850"/>
          <p14:tracePt t="904" x="3713163" y="2846388"/>
          <p14:tracePt t="908" x="3695700" y="2846388"/>
          <p14:tracePt t="911" x="3670300" y="2846388"/>
          <p14:tracePt t="912" x="3652838" y="2820988"/>
          <p14:tracePt t="913" x="3627438" y="2820988"/>
          <p14:tracePt t="916" x="3611563" y="2820988"/>
          <p14:tracePt t="917" x="3611563" y="2805113"/>
          <p14:tracePt t="919" x="3586163" y="2805113"/>
          <p14:tracePt t="924" x="3568700" y="2805113"/>
          <p14:tracePt t="928" x="3543300" y="2778125"/>
          <p14:tracePt t="928" x="3525838" y="2778125"/>
          <p14:tracePt t="931" x="3500438" y="2778125"/>
          <p14:tracePt t="934" x="3482975" y="2778125"/>
          <p14:tracePt t="936" x="3482975" y="2762250"/>
          <p14:tracePt t="937" x="3457575" y="2762250"/>
          <p14:tracePt t="943" x="3441700" y="2762250"/>
          <p14:tracePt t="948" x="3414713" y="2762250"/>
          <p14:tracePt t="960" x="3398838" y="2762250"/>
          <p14:tracePt t="984" x="3373438" y="2762250"/>
          <p14:tracePt t="1002" x="3355975" y="2762250"/>
          <p14:tracePt t="1026" x="3330575" y="2762250"/>
          <p14:tracePt t="1042" x="3313113" y="2762250"/>
          <p14:tracePt t="1049" x="3287713" y="2762250"/>
          <p14:tracePt t="1054" x="3287713" y="2778125"/>
          <p14:tracePt t="1059" x="3270250" y="2778125"/>
          <p14:tracePt t="1069" x="3244850" y="2778125"/>
          <p14:tracePt t="1079" x="3228975" y="2778125"/>
          <p14:tracePt t="1086" x="3228975" y="2795588"/>
          <p14:tracePt t="1146" x="3244850" y="2795588"/>
          <p14:tracePt t="1884" x="3262313" y="2795588"/>
          <p14:tracePt t="1887" x="3262313" y="2778125"/>
          <p14:tracePt t="1892" x="3287713" y="2778125"/>
          <p14:tracePt t="1894" x="3305175" y="2778125"/>
          <p14:tracePt t="1897" x="3330575" y="2778125"/>
          <p14:tracePt t="1900" x="3348038" y="2778125"/>
          <p14:tracePt t="1903" x="3373438" y="2778125"/>
          <p14:tracePt t="1907" x="3389313" y="2778125"/>
          <p14:tracePt t="1910" x="3414713" y="2778125"/>
          <p14:tracePt t="1911" x="3432175" y="2778125"/>
          <p14:tracePt t="1914" x="3457575" y="2778125"/>
          <p14:tracePt t="1917" x="3475038" y="2778125"/>
          <p14:tracePt t="1920" x="3500438" y="2778125"/>
          <p14:tracePt t="1926" x="3517900" y="2778125"/>
          <p14:tracePt t="1926" x="3543300" y="2778125"/>
          <p14:tracePt t="1930" x="3559175" y="2778125"/>
          <p14:tracePt t="1934" x="3586163" y="2778125"/>
          <p14:tracePt t="1941" x="3602038" y="2778125"/>
          <p14:tracePt t="1944" x="3627438" y="2778125"/>
          <p14:tracePt t="1950" x="3644900" y="2778125"/>
          <p14:tracePt t="1957" x="3670300" y="2778125"/>
          <p14:tracePt t="1963" x="3687763" y="2778125"/>
          <p14:tracePt t="1968" x="3713163" y="2778125"/>
          <p14:tracePt t="1976" x="3729038" y="2795588"/>
          <p14:tracePt t="1979" x="3756025" y="2795588"/>
          <p14:tracePt t="1983" x="3771900" y="2795588"/>
          <p14:tracePt t="1986" x="3771900" y="2820988"/>
          <p14:tracePt t="1989" x="3797300" y="2820988"/>
          <p14:tracePt t="1993" x="3814763" y="2820988"/>
          <p14:tracePt t="1997" x="3840163" y="2838450"/>
          <p14:tracePt t="2002" x="3857625" y="2838450"/>
          <p14:tracePt t="2010" x="3883025" y="2863850"/>
          <p14:tracePt t="2012" x="3900488" y="2863850"/>
          <p14:tracePt t="2019" x="3925888" y="2863850"/>
          <p14:tracePt t="2026" x="3941763" y="2881313"/>
          <p14:tracePt t="2032" x="3967163" y="2881313"/>
          <p14:tracePt t="2040" x="3984625" y="2881313"/>
          <p14:tracePt t="2045" x="3984625" y="2906713"/>
          <p14:tracePt t="2049" x="4010025" y="2906713"/>
          <p14:tracePt t="2060" x="4027488" y="2906713"/>
          <p14:tracePt t="2063" x="4052888" y="2906713"/>
          <p14:tracePt t="2070" x="4070350" y="2906713"/>
          <p14:tracePt t="2073" x="4070350" y="2922588"/>
          <p14:tracePt t="2077" x="4095750" y="2922588"/>
          <p14:tracePt t="2081" x="4111625" y="2922588"/>
          <p14:tracePt t="2085" x="4137025" y="2922588"/>
          <p14:tracePt t="2090" x="4154488" y="2922588"/>
          <p14:tracePt t="2093" x="4179888" y="2922588"/>
          <p14:tracePt t="2096" x="4179888" y="2949575"/>
          <p14:tracePt t="2097" x="4197350" y="2949575"/>
          <p14:tracePt t="2101" x="4222750" y="2949575"/>
          <p14:tracePt t="2106" x="4240213" y="2949575"/>
          <p14:tracePt t="2110" x="4265613" y="2949575"/>
          <p14:tracePt t="2113" x="4281488" y="2949575"/>
          <p14:tracePt t="2118" x="4306888" y="2949575"/>
          <p14:tracePt t="2124" x="4324350" y="2949575"/>
          <p14:tracePt t="2128" x="4349750" y="2949575"/>
          <p14:tracePt t="2134" x="4367213" y="2949575"/>
          <p14:tracePt t="2143" x="4392613" y="2949575"/>
          <p14:tracePt t="2148" x="4410075" y="2949575"/>
          <p14:tracePt t="2154" x="4435475" y="2949575"/>
          <p14:tracePt t="2161" x="4451350" y="2949575"/>
          <p14:tracePt t="2168" x="4476750" y="2949575"/>
          <p14:tracePt t="2177" x="4494213" y="2949575"/>
          <p14:tracePt t="2190" x="4519613" y="2949575"/>
          <p14:tracePt t="2227" x="4537075" y="2949575"/>
          <p14:tracePt t="2249" x="4562475" y="2949575"/>
          <p14:tracePt t="3430" x="4545013" y="2932113"/>
          <p14:tracePt t="3434" x="4519613" y="2932113"/>
          <p14:tracePt t="3437" x="4503738" y="2932113"/>
          <p14:tracePt t="3438" x="4503738" y="2906713"/>
          <p14:tracePt t="3442" x="4476750" y="2906713"/>
          <p14:tracePt t="3444" x="4460875" y="2889250"/>
          <p14:tracePt t="3447" x="4435475" y="2889250"/>
          <p14:tracePt t="3450" x="4418013" y="2889250"/>
          <p14:tracePt t="3451" x="4418013" y="2863850"/>
          <p14:tracePt t="3453" x="4392613" y="2863850"/>
          <p14:tracePt t="3460" x="4375150" y="2846388"/>
          <p14:tracePt t="3461" x="4349750" y="2846388"/>
          <p14:tracePt t="3465" x="4332288" y="2846388"/>
          <p14:tracePt t="3467" x="4332288" y="2820988"/>
          <p14:tracePt t="3470" x="4306888" y="2820988"/>
          <p14:tracePt t="3474" x="4291013" y="2820988"/>
          <p14:tracePt t="3478" x="4265613" y="2805113"/>
          <p14:tracePt t="3481" x="4248150" y="2805113"/>
          <p14:tracePt t="3483" x="4248150" y="2778125"/>
          <p14:tracePt t="3485" x="4222750" y="2778125"/>
          <p14:tracePt t="3492" x="4205288" y="2778125"/>
          <p14:tracePt t="3493" x="4179888" y="2762250"/>
          <p14:tracePt t="3496" x="4162425" y="2762250"/>
          <p14:tracePt t="3499" x="4137025" y="2736850"/>
          <p14:tracePt t="3503" x="4121150" y="2736850"/>
          <p14:tracePt t="3509" x="4095750" y="2719388"/>
          <p14:tracePt t="3522" x="4078288" y="2719388"/>
          <p14:tracePt t="3527" x="4052888" y="2693988"/>
          <p14:tracePt t="3529" x="4035425" y="2693988"/>
          <p14:tracePt t="3531" x="4035425" y="2676525"/>
          <p14:tracePt t="3532" x="4010025" y="2676525"/>
          <p14:tracePt t="3536" x="3992563" y="2651125"/>
          <p14:tracePt t="3541" x="3967163" y="2651125"/>
          <p14:tracePt t="3544" x="3951288" y="2633663"/>
          <p14:tracePt t="3545" x="3925888" y="2633663"/>
          <p14:tracePt t="3547" x="3925888" y="2608263"/>
          <p14:tracePt t="3549" x="3908425" y="2608263"/>
          <p14:tracePt t="3551" x="3883025" y="2608263"/>
          <p14:tracePt t="3552" x="3883025" y="2592388"/>
          <p14:tracePt t="3554" x="3865563" y="2592388"/>
          <p14:tracePt t="3559" x="3840163" y="2566988"/>
          <p14:tracePt t="3561" x="3822700" y="2566988"/>
          <p14:tracePt t="3562" x="3822700" y="2549525"/>
          <p14:tracePt t="3563" x="3797300" y="2549525"/>
          <p14:tracePt t="3565" x="3781425" y="2549525"/>
          <p14:tracePt t="3566" x="3781425" y="2524125"/>
          <p14:tracePt t="3568" x="3756025" y="2524125"/>
          <p14:tracePt t="3570" x="3756025" y="2506663"/>
          <p14:tracePt t="3571" x="3738563" y="2506663"/>
          <p14:tracePt t="3577" x="3713163" y="2481263"/>
          <p14:tracePt t="3577" x="3695700" y="2481263"/>
          <p14:tracePt t="3580" x="3670300" y="2481263"/>
          <p14:tracePt t="3581" x="3670300" y="2463800"/>
          <p14:tracePt t="3583" x="3652838" y="2463800"/>
          <p14:tracePt t="3586" x="3627438" y="2463800"/>
          <p14:tracePt t="3589" x="3627438" y="2438400"/>
          <p14:tracePt t="3590" x="3611563" y="2438400"/>
          <p14:tracePt t="3593" x="3586163" y="2438400"/>
          <p14:tracePt t="3594" x="3586163" y="2422525"/>
          <p14:tracePt t="3596" x="3568700" y="2422525"/>
          <p14:tracePt t="3600" x="3543300" y="2422525"/>
          <p14:tracePt t="3603" x="3525838" y="2422525"/>
          <p14:tracePt t="3604" x="3525838" y="2397125"/>
          <p14:tracePt t="3607" x="3500438" y="2397125"/>
          <p14:tracePt t="3610" x="3482975" y="2397125"/>
          <p14:tracePt t="3613" x="3457575" y="2397125"/>
          <p14:tracePt t="3615" x="3457575" y="2379663"/>
          <p14:tracePt t="3616" x="3441700" y="2379663"/>
          <p14:tracePt t="3619" x="3414713" y="2379663"/>
          <p14:tracePt t="3623" x="3398838" y="2379663"/>
          <p14:tracePt t="3627" x="3355975" y="2379663"/>
          <p14:tracePt t="3628" x="3355975" y="2354263"/>
          <p14:tracePt t="3630" x="3330575" y="2354263"/>
          <p14:tracePt t="3632" x="3313113" y="2354263"/>
          <p14:tracePt t="3634" x="3287713" y="2354263"/>
          <p14:tracePt t="3636" x="3270250" y="2354263"/>
          <p14:tracePt t="3641" x="3244850" y="2336800"/>
          <p14:tracePt t="3643" x="3228975" y="2336800"/>
          <p14:tracePt t="3644" x="3203575" y="2336800"/>
          <p14:tracePt t="3647" x="3186113" y="2336800"/>
          <p14:tracePt t="3649" x="3160713" y="2336800"/>
          <p14:tracePt t="3652" x="3143250" y="2336800"/>
          <p14:tracePt t="3657" x="3117850" y="2336800"/>
          <p14:tracePt t="3660" x="3100388" y="2336800"/>
          <p14:tracePt t="3660" x="3100388" y="2311400"/>
          <p14:tracePt t="3661" x="3074988" y="2311400"/>
          <p14:tracePt t="3665" x="3059113" y="2311400"/>
          <p14:tracePt t="3668" x="3033713" y="2311400"/>
          <p14:tracePt t="3674" x="3016250" y="2311400"/>
          <p14:tracePt t="3677" x="2990850" y="2311400"/>
          <p14:tracePt t="3681" x="2973388" y="2311400"/>
          <p14:tracePt t="3685" x="2947988" y="2311400"/>
          <p14:tracePt t="3693" x="2930525" y="2311400"/>
          <p14:tracePt t="3695" x="2905125" y="2311400"/>
          <p14:tracePt t="3697" x="2905125" y="2293938"/>
          <p14:tracePt t="3699" x="2889250" y="2293938"/>
          <p14:tracePt t="3703" x="2863850" y="2293938"/>
          <p14:tracePt t="3708" x="2846388" y="2293938"/>
          <p14:tracePt t="3710" x="2820988" y="2293938"/>
          <p14:tracePt t="3713" x="2803525" y="2293938"/>
          <p14:tracePt t="3716" x="2778125" y="2293938"/>
          <p14:tracePt t="3720" x="2760663" y="2293938"/>
          <p14:tracePt t="3723" x="2735263" y="2293938"/>
          <p14:tracePt t="3727" x="2719388" y="2268538"/>
          <p14:tracePt t="3728" x="2693988" y="2268538"/>
          <p14:tracePt t="3731" x="2676525" y="2268538"/>
          <p14:tracePt t="3735" x="2651125" y="2268538"/>
          <p14:tracePt t="3737" x="2633663" y="2268538"/>
          <p14:tracePt t="3743" x="2608263" y="2268538"/>
          <p14:tracePt t="3743" x="2590800" y="2268538"/>
          <p14:tracePt t="3746" x="2565400" y="2268538"/>
          <p14:tracePt t="3749" x="2549525" y="2268538"/>
          <p14:tracePt t="3752" x="2524125" y="2268538"/>
          <p14:tracePt t="3754" x="2524125" y="2252663"/>
          <p14:tracePt t="3755" x="2506663" y="2252663"/>
          <p14:tracePt t="3760" x="2481263" y="2252663"/>
          <p14:tracePt t="3761" x="2463800" y="2252663"/>
          <p14:tracePt t="3764" x="2438400" y="2252663"/>
          <p14:tracePt t="3767" x="2420938" y="2252663"/>
          <p14:tracePt t="3770" x="2395538" y="2252663"/>
          <p14:tracePt t="3774" x="2379663" y="2252663"/>
          <p14:tracePt t="3777" x="2352675" y="2252663"/>
          <p14:tracePt t="3779" x="2336800" y="2252663"/>
          <p14:tracePt t="3781" x="2336800" y="2227263"/>
          <p14:tracePt t="3782" x="2311400" y="2227263"/>
          <p14:tracePt t="3785" x="2293938" y="2227263"/>
          <p14:tracePt t="3791" x="2268538" y="2227263"/>
          <p14:tracePt t="3793" x="2251075" y="2227263"/>
          <p14:tracePt t="3795" x="2225675" y="2227263"/>
          <p14:tracePt t="3800" x="2208213" y="2227263"/>
          <p14:tracePt t="3806" x="2182813" y="2227263"/>
          <p14:tracePt t="3813" x="2166938" y="2227263"/>
          <p14:tracePt t="3828" x="2141538" y="2227263"/>
          <p14:tracePt t="3860" x="2124075" y="2227263"/>
          <p14:tracePt t="3884" x="2098675" y="2227263"/>
          <p14:tracePt t="3935" x="2081213" y="2227263"/>
          <p14:tracePt t="3995" x="2098675" y="2227263"/>
          <p14:tracePt t="4010" x="2116138" y="2227263"/>
          <p14:tracePt t="4020" x="2141538" y="2227263"/>
          <p14:tracePt t="4029" x="2157413" y="2227263"/>
          <p14:tracePt t="4042" x="2182813" y="2227263"/>
          <p14:tracePt t="4043" x="2182813" y="2243138"/>
          <p14:tracePt t="4053" x="2200275" y="2243138"/>
          <p14:tracePt t="4062" x="2225675" y="2243138"/>
          <p14:tracePt t="4074" x="2225675" y="2268538"/>
          <p14:tracePt t="4078" x="2243138" y="2268538"/>
          <p14:tracePt t="4096" x="2268538" y="2268538"/>
          <p14:tracePt t="4123" x="2286000" y="2268538"/>
          <p14:tracePt t="4130" x="2286000" y="2286000"/>
          <p14:tracePt t="4131" x="2311400" y="2286000"/>
          <p14:tracePt t="4141" x="2327275" y="2286000"/>
          <p14:tracePt t="4152" x="2352675" y="2286000"/>
          <p14:tracePt t="4163" x="2370138" y="2286000"/>
          <p14:tracePt t="4176" x="2395538" y="2286000"/>
          <p14:tracePt t="4185" x="2413000" y="2286000"/>
          <p14:tracePt t="4194" x="2438400" y="2286000"/>
          <p14:tracePt t="4202" x="2455863" y="2286000"/>
          <p14:tracePt t="4210" x="2481263" y="2286000"/>
          <p14:tracePt t="4216" x="2497138" y="2286000"/>
          <p14:tracePt t="4223" x="2524125" y="2286000"/>
          <p14:tracePt t="4228" x="2540000" y="2286000"/>
          <p14:tracePt t="4233" x="2565400" y="2286000"/>
          <p14:tracePt t="4239" x="2582863" y="2286000"/>
          <p14:tracePt t="4244" x="2608263" y="2286000"/>
          <p14:tracePt t="4250" x="2625725" y="2286000"/>
          <p14:tracePt t="4257" x="2651125" y="2286000"/>
          <p14:tracePt t="4265" x="2668588" y="2286000"/>
          <p14:tracePt t="4274" x="2693988" y="2286000"/>
          <p14:tracePt t="4279" x="2709863" y="2286000"/>
          <p14:tracePt t="4286" x="2735263" y="2286000"/>
          <p14:tracePt t="4293" x="2752725" y="2286000"/>
          <p14:tracePt t="4299" x="2778125" y="2286000"/>
          <p14:tracePt t="4306" x="2795588" y="2268538"/>
          <p14:tracePt t="4311" x="2820988" y="2268538"/>
          <p14:tracePt t="4317" x="2838450" y="2268538"/>
          <p14:tracePt t="4326" x="2863850" y="2268538"/>
          <p14:tracePt t="4329" x="2879725" y="2252663"/>
          <p14:tracePt t="4333" x="2905125" y="2252663"/>
          <p14:tracePt t="4339" x="2922588" y="2252663"/>
          <p14:tracePt t="4343" x="2947988" y="2227263"/>
          <p14:tracePt t="4346" x="2965450" y="2227263"/>
          <p14:tracePt t="4350" x="2990850" y="2227263"/>
          <p14:tracePt t="4354" x="3008313" y="2209800"/>
          <p14:tracePt t="4357" x="3033713" y="2209800"/>
          <p14:tracePt t="4366" x="3049588" y="2209800"/>
          <p14:tracePt t="4369" x="3074988" y="2209800"/>
          <p14:tracePt t="4373" x="3092450" y="2184400"/>
          <p14:tracePt t="4377" x="3117850" y="2184400"/>
          <p14:tracePt t="4379" x="3135313" y="2184400"/>
          <p14:tracePt t="4383" x="3160713" y="2184400"/>
          <p14:tracePt t="4383" x="3160713" y="2166938"/>
          <p14:tracePt t="4384" x="3178175" y="2166938"/>
          <p14:tracePt t="4389" x="3203575" y="2166938"/>
          <p14:tracePt t="4393" x="3219450" y="2141538"/>
          <p14:tracePt t="4395" x="3244850" y="2141538"/>
          <p14:tracePt t="4399" x="3262313" y="2141538"/>
          <p14:tracePt t="4404" x="3287713" y="2141538"/>
          <p14:tracePt t="4405" x="3287713" y="2124075"/>
          <p14:tracePt t="4411" x="3305175" y="2124075"/>
          <p14:tracePt t="4420" x="3305175" y="2098675"/>
          <p14:tracePt t="4421" x="3330575" y="2098675"/>
          <p14:tracePt t="4434" x="3330575" y="2082800"/>
          <p14:tracePt t="4443" x="3348038" y="2082800"/>
          <p14:tracePt t="4446" x="3348038" y="2055813"/>
          <p14:tracePt t="4460" x="3348038" y="2039938"/>
          <p14:tracePt t="4469" x="3373438" y="2039938"/>
          <p14:tracePt t="4470" x="3373438" y="2014538"/>
          <p14:tracePt t="4478" x="3373438" y="1997075"/>
          <p14:tracePt t="4486" x="3373438" y="1971675"/>
          <p14:tracePt t="4487" x="3389313" y="1971675"/>
          <p14:tracePt t="4493" x="3389313" y="1954213"/>
          <p14:tracePt t="4497" x="3414713" y="1954213"/>
          <p14:tracePt t="4500" x="3414713" y="1928813"/>
          <p14:tracePt t="4510" x="3432175" y="1911350"/>
          <p14:tracePt t="4519" x="3432175" y="1885950"/>
          <p14:tracePt t="4535" x="3432175" y="1870075"/>
          <p14:tracePt t="4536" x="3457575" y="1870075"/>
          <p14:tracePt t="4574" x="3457575" y="1844675"/>
          <p14:tracePt t="4580" x="3457575" y="1827213"/>
          <p14:tracePt t="4586" x="3441700" y="1827213"/>
          <p14:tracePt t="4590" x="3441700" y="1801813"/>
          <p14:tracePt t="4601" x="3441700" y="1784350"/>
          <p14:tracePt t="4607" x="3414713" y="1784350"/>
          <p14:tracePt t="4616" x="3414713" y="1758950"/>
          <p14:tracePt t="4619" x="3398838" y="1758950"/>
          <p14:tracePt t="4627" x="3373438" y="1758950"/>
          <p14:tracePt t="4630" x="3373438" y="1741488"/>
          <p14:tracePt t="4635" x="3355975" y="1741488"/>
          <p14:tracePt t="4642" x="3330575" y="1741488"/>
          <p14:tracePt t="4648" x="3313113" y="1741488"/>
          <p14:tracePt t="4653" x="3287713" y="1741488"/>
          <p14:tracePt t="4659" x="3270250" y="1741488"/>
          <p14:tracePt t="4663" x="3244850" y="1741488"/>
          <p14:tracePt t="4667" x="3228975" y="1741488"/>
          <p14:tracePt t="4673" x="3203575" y="1741488"/>
          <p14:tracePt t="4677" x="3186113" y="1741488"/>
          <p14:tracePt t="4680" x="3160713" y="1741488"/>
          <p14:tracePt t="4684" x="3143250" y="1741488"/>
          <p14:tracePt t="4687" x="3117850" y="1741488"/>
          <p14:tracePt t="4693" x="3100388" y="1741488"/>
          <p14:tracePt t="4694" x="3074988" y="1741488"/>
          <p14:tracePt t="4697" x="3059113" y="1741488"/>
          <p14:tracePt t="4700" x="3033713" y="1741488"/>
          <p14:tracePt t="4703" x="3016250" y="1741488"/>
          <p14:tracePt t="4707" x="2990850" y="1758950"/>
          <p14:tracePt t="4710" x="2973388" y="1758950"/>
          <p14:tracePt t="4712" x="2947988" y="1758950"/>
          <p14:tracePt t="4715" x="2930525" y="1758950"/>
          <p14:tracePt t="4719" x="2905125" y="1758950"/>
          <p14:tracePt t="4723" x="2889250" y="1758950"/>
          <p14:tracePt t="4726" x="2863850" y="1776413"/>
          <p14:tracePt t="4729" x="2846388" y="1776413"/>
          <p14:tracePt t="4733" x="2820988" y="1776413"/>
          <p14:tracePt t="4735" x="2803525" y="1776413"/>
          <p14:tracePt t="4739" x="2778125" y="1776413"/>
          <p14:tracePt t="4741" x="2778125" y="1801813"/>
          <p14:tracePt t="4744" x="2735263" y="1801813"/>
          <p14:tracePt t="4746" x="2719388" y="1801813"/>
          <p14:tracePt t="4749" x="2693988" y="1801813"/>
          <p14:tracePt t="4750" x="2676525" y="1801813"/>
          <p14:tracePt t="4753" x="2651125" y="1801813"/>
          <p14:tracePt t="4754" x="2651125" y="1819275"/>
          <p14:tracePt t="4757" x="2633663" y="1819275"/>
          <p14:tracePt t="4760" x="2608263" y="1819275"/>
          <p14:tracePt t="4761" x="2590800" y="1819275"/>
          <p14:tracePt t="4763" x="2565400" y="1819275"/>
          <p14:tracePt t="4766" x="2549525" y="1844675"/>
          <p14:tracePt t="4768" x="2524125" y="1844675"/>
          <p14:tracePt t="4771" x="2506663" y="1844675"/>
          <p14:tracePt t="4776" x="2481263" y="1844675"/>
          <p14:tracePt t="4777" x="2463800" y="1860550"/>
          <p14:tracePt t="4780" x="2438400" y="1860550"/>
          <p14:tracePt t="4783" x="2420938" y="1860550"/>
          <p14:tracePt t="4786" x="2395538" y="1860550"/>
          <p14:tracePt t="4790" x="2395538" y="1885950"/>
          <p14:tracePt t="4793" x="2379663" y="1885950"/>
          <p14:tracePt t="4794" x="2352675" y="1885950"/>
          <p14:tracePt t="4800" x="2336800" y="1885950"/>
          <p14:tracePt t="4810" x="2311400" y="1903413"/>
          <p14:tracePt t="4851" x="2293938" y="1903413"/>
          <p14:tracePt t="5094" x="2293938" y="1885950"/>
          <p14:tracePt t="5122" x="2293938" y="1870075"/>
          <p14:tracePt t="5197" x="2293938" y="1844675"/>
          <p14:tracePt t="5211" x="2311400" y="1844675"/>
          <p14:tracePt t="5212" x="2311400" y="1827213"/>
          <p14:tracePt t="5223" x="2327275" y="1827213"/>
          <p14:tracePt t="5227" x="2327275" y="1801813"/>
          <p14:tracePt t="5230" x="2352675" y="1801813"/>
          <p14:tracePt t="5236" x="2370138" y="1801813"/>
          <p14:tracePt t="5239" x="2370138" y="1784350"/>
          <p14:tracePt t="5243" x="2395538" y="1784350"/>
          <p14:tracePt t="5252" x="2413000" y="1784350"/>
          <p14:tracePt t="5256" x="2413000" y="1758950"/>
          <p14:tracePt t="5259" x="2438400" y="1758950"/>
          <p14:tracePt t="5268" x="2455863" y="1758950"/>
          <p14:tracePt t="5288" x="2481263" y="1758950"/>
          <p14:tracePt t="5296" x="2497138" y="1758950"/>
          <p14:tracePt t="5300" x="2497138" y="1741488"/>
          <p14:tracePt t="5305" x="2524125" y="1741488"/>
          <p14:tracePt t="5312" x="2540000" y="1741488"/>
          <p14:tracePt t="5320" x="2540000" y="1716088"/>
          <p14:tracePt t="5321" x="2565400" y="1716088"/>
          <p14:tracePt t="5331" x="2582863" y="1716088"/>
          <p14:tracePt t="5339" x="2608263" y="1716088"/>
          <p14:tracePt t="5343" x="2608263" y="1700213"/>
          <p14:tracePt t="5346" x="2625725" y="1700213"/>
          <p14:tracePt t="5353" x="2651125" y="1700213"/>
          <p14:tracePt t="5361" x="2668588" y="1700213"/>
          <p14:tracePt t="5364" x="2668588" y="1674813"/>
          <p14:tracePt t="5367" x="2693988" y="1674813"/>
          <p14:tracePt t="5372" x="2709863" y="1674813"/>
          <p14:tracePt t="5376" x="2735263" y="1674813"/>
          <p14:tracePt t="5380" x="2752725" y="1674813"/>
          <p14:tracePt t="5384" x="2778125" y="1674813"/>
          <p14:tracePt t="5389" x="2795588" y="1674813"/>
          <p14:tracePt t="5393" x="2820988" y="1674813"/>
          <p14:tracePt t="5396" x="2838450" y="1657350"/>
          <p14:tracePt t="5400" x="2863850" y="1657350"/>
          <p14:tracePt t="5405" x="2879725" y="1657350"/>
          <p14:tracePt t="5411" x="2905125" y="1657350"/>
          <p14:tracePt t="5419" x="2922588" y="1657350"/>
          <p14:tracePt t="5444" x="2947988" y="1657350"/>
          <p14:tracePt t="5492" x="2965450" y="1657350"/>
          <p14:tracePt t="5499" x="2965450" y="1674813"/>
          <p14:tracePt t="5510" x="2990850" y="1674813"/>
          <p14:tracePt t="5512" x="2990850" y="1690688"/>
          <p14:tracePt t="5526" x="2990850" y="1716088"/>
          <p14:tracePt t="5530" x="3008313" y="1716088"/>
          <p14:tracePt t="5542" x="3008313" y="1733550"/>
          <p14:tracePt t="5544" x="3033713" y="1733550"/>
          <p14:tracePt t="5552" x="3033713" y="1758950"/>
          <p14:tracePt t="5554" x="3049588" y="1758950"/>
          <p14:tracePt t="5561" x="3049588" y="1776413"/>
          <p14:tracePt t="5564" x="3074988" y="1776413"/>
          <p14:tracePt t="5571" x="3074988" y="1801813"/>
          <p14:tracePt t="5574" x="3092450" y="1801813"/>
          <p14:tracePt t="5578" x="3092450" y="1819275"/>
          <p14:tracePt t="5580" x="3117850" y="1819275"/>
          <p14:tracePt t="5585" x="3117850" y="1844675"/>
          <p14:tracePt t="5589" x="3135313" y="1844675"/>
          <p14:tracePt t="5593" x="3135313" y="1860550"/>
          <p14:tracePt t="5596" x="3160713" y="1860550"/>
          <p14:tracePt t="5599" x="3160713" y="1885950"/>
          <p14:tracePt t="5603" x="3178175" y="1885950"/>
          <p14:tracePt t="5604" x="3178175" y="1903413"/>
          <p14:tracePt t="5610" x="3203575" y="1928813"/>
          <p14:tracePt t="5617" x="3203575" y="1946275"/>
          <p14:tracePt t="5617" x="3219450" y="1946275"/>
          <p14:tracePt t="5621" x="3219450" y="1971675"/>
          <p14:tracePt t="5624" x="3244850" y="1971675"/>
          <p14:tracePt t="5628" x="3244850" y="1989138"/>
          <p14:tracePt t="5632" x="3262313" y="1989138"/>
          <p14:tracePt t="5634" x="3262313" y="2014538"/>
          <p14:tracePt t="5643" x="3287713" y="2030413"/>
          <p14:tracePt t="5648" x="3305175" y="2030413"/>
          <p14:tracePt t="5650" x="3305175" y="2055813"/>
          <p14:tracePt t="5657" x="3330575" y="2055813"/>
          <p14:tracePt t="5660" x="3330575" y="2073275"/>
          <p14:tracePt t="5662" x="3348038" y="2073275"/>
          <p14:tracePt t="5665" x="3348038" y="2098675"/>
          <p14:tracePt t="5668" x="3373438" y="2098675"/>
          <p14:tracePt t="5673" x="3373438" y="2116138"/>
          <p14:tracePt t="5676" x="3389313" y="2116138"/>
          <p14:tracePt t="5680" x="3389313" y="2141538"/>
          <p14:tracePt t="5681" x="3414713" y="2141538"/>
          <p14:tracePt t="5688" x="3432175" y="2141538"/>
          <p14:tracePt t="5690" x="3432175" y="2159000"/>
          <p14:tracePt t="5693" x="3457575" y="2159000"/>
          <p14:tracePt t="5698" x="3475038" y="2159000"/>
          <p14:tracePt t="5699" x="3475038" y="2184400"/>
          <p14:tracePt t="5704" x="3500438" y="2184400"/>
          <p14:tracePt t="5710" x="3517900" y="2184400"/>
          <p14:tracePt t="5713" x="3517900" y="2200275"/>
          <p14:tracePt t="5715" x="3543300" y="2200275"/>
          <p14:tracePt t="5723" x="3559175" y="2200275"/>
          <p14:tracePt t="5730" x="3586163" y="2200275"/>
          <p14:tracePt t="5740" x="3602038" y="2200275"/>
          <p14:tracePt t="5750" x="3627438" y="2200275"/>
          <p14:tracePt t="5772" x="3644900" y="2200275"/>
          <p14:tracePt t="5789" x="3670300" y="2200275"/>
          <p14:tracePt t="5798" x="3687763" y="2200275"/>
          <p14:tracePt t="5809" x="3713163" y="2200275"/>
          <p14:tracePt t="5815" x="3729038" y="2200275"/>
          <p14:tracePt t="5820" x="3756025" y="2200275"/>
          <p14:tracePt t="5827" x="3771900" y="2200275"/>
          <p14:tracePt t="5833" x="3797300" y="2200275"/>
          <p14:tracePt t="5837" x="3797300" y="2184400"/>
          <p14:tracePt t="5840" x="3814763" y="2184400"/>
          <p14:tracePt t="5844" x="3840163" y="2184400"/>
          <p14:tracePt t="5849" x="3857625" y="2184400"/>
          <p14:tracePt t="5857" x="3883025" y="2184400"/>
          <p14:tracePt t="5863" x="3900488" y="2184400"/>
          <p14:tracePt t="5879" x="3925888" y="2184400"/>
          <p14:tracePt t="5880" x="3925888" y="2166938"/>
          <p14:tracePt t="5919" x="3925888" y="2141538"/>
          <p14:tracePt t="5929" x="3925888" y="2124075"/>
          <p14:tracePt t="5937" x="3925888" y="2098675"/>
          <p14:tracePt t="5944" x="3925888" y="2082800"/>
          <p14:tracePt t="5951" x="3925888" y="2055813"/>
          <p14:tracePt t="5959" x="3925888" y="2039938"/>
          <p14:tracePt t="5962" x="3908425" y="2039938"/>
          <p14:tracePt t="5964" x="3908425" y="2014538"/>
          <p14:tracePt t="5973" x="3908425" y="1997075"/>
          <p14:tracePt t="5981" x="3883025" y="1997075"/>
          <p14:tracePt t="5984" x="3883025" y="1971675"/>
          <p14:tracePt t="6004" x="3883025" y="1954213"/>
          <p14:tracePt t="6007" x="3865563" y="1954213"/>
          <p14:tracePt t="6182" x="3883025" y="1954213"/>
          <p14:tracePt t="7576" x="3900488" y="1954213"/>
          <p14:tracePt t="7580" x="3900488" y="1928813"/>
          <p14:tracePt t="7582" x="3925888" y="1928813"/>
          <p14:tracePt t="7589" x="3941763" y="1928813"/>
          <p14:tracePt t="7591" x="3941763" y="1911350"/>
          <p14:tracePt t="7595" x="3967163" y="1911350"/>
          <p14:tracePt t="7599" x="3967163" y="1885950"/>
          <p14:tracePt t="7602" x="3984625" y="1885950"/>
          <p14:tracePt t="7610" x="3984625" y="1870075"/>
          <p14:tracePt t="7610" x="4010025" y="1870075"/>
          <p14:tracePt t="7615" x="4010025" y="1844675"/>
          <p14:tracePt t="7615" x="4027488" y="1844675"/>
          <p14:tracePt t="7619" x="4027488" y="1827213"/>
          <p14:tracePt t="7623" x="4052888" y="1827213"/>
          <p14:tracePt t="7627" x="4052888" y="1801813"/>
          <p14:tracePt t="7627" x="4070350" y="1801813"/>
          <p14:tracePt t="7629" x="4070350" y="1784350"/>
          <p14:tracePt t="7633" x="4095750" y="1784350"/>
          <p14:tracePt t="7634" x="4095750" y="1758950"/>
          <p14:tracePt t="7639" x="4111625" y="1741488"/>
          <p14:tracePt t="7643" x="4111625" y="1716088"/>
          <p14:tracePt t="7645" x="4137025" y="1716088"/>
          <p14:tracePt t="7647" x="4137025" y="1700213"/>
          <p14:tracePt t="7656" x="4154488" y="1674813"/>
          <p14:tracePt t="7690" x="4154488" y="1657350"/>
          <p14:tracePt t="7699" x="4154488" y="1631950"/>
          <p14:tracePt t="7707" x="4154488" y="1614488"/>
          <p14:tracePt t="7713" x="4154488" y="1589088"/>
          <p14:tracePt t="7719" x="4154488" y="1571625"/>
          <p14:tracePt t="7726" x="4154488" y="1546225"/>
          <p14:tracePt t="7734" x="4154488" y="1530350"/>
          <p14:tracePt t="7743" x="4154488" y="1504950"/>
          <p14:tracePt t="7752" x="4154488" y="1487488"/>
          <p14:tracePt t="7765" x="4154488" y="1462088"/>
          <p14:tracePt t="7769" x="4137025" y="1462088"/>
          <p14:tracePt t="7778" x="4137025" y="1444625"/>
          <p14:tracePt t="7791" x="4137025" y="1419225"/>
          <p14:tracePt t="7921" x="4121150" y="1419225"/>
          <p14:tracePt t="7947" x="4121150" y="1436688"/>
          <p14:tracePt t="8070" x="4095750" y="1436688"/>
          <p14:tracePt t="16927" x="4111625" y="1436688"/>
          <p14:tracePt t="16935" x="4111625" y="1419225"/>
          <p14:tracePt t="16936" x="4137025" y="1419225"/>
          <p14:tracePt t="16945" x="4154488" y="1419225"/>
          <p14:tracePt t="16950" x="4154488" y="1401763"/>
          <p14:tracePt t="16952" x="4179888" y="1401763"/>
          <p14:tracePt t="16960" x="4197350" y="1401763"/>
          <p14:tracePt t="16963" x="4197350" y="1376363"/>
          <p14:tracePt t="16967" x="4222750" y="1376363"/>
          <p14:tracePt t="16976" x="4240213" y="1376363"/>
          <p14:tracePt t="16979" x="4240213" y="1360488"/>
          <p14:tracePt t="16981" x="4265613" y="1360488"/>
          <p14:tracePt t="16989" x="4281488" y="1360488"/>
          <p14:tracePt t="16993" x="4281488" y="1333500"/>
          <p14:tracePt t="16994" x="4306888" y="1333500"/>
          <p14:tracePt t="17001" x="4324350" y="1333500"/>
          <p14:tracePt t="17004" x="4324350" y="1317625"/>
          <p14:tracePt t="17009" x="4349750" y="1317625"/>
          <p14:tracePt t="17014" x="4367213" y="1292225"/>
          <p14:tracePt t="17018" x="4392613" y="1292225"/>
          <p14:tracePt t="17020" x="4392613" y="1274763"/>
          <p14:tracePt t="17023" x="4410075" y="1274763"/>
          <p14:tracePt t="17027" x="4435475" y="1249363"/>
          <p14:tracePt t="17030" x="4435475" y="1231900"/>
          <p14:tracePt t="17032" x="4451350" y="1231900"/>
          <p14:tracePt t="17035" x="4451350" y="1206500"/>
          <p14:tracePt t="17037" x="4476750" y="1206500"/>
          <p14:tracePt t="17042" x="4476750" y="1189038"/>
          <p14:tracePt t="17043" x="4494213" y="1189038"/>
          <p14:tracePt t="17045" x="4519613" y="1189038"/>
          <p14:tracePt t="17046" x="4519613" y="1163638"/>
          <p14:tracePt t="17049" x="4537075" y="1163638"/>
          <p14:tracePt t="17051" x="4537075" y="1147763"/>
          <p14:tracePt t="17054" x="4562475" y="1147763"/>
          <p14:tracePt t="17059" x="4579938" y="1122363"/>
          <p14:tracePt t="17062" x="4605338" y="1122363"/>
          <p14:tracePt t="17066" x="4605338" y="1104900"/>
          <p14:tracePt t="17067" x="4621213" y="1104900"/>
          <p14:tracePt t="17074" x="4646613" y="1104900"/>
          <p14:tracePt t="17077" x="4646613" y="1079500"/>
          <p14:tracePt t="17078" x="4664075" y="1079500"/>
          <p14:tracePt t="17085" x="4689475" y="1079500"/>
          <p14:tracePt t="17086" x="4689475" y="1062038"/>
          <p14:tracePt t="17093" x="4706938" y="1062038"/>
          <p14:tracePt t="17096" x="4706938" y="1036638"/>
          <p14:tracePt t="17099" x="4732338" y="1036638"/>
          <p14:tracePt t="17107" x="4732338" y="1019175"/>
          <p14:tracePt t="17110" x="4749800" y="1019175"/>
          <p14:tracePt t="17122" x="4749800" y="993775"/>
          <p14:tracePt t="17148" x="4775200" y="993775"/>
          <p14:tracePt t="17172" x="4775200" y="977900"/>
          <p14:tracePt t="17320" x="4757738" y="977900"/>
          <p14:tracePt t="17331" x="4732338" y="977900"/>
          <p14:tracePt t="17343" x="4714875" y="977900"/>
          <p14:tracePt t="17351" x="4689475" y="977900"/>
          <p14:tracePt t="17359" x="4673600" y="977900"/>
          <p14:tracePt t="17365" x="4646613" y="977900"/>
          <p14:tracePt t="17370" x="4630738" y="977900"/>
          <p14:tracePt t="17376" x="4605338" y="977900"/>
          <p14:tracePt t="17377" x="4605338" y="993775"/>
          <p14:tracePt t="17380" x="4587875" y="993775"/>
          <p14:tracePt t="17386" x="4562475" y="993775"/>
          <p14:tracePt t="17393" x="4545013" y="993775"/>
          <p14:tracePt t="17397" x="4519613" y="1011238"/>
          <p14:tracePt t="17403" x="4503738" y="1011238"/>
          <p14:tracePt t="17409" x="4476750" y="1011238"/>
          <p14:tracePt t="17415" x="4460875" y="1011238"/>
          <p14:tracePt t="17417" x="4460875" y="1036638"/>
          <p14:tracePt t="17421" x="4435475" y="1036638"/>
          <p14:tracePt t="17429" x="4418013" y="1036638"/>
          <p14:tracePt t="17433" x="4418013" y="1054100"/>
          <p14:tracePt t="17437" x="4392613" y="1054100"/>
          <p14:tracePt t="17444" x="4375150" y="1054100"/>
          <p14:tracePt t="17446" x="4375150" y="1079500"/>
          <p14:tracePt t="17453" x="4349750" y="1079500"/>
          <p14:tracePt t="17457" x="4349750" y="1096963"/>
          <p14:tracePt t="17462" x="4332288" y="1096963"/>
          <p14:tracePt t="17468" x="4332288" y="1122363"/>
          <p14:tracePt t="17471" x="4306888" y="1122363"/>
          <p14:tracePt t="17482" x="4306888" y="1138238"/>
          <p14:tracePt t="17487" x="4291013" y="1138238"/>
          <p14:tracePt t="17494" x="4291013" y="1163638"/>
          <p14:tracePt t="17499" x="4265613" y="1163638"/>
          <p14:tracePt t="17504" x="4265613" y="1181100"/>
          <p14:tracePt t="17513" x="4265613" y="1206500"/>
          <p14:tracePt t="17514" x="4248150" y="1206500"/>
          <p14:tracePt t="17551" x="4248150" y="1223963"/>
          <p14:tracePt t="17577" x="4248150" y="1249363"/>
          <p14:tracePt t="17600" x="4222750" y="1249363"/>
          <p14:tracePt t="17891" x="4205288" y="1249363"/>
          <p14:tracePt t="17930" x="4205288" y="1231900"/>
          <p14:tracePt t="17932" x="4179888" y="1231900"/>
          <p14:tracePt t="17954" x="4179888" y="1206500"/>
          <p14:tracePt t="17969" x="4162425" y="1206500"/>
          <p14:tracePt t="17988" x="4162425" y="1189038"/>
          <p14:tracePt t="17995" x="4137025" y="1189038"/>
          <p14:tracePt t="18001" x="4137025" y="1163638"/>
          <p14:tracePt t="18014" x="4121150" y="1163638"/>
          <p14:tracePt t="18019" x="4121150" y="1147763"/>
          <p14:tracePt t="18043" x="4121150" y="1122363"/>
          <p14:tracePt t="18054" x="4121150" y="1104900"/>
          <p14:tracePt t="18068" x="4121150" y="1079500"/>
          <p14:tracePt t="18068" x="4095750" y="1079500"/>
          <p14:tracePt t="18080" x="4095750" y="1062038"/>
          <p14:tracePt t="18096" x="4095750" y="1036638"/>
          <p14:tracePt t="18125" x="4078288" y="1019175"/>
          <p14:tracePt t="18563" x="4078288" y="1036638"/>
          <p14:tracePt t="18592" x="4078288" y="1054100"/>
          <p14:tracePt t="18614" x="4078288" y="1079500"/>
          <p14:tracePt t="18630" x="4052888" y="1079500"/>
          <p14:tracePt t="18631" x="4052888" y="1096963"/>
          <p14:tracePt t="18699" x="4052888" y="1122363"/>
          <p14:tracePt t="18715" x="4052888" y="1138238"/>
          <p14:tracePt t="18903" x="4052888" y="1163638"/>
          <p14:tracePt t="18922" x="4052888" y="1181100"/>
          <p14:tracePt t="18938" x="4070350" y="1206500"/>
          <p14:tracePt t="18950" x="4070350" y="1223963"/>
          <p14:tracePt t="18959" x="4095750" y="1223963"/>
          <p14:tracePt t="18963" x="4095750" y="1249363"/>
          <p14:tracePt t="18975" x="4111625" y="1249363"/>
          <p14:tracePt t="18976" x="4111625" y="1266825"/>
          <p14:tracePt t="18990" x="4111625" y="1292225"/>
          <p14:tracePt t="18993" x="4137025" y="1292225"/>
          <p14:tracePt t="19003" x="4137025" y="1308100"/>
          <p14:tracePt t="19017" x="4154488" y="1308100"/>
          <p14:tracePt t="19031" x="4154488" y="1333500"/>
          <p14:tracePt t="19084" x="4179888" y="1333500"/>
          <p14:tracePt t="19093" x="4179888" y="1350963"/>
          <p14:tracePt t="19124" x="4197350" y="1350963"/>
          <p14:tracePt t="19125" x="4197350" y="1376363"/>
          <p14:tracePt t="19161" x="4222750" y="1393825"/>
          <p14:tracePt t="19288" x="4222750" y="1419225"/>
          <p14:tracePt t="19462" x="4222750" y="1401763"/>
          <p14:tracePt t="19473" x="4205288" y="1401763"/>
          <p14:tracePt t="19476" x="4205288" y="1376363"/>
          <p14:tracePt t="19487" x="4205288" y="1360488"/>
          <p14:tracePt t="19488" x="4179888" y="1360488"/>
          <p14:tracePt t="19499" x="4179888" y="1333500"/>
          <p14:tracePt t="19503" x="4162425" y="1333500"/>
          <p14:tracePt t="19513" x="4162425" y="1317625"/>
          <p14:tracePt t="19524" x="4137025" y="1317625"/>
          <p14:tracePt t="19526" x="4137025" y="1292225"/>
          <p14:tracePt t="19533" x="4121150" y="1292225"/>
          <p14:tracePt t="19536" x="4121150" y="1274763"/>
          <p14:tracePt t="19543" x="4095750" y="1274763"/>
          <p14:tracePt t="19545" x="4095750" y="1249363"/>
          <p14:tracePt t="19551" x="4078288" y="1249363"/>
          <p14:tracePt t="19556" x="4078288" y="1231900"/>
          <p14:tracePt t="19564" x="4052888" y="1231900"/>
          <p14:tracePt t="19573" x="4052888" y="1206500"/>
          <p14:tracePt t="19586" x="4035425" y="1206500"/>
          <p14:tracePt t="19809" x="4035425" y="1189038"/>
          <p14:tracePt t="19836" x="4052888" y="1189038"/>
          <p14:tracePt t="19845" x="4070350" y="1189038"/>
          <p14:tracePt t="19852" x="4095750" y="1189038"/>
          <p14:tracePt t="19859" x="4111625" y="1189038"/>
          <p14:tracePt t="19865" x="4137025" y="1189038"/>
          <p14:tracePt t="19873" x="4154488" y="1189038"/>
          <p14:tracePt t="19879" x="4154488" y="1206500"/>
          <p14:tracePt t="19880" x="4179888" y="1206500"/>
          <p14:tracePt t="19893" x="4197350" y="1206500"/>
          <p14:tracePt t="19899" x="4222750" y="1206500"/>
          <p14:tracePt t="19910" x="4240213" y="1206500"/>
          <p14:tracePt t="19914" x="4240213" y="1223963"/>
          <p14:tracePt t="19918" x="4265613" y="1223963"/>
          <p14:tracePt t="19928" x="4281488" y="1223963"/>
          <p14:tracePt t="19943" x="4281488" y="1249363"/>
          <p14:tracePt t="19947" x="4306888" y="1249363"/>
          <p14:tracePt t="20031" x="4306888" y="1266825"/>
          <p14:tracePt t="20039" x="4324350" y="1266825"/>
          <p14:tracePt t="20057" x="4324350" y="1292225"/>
          <p14:tracePt t="20073" x="4349750" y="1292225"/>
          <p14:tracePt t="20077" x="4349750" y="1308100"/>
          <p14:tracePt t="20110" x="4349750" y="1333500"/>
          <p14:tracePt t="20509" x="4367213" y="1333500"/>
          <p14:tracePt t="20806" x="4349750" y="1333500"/>
          <p14:tracePt t="20809" x="4332288" y="1333500"/>
          <p14:tracePt t="20814" x="4306888" y="1333500"/>
          <p14:tracePt t="20819" x="4291013" y="1333500"/>
          <p14:tracePt t="20826" x="4265613" y="1317625"/>
          <p14:tracePt t="20829" x="4248150" y="1317625"/>
          <p14:tracePt t="20835" x="4222750" y="1317625"/>
          <p14:tracePt t="20843" x="4205288" y="1317625"/>
          <p14:tracePt t="20846" x="4205288" y="1292225"/>
          <p14:tracePt t="20848" x="4179888" y="1292225"/>
          <p14:tracePt t="20859" x="4162425" y="1292225"/>
          <p14:tracePt t="20870" x="4137025" y="1292225"/>
          <p14:tracePt t="20880" x="4121150" y="1274763"/>
          <p14:tracePt t="20893" x="4095750" y="1274763"/>
          <p14:tracePt t="20897" x="4078288" y="1274763"/>
          <p14:tracePt t="20910" x="4052888" y="1274763"/>
          <p14:tracePt t="20936" x="4035425" y="1274763"/>
          <p14:tracePt t="21016" x="4010025" y="1274763"/>
          <p14:tracePt t="21054" x="4010025" y="1292225"/>
          <p14:tracePt t="21069" x="4010025" y="1308100"/>
          <p14:tracePt t="21079" x="4010025" y="1333500"/>
          <p14:tracePt t="21088" x="4010025" y="1350963"/>
          <p14:tracePt t="21098" x="4010025" y="1376363"/>
          <p14:tracePt t="21109" x="4010025" y="1393825"/>
          <p14:tracePt t="21119" x="4010025" y="1419225"/>
          <p14:tracePt t="21141" x="4010025" y="1436688"/>
          <p14:tracePt t="21242" x="4010025" y="1419225"/>
          <p14:tracePt t="21247" x="3992563" y="1419225"/>
          <p14:tracePt t="21252" x="3992563" y="1401763"/>
          <p14:tracePt t="21260" x="3992563" y="1376363"/>
          <p14:tracePt t="21266" x="3992563" y="1360488"/>
          <p14:tracePt t="21273" x="3967163" y="1333500"/>
          <p14:tracePt t="21279" x="3967163" y="1317625"/>
          <p14:tracePt t="21285" x="3967163" y="1292225"/>
          <p14:tracePt t="21287" x="3951288" y="1292225"/>
          <p14:tracePt t="21293" x="3951288" y="1274763"/>
          <p14:tracePt t="21295" x="3951288" y="1249363"/>
          <p14:tracePt t="21297" x="3925888" y="1249363"/>
          <p14:tracePt t="21301" x="3925888" y="1231900"/>
          <p14:tracePt t="21309" x="3908425" y="1206500"/>
          <p14:tracePt t="21319" x="3908425" y="1189038"/>
          <p14:tracePt t="21320" x="3883025" y="1189038"/>
          <p14:tracePt t="21334" x="3883025" y="1163638"/>
          <p14:tracePt t="21377" x="3865563" y="1163638"/>
          <p14:tracePt t="21394" x="3865563" y="1147763"/>
          <p14:tracePt t="21412" x="3865563" y="1122363"/>
          <p14:tracePt t="21427" x="3865563" y="1104900"/>
          <p14:tracePt t="21437" x="3865563" y="1079500"/>
          <p14:tracePt t="21447" x="3865563" y="1062038"/>
          <p14:tracePt t="21570" x="3883025" y="1062038"/>
          <p14:tracePt t="21585" x="3900488" y="1062038"/>
          <p14:tracePt t="21587" x="3900488" y="1036638"/>
          <p14:tracePt t="21593" x="3925888" y="1036638"/>
          <p14:tracePt t="21605" x="3941763" y="1036638"/>
          <p14:tracePt t="21616" x="3941763" y="1019175"/>
          <p14:tracePt t="21616" x="3967163" y="1019175"/>
          <p14:tracePt t="21628" x="3984625" y="1019175"/>
          <p14:tracePt t="21636" x="3984625" y="993775"/>
          <p14:tracePt t="21643" x="4010025" y="993775"/>
          <p14:tracePt t="21688" x="4010025" y="977900"/>
          <p14:tracePt t="21706" x="4010025" y="952500"/>
          <p14:tracePt t="21715" x="4010025" y="935038"/>
          <p14:tracePt t="21726" x="4010025" y="909638"/>
          <p14:tracePt t="21737" x="4010025" y="892175"/>
          <p14:tracePt t="21749" x="4010025" y="866775"/>
          <p14:tracePt t="21763" x="4010025" y="849313"/>
          <p14:tracePt t="21766" x="3992563" y="849313"/>
          <p14:tracePt t="21776" x="3992563" y="823913"/>
          <p14:tracePt t="21785" x="3967163" y="823913"/>
          <p14:tracePt t="21792" x="3967163" y="808038"/>
          <p14:tracePt t="21807" x="3951288" y="808038"/>
          <p14:tracePt t="21812" x="3951288" y="781050"/>
          <p14:tracePt t="21828" x="3925888" y="765175"/>
          <p14:tracePt t="21840" x="3925888" y="739775"/>
          <p14:tracePt t="21843" x="3908425" y="739775"/>
          <p14:tracePt t="21847" x="3908425" y="722313"/>
          <p14:tracePt t="21852" x="3883025" y="722313"/>
          <p14:tracePt t="21860" x="3883025" y="696913"/>
          <p14:tracePt t="21882" x="3865563" y="696913"/>
          <p14:tracePt t="21890" x="3865563" y="679450"/>
          <p14:tracePt t="21910" x="3840163" y="679450"/>
          <p14:tracePt t="22043" x="3857625" y="679450"/>
          <p14:tracePt t="22056" x="3857625" y="696913"/>
          <p14:tracePt t="22061" x="3883025" y="696913"/>
          <p14:tracePt t="22076" x="3900488" y="696913"/>
          <p14:tracePt t="22093" x="3925888" y="696913"/>
          <p14:tracePt t="22094" x="3925888" y="714375"/>
          <p14:tracePt t="22126" x="3941763" y="714375"/>
          <p14:tracePt t="22144" x="3967163" y="714375"/>
          <p14:tracePt t="22176" x="3984625" y="714375"/>
          <p14:tracePt t="22191" x="4010025" y="714375"/>
          <p14:tracePt t="22433" x="3992563" y="714375"/>
          <p14:tracePt t="22481" x="3967163" y="714375"/>
          <p14:tracePt t="22515" x="3951288" y="714375"/>
          <p14:tracePt t="22543" x="3925888" y="714375"/>
          <p14:tracePt t="22556" x="3908425" y="714375"/>
          <p14:tracePt t="22563" x="3883025" y="714375"/>
          <p14:tracePt t="22570" x="3865563" y="714375"/>
          <p14:tracePt t="22577" x="3840163" y="714375"/>
          <p14:tracePt t="22585" x="3822700" y="714375"/>
          <p14:tracePt t="22594" x="3797300" y="714375"/>
          <p14:tracePt t="22604" x="3781425" y="714375"/>
          <p14:tracePt t="22614" x="3756025" y="714375"/>
          <p14:tracePt t="22626" x="3738563" y="714375"/>
          <p14:tracePt t="22638" x="3713163" y="714375"/>
          <p14:tracePt t="22725" x="3695700" y="714375"/>
          <p14:tracePt t="22743" x="3670300" y="714375"/>
          <p14:tracePt t="22749" x="3652838" y="714375"/>
          <p14:tracePt t="22759" x="3627438" y="714375"/>
          <p14:tracePt t="22767" x="3611563" y="714375"/>
          <p14:tracePt t="22777" x="3586163" y="714375"/>
          <p14:tracePt t="22787" x="3568700" y="714375"/>
          <p14:tracePt t="22805" x="3543300" y="714375"/>
          <p14:tracePt t="22867" x="3525838" y="714375"/>
          <p14:tracePt t="22877" x="3500438" y="714375"/>
          <p14:tracePt t="22883" x="3500438" y="696913"/>
          <p14:tracePt t="22889" x="3482975" y="696913"/>
          <p14:tracePt t="22901" x="3457575" y="696913"/>
          <p14:tracePt t="23010" x="3475038" y="696913"/>
          <p14:tracePt t="23018" x="3500438" y="714375"/>
          <p14:tracePt t="23025" x="3517900" y="714375"/>
          <p14:tracePt t="23029" x="3543300" y="714375"/>
          <p14:tracePt t="23030" x="3543300" y="739775"/>
          <p14:tracePt t="23033" x="3559175" y="739775"/>
          <p14:tracePt t="23039" x="3586163" y="755650"/>
          <p14:tracePt t="23043" x="3602038" y="755650"/>
          <p14:tracePt t="23045" x="3627438" y="781050"/>
          <p14:tracePt t="23048" x="3644900" y="781050"/>
          <p14:tracePt t="23052" x="3670300" y="781050"/>
          <p14:tracePt t="23057" x="3687763" y="798513"/>
          <p14:tracePt t="23060" x="3713163" y="798513"/>
          <p14:tracePt t="23064" x="3729038" y="823913"/>
          <p14:tracePt t="23068" x="3756025" y="823913"/>
          <p14:tracePt t="23073" x="3771900" y="823913"/>
          <p14:tracePt t="23077" x="3797300" y="841375"/>
          <p14:tracePt t="23082" x="3814763" y="841375"/>
          <p14:tracePt t="23090" x="3840163" y="841375"/>
          <p14:tracePt t="23099" x="3840163" y="866775"/>
          <p14:tracePt t="23123" x="3857625" y="866775"/>
          <p14:tracePt t="23177" x="3883025" y="866775"/>
          <p14:tracePt t="23209" x="3883025" y="884238"/>
          <p14:tracePt t="23227" x="3900488" y="884238"/>
          <p14:tracePt t="23260" x="3900488" y="909638"/>
          <p14:tracePt t="23280" x="3925888" y="909638"/>
          <p14:tracePt t="23309" x="3941763" y="909638"/>
          <p14:tracePt t="23310" x="3941763" y="925513"/>
          <p14:tracePt t="23334" x="3967163" y="925513"/>
          <p14:tracePt t="23337" x="3967163" y="952500"/>
          <p14:tracePt t="23390" x="3967163" y="968375"/>
          <p14:tracePt t="23402" x="3984625" y="968375"/>
          <p14:tracePt t="23414" x="3984625" y="993775"/>
          <p14:tracePt t="23443" x="3984625" y="1011238"/>
          <p14:tracePt t="23535" x="3984625" y="1036638"/>
          <p14:tracePt t="23764" x="4010025" y="1036638"/>
          <p14:tracePt t="23799" x="4010025" y="1054100"/>
          <p14:tracePt t="23803" x="4027488" y="1054100"/>
          <p14:tracePt t="23827" x="4027488" y="1079500"/>
          <p14:tracePt t="23832" x="4052888" y="1079500"/>
          <p14:tracePt t="23852" x="4052888" y="1096963"/>
          <p14:tracePt t="23859" x="4070350" y="1096963"/>
          <p14:tracePt t="23865" x="4070350" y="1122363"/>
          <p14:tracePt t="23871" x="4095750" y="1122363"/>
          <p14:tracePt t="23876" x="4095750" y="1138238"/>
          <p14:tracePt t="23918" x="4095750" y="1163638"/>
          <p14:tracePt t="23939" x="4095750" y="1181100"/>
          <p14:tracePt t="24058" x="4095750" y="1206500"/>
          <p14:tracePt t="24413" x="4095750" y="1223963"/>
          <p14:tracePt t="24423" x="4078288" y="1223963"/>
          <p14:tracePt t="24436" x="4052888" y="1223963"/>
          <p14:tracePt t="24452" x="4035425" y="1223963"/>
          <p14:tracePt t="24475" x="4035425" y="1249363"/>
          <p14:tracePt t="24537" x="4010025" y="1249363"/>
          <p14:tracePt t="24563" x="3992563" y="1249363"/>
          <p14:tracePt t="24777" x="3992563" y="1266825"/>
          <p14:tracePt t="24784" x="3992563" y="1292225"/>
          <p14:tracePt t="24792" x="3992563" y="1308100"/>
          <p14:tracePt t="24796" x="3992563" y="1333500"/>
          <p14:tracePt t="24803" x="3992563" y="1350963"/>
          <p14:tracePt t="24810" x="3992563" y="1376363"/>
          <p14:tracePt t="24819" x="3992563" y="1393825"/>
          <p14:tracePt t="24828" x="4010025" y="1393825"/>
          <p14:tracePt t="24833" x="4010025" y="1419225"/>
          <p14:tracePt t="24850" x="4010025" y="1436688"/>
          <p14:tracePt t="24864" x="4010025" y="1462088"/>
          <p14:tracePt t="24885" x="4010025" y="1477963"/>
          <p14:tracePt t="25050" x="4027488" y="1477963"/>
          <p14:tracePt t="25061" x="4027488" y="1462088"/>
          <p14:tracePt t="25063" x="4052888" y="1462088"/>
          <p14:tracePt t="25076" x="4052888" y="1444625"/>
          <p14:tracePt t="25081" x="4070350" y="1444625"/>
          <p14:tracePt t="25176" x="4070350" y="1419225"/>
          <p14:tracePt t="25196" x="4095750" y="1419225"/>
          <p14:tracePt t="25198" x="4095750" y="1401763"/>
          <p14:tracePt t="25212" x="4095750" y="1376363"/>
          <p14:tracePt t="25218" x="4111625" y="1376363"/>
          <p14:tracePt t="25224" x="4111625" y="1360488"/>
          <p14:tracePt t="25233" x="4111625" y="1333500"/>
          <p14:tracePt t="25234" x="4137025" y="1333500"/>
          <p14:tracePt t="25243" x="4137025" y="1317625"/>
          <p14:tracePt t="25250" x="4137025" y="1292225"/>
          <p14:tracePt t="25257" x="4154488" y="1292225"/>
          <p14:tracePt t="25260" x="4154488" y="1274763"/>
          <p14:tracePt t="25277" x="4154488" y="1249363"/>
          <p14:tracePt t="25475" x="4154488" y="1266825"/>
          <p14:tracePt t="25485" x="4154488" y="1292225"/>
          <p14:tracePt t="25496" x="4154488" y="1308100"/>
          <p14:tracePt t="25504" x="4154488" y="1333500"/>
          <p14:tracePt t="25511" x="4154488" y="1350963"/>
          <p14:tracePt t="25517" x="4154488" y="1376363"/>
          <p14:tracePt t="25526" x="4154488" y="1393825"/>
          <p14:tracePt t="25532" x="4154488" y="1419225"/>
          <p14:tracePt t="25542" x="4154488" y="1436688"/>
          <p14:tracePt t="25547" x="4154488" y="1462088"/>
          <p14:tracePt t="25554" x="4154488" y="1477963"/>
          <p14:tracePt t="25560" x="4154488" y="1504950"/>
          <p14:tracePt t="25567" x="4154488" y="1520825"/>
          <p14:tracePt t="25576" x="4154488" y="1546225"/>
          <p14:tracePt t="25581" x="4154488" y="1563688"/>
          <p14:tracePt t="25612" x="4154488" y="1589088"/>
          <p14:tracePt t="25626" x="4154488" y="1606550"/>
          <p14:tracePt t="25636" x="4154488" y="1631950"/>
          <p14:tracePt t="25649" x="4154488" y="1649413"/>
          <p14:tracePt t="25666" x="4154488" y="1674813"/>
          <p14:tracePt t="25710" x="4137025" y="1674813"/>
          <p14:tracePt t="25716" x="4121150" y="1674813"/>
          <p14:tracePt t="25725" x="4095750" y="1674813"/>
          <p14:tracePt t="25729" x="4078288" y="1674813"/>
          <p14:tracePt t="25737" x="4052888" y="1674813"/>
          <p14:tracePt t="25744" x="4035425" y="1674813"/>
          <p14:tracePt t="25749" x="4035425" y="1657350"/>
          <p14:tracePt t="25752" x="4010025" y="1657350"/>
          <p14:tracePt t="25760" x="3992563" y="1657350"/>
          <p14:tracePt t="25767" x="3967163" y="1657350"/>
          <p14:tracePt t="25768" x="3967163" y="1631950"/>
          <p14:tracePt t="25773" x="3951288" y="1631950"/>
          <p14:tracePt t="25778" x="3925888" y="1631950"/>
          <p14:tracePt t="25783" x="3908425" y="1614488"/>
          <p14:tracePt t="25786" x="3883025" y="1614488"/>
          <p14:tracePt t="25793" x="3865563" y="1614488"/>
          <p14:tracePt t="25794" x="3865563" y="1589088"/>
          <p14:tracePt t="25795" x="3840163" y="1589088"/>
          <p14:tracePt t="25799" x="3822700" y="1589088"/>
          <p14:tracePt t="25804" x="3797300" y="1589088"/>
          <p14:tracePt t="25809" x="3781425" y="1589088"/>
          <p14:tracePt t="25815" x="3756025" y="1589088"/>
          <p14:tracePt t="25818" x="3756025" y="1571625"/>
          <p14:tracePt t="25826" x="3738563" y="1571625"/>
          <p14:tracePt t="25836" x="3713163" y="1571625"/>
          <p14:tracePt t="25847" x="3695700" y="1571625"/>
          <p14:tracePt t="25860" x="3670300" y="1571625"/>
          <p14:tracePt t="25872" x="3652838" y="1571625"/>
          <p14:tracePt t="25893" x="3611563" y="1546225"/>
          <p14:tracePt t="25894" x="3586163" y="1546225"/>
          <p14:tracePt t="25899" x="3568700" y="1546225"/>
          <p14:tracePt t="25902" x="3568700" y="1530350"/>
          <p14:tracePt t="25903" x="3543300" y="1530350"/>
          <p14:tracePt t="25909" x="3525838" y="1530350"/>
          <p14:tracePt t="25911" x="3500438" y="1530350"/>
          <p14:tracePt t="25914" x="3500438" y="1504950"/>
          <p14:tracePt t="25915" x="3482975" y="1504950"/>
          <p14:tracePt t="25918" x="3457575" y="1504950"/>
          <p14:tracePt t="25923" x="3441700" y="1504950"/>
          <p14:tracePt t="25927" x="3414713" y="1504950"/>
          <p14:tracePt t="25932" x="3398838" y="1504950"/>
          <p14:tracePt t="25937" x="3373438" y="1504950"/>
          <p14:tracePt t="25944" x="3355975" y="1504950"/>
          <p14:tracePt t="25952" x="3330575" y="1504950"/>
          <p14:tracePt t="25962" x="3313113" y="1504950"/>
          <p14:tracePt t="25976" x="3287713" y="1504950"/>
          <p14:tracePt t="25986" x="3270250" y="1504950"/>
          <p14:tracePt t="25996" x="3244850" y="1504950"/>
          <p14:tracePt t="26006" x="3228975" y="1504950"/>
          <p14:tracePt t="26018" x="3203575" y="1504950"/>
          <p14:tracePt t="26203" x="3203575" y="1520825"/>
          <p14:tracePt t="26204" x="3219450" y="1520825"/>
          <p14:tracePt t="26213" x="3244850" y="1520825"/>
          <p14:tracePt t="26225" x="3262313" y="1546225"/>
          <p14:tracePt t="26231" x="3287713" y="1546225"/>
          <p14:tracePt t="26240" x="3305175" y="1546225"/>
          <p14:tracePt t="26244" x="3330575" y="1546225"/>
          <p14:tracePt t="26250" x="3348038" y="1546225"/>
          <p14:tracePt t="26257" x="3373438" y="1546225"/>
          <p14:tracePt t="26259" x="3373438" y="1563688"/>
          <p14:tracePt t="26260" x="3389313" y="1563688"/>
          <p14:tracePt t="26264" x="3414713" y="1563688"/>
          <p14:tracePt t="26269" x="3432175" y="1563688"/>
          <p14:tracePt t="26276" x="3457575" y="1563688"/>
          <p14:tracePt t="26279" x="3475038" y="1563688"/>
          <p14:tracePt t="26284" x="3500438" y="1563688"/>
          <p14:tracePt t="26292" x="3517900" y="1563688"/>
          <p14:tracePt t="26297" x="3543300" y="1563688"/>
          <p14:tracePt t="26309" x="3559175" y="1563688"/>
          <p14:tracePt t="26321" x="3586163" y="1589088"/>
          <p14:tracePt t="26339" x="3602038" y="1589088"/>
          <p14:tracePt t="26351" x="3627438" y="1589088"/>
          <p14:tracePt t="26360" x="3644900" y="1589088"/>
          <p14:tracePt t="26366" x="3670300" y="1589088"/>
          <p14:tracePt t="26375" x="3687763" y="1589088"/>
          <p14:tracePt t="26378" x="3713163" y="1589088"/>
          <p14:tracePt t="26380" x="3713163" y="1571625"/>
          <p14:tracePt t="26384" x="3729038" y="1571625"/>
          <p14:tracePt t="26392" x="3756025" y="1571625"/>
          <p14:tracePt t="26396" x="3771900" y="1571625"/>
          <p14:tracePt t="26400" x="3771900" y="1546225"/>
          <p14:tracePt t="26402" x="3797300" y="1546225"/>
          <p14:tracePt t="26409" x="3814763" y="1546225"/>
          <p14:tracePt t="26413" x="3840163" y="1546225"/>
          <p14:tracePt t="26415" x="3840163" y="1530350"/>
          <p14:tracePt t="26417" x="3857625" y="1530350"/>
          <p14:tracePt t="26425" x="3883025" y="1530350"/>
          <p14:tracePt t="26427" x="3900488" y="1530350"/>
          <p14:tracePt t="26429" x="3900488" y="1504950"/>
          <p14:tracePt t="26432" x="3925888" y="1504950"/>
          <p14:tracePt t="26436" x="3941763" y="1504950"/>
          <p14:tracePt t="26443" x="3967163" y="1487488"/>
          <p14:tracePt t="26445" x="3984625" y="1487488"/>
          <p14:tracePt t="26450" x="4010025" y="1487488"/>
          <p14:tracePt t="26451" x="4010025" y="1462088"/>
          <p14:tracePt t="26456" x="4027488" y="1462088"/>
          <p14:tracePt t="26460" x="4052888" y="1462088"/>
          <p14:tracePt t="26463" x="4052888" y="1444625"/>
          <p14:tracePt t="26466" x="4070350" y="1444625"/>
          <p14:tracePt t="26471" x="4095750" y="1444625"/>
          <p14:tracePt t="26478" x="4095750" y="1419225"/>
          <p14:tracePt t="26479" x="4111625" y="1419225"/>
          <p14:tracePt t="26489" x="4137025" y="1419225"/>
          <p14:tracePt t="26500" x="4154488" y="1419225"/>
          <p14:tracePt t="26503" x="4154488" y="1401763"/>
          <p14:tracePt t="26514" x="4179888" y="1401763"/>
          <p14:tracePt t="26526" x="4179888" y="1376363"/>
          <p14:tracePt t="26547" x="4179888" y="1360488"/>
          <p14:tracePt t="26553" x="4197350" y="1360488"/>
          <p14:tracePt t="26794" x="4179888" y="1360488"/>
          <p14:tracePt t="26802" x="4162425" y="1360488"/>
          <p14:tracePt t="26810" x="4137025" y="1360488"/>
          <p14:tracePt t="26816" x="4137025" y="1333500"/>
          <p14:tracePt t="26818" x="4121150" y="1333500"/>
          <p14:tracePt t="26827" x="4095750" y="1333500"/>
          <p14:tracePt t="26840" x="4078288" y="1333500"/>
          <p14:tracePt t="27149" x="4078288" y="1350963"/>
          <p14:tracePt t="27169" x="4078288" y="1376363"/>
          <p14:tracePt t="27177" x="4095750" y="1376363"/>
          <p14:tracePt t="27194" x="4111625" y="1376363"/>
          <p14:tracePt t="27229" x="4137025" y="1376363"/>
          <p14:tracePt t="27245" x="4154488" y="1376363"/>
          <p14:tracePt t="27256" x="4179888" y="1376363"/>
          <p14:tracePt t="27262" x="4197350" y="1376363"/>
          <p14:tracePt t="27269" x="4222750" y="1376363"/>
          <p14:tracePt t="27277" x="4240213" y="1376363"/>
          <p14:tracePt t="27287" x="4265613" y="1376363"/>
          <p14:tracePt t="27299" x="4281488" y="1376363"/>
          <p14:tracePt t="27312" x="4306888" y="1376363"/>
          <p14:tracePt t="27328" x="4324350" y="1376363"/>
          <p14:tracePt t="27452" x="4324350" y="1360488"/>
          <p14:tracePt t="27467" x="4324350" y="1333500"/>
          <p14:tracePt t="27480" x="4324350" y="1317625"/>
          <p14:tracePt t="27495" x="4324350" y="1292225"/>
          <p14:tracePt t="27516" x="4324350" y="1274763"/>
          <p14:tracePt t="27546" x="4324350" y="1249363"/>
          <p14:tracePt t="27556" x="4306888" y="1249363"/>
          <p14:tracePt t="27561" x="4306888" y="1231900"/>
          <p14:tracePt t="27570" x="4291013" y="1231900"/>
          <p14:tracePt t="27574" x="4291013" y="1206500"/>
          <p14:tracePt t="27582" x="4265613" y="1206500"/>
          <p14:tracePt t="27586" x="4265613" y="1189038"/>
          <p14:tracePt t="27594" x="4248150" y="1189038"/>
          <p14:tracePt t="27597" x="4248150" y="1163638"/>
          <p14:tracePt t="27607" x="4222750" y="1163638"/>
          <p14:tracePt t="27609" x="4222750" y="1147763"/>
          <p14:tracePt t="27617" x="4205288" y="1147763"/>
          <p14:tracePt t="27618" x="4205288" y="1122363"/>
          <p14:tracePt t="27642" x="4179888" y="1104900"/>
          <p14:tracePt t="27646" x="4179888" y="1079500"/>
          <p14:tracePt t="27647" x="4162425" y="1079500"/>
          <p14:tracePt t="27654" x="4162425" y="1062038"/>
          <p14:tracePt t="27656" x="4137025" y="1062038"/>
          <p14:tracePt t="27667" x="4137025" y="1036638"/>
          <p14:tracePt t="27668" x="4121150" y="1036638"/>
          <p14:tracePt t="27806" x="4095750" y="1036638"/>
          <p14:tracePt t="27859" x="4078288" y="1036638"/>
          <p14:tracePt t="27937" x="4052888" y="1036638"/>
          <p14:tracePt t="27949" x="4052888" y="1019175"/>
          <p14:tracePt t="27951" x="4035425" y="1019175"/>
          <p14:tracePt t="27954" x="4035425" y="993775"/>
          <p14:tracePt t="27960" x="4010025" y="977900"/>
          <p14:tracePt t="27966" x="4010025" y="952500"/>
          <p14:tracePt t="27968" x="3992563" y="952500"/>
          <p14:tracePt t="27974" x="3992563" y="935038"/>
          <p14:tracePt t="27978" x="3967163" y="935038"/>
          <p14:tracePt t="27980" x="3967163" y="909638"/>
          <p14:tracePt t="27990" x="3951288" y="892175"/>
          <p14:tracePt t="27998" x="3951288" y="866775"/>
          <p14:tracePt t="28002" x="3925888" y="866775"/>
          <p14:tracePt t="28014" x="3925888" y="849313"/>
          <p14:tracePt t="28168" x="3941763" y="849313"/>
          <p14:tracePt t="28180" x="3967163" y="849313"/>
          <p14:tracePt t="28189" x="3984625" y="849313"/>
          <p14:tracePt t="28197" x="4010025" y="849313"/>
          <p14:tracePt t="28206" x="4027488" y="849313"/>
          <p14:tracePt t="28219" x="4052888" y="849313"/>
          <p14:tracePt t="28237" x="4070350" y="849313"/>
          <p14:tracePt t="28251" x="4095750" y="849313"/>
          <p14:tracePt t="28261" x="4111625" y="849313"/>
          <p14:tracePt t="28268" x="4137025" y="849313"/>
          <p14:tracePt t="28273" x="4137025" y="823913"/>
          <p14:tracePt t="28277" x="4154488" y="823913"/>
          <p14:tracePt t="28284" x="4179888" y="823913"/>
          <p14:tracePt t="28293" x="4197350" y="823913"/>
          <p14:tracePt t="28302" x="4222750" y="823913"/>
          <p14:tracePt t="28313" x="4240213" y="823913"/>
          <p14:tracePt t="28318" x="4240213" y="808038"/>
          <p14:tracePt t="28325" x="4265613" y="808038"/>
          <p14:tracePt t="28335" x="4281488" y="808038"/>
          <p14:tracePt t="28343" x="4281488" y="781050"/>
          <p14:tracePt t="28393" x="4281488" y="765175"/>
          <p14:tracePt t="28416" x="4281488" y="739775"/>
          <p14:tracePt t="28444" x="4265613" y="739775"/>
          <p14:tracePt t="28459" x="4248150" y="739775"/>
          <p14:tracePt t="28472" x="4222750" y="739775"/>
          <p14:tracePt t="28474" x="4222750" y="722313"/>
          <p14:tracePt t="28699" x="4222750" y="739775"/>
          <p14:tracePt t="28716" x="4222750" y="755650"/>
          <p14:tracePt t="28724" x="4240213" y="755650"/>
          <p14:tracePt t="28737" x="4240213" y="781050"/>
          <p14:tracePt t="28739" x="4265613" y="781050"/>
          <p14:tracePt t="28762" x="4281488" y="781050"/>
          <p14:tracePt t="28772" x="4281488" y="798513"/>
          <p14:tracePt t="28781" x="4306888" y="798513"/>
          <p14:tracePt t="28809" x="4324350" y="798513"/>
          <p14:tracePt t="28811" x="4324350" y="823913"/>
          <p14:tracePt t="28899" x="4324350" y="841375"/>
          <p14:tracePt t="28946" x="4306888" y="841375"/>
          <p14:tracePt t="28956" x="4291013" y="841375"/>
          <p14:tracePt t="28960" x="4265613" y="841375"/>
          <p14:tracePt t="28966" x="4248150" y="841375"/>
          <p14:tracePt t="28973" x="4222750" y="841375"/>
          <p14:tracePt t="28976" x="4205288" y="841375"/>
          <p14:tracePt t="28980" x="4205288" y="823913"/>
          <p14:tracePt t="28982" x="4179888" y="823913"/>
          <p14:tracePt t="28986" x="4162425" y="823913"/>
          <p14:tracePt t="28993" x="4137025" y="823913"/>
          <p14:tracePt t="28995" x="4121150" y="808038"/>
          <p14:tracePt t="29000" x="4095750" y="808038"/>
          <p14:tracePt t="29004" x="4078288" y="808038"/>
          <p14:tracePt t="29009" x="4052888" y="808038"/>
          <p14:tracePt t="29010" x="4052888" y="781050"/>
          <p14:tracePt t="29015" x="4035425" y="781050"/>
          <p14:tracePt t="29024" x="4010025" y="781050"/>
          <p14:tracePt t="29035" x="3992563" y="781050"/>
          <p14:tracePt t="29036" x="3992563" y="765175"/>
          <p14:tracePt t="29327" x="3967163" y="765175"/>
          <p14:tracePt t="29344" x="3951288" y="765175"/>
          <p14:tracePt t="29379" x="3925888" y="765175"/>
          <p14:tracePt t="29412" x="3925888" y="739775"/>
          <p14:tracePt t="29417" x="3908425" y="739775"/>
          <p14:tracePt t="29428" x="3883025" y="739775"/>
          <p14:tracePt t="29435" x="3883025" y="722313"/>
          <p14:tracePt t="29440" x="3865563" y="722313"/>
          <p14:tracePt t="29560" x="3883025" y="722313"/>
          <p14:tracePt t="29573" x="3900488" y="722313"/>
          <p14:tracePt t="29582" x="3925888" y="722313"/>
          <p14:tracePt t="29585" x="3925888" y="739775"/>
          <p14:tracePt t="29592" x="3941763" y="739775"/>
          <p14:tracePt t="29598" x="3967163" y="739775"/>
          <p14:tracePt t="29609" x="3984625" y="739775"/>
          <p14:tracePt t="29629" x="4010025" y="739775"/>
          <p14:tracePt t="30290" x="4027488" y="739775"/>
          <p14:tracePt t="30489" x="4010025" y="739775"/>
          <p14:tracePt t="30502" x="3992563" y="739775"/>
          <p14:tracePt t="30514" x="3967163" y="739775"/>
          <p14:tracePt t="30528" x="3951288" y="739775"/>
          <p14:tracePt t="30537" x="3951288" y="722313"/>
          <p14:tracePt t="30546" x="3925888" y="722313"/>
          <p14:tracePt t="30578" x="3908425" y="722313"/>
          <p14:tracePt t="30593" x="3883025" y="722313"/>
          <p14:tracePt t="30602" x="3865563" y="722313"/>
          <p14:tracePt t="30611" x="3840163" y="722313"/>
          <p14:tracePt t="30618" x="3822700" y="722313"/>
          <p14:tracePt t="30626" x="3797300" y="722313"/>
          <p14:tracePt t="30633" x="3781425" y="722313"/>
          <p14:tracePt t="30640" x="3756025" y="722313"/>
          <p14:tracePt t="30646" x="3738563" y="722313"/>
          <p14:tracePt t="30653" x="3713163" y="722313"/>
          <p14:tracePt t="30659" x="3713163" y="696913"/>
          <p14:tracePt t="30661" x="3695700" y="696913"/>
          <p14:tracePt t="30669" x="3670300" y="696913"/>
          <p14:tracePt t="30676" x="3652838" y="696913"/>
          <p14:tracePt t="30683" x="3627438" y="696913"/>
          <p14:tracePt t="30693" x="3611563" y="696913"/>
          <p14:tracePt t="30708" x="3586163" y="696913"/>
          <p14:tracePt t="30906" x="3602038" y="696913"/>
          <p14:tracePt t="30922" x="3627438" y="696913"/>
          <p14:tracePt t="30935" x="3644900" y="696913"/>
          <p14:tracePt t="30946" x="3670300" y="696913"/>
          <p14:tracePt t="30956" x="3687763" y="696913"/>
          <p14:tracePt t="30965" x="3713163" y="696913"/>
          <p14:tracePt t="30981" x="3729038" y="696913"/>
          <p14:tracePt t="31033" x="3756025" y="696913"/>
          <p14:tracePt t="31056" x="3771900" y="696913"/>
          <p14:tracePt t="31066" x="3797300" y="696913"/>
          <p14:tracePt t="31076" x="3814763" y="696913"/>
          <p14:tracePt t="31084" x="3840163" y="696913"/>
          <p14:tracePt t="31101" x="3857625" y="696913"/>
          <p14:tracePt t="31442" x="3840163" y="696913"/>
          <p14:tracePt t="31456" x="3822700" y="696913"/>
          <p14:tracePt t="31465" x="3797300" y="696913"/>
          <p14:tracePt t="31473" x="3781425" y="696913"/>
          <p14:tracePt t="31478" x="3756025" y="696913"/>
          <p14:tracePt t="31485" x="3738563" y="696913"/>
          <p14:tracePt t="31492" x="3713163" y="696913"/>
          <p14:tracePt t="31498" x="3695700" y="696913"/>
          <p14:tracePt t="31506" x="3670300" y="696913"/>
          <p14:tracePt t="31513" x="3652838" y="696913"/>
          <p14:tracePt t="31522" x="3627438" y="696913"/>
          <p14:tracePt t="31529" x="3611563" y="696913"/>
          <p14:tracePt t="31540" x="3586163" y="696913"/>
          <p14:tracePt t="31548" x="3568700" y="714375"/>
          <p14:tracePt t="31559" x="3543300" y="714375"/>
          <p14:tracePt t="31568" x="3525838" y="714375"/>
          <p14:tracePt t="31576" x="3500438" y="714375"/>
          <p14:tracePt t="31582" x="3482975" y="714375"/>
          <p14:tracePt t="31589" x="3457575" y="714375"/>
          <p14:tracePt t="31593" x="3441700" y="714375"/>
          <p14:tracePt t="31599" x="3414713" y="714375"/>
          <p14:tracePt t="31606" x="3398838" y="714375"/>
          <p14:tracePt t="31611" x="3373438" y="714375"/>
          <p14:tracePt t="31617" x="3355975" y="714375"/>
          <p14:tracePt t="31626" x="3330575" y="714375"/>
          <p14:tracePt t="31633" x="3313113" y="714375"/>
          <p14:tracePt t="31645" x="3287713" y="714375"/>
          <p14:tracePt t="31659" x="3270250" y="714375"/>
          <p14:tracePt t="31670" x="3244850" y="714375"/>
          <p14:tracePt t="31682" x="3228975" y="714375"/>
          <p14:tracePt t="31693" x="3203575" y="714375"/>
          <p14:tracePt t="31701" x="3186113" y="714375"/>
          <p14:tracePt t="31712" x="3160713" y="714375"/>
          <p14:tracePt t="31720" x="3143250" y="714375"/>
          <p14:tracePt t="31729" x="3117850" y="714375"/>
          <p14:tracePt t="31737" x="3100388" y="714375"/>
          <p14:tracePt t="31744" x="3074988" y="714375"/>
          <p14:tracePt t="31752" x="3059113" y="714375"/>
          <p14:tracePt t="31759" x="3033713" y="714375"/>
          <p14:tracePt t="31764" x="3016250" y="714375"/>
          <p14:tracePt t="31769" x="2990850" y="714375"/>
          <p14:tracePt t="31776" x="2973388" y="714375"/>
          <p14:tracePt t="31779" x="2947988" y="714375"/>
          <p14:tracePt t="31785" x="2930525" y="714375"/>
          <p14:tracePt t="31792" x="2905125" y="714375"/>
          <p14:tracePt t="31797" x="2889250" y="714375"/>
          <p14:tracePt t="31806" x="2863850" y="714375"/>
          <p14:tracePt t="31814" x="2846388" y="714375"/>
          <p14:tracePt t="31834" x="2820988" y="714375"/>
          <p14:tracePt t="31859" x="2803525" y="714375"/>
          <p14:tracePt t="31907" x="2778125" y="714375"/>
          <p14:tracePt t="31918" x="2760663" y="714375"/>
          <p14:tracePt t="31926" x="2735263" y="714375"/>
          <p14:tracePt t="31933" x="2719388" y="714375"/>
          <p14:tracePt t="31942" x="2693988" y="714375"/>
          <p14:tracePt t="31952" x="2676525" y="714375"/>
          <p14:tracePt t="31965" x="2651125" y="714375"/>
          <p14:tracePt t="31969" x="2651125" y="739775"/>
          <p14:tracePt t="33231" x="2651125" y="755650"/>
          <p14:tracePt t="33242" x="2668588" y="755650"/>
          <p14:tracePt t="33264" x="2668588" y="781050"/>
          <p14:tracePt t="33290" x="2693988" y="781050"/>
          <p14:tracePt t="33296" x="2693988" y="798513"/>
          <p14:tracePt t="33487" x="2709863" y="798513"/>
          <p14:tracePt t="33527" x="2735263" y="798513"/>
          <p14:tracePt t="33787" x="2752725" y="798513"/>
          <p14:tracePt t="33792" x="2752725" y="823913"/>
          <p14:tracePt t="33795" x="2778125" y="823913"/>
          <p14:tracePt t="33796" x="2778125" y="841375"/>
          <p14:tracePt t="33800" x="2795588" y="866775"/>
          <p14:tracePt t="33806" x="2820988" y="884238"/>
          <p14:tracePt t="33810" x="2820988" y="909638"/>
          <p14:tracePt t="33812" x="2838450" y="909638"/>
          <p14:tracePt t="33814" x="2863850" y="925513"/>
          <p14:tracePt t="33818" x="2863850" y="952500"/>
          <p14:tracePt t="33819" x="2879725" y="952500"/>
          <p14:tracePt t="33823" x="2905125" y="968375"/>
          <p14:tracePt t="33826" x="2922588" y="993775"/>
          <p14:tracePt t="33831" x="2947988" y="1011238"/>
          <p14:tracePt t="33834" x="2965450" y="1011238"/>
          <p14:tracePt t="33835" x="2965450" y="1036638"/>
          <p14:tracePt t="33840" x="2990850" y="1054100"/>
          <p14:tracePt t="33843" x="3008313" y="1079500"/>
          <p14:tracePt t="33845" x="3033713" y="1079500"/>
          <p14:tracePt t="33847" x="3033713" y="1096963"/>
          <p14:tracePt t="33849" x="3049588" y="1096963"/>
          <p14:tracePt t="33851" x="3049588" y="1122363"/>
          <p14:tracePt t="33853" x="3074988" y="1122363"/>
          <p14:tracePt t="33859" x="3092450" y="1138238"/>
          <p14:tracePt t="33861" x="3092450" y="1163638"/>
          <p14:tracePt t="33862" x="3117850" y="1163638"/>
          <p14:tracePt t="33876" x="3178175" y="1223963"/>
          <p14:tracePt t="33878" x="3178175" y="1249363"/>
          <p14:tracePt t="33880" x="3203575" y="1249363"/>
          <p14:tracePt t="33883" x="3203575" y="1266825"/>
          <p14:tracePt t="33885" x="3219450" y="1266825"/>
          <p14:tracePt t="33887" x="3219450" y="1292225"/>
          <p14:tracePt t="33892" x="3244850" y="1292225"/>
          <p14:tracePt t="33894" x="3244850" y="1308100"/>
          <p14:tracePt t="33895" x="3262313" y="1308100"/>
          <p14:tracePt t="33896" x="3262313" y="1333500"/>
          <p14:tracePt t="33901" x="3287713" y="1333500"/>
          <p14:tracePt t="33902" x="3287713" y="1350963"/>
          <p14:tracePt t="33908" x="3305175" y="1376363"/>
          <p14:tracePt t="33911" x="3305175" y="1393825"/>
          <p14:tracePt t="33913" x="3330575" y="1393825"/>
          <p14:tracePt t="33915" x="3330575" y="1419225"/>
          <p14:tracePt t="33918" x="3330575" y="1436688"/>
          <p14:tracePt t="33919" x="3348038" y="1436688"/>
          <p14:tracePt t="33923" x="3348038" y="1462088"/>
          <p14:tracePt t="33927" x="3373438" y="1477963"/>
          <p14:tracePt t="33928" x="3373438" y="1504950"/>
          <p14:tracePt t="33930" x="3389313" y="1504950"/>
          <p14:tracePt t="33931" x="3389313" y="1520825"/>
          <p14:tracePt t="33934" x="3389313" y="1546225"/>
          <p14:tracePt t="33936" x="3414713" y="1546225"/>
          <p14:tracePt t="33937" x="3414713" y="1563688"/>
          <p14:tracePt t="33944" x="3432175" y="1589088"/>
          <p14:tracePt t="33944" x="3432175" y="1606550"/>
          <p14:tracePt t="33947" x="3432175" y="1631950"/>
          <p14:tracePt t="33950" x="3457575" y="1649413"/>
          <p14:tracePt t="33954" x="3457575" y="1674813"/>
          <p14:tracePt t="33959" x="3457575" y="1690688"/>
          <p14:tracePt t="33961" x="3475038" y="1716088"/>
          <p14:tracePt t="33965" x="3475038" y="1733550"/>
          <p14:tracePt t="33969" x="3475038" y="1758950"/>
          <p14:tracePt t="33974" x="3475038" y="1776413"/>
          <p14:tracePt t="33977" x="3500438" y="1801813"/>
          <p14:tracePt t="33981" x="3500438" y="1819275"/>
          <p14:tracePt t="33986" x="3500438" y="1844675"/>
          <p14:tracePt t="33993" x="3500438" y="1860550"/>
          <p14:tracePt t="33997" x="3500438" y="1885950"/>
          <p14:tracePt t="33998" x="3517900" y="1885950"/>
          <p14:tracePt t="34001" x="3517900" y="1903413"/>
          <p14:tracePt t="34006" x="3517900" y="1928813"/>
          <p14:tracePt t="34011" x="3517900" y="1946275"/>
          <p14:tracePt t="34016" x="3517900" y="1971675"/>
          <p14:tracePt t="34019" x="3543300" y="1971675"/>
          <p14:tracePt t="34020" x="3543300" y="1989138"/>
          <p14:tracePt t="34026" x="3543300" y="2014538"/>
          <p14:tracePt t="34028" x="3543300" y="2030413"/>
          <p14:tracePt t="34030" x="3559175" y="2030413"/>
          <p14:tracePt t="34032" x="3559175" y="2055813"/>
          <p14:tracePt t="34036" x="3559175" y="2073275"/>
          <p14:tracePt t="34039" x="3586163" y="2073275"/>
          <p14:tracePt t="34042" x="3586163" y="2098675"/>
          <p14:tracePt t="34044" x="3586163" y="2116138"/>
          <p14:tracePt t="34046" x="3602038" y="2116138"/>
          <p14:tracePt t="34047" x="3602038" y="2141538"/>
          <p14:tracePt t="34052" x="3602038" y="2159000"/>
          <p14:tracePt t="34054" x="3627438" y="2159000"/>
          <p14:tracePt t="34056" x="3627438" y="2184400"/>
          <p14:tracePt t="34059" x="3644900" y="2200275"/>
          <p14:tracePt t="34063" x="3644900" y="2227263"/>
          <p14:tracePt t="34065" x="3670300" y="2227263"/>
          <p14:tracePt t="34068" x="3670300" y="2243138"/>
          <p14:tracePt t="34070" x="3687763" y="2243138"/>
          <p14:tracePt t="34074" x="3687763" y="2268538"/>
          <p14:tracePt t="34076" x="3713163" y="2268538"/>
          <p14:tracePt t="34078" x="3713163" y="2286000"/>
          <p14:tracePt t="34081" x="3729038" y="2286000"/>
          <p14:tracePt t="34084" x="3729038" y="2311400"/>
          <p14:tracePt t="34086" x="3756025" y="2311400"/>
          <p14:tracePt t="34093" x="3771900" y="2328863"/>
          <p14:tracePt t="34095" x="3797300" y="2328863"/>
          <p14:tracePt t="34097" x="3797300" y="2354263"/>
          <p14:tracePt t="34101" x="3814763" y="2354263"/>
          <p14:tracePt t="34107" x="3840163" y="2371725"/>
          <p14:tracePt t="34111" x="3857625" y="2371725"/>
          <p14:tracePt t="34117" x="3883025" y="2371725"/>
          <p14:tracePt t="34130" x="3900488" y="2371725"/>
          <p14:tracePt t="34154" x="3925888" y="2371725"/>
          <p14:tracePt t="34549" x="3908425" y="2371725"/>
          <p14:tracePt t="34559" x="3883025" y="2371725"/>
          <p14:tracePt t="34563" x="3865563" y="2371725"/>
          <p14:tracePt t="34569" x="3840163" y="2371725"/>
          <p14:tracePt t="34576" x="3822700" y="2371725"/>
          <p14:tracePt t="34580" x="3797300" y="2371725"/>
          <p14:tracePt t="34593" x="3781425" y="2371725"/>
          <p14:tracePt t="34596" x="3756025" y="2371725"/>
          <p14:tracePt t="34600" x="3738563" y="2371725"/>
          <p14:tracePt t="34604" x="3713163" y="2371725"/>
          <p14:tracePt t="34609" x="3695700" y="2371725"/>
          <p14:tracePt t="34611" x="3670300" y="2371725"/>
          <p14:tracePt t="34615" x="3652838" y="2371725"/>
          <p14:tracePt t="34618" x="3627438" y="2371725"/>
          <p14:tracePt t="34623" x="3611563" y="2371725"/>
          <p14:tracePt t="34626" x="3586163" y="2371725"/>
          <p14:tracePt t="34630" x="3568700" y="2371725"/>
          <p14:tracePt t="34634" x="3543300" y="2371725"/>
          <p14:tracePt t="34637" x="3525838" y="2371725"/>
          <p14:tracePt t="34643" x="3500438" y="2371725"/>
          <p14:tracePt t="34647" x="3482975" y="2371725"/>
          <p14:tracePt t="34653" x="3457575" y="2371725"/>
          <p14:tracePt t="34662" x="3441700" y="2371725"/>
          <p14:tracePt t="34676" x="3414713" y="2371725"/>
          <p14:tracePt t="34693" x="3398838" y="2371725"/>
          <p14:tracePt t="34703" x="3373438" y="2397125"/>
          <p14:tracePt t="34713" x="3355975" y="2397125"/>
          <p14:tracePt t="34720" x="3330575" y="2397125"/>
          <p14:tracePt t="34727" x="3313113" y="2397125"/>
          <p14:tracePt t="34732" x="3287713" y="2397125"/>
          <p14:tracePt t="34738" x="3287713" y="2413000"/>
          <p14:tracePt t="34739" x="3270250" y="2413000"/>
          <p14:tracePt t="34744" x="3244850" y="2413000"/>
          <p14:tracePt t="34750" x="3228975" y="2413000"/>
          <p14:tracePt t="34759" x="3203575" y="2413000"/>
          <p14:tracePt t="34762" x="3186113" y="2413000"/>
          <p14:tracePt t="34769" x="3160713" y="2413000"/>
          <p14:tracePt t="34776" x="3143250" y="2413000"/>
          <p14:tracePt t="34783" x="3117850" y="2413000"/>
          <p14:tracePt t="34789" x="3117850" y="2438400"/>
          <p14:tracePt t="34794" x="3100388" y="2438400"/>
          <p14:tracePt t="34809" x="3074988" y="2438400"/>
          <p14:tracePt t="34822" x="3059113" y="2438400"/>
          <p14:tracePt t="34834" x="3033713" y="2438400"/>
          <p14:tracePt t="34846" x="3016250" y="2438400"/>
          <p14:tracePt t="34859" x="2990850" y="2455863"/>
          <p14:tracePt t="34867" x="2973388" y="2455863"/>
          <p14:tracePt t="34891" x="2930525" y="2455863"/>
          <p14:tracePt t="34895" x="2930525" y="2481263"/>
          <p14:tracePt t="34899" x="2905125" y="2481263"/>
          <p14:tracePt t="34913" x="2889250" y="2481263"/>
          <p14:tracePt t="34980" x="2863850" y="2481263"/>
          <p14:tracePt t="35019" x="2846388" y="2481263"/>
          <p14:tracePt t="35182" x="2846388" y="2463800"/>
          <p14:tracePt t="35183" x="2820988" y="2463800"/>
          <p14:tracePt t="35199" x="2820988" y="2438400"/>
          <p14:tracePt t="35211" x="2803525" y="2438400"/>
          <p14:tracePt t="35222" x="2803525" y="2422525"/>
          <p14:tracePt t="35239" x="2778125" y="2397125"/>
          <p14:tracePt t="35249" x="2778125" y="2379663"/>
          <p14:tracePt t="35259" x="2760663" y="2354263"/>
          <p14:tracePt t="35266" x="2760663" y="2336800"/>
          <p14:tracePt t="35481" x="2778125" y="2311400"/>
          <p14:tracePt t="35495" x="2795588" y="2311400"/>
          <p14:tracePt t="35515" x="2820988" y="2311400"/>
          <p14:tracePt t="35517" x="2820988" y="2293938"/>
          <p14:tracePt t="36499" x="2820988" y="2311400"/>
          <p14:tracePt t="36509" x="2820988" y="2328863"/>
          <p14:tracePt t="36514" x="2803525" y="2328863"/>
          <p14:tracePt t="36530" x="2803525" y="2354263"/>
          <p14:tracePt t="36671" x="2778125" y="2354263"/>
          <p14:tracePt t="36675" x="2778125" y="2371725"/>
          <p14:tracePt t="36977" x="2778125" y="2397125"/>
          <p14:tracePt t="36996" x="2778125" y="2413000"/>
          <p14:tracePt t="37009" x="2778125" y="2438400"/>
          <p14:tracePt t="37018" x="2778125" y="2455863"/>
          <p14:tracePt t="37026" x="2778125" y="2481263"/>
          <p14:tracePt t="37030" x="2778125" y="2498725"/>
          <p14:tracePt t="37034" x="2778125" y="2524125"/>
          <p14:tracePt t="37037" x="2778125" y="2541588"/>
          <p14:tracePt t="37043" x="2778125" y="2566988"/>
          <p14:tracePt t="37044" x="2778125" y="2582863"/>
          <p14:tracePt t="37047" x="2778125" y="2608263"/>
          <p14:tracePt t="37048" x="2795588" y="2608263"/>
          <p14:tracePt t="37051" x="2795588" y="2625725"/>
          <p14:tracePt t="37054" x="2795588" y="2651125"/>
          <p14:tracePt t="37059" x="2795588" y="2668588"/>
          <p14:tracePt t="37060" x="2795588" y="2693988"/>
          <p14:tracePt t="37063" x="2795588" y="2711450"/>
          <p14:tracePt t="37066" x="2795588" y="2736850"/>
          <p14:tracePt t="37069" x="2795588" y="2752725"/>
          <p14:tracePt t="37074" x="2795588" y="2778125"/>
          <p14:tracePt t="37076" x="2795588" y="2795588"/>
          <p14:tracePt t="37078" x="2795588" y="2820988"/>
          <p14:tracePt t="37081" x="2795588" y="2838450"/>
          <p14:tracePt t="37084" x="2795588" y="2863850"/>
          <p14:tracePt t="37087" x="2795588" y="2881313"/>
          <p14:tracePt t="37093" x="2820988" y="2906713"/>
          <p14:tracePt t="37093" x="2820988" y="2922588"/>
          <p14:tracePt t="37096" x="2820988" y="2949575"/>
          <p14:tracePt t="37099" x="2820988" y="2965450"/>
          <p14:tracePt t="37102" x="2820988" y="2990850"/>
          <p14:tracePt t="37106" x="2820988" y="3008313"/>
          <p14:tracePt t="37109" x="2820988" y="3033713"/>
          <p14:tracePt t="37111" x="2820988" y="3051175"/>
          <p14:tracePt t="37113" x="2820988" y="3076575"/>
          <p14:tracePt t="37116" x="2820988" y="3094038"/>
          <p14:tracePt t="37119" x="2820988" y="3119438"/>
          <p14:tracePt t="37122" x="2820988" y="3135313"/>
          <p14:tracePt t="37126" x="2838450" y="3178175"/>
          <p14:tracePt t="37127" x="2838450" y="3203575"/>
          <p14:tracePt t="37130" x="2838450" y="3221038"/>
          <p14:tracePt t="37132" x="2838450" y="3246438"/>
          <p14:tracePt t="37134" x="2838450" y="3263900"/>
          <p14:tracePt t="37137" x="2838450" y="3289300"/>
          <p14:tracePt t="37140" x="2863850" y="3305175"/>
          <p14:tracePt t="37143" x="2863850" y="3330575"/>
          <p14:tracePt t="37144" x="2863850" y="3348038"/>
          <p14:tracePt t="37146" x="2863850" y="3373438"/>
          <p14:tracePt t="37148" x="2879725" y="3390900"/>
          <p14:tracePt t="37150" x="2879725" y="3416300"/>
          <p14:tracePt t="37152" x="2879725" y="3433763"/>
          <p14:tracePt t="37154" x="2879725" y="3459163"/>
          <p14:tracePt t="37159" x="2905125" y="3502025"/>
          <p14:tracePt t="37161" x="2905125" y="3517900"/>
          <p14:tracePt t="37164" x="2905125" y="3543300"/>
          <p14:tracePt t="37169" x="2905125" y="3560763"/>
          <p14:tracePt t="37171" x="2905125" y="3586163"/>
          <p14:tracePt t="37176" x="2922588" y="3603625"/>
          <p14:tracePt t="37177" x="2922588" y="3629025"/>
          <p14:tracePt t="37178" x="2922588" y="3646488"/>
          <p14:tracePt t="37180" x="2922588" y="3671888"/>
          <p14:tracePt t="37183" x="2947988" y="3687763"/>
          <p14:tracePt t="37185" x="2947988" y="3713163"/>
          <p14:tracePt t="37189" x="2947988" y="3730625"/>
          <p14:tracePt t="37193" x="2965450" y="3773488"/>
          <p14:tracePt t="37195" x="2965450" y="3798888"/>
          <p14:tracePt t="37197" x="2965450" y="3816350"/>
          <p14:tracePt t="37198" x="2990850" y="3816350"/>
          <p14:tracePt t="37199" x="2990850" y="3841750"/>
          <p14:tracePt t="37202" x="2990850" y="3857625"/>
          <p14:tracePt t="37206" x="3008313" y="3883025"/>
          <p14:tracePt t="37209" x="3008313" y="3900488"/>
          <p14:tracePt t="37211" x="3008313" y="3925888"/>
          <p14:tracePt t="37214" x="3008313" y="3943350"/>
          <p14:tracePt t="37215" x="3033713" y="3943350"/>
          <p14:tracePt t="37230" x="3033713" y="3968750"/>
          <p14:tracePt t="37234" x="3033713" y="3986213"/>
          <p14:tracePt t="37235" x="3049588" y="3986213"/>
          <p14:tracePt t="37236" x="3049588" y="4011613"/>
          <p14:tracePt t="37243" x="3049588" y="4027488"/>
          <p14:tracePt t="37244" x="3049588" y="4052888"/>
          <p14:tracePt t="37246" x="3074988" y="4052888"/>
          <p14:tracePt t="37247" x="3074988" y="4070350"/>
          <p14:tracePt t="37251" x="3074988" y="4095750"/>
          <p14:tracePt t="37256" x="3092450" y="4113213"/>
          <p14:tracePt t="37260" x="3092450" y="4138613"/>
          <p14:tracePt t="37262" x="3092450" y="4156075"/>
          <p14:tracePt t="37266" x="3117850" y="4181475"/>
          <p14:tracePt t="37270" x="3117850" y="4197350"/>
          <p14:tracePt t="37276" x="3117850" y="4224338"/>
          <p14:tracePt t="37280" x="3135313" y="4240213"/>
          <p14:tracePt t="37286" x="3135313" y="4265613"/>
          <p14:tracePt t="37293" x="3135313" y="4283075"/>
          <p14:tracePt t="37294" x="3160713" y="4283075"/>
          <p14:tracePt t="37298" x="3160713" y="4308475"/>
          <p14:tracePt t="37309" x="3160713" y="4325938"/>
          <p14:tracePt t="37311" x="3178175" y="4325938"/>
          <p14:tracePt t="37321" x="3178175" y="4351338"/>
          <p14:tracePt t="37340" x="3203575" y="4368800"/>
          <p14:tracePt t="37360" x="3219450" y="4394200"/>
          <p14:tracePt t="37374" x="3244850" y="4410075"/>
          <p14:tracePt t="37383" x="3262313" y="4410075"/>
          <p14:tracePt t="37389" x="3262313" y="4435475"/>
          <p14:tracePt t="37393" x="3287713" y="4435475"/>
          <p14:tracePt t="37398" x="3305175" y="4435475"/>
          <p14:tracePt t="37403" x="3305175" y="4452938"/>
          <p14:tracePt t="37404" x="3330575" y="4452938"/>
          <p14:tracePt t="37409" x="3348038" y="4452938"/>
          <p14:tracePt t="37414" x="3373438" y="4452938"/>
          <p14:tracePt t="37415" x="3373438" y="4478338"/>
          <p14:tracePt t="37420" x="3389313" y="4478338"/>
          <p14:tracePt t="37426" x="3414713" y="4478338"/>
          <p14:tracePt t="37430" x="3414713" y="4495800"/>
          <p14:tracePt t="37431" x="3432175" y="4495800"/>
          <p14:tracePt t="37436" x="3457575" y="4495800"/>
          <p14:tracePt t="37442" x="3475038" y="4495800"/>
          <p14:tracePt t="37443" x="3475038" y="4521200"/>
          <p14:tracePt t="37446" x="3500438" y="4521200"/>
          <p14:tracePt t="37454" x="3517900" y="4521200"/>
          <p14:tracePt t="37460" x="3517900" y="4538663"/>
          <p14:tracePt t="37464" x="3543300" y="4538663"/>
          <p14:tracePt t="37555" x="3559175" y="4538663"/>
          <p14:tracePt t="37579" x="3586163" y="4538663"/>
          <p14:tracePt t="37595" x="3602038" y="4538663"/>
          <p14:tracePt t="37609" x="3627438" y="4538663"/>
          <p14:tracePt t="37620" x="3644900" y="4538663"/>
          <p14:tracePt t="37655" x="3670300" y="4538663"/>
          <p14:tracePt t="37739" x="3687763" y="4538663"/>
          <p14:tracePt t="37899" x="3687763" y="4521200"/>
          <p14:tracePt t="37900" x="3670300" y="4521200"/>
          <p14:tracePt t="37910" x="3652838" y="4521200"/>
          <p14:tracePt t="37919" x="3627438" y="4521200"/>
          <p14:tracePt t="37926" x="3627438" y="4503738"/>
          <p14:tracePt t="37930" x="3611563" y="4503738"/>
          <p14:tracePt t="37943" x="3586163" y="4503738"/>
          <p14:tracePt t="37955" x="3568700" y="4503738"/>
          <p14:tracePt t="37966" x="3543300" y="4503738"/>
          <p14:tracePt t="37979" x="3543300" y="4478338"/>
          <p14:tracePt t="37980" x="3525838" y="4478338"/>
          <p14:tracePt t="37994" x="3500438" y="4478338"/>
          <p14:tracePt t="38009" x="3482975" y="4478338"/>
          <p14:tracePt t="38026" x="3457575" y="4478338"/>
          <p14:tracePt t="38047" x="3441700" y="4478338"/>
          <p14:tracePt t="38060" x="3414713" y="4478338"/>
          <p14:tracePt t="38077" x="3398838" y="4478338"/>
          <p14:tracePt t="38100" x="3373438" y="4478338"/>
          <p14:tracePt t="38110" x="3373438" y="4460875"/>
          <p14:tracePt t="38118" x="3355975" y="4460875"/>
          <p14:tracePt t="38131" x="3330575" y="4460875"/>
          <p14:tracePt t="38143" x="3313113" y="4460875"/>
          <p14:tracePt t="38152" x="3287713" y="4460875"/>
          <p14:tracePt t="38156" x="3287713" y="4435475"/>
          <p14:tracePt t="38163" x="3270250" y="4435475"/>
          <p14:tracePt t="38173" x="3244850" y="4435475"/>
          <p14:tracePt t="38420" x="3262313" y="4435475"/>
          <p14:tracePt t="38435" x="3287713" y="4419600"/>
          <p14:tracePt t="38442" x="3305175" y="4419600"/>
          <p14:tracePt t="38446" x="3330575" y="4419600"/>
          <p14:tracePt t="38450" x="3348038" y="4419600"/>
          <p14:tracePt t="38457" x="3373438" y="4419600"/>
          <p14:tracePt t="38460" x="3389313" y="4419600"/>
          <p14:tracePt t="38466" x="3414713" y="4419600"/>
          <p14:tracePt t="38472" x="3432175" y="4419600"/>
          <p14:tracePt t="38478" x="3457575" y="4419600"/>
          <p14:tracePt t="38487" x="3475038" y="4419600"/>
          <p14:tracePt t="38497" x="3500438" y="4419600"/>
          <p14:tracePt t="38510" x="3517900" y="4419600"/>
          <p14:tracePt t="38520" x="3543300" y="4419600"/>
          <p14:tracePt t="38527" x="3559175" y="4419600"/>
          <p14:tracePt t="38534" x="3559175" y="4394200"/>
          <p14:tracePt t="38535" x="3586163" y="4394200"/>
          <p14:tracePt t="38549" x="3602038" y="4394200"/>
          <p14:tracePt t="38600" x="3627438" y="4376738"/>
          <p14:tracePt t="38620" x="3644900" y="4351338"/>
          <p14:tracePt t="38630" x="3644900" y="4333875"/>
          <p14:tracePt t="38636" x="3670300" y="4333875"/>
          <p14:tracePt t="38644" x="3670300" y="4308475"/>
          <p14:tracePt t="38662" x="3670300" y="4291013"/>
          <p14:tracePt t="38678" x="3670300" y="4265613"/>
          <p14:tracePt t="38694" x="3670300" y="4249738"/>
          <p14:tracePt t="38698" x="3652838" y="4249738"/>
          <p14:tracePt t="38709" x="3627438" y="4249738"/>
          <p14:tracePt t="38719" x="3611563" y="4249738"/>
          <p14:tracePt t="38730" x="3586163" y="4249738"/>
          <p14:tracePt t="38743" x="3568700" y="4224338"/>
          <p14:tracePt t="38751" x="3543300" y="4224338"/>
          <p14:tracePt t="38760" x="3525838" y="4224338"/>
          <p14:tracePt t="38768" x="3500438" y="4224338"/>
          <p14:tracePt t="38776" x="3482975" y="4224338"/>
          <p14:tracePt t="38780" x="3457575" y="4224338"/>
          <p14:tracePt t="38786" x="3441700" y="4224338"/>
          <p14:tracePt t="38793" x="3414713" y="4224338"/>
          <p14:tracePt t="38797" x="3398838" y="4224338"/>
          <p14:tracePt t="38803" x="3373438" y="4224338"/>
          <p14:tracePt t="38809" x="3355975" y="4224338"/>
          <p14:tracePt t="38815" x="3330575" y="4224338"/>
          <p14:tracePt t="38825" x="3313113" y="4224338"/>
          <p14:tracePt t="38832" x="3287713" y="4224338"/>
          <p14:tracePt t="38842" x="3287713" y="4240213"/>
          <p14:tracePt t="38851" x="3270250" y="4240213"/>
          <p14:tracePt t="38919" x="3244850" y="4240213"/>
          <p14:tracePt t="38929" x="3228975" y="4240213"/>
          <p14:tracePt t="38939" x="3203575" y="4240213"/>
          <p14:tracePt t="38947" x="3186113" y="4240213"/>
          <p14:tracePt t="38956" x="3160713" y="4240213"/>
          <p14:tracePt t="38967" x="3143250" y="4240213"/>
          <p14:tracePt t="39044" x="3117850" y="4240213"/>
          <p14:tracePt t="39059" x="3100388" y="4240213"/>
          <p14:tracePt t="39065" x="3074988" y="4240213"/>
          <p14:tracePt t="39072" x="3059113" y="4240213"/>
          <p14:tracePt t="39080" x="3033713" y="4240213"/>
          <p14:tracePt t="39089" x="3016250" y="4240213"/>
          <p14:tracePt t="39097" x="2990850" y="4240213"/>
          <p14:tracePt t="39107" x="2973388" y="4240213"/>
          <p14:tracePt t="39116" x="2947988" y="4240213"/>
          <p14:tracePt t="39128" x="2947988" y="4224338"/>
          <p14:tracePt t="39131" x="2930525" y="4224338"/>
          <p14:tracePt t="39210" x="2905125" y="4224338"/>
          <p14:tracePt t="39221" x="2889250" y="4224338"/>
          <p14:tracePt t="39231" x="2863850" y="4224338"/>
          <p14:tracePt t="39237" x="2863850" y="4206875"/>
          <p14:tracePt t="39243" x="2846388" y="4206875"/>
          <p14:tracePt t="39260" x="2820988" y="4206875"/>
          <p14:tracePt t="39399" x="2803525" y="4206875"/>
          <p14:tracePt t="39409" x="2803525" y="4181475"/>
          <p14:tracePt t="40562" x="2820988" y="4181475"/>
          <p14:tracePt t="40562" x="2820988" y="4197350"/>
          <p14:tracePt t="40570" x="2838450" y="4197350"/>
          <p14:tracePt t="40576" x="2838450" y="4224338"/>
          <p14:tracePt t="40577" x="2863850" y="4224338"/>
          <p14:tracePt t="40584" x="2879725" y="4224338"/>
          <p14:tracePt t="40593" x="2905125" y="4240213"/>
          <p14:tracePt t="40601" x="2922588" y="4240213"/>
          <p14:tracePt t="40611" x="2947988" y="4240213"/>
          <p14:tracePt t="40616" x="2947988" y="4265613"/>
          <p14:tracePt t="40628" x="2965450" y="4265613"/>
          <p14:tracePt t="40643" x="2990850" y="4265613"/>
          <p14:tracePt t="40649" x="2990850" y="4283075"/>
          <p14:tracePt t="40654" x="3008313" y="4283075"/>
          <p14:tracePt t="40662" x="3033713" y="4283075"/>
          <p14:tracePt t="40666" x="3033713" y="4308475"/>
          <p14:tracePt t="40673" x="3049588" y="4308475"/>
          <p14:tracePt t="40679" x="3074988" y="4325938"/>
          <p14:tracePt t="40685" x="3092450" y="4325938"/>
          <p14:tracePt t="40690" x="3092450" y="4351338"/>
          <p14:tracePt t="40693" x="3117850" y="4351338"/>
          <p14:tracePt t="40697" x="3135313" y="4368800"/>
          <p14:tracePt t="40704" x="3160713" y="4368800"/>
          <p14:tracePt t="40706" x="3160713" y="4394200"/>
          <p14:tracePt t="40710" x="3178175" y="4394200"/>
          <p14:tracePt t="40714" x="3178175" y="4410075"/>
          <p14:tracePt t="40715" x="3203575" y="4410075"/>
          <p14:tracePt t="40723" x="3219450" y="4435475"/>
          <p14:tracePt t="40727" x="3244850" y="4435475"/>
          <p14:tracePt t="40732" x="3262313" y="4435475"/>
          <p14:tracePt t="40733" x="3262313" y="4452938"/>
          <p14:tracePt t="40737" x="3287713" y="4452938"/>
          <p14:tracePt t="40743" x="3305175" y="4478338"/>
          <p14:tracePt t="40747" x="3330575" y="4478338"/>
          <p14:tracePt t="40752" x="3348038" y="4495800"/>
          <p14:tracePt t="40759" x="3373438" y="4495800"/>
          <p14:tracePt t="40763" x="3389313" y="4521200"/>
          <p14:tracePt t="40768" x="3414713" y="4521200"/>
          <p14:tracePt t="40774" x="3432175" y="4538663"/>
          <p14:tracePt t="40778" x="3457575" y="4538663"/>
          <p14:tracePt t="40790" x="3475038" y="4538663"/>
          <p14:tracePt t="40794" x="3475038" y="4564063"/>
          <p14:tracePt t="40796" x="3500438" y="4564063"/>
          <p14:tracePt t="40804" x="3517900" y="4564063"/>
          <p14:tracePt t="40809" x="3517900" y="4579938"/>
          <p14:tracePt t="40813" x="3543300" y="4579938"/>
          <p14:tracePt t="40832" x="3559175" y="4579938"/>
          <p14:tracePt t="40847" x="3559175" y="4605338"/>
          <p14:tracePt t="40859" x="3586163" y="4605338"/>
          <p14:tracePt t="40864" x="3586163" y="4622800"/>
          <p14:tracePt t="40866" x="3602038" y="4622800"/>
          <p14:tracePt t="40875" x="3627438" y="4648200"/>
          <p14:tracePt t="40890" x="3670300" y="4691063"/>
          <p14:tracePt t="40893" x="3687763" y="4691063"/>
          <p14:tracePt t="40897" x="3713163" y="4708525"/>
          <p14:tracePt t="40904" x="3729038" y="4708525"/>
          <p14:tracePt t="40909" x="3729038" y="4733925"/>
          <p14:tracePt t="40911" x="3756025" y="4733925"/>
          <p14:tracePt t="40920" x="3771900" y="4733925"/>
          <p14:tracePt t="40926" x="3771900" y="4749800"/>
          <p14:tracePt t="40951" x="3797300" y="4749800"/>
          <p14:tracePt t="40957" x="3797300" y="4775200"/>
          <p14:tracePt t="40960" x="3814763" y="4775200"/>
          <p14:tracePt t="40963" x="3814763" y="4792663"/>
          <p14:tracePt t="40966" x="3840163" y="4792663"/>
          <p14:tracePt t="40969" x="3840163" y="4818063"/>
          <p14:tracePt t="40972" x="3857625" y="4818063"/>
          <p14:tracePt t="40976" x="3883025" y="4835525"/>
          <p14:tracePt t="40983" x="3900488" y="4835525"/>
          <p14:tracePt t="40984" x="3900488" y="4860925"/>
          <p14:tracePt t="40993" x="3925888" y="4878388"/>
          <p14:tracePt t="40999" x="3925888" y="4903788"/>
          <p14:tracePt t="41000" x="3941763" y="4903788"/>
          <p14:tracePt t="41009" x="3941763" y="4919663"/>
          <p14:tracePt t="41011" x="3967163" y="4919663"/>
          <p14:tracePt t="41017" x="3967163" y="4946650"/>
          <p14:tracePt t="41026" x="3984625" y="4946650"/>
          <p14:tracePt t="41027" x="3984625" y="4962525"/>
          <p14:tracePt t="41037" x="3984625" y="4987925"/>
          <p14:tracePt t="41045" x="4010025" y="4987925"/>
          <p14:tracePt t="41049" x="4010025" y="5005388"/>
          <p14:tracePt t="41060" x="4010025" y="5030788"/>
          <p14:tracePt t="41095" x="4010025" y="5048250"/>
          <p14:tracePt t="41155" x="4010025" y="5073650"/>
          <p14:tracePt t="41164" x="4010025" y="5091113"/>
          <p14:tracePt t="41167" x="4027488" y="5091113"/>
          <p14:tracePt t="41173" x="4027488" y="5116513"/>
          <p14:tracePt t="41180" x="4052888" y="5132388"/>
          <p14:tracePt t="41189" x="4052888" y="5157788"/>
          <p14:tracePt t="41199" x="4052888" y="5175250"/>
          <p14:tracePt t="41213" x="4052888" y="5200650"/>
          <p14:tracePt t="41287" x="4052888" y="5218113"/>
          <p14:tracePt t="41296" x="4035425" y="5218113"/>
          <p14:tracePt t="41303" x="4010025" y="5218113"/>
          <p14:tracePt t="41309" x="3992563" y="5218113"/>
          <p14:tracePt t="41315" x="3967163" y="5218113"/>
          <p14:tracePt t="41320" x="3951288" y="5218113"/>
          <p14:tracePt t="41326" x="3925888" y="5218113"/>
          <p14:tracePt t="41330" x="3908425" y="5218113"/>
          <p14:tracePt t="41334" x="3883025" y="5200650"/>
          <p14:tracePt t="41339" x="3865563" y="5200650"/>
          <p14:tracePt t="41343" x="3840163" y="5200650"/>
          <p14:tracePt t="41345" x="3822700" y="5200650"/>
          <p14:tracePt t="41347" x="3822700" y="5183188"/>
          <p14:tracePt t="41348" x="3797300" y="5183188"/>
          <p14:tracePt t="41351" x="3781425" y="5183188"/>
          <p14:tracePt t="41354" x="3756025" y="5183188"/>
          <p14:tracePt t="41359" x="3738563" y="5183188"/>
          <p14:tracePt t="41359" x="3738563" y="5157788"/>
          <p14:tracePt t="41361" x="3713163" y="5157788"/>
          <p14:tracePt t="41364" x="3695700" y="5157788"/>
          <p14:tracePt t="41367" x="3670300" y="5157788"/>
          <p14:tracePt t="41368" x="3670300" y="5141913"/>
          <p14:tracePt t="41370" x="3652838" y="5141913"/>
          <p14:tracePt t="41375" x="3627438" y="5141913"/>
          <p14:tracePt t="41376" x="3611563" y="5116513"/>
          <p14:tracePt t="41379" x="3586163" y="5116513"/>
          <p14:tracePt t="41383" x="3568700" y="5099050"/>
          <p14:tracePt t="41386" x="3543300" y="5099050"/>
          <p14:tracePt t="41393" x="3525838" y="5073650"/>
          <p14:tracePt t="41394" x="3500438" y="5073650"/>
          <p14:tracePt t="41397" x="3482975" y="5073650"/>
          <p14:tracePt t="41402" x="3457575" y="5073650"/>
          <p14:tracePt t="41406" x="3457575" y="5056188"/>
          <p14:tracePt t="41410" x="3441700" y="5056188"/>
          <p14:tracePt t="41412" x="3414713" y="5056188"/>
          <p14:tracePt t="41417" x="3398838" y="5056188"/>
          <p14:tracePt t="41424" x="3373438" y="5056188"/>
          <p14:tracePt t="41427" x="3355975" y="5056188"/>
          <p14:tracePt t="41430" x="3355975" y="5030788"/>
          <p14:tracePt t="41432" x="3330575" y="5030788"/>
          <p14:tracePt t="41439" x="3313113" y="5030788"/>
          <p14:tracePt t="41443" x="3287713" y="5030788"/>
          <p14:tracePt t="41448" x="3270250" y="5030788"/>
          <p14:tracePt t="41455" x="3244850" y="5030788"/>
          <p14:tracePt t="41459" x="3228975" y="5030788"/>
          <p14:tracePt t="41462" x="3228975" y="5013325"/>
          <p14:tracePt t="41464" x="3203575" y="5013325"/>
          <p14:tracePt t="41469" x="3186113" y="5013325"/>
          <p14:tracePt t="41475" x="3160713" y="5013325"/>
          <p14:tracePt t="41477" x="3143250" y="5013325"/>
          <p14:tracePt t="41478" x="3143250" y="4987925"/>
          <p14:tracePt t="41482" x="3117850" y="4987925"/>
          <p14:tracePt t="41486" x="3100388" y="4987925"/>
          <p14:tracePt t="41492" x="3074988" y="4972050"/>
          <p14:tracePt t="41494" x="3059113" y="4972050"/>
          <p14:tracePt t="41498" x="3033713" y="4972050"/>
          <p14:tracePt t="41500" x="3033713" y="4946650"/>
          <p14:tracePt t="41502" x="3016250" y="4946650"/>
          <p14:tracePt t="41506" x="2990850" y="4946650"/>
          <p14:tracePt t="41509" x="2990850" y="4929188"/>
          <p14:tracePt t="41511" x="2973388" y="4929188"/>
          <p14:tracePt t="41516" x="2947988" y="4903788"/>
          <p14:tracePt t="41523" x="2930525" y="4903788"/>
          <p14:tracePt t="41526" x="2930525" y="4886325"/>
          <p14:tracePt t="41527" x="2905125" y="4886325"/>
          <p14:tracePt t="41532" x="2889250" y="4886325"/>
          <p14:tracePt t="41534" x="2889250" y="4860925"/>
          <p14:tracePt t="41535" x="2863850" y="4860925"/>
          <p14:tracePt t="41543" x="2846388" y="4860925"/>
          <p14:tracePt t="41545" x="2820988" y="4860925"/>
          <p14:tracePt t="41546" x="2820988" y="4843463"/>
          <p14:tracePt t="41550" x="2803525" y="4843463"/>
          <p14:tracePt t="41554" x="2778125" y="4843463"/>
          <p14:tracePt t="41559" x="2760663" y="4843463"/>
          <p14:tracePt t="41560" x="2760663" y="4818063"/>
          <p14:tracePt t="41563" x="2735263" y="4818063"/>
          <p14:tracePt t="41569" x="2719388" y="4818063"/>
          <p14:tracePt t="41573" x="2719388" y="4802188"/>
          <p14:tracePt t="41576" x="2693988" y="4802188"/>
          <p14:tracePt t="41580" x="2676525" y="4802188"/>
          <p14:tracePt t="41581" x="2676525" y="4775200"/>
          <p14:tracePt t="41587" x="2651125" y="4775200"/>
          <p14:tracePt t="41592" x="2651125" y="4759325"/>
          <p14:tracePt t="41595" x="2633663" y="4759325"/>
          <p14:tracePt t="41600" x="2633663" y="4733925"/>
          <p14:tracePt t="41603" x="2608263" y="4733925"/>
          <p14:tracePt t="41609" x="2608263" y="4716463"/>
          <p14:tracePt t="41612" x="2590800" y="4716463"/>
          <p14:tracePt t="41614" x="2590800" y="4691063"/>
          <p14:tracePt t="41622" x="2565400" y="4673600"/>
          <p14:tracePt t="41627" x="2565400" y="4648200"/>
          <p14:tracePt t="41629" x="2549525" y="4648200"/>
          <p14:tracePt t="41632" x="2549525" y="4630738"/>
          <p14:tracePt t="41636" x="2524125" y="4605338"/>
          <p14:tracePt t="41643" x="2506663" y="4589463"/>
          <p14:tracePt t="41645" x="2506663" y="4564063"/>
          <p14:tracePt t="41650" x="2506663" y="4546600"/>
          <p14:tracePt t="41651" x="2481263" y="4546600"/>
          <p14:tracePt t="41659" x="2481263" y="4521200"/>
          <p14:tracePt t="41664" x="2463800" y="4521200"/>
          <p14:tracePt t="41665" x="2463800" y="4503738"/>
          <p14:tracePt t="41676" x="2463800" y="4478338"/>
          <p14:tracePt t="41687" x="2463800" y="4460875"/>
          <p14:tracePt t="41699" x="2463800" y="4435475"/>
          <p14:tracePt t="41716" x="2463800" y="4419600"/>
          <p14:tracePt t="41731" x="2463800" y="4394200"/>
          <p14:tracePt t="41749" x="2481263" y="4394200"/>
          <p14:tracePt t="41749" x="2481263" y="4376738"/>
          <p14:tracePt t="41764" x="2481263" y="4351338"/>
          <p14:tracePt t="41776" x="2497138" y="4333875"/>
          <p14:tracePt t="41782" x="2497138" y="4308475"/>
          <p14:tracePt t="41793" x="2524125" y="4291013"/>
          <p14:tracePt t="41799" x="2524125" y="4265613"/>
          <p14:tracePt t="41812" x="2524125" y="4249738"/>
          <p14:tracePt t="41814" x="2540000" y="4249738"/>
          <p14:tracePt t="41826" x="2540000" y="4224338"/>
          <p14:tracePt t="41839" x="2565400" y="4224338"/>
          <p14:tracePt t="41911" x="2565400" y="4206875"/>
          <p14:tracePt t="41929" x="2582863" y="4206875"/>
          <p14:tracePt t="41964" x="2608263" y="4206875"/>
          <p14:tracePt t="42210" x="2608263" y="4181475"/>
          <p14:tracePt t="42457" x="2608263" y="4197350"/>
          <p14:tracePt t="42460" x="2625725" y="4197350"/>
          <p14:tracePt t="42463" x="2625725" y="4224338"/>
          <p14:tracePt t="42470" x="2625725" y="4240213"/>
          <p14:tracePt t="42477" x="2625725" y="4265613"/>
          <p14:tracePt t="42481" x="2651125" y="4265613"/>
          <p14:tracePt t="42486" x="2651125" y="4283075"/>
          <p14:tracePt t="42496" x="2651125" y="4308475"/>
          <p14:tracePt t="42498" x="2668588" y="4308475"/>
          <p14:tracePt t="42506" x="2668588" y="4325938"/>
          <p14:tracePt t="42518" x="2668588" y="4351338"/>
          <p14:tracePt t="42522" x="2693988" y="4351338"/>
          <p14:tracePt t="42585" x="2693988" y="4368800"/>
          <p14:tracePt t="42589" x="2709863" y="4368800"/>
          <p14:tracePt t="42598" x="2709863" y="4394200"/>
          <p14:tracePt t="42600" x="2735263" y="4394200"/>
          <p14:tracePt t="42607" x="2735263" y="4410075"/>
          <p14:tracePt t="42609" x="2752725" y="4410075"/>
          <p14:tracePt t="42613" x="2752725" y="4435475"/>
          <p14:tracePt t="42616" x="2778125" y="4435475"/>
          <p14:tracePt t="42621" x="2778125" y="4452938"/>
          <p14:tracePt t="42626" x="2795588" y="4452938"/>
          <p14:tracePt t="42630" x="2795588" y="4478338"/>
          <p14:tracePt t="42636" x="2820988" y="4478338"/>
          <p14:tracePt t="42638" x="2820988" y="4495800"/>
          <p14:tracePt t="42647" x="2820988" y="4521200"/>
          <p14:tracePt t="42649" x="2838450" y="4521200"/>
          <p14:tracePt t="42654" x="2838450" y="4538663"/>
          <p14:tracePt t="42659" x="2838450" y="4564063"/>
          <p14:tracePt t="42660" x="2863850" y="4564063"/>
          <p14:tracePt t="42664" x="2863850" y="4579938"/>
          <p14:tracePt t="42670" x="2863850" y="4605338"/>
          <p14:tracePt t="42671" x="2879725" y="4605338"/>
          <p14:tracePt t="42676" x="2879725" y="4622800"/>
          <p14:tracePt t="42680" x="2879725" y="4648200"/>
          <p14:tracePt t="42685" x="2879725" y="4665663"/>
          <p14:tracePt t="42690" x="2879725" y="4691063"/>
          <p14:tracePt t="42696" x="2879725" y="4708525"/>
          <p14:tracePt t="42698" x="2905125" y="4708525"/>
          <p14:tracePt t="42701" x="2905125" y="4733925"/>
          <p14:tracePt t="42709" x="2905125" y="4749800"/>
          <p14:tracePt t="42714" x="2905125" y="4775200"/>
          <p14:tracePt t="42726" x="2905125" y="4792663"/>
          <p14:tracePt t="42726" x="2922588" y="4792663"/>
          <p14:tracePt t="42730" x="2922588" y="4818063"/>
          <p14:tracePt t="42734" x="2947988" y="4818063"/>
          <p14:tracePt t="42737" x="2947988" y="4835525"/>
          <p14:tracePt t="42743" x="2965450" y="4835525"/>
          <p14:tracePt t="42745" x="2965450" y="4860925"/>
          <p14:tracePt t="42750" x="2990850" y="4860925"/>
          <p14:tracePt t="42751" x="2990850" y="4878388"/>
          <p14:tracePt t="42757" x="3008313" y="4878388"/>
          <p14:tracePt t="42759" x="3008313" y="4903788"/>
          <p14:tracePt t="42763" x="3033713" y="4903788"/>
          <p14:tracePt t="42766" x="3033713" y="4919663"/>
          <p14:tracePt t="42770" x="3049588" y="4919663"/>
          <p14:tracePt t="42776" x="3049588" y="4946650"/>
          <p14:tracePt t="42777" x="3074988" y="4946650"/>
          <p14:tracePt t="42780" x="3074988" y="4962525"/>
          <p14:tracePt t="42783" x="3092450" y="4962525"/>
          <p14:tracePt t="42785" x="3092450" y="4987925"/>
          <p14:tracePt t="42789" x="3117850" y="4987925"/>
          <p14:tracePt t="42793" x="3117850" y="5005388"/>
          <p14:tracePt t="42794" x="3135313" y="5005388"/>
          <p14:tracePt t="42796" x="3135313" y="5030788"/>
          <p14:tracePt t="42798" x="3160713" y="5030788"/>
          <p14:tracePt t="42799" x="3160713" y="5048250"/>
          <p14:tracePt t="42802" x="3178175" y="5073650"/>
          <p14:tracePt t="42806" x="3203575" y="5091113"/>
          <p14:tracePt t="42810" x="3219450" y="5116513"/>
          <p14:tracePt t="42811" x="3219450" y="5132388"/>
          <p14:tracePt t="42812" x="3244850" y="5132388"/>
          <p14:tracePt t="42814" x="3244850" y="5157788"/>
          <p14:tracePt t="42816" x="3262313" y="5157788"/>
          <p14:tracePt t="42817" x="3262313" y="5175250"/>
          <p14:tracePt t="42819" x="3287713" y="5175250"/>
          <p14:tracePt t="42820" x="3287713" y="5200650"/>
          <p14:tracePt t="42823" x="3305175" y="5200650"/>
          <p14:tracePt t="42826" x="3305175" y="5218113"/>
          <p14:tracePt t="42827" x="3330575" y="5243513"/>
          <p14:tracePt t="42829" x="3348038" y="5243513"/>
          <p14:tracePt t="42830" x="3348038" y="5260975"/>
          <p14:tracePt t="42832" x="3373438" y="5260975"/>
          <p14:tracePt t="42833" x="3373438" y="5286375"/>
          <p14:tracePt t="42835" x="3389313" y="5286375"/>
          <p14:tracePt t="42836" x="3389313" y="5302250"/>
          <p14:tracePt t="42837" x="3414713" y="5302250"/>
          <p14:tracePt t="42847" x="3432175" y="5327650"/>
          <p14:tracePt t="42850" x="3457575" y="5327650"/>
          <p14:tracePt t="42851" x="3457575" y="5345113"/>
          <p14:tracePt t="42853" x="3475038" y="5345113"/>
          <p14:tracePt t="42856" x="3500438" y="5370513"/>
          <p14:tracePt t="42860" x="3517900" y="5387975"/>
          <p14:tracePt t="42863" x="3543300" y="5387975"/>
          <p14:tracePt t="42864" x="3543300" y="5413375"/>
          <p14:tracePt t="42866" x="3559175" y="5413375"/>
          <p14:tracePt t="42870" x="3586163" y="5430838"/>
          <p14:tracePt t="42876" x="3602038" y="5456238"/>
          <p14:tracePt t="42880" x="3627438" y="5456238"/>
          <p14:tracePt t="42885" x="3627438" y="5472113"/>
          <p14:tracePt t="42893" x="3644900" y="5472113"/>
          <p14:tracePt t="42900" x="3644900" y="5497513"/>
          <p14:tracePt t="42910" x="3670300" y="5497513"/>
          <p14:tracePt t="42954" x="3687763" y="5497513"/>
          <p14:tracePt t="42970" x="3713163" y="5497513"/>
          <p14:tracePt t="42975" x="3713163" y="5514975"/>
          <p14:tracePt t="42980" x="3729038" y="5514975"/>
          <p14:tracePt t="42993" x="3756025" y="5514975"/>
          <p14:tracePt t="42999" x="3756025" y="5540375"/>
          <p14:tracePt t="43003" x="3771900" y="5540375"/>
          <p14:tracePt t="43009" x="3771900" y="5557838"/>
          <p14:tracePt t="43011" x="3797300" y="5557838"/>
          <p14:tracePt t="43014" x="3797300" y="5583238"/>
          <p14:tracePt t="43016" x="3814763" y="5583238"/>
          <p14:tracePt t="43020" x="3814763" y="5600700"/>
          <p14:tracePt t="43021" x="3840163" y="5600700"/>
          <p14:tracePt t="43026" x="3857625" y="5626100"/>
          <p14:tracePt t="43028" x="3883025" y="5626100"/>
          <p14:tracePt t="43032" x="3900488" y="5641975"/>
          <p14:tracePt t="43036" x="3925888" y="5641975"/>
          <p14:tracePt t="43039" x="3925888" y="5668963"/>
          <p14:tracePt t="43043" x="3941763" y="5668963"/>
          <p14:tracePt t="43044" x="3967163" y="5684838"/>
          <p14:tracePt t="43048" x="3984625" y="5684838"/>
          <p14:tracePt t="43051" x="3984625" y="5710238"/>
          <p14:tracePt t="43052" x="4010025" y="5710238"/>
          <p14:tracePt t="43057" x="4027488" y="5727700"/>
          <p14:tracePt t="43061" x="4052888" y="5727700"/>
          <p14:tracePt t="43064" x="4052888" y="5753100"/>
          <p14:tracePt t="43065" x="4070350" y="5753100"/>
          <p14:tracePt t="43070" x="4095750" y="5753100"/>
          <p14:tracePt t="43075" x="4095750" y="5770563"/>
          <p14:tracePt t="43076" x="4111625" y="5770563"/>
          <p14:tracePt t="43083" x="4137025" y="5770563"/>
          <p14:tracePt t="43087" x="4137025" y="5795963"/>
          <p14:tracePt t="43177" x="4154488" y="5795963"/>
          <p14:tracePt t="43219" x="4179888" y="5795963"/>
          <p14:tracePt t="43572" x="4162425" y="5795963"/>
          <p14:tracePt t="43589" x="4137025" y="5795963"/>
          <p14:tracePt t="43603" x="4121150" y="5778500"/>
          <p14:tracePt t="43623" x="4095750" y="5778500"/>
          <p14:tracePt t="43670" x="4078288" y="5778500"/>
          <p14:tracePt t="43725" x="4052888" y="5778500"/>
          <p14:tracePt t="43739" x="4035425" y="5778500"/>
          <p14:tracePt t="43745" x="4010025" y="5778500"/>
          <p14:tracePt t="43753" x="3992563" y="5778500"/>
          <p14:tracePt t="43759" x="3992563" y="5795963"/>
          <p14:tracePt t="43761" x="3967163" y="5795963"/>
          <p14:tracePt t="43768" x="3951288" y="5795963"/>
          <p14:tracePt t="43776" x="3925888" y="5795963"/>
          <p14:tracePt t="43783" x="3908425" y="5795963"/>
          <p14:tracePt t="43811" x="3883025" y="5795963"/>
          <p14:tracePt t="43819" x="3865563" y="5795963"/>
          <p14:tracePt t="43828" x="3840163" y="5795963"/>
          <p14:tracePt t="43839" x="3822700" y="5795963"/>
          <p14:tracePt t="43877" x="3797300" y="5795963"/>
          <p14:tracePt t="43893" x="3781425" y="5795963"/>
          <p14:tracePt t="43906" x="3756025" y="5813425"/>
          <p14:tracePt t="43919" x="3738563" y="5813425"/>
          <p14:tracePt t="43931" x="3713163" y="5813425"/>
          <p14:tracePt t="43943" x="3695700" y="5813425"/>
          <p14:tracePt t="43951" x="3670300" y="5813425"/>
          <p14:tracePt t="43960" x="3652838" y="5813425"/>
          <p14:tracePt t="43970" x="3627438" y="5813425"/>
          <p14:tracePt t="43985" x="3611563" y="5813425"/>
          <p14:tracePt t="44001" x="3586163" y="5838825"/>
          <p14:tracePt t="44022" x="3568700" y="5838825"/>
          <p14:tracePt t="44095" x="3543300" y="5838825"/>
          <p14:tracePt t="44110" x="3525838" y="5838825"/>
          <p14:tracePt t="44113" x="3525838" y="5854700"/>
          <p14:tracePt t="44122" x="3500438" y="5854700"/>
          <p14:tracePt t="44151" x="3482975" y="5854700"/>
          <p14:tracePt t="44507" x="3457575" y="5854700"/>
          <p14:tracePt t="44530" x="3457575" y="5880100"/>
          <p14:tracePt t="44538" x="3441700" y="5880100"/>
          <p14:tracePt t="44559" x="3414713" y="5880100"/>
          <p14:tracePt t="44623" x="3398838" y="5880100"/>
          <p14:tracePt t="44628" x="3398838" y="5897563"/>
          <p14:tracePt t="44632" x="3373438" y="5897563"/>
          <p14:tracePt t="44640" x="3355975" y="5897563"/>
          <p14:tracePt t="44650" x="3330575" y="5897563"/>
          <p14:tracePt t="44654" x="3330575" y="5922963"/>
          <p14:tracePt t="44661" x="3313113" y="5922963"/>
          <p14:tracePt t="44674" x="3287713" y="5922963"/>
          <p14:tracePt t="44684" x="3270250" y="5922963"/>
          <p14:tracePt t="44696" x="3244850" y="5922963"/>
          <p14:tracePt t="44712" x="3228975" y="5922963"/>
          <p14:tracePt t="44724" x="3203575" y="5922963"/>
          <p14:tracePt t="44849" x="3186113" y="5922963"/>
          <p14:tracePt t="46063" x="3186113" y="5940425"/>
          <p14:tracePt t="46105" x="3186113" y="5965825"/>
          <p14:tracePt t="46117" x="3203575" y="5965825"/>
          <p14:tracePt t="46120" x="3203575" y="5983288"/>
          <p14:tracePt t="46133" x="3203575" y="6008688"/>
          <p14:tracePt t="46135" x="3219450" y="6008688"/>
          <p14:tracePt t="46145" x="3219450" y="6024563"/>
          <p14:tracePt t="46149" x="3244850" y="6024563"/>
          <p14:tracePt t="46157" x="3244850" y="6049963"/>
          <p14:tracePt t="46162" x="3262313" y="6049963"/>
          <p14:tracePt t="46167" x="3262313" y="6067425"/>
          <p14:tracePt t="46171" x="3287713" y="6067425"/>
          <p14:tracePt t="46183" x="3287713" y="6092825"/>
          <p14:tracePt t="46289" x="3305175" y="6092825"/>
          <p14:tracePt t="46301" x="3330575" y="6092825"/>
          <p14:tracePt t="46306" x="3348038" y="6092825"/>
          <p14:tracePt t="46309" x="3348038" y="6076950"/>
          <p14:tracePt t="46311" x="3373438" y="6076950"/>
          <p14:tracePt t="46315" x="3389313" y="6076950"/>
          <p14:tracePt t="46319" x="3414713" y="6076950"/>
          <p14:tracePt t="46326" x="3432175" y="6049963"/>
          <p14:tracePt t="46327" x="3457575" y="6049963"/>
          <p14:tracePt t="46331" x="3475038" y="6049963"/>
          <p14:tracePt t="46335" x="3500438" y="6049963"/>
          <p14:tracePt t="46340" x="3517900" y="6049963"/>
          <p14:tracePt t="46343" x="3543300" y="6049963"/>
          <p14:tracePt t="46346" x="3559175" y="6049963"/>
          <p14:tracePt t="46349" x="3586163" y="6049963"/>
          <p14:tracePt t="46353" x="3602038" y="6049963"/>
          <p14:tracePt t="46356" x="3627438" y="6034088"/>
          <p14:tracePt t="46359" x="3644900" y="6034088"/>
          <p14:tracePt t="46361" x="3670300" y="6034088"/>
          <p14:tracePt t="46364" x="3687763" y="6034088"/>
          <p14:tracePt t="46368" x="3713163" y="6034088"/>
          <p14:tracePt t="46371" x="3729038" y="6034088"/>
          <p14:tracePt t="46376" x="3756025" y="6034088"/>
          <p14:tracePt t="46379" x="3771900" y="6034088"/>
          <p14:tracePt t="46386" x="3797300" y="6034088"/>
          <p14:tracePt t="46452" x="3797300" y="6008688"/>
          <p14:tracePt t="46456" x="3814763" y="6008688"/>
          <p14:tracePt t="46505" x="3840163" y="6008688"/>
          <p14:tracePt t="46510" x="3840163" y="5991225"/>
          <p14:tracePt t="46529" x="3857625" y="5991225"/>
          <p14:tracePt t="46536" x="3857625" y="5965825"/>
          <p14:tracePt t="46560" x="3857625" y="5948363"/>
          <p14:tracePt t="46567" x="3883025" y="5948363"/>
          <p14:tracePt t="46582" x="3883025" y="5922963"/>
          <p14:tracePt t="46618" x="3883025" y="5905500"/>
          <p14:tracePt t="46626" x="3900488" y="5905500"/>
          <p14:tracePt t="46674" x="3925888" y="5905500"/>
          <p14:tracePt t="46684" x="3925888" y="5880100"/>
          <p14:tracePt t="46689" x="3941763" y="5880100"/>
          <p14:tracePt t="46700" x="3967163" y="5880100"/>
          <p14:tracePt t="46709" x="3967163" y="5864225"/>
          <p14:tracePt t="46711" x="3984625" y="5864225"/>
          <p14:tracePt t="47147" x="3984625" y="5838825"/>
          <p14:tracePt t="47410" x="4010025" y="5838825"/>
          <p14:tracePt t="47417" x="4027488" y="5838825"/>
          <p14:tracePt t="47421" x="4052888" y="5838825"/>
          <p14:tracePt t="47426" x="4070350" y="5838825"/>
          <p14:tracePt t="47431" x="4095750" y="5838825"/>
          <p14:tracePt t="47437" x="4111625" y="5838825"/>
          <p14:tracePt t="47438" x="4111625" y="5821363"/>
          <p14:tracePt t="47445" x="4137025" y="5821363"/>
          <p14:tracePt t="48169" x="4121150" y="5821363"/>
          <p14:tracePt t="48468" x="4137025" y="5821363"/>
          <p14:tracePt t="48502" x="4154488" y="5821363"/>
          <p14:tracePt t="51604" x="4137025" y="5821363"/>
          <p14:tracePt t="51610" x="4121150" y="5821363"/>
          <p14:tracePt t="51617" x="4095750" y="5821363"/>
          <p14:tracePt t="51623" x="4095750" y="5795963"/>
          <p14:tracePt t="51626" x="4078288" y="5795963"/>
          <p14:tracePt t="51636" x="4052888" y="5795963"/>
          <p14:tracePt t="51646" x="4035425" y="5795963"/>
          <p14:tracePt t="51667" x="4010025" y="5795963"/>
          <p14:tracePt t="51692" x="3992563" y="5795963"/>
          <p14:tracePt t="51706" x="3967163" y="5795963"/>
          <p14:tracePt t="51719" x="3951288" y="5795963"/>
          <p14:tracePt t="51728" x="3925888" y="5795963"/>
          <p14:tracePt t="51735" x="3908425" y="5795963"/>
          <p14:tracePt t="51743" x="3883025" y="5795963"/>
          <p14:tracePt t="51749" x="3865563" y="5795963"/>
          <p14:tracePt t="51756" x="3840163" y="5795963"/>
          <p14:tracePt t="51761" x="3822700" y="5795963"/>
          <p14:tracePt t="51769" x="3797300" y="5795963"/>
          <p14:tracePt t="51776" x="3781425" y="5795963"/>
          <p14:tracePt t="51785" x="3756025" y="5795963"/>
          <p14:tracePt t="51793" x="3738563" y="5795963"/>
          <p14:tracePt t="51800" x="3713163" y="5778500"/>
          <p14:tracePt t="51811" x="3695700" y="5778500"/>
          <p14:tracePt t="51816" x="3670300" y="5778500"/>
          <p14:tracePt t="51820" x="3652838" y="5778500"/>
          <p14:tracePt t="51826" x="3627438" y="5778500"/>
          <p14:tracePt t="51827" x="3611563" y="5778500"/>
          <p14:tracePt t="51830" x="3586163" y="5778500"/>
          <p14:tracePt t="51834" x="3568700" y="5778500"/>
          <p14:tracePt t="51837" x="3543300" y="5778500"/>
          <p14:tracePt t="51843" x="3525838" y="5778500"/>
          <p14:tracePt t="51846" x="3500438" y="5778500"/>
          <p14:tracePt t="51850" x="3482975" y="5778500"/>
          <p14:tracePt t="51856" x="3457575" y="5778500"/>
          <p14:tracePt t="51861" x="3441700" y="5778500"/>
          <p14:tracePt t="51867" x="3414713" y="5778500"/>
          <p14:tracePt t="51876" x="3398838" y="5753100"/>
          <p14:tracePt t="51884" x="3373438" y="5753100"/>
          <p14:tracePt t="51894" x="3355975" y="5753100"/>
          <p14:tracePt t="51903" x="3330575" y="5753100"/>
          <p14:tracePt t="51911" x="3313113" y="5753100"/>
          <p14:tracePt t="51920" x="3287713" y="5753100"/>
          <p14:tracePt t="51939" x="3270250" y="5753100"/>
          <p14:tracePt t="51945" x="3270250" y="5735638"/>
          <p14:tracePt t="51957" x="3244850" y="5735638"/>
          <p14:tracePt t="51966" x="3228975" y="5735638"/>
          <p14:tracePt t="51975" x="3203575" y="5735638"/>
          <p14:tracePt t="51981" x="3186113" y="5735638"/>
          <p14:tracePt t="51990" x="3160713" y="5735638"/>
          <p14:tracePt t="52001" x="3143250" y="5735638"/>
          <p14:tracePt t="52136" x="3117850" y="5735638"/>
          <p14:tracePt t="52148" x="3100388" y="5735638"/>
          <p14:tracePt t="52159" x="3074988" y="5735638"/>
          <p14:tracePt t="52173" x="3059113" y="5735638"/>
          <p14:tracePt t="52192" x="3033713" y="5735638"/>
          <p14:tracePt t="52194" x="3033713" y="5753100"/>
          <p14:tracePt t="52203" x="3016250" y="5753100"/>
          <p14:tracePt t="52213" x="2990850" y="5753100"/>
          <p14:tracePt t="52217" x="2990850" y="5770563"/>
          <p14:tracePt t="52220" x="2973388" y="5770563"/>
          <p14:tracePt t="52227" x="2973388" y="5795963"/>
          <p14:tracePt t="52228" x="2947988" y="5795963"/>
          <p14:tracePt t="52236" x="2930525" y="5795963"/>
          <p14:tracePt t="52239" x="2930525" y="5813425"/>
          <p14:tracePt t="52245" x="2905125" y="5813425"/>
          <p14:tracePt t="52252" x="2905125" y="5838825"/>
          <p14:tracePt t="52282" x="2889250" y="5838825"/>
          <p14:tracePt t="52292" x="2889250" y="5854700"/>
          <p14:tracePt t="52303" x="2889250" y="5880100"/>
          <p14:tracePt t="52313" x="2863850" y="5880100"/>
          <p14:tracePt t="52320" x="2863850" y="5897563"/>
          <p14:tracePt t="54494" x="2879725" y="5897563"/>
          <p14:tracePt t="54504" x="2905125" y="5897563"/>
          <p14:tracePt t="54513" x="2922588" y="5897563"/>
          <p14:tracePt t="54520" x="2947988" y="5897563"/>
          <p14:tracePt t="54528" x="2965450" y="5897563"/>
          <p14:tracePt t="54535" x="2990850" y="5897563"/>
          <p14:tracePt t="54537" x="2990850" y="5922963"/>
          <p14:tracePt t="54542" x="3008313" y="5922963"/>
          <p14:tracePt t="54548" x="3033713" y="5922963"/>
          <p14:tracePt t="54553" x="3033713" y="5940425"/>
          <p14:tracePt t="54556" x="3049588" y="5940425"/>
          <p14:tracePt t="54560" x="3074988" y="5940425"/>
          <p14:tracePt t="54563" x="3074988" y="5965825"/>
          <p14:tracePt t="54565" x="3092450" y="5965825"/>
          <p14:tracePt t="54570" x="3117850" y="5965825"/>
          <p14:tracePt t="54576" x="3135313" y="5983288"/>
          <p14:tracePt t="54580" x="3160713" y="5983288"/>
          <p14:tracePt t="54582" x="3160713" y="6008688"/>
          <p14:tracePt t="54584" x="3178175" y="6008688"/>
          <p14:tracePt t="54589" x="3203575" y="6024563"/>
          <p14:tracePt t="54593" x="3219450" y="6024563"/>
          <p14:tracePt t="54595" x="3244850" y="6024563"/>
          <p14:tracePt t="54598" x="3262313" y="6049963"/>
          <p14:tracePt t="54601" x="3287713" y="6049963"/>
          <p14:tracePt t="54604" x="3305175" y="6049963"/>
          <p14:tracePt t="54606" x="3305175" y="6067425"/>
          <p14:tracePt t="54610" x="3348038" y="6067425"/>
          <p14:tracePt t="54612" x="3373438" y="6067425"/>
          <p14:tracePt t="54613" x="3373438" y="6092825"/>
          <p14:tracePt t="54615" x="3389313" y="6092825"/>
          <p14:tracePt t="54618" x="3414713" y="6092825"/>
          <p14:tracePt t="54620" x="3432175" y="6110288"/>
          <p14:tracePt t="54623" x="3457575" y="6110288"/>
          <p14:tracePt t="54627" x="3500438" y="6135688"/>
          <p14:tracePt t="54628" x="3517900" y="6135688"/>
          <p14:tracePt t="54630" x="3543300" y="6135688"/>
          <p14:tracePt t="54632" x="3559175" y="6135688"/>
          <p14:tracePt t="54633" x="3559175" y="6153150"/>
          <p14:tracePt t="54635" x="3586163" y="6153150"/>
          <p14:tracePt t="54637" x="3602038" y="6153150"/>
          <p14:tracePt t="54639" x="3627438" y="6153150"/>
          <p14:tracePt t="54643" x="3670300" y="6178550"/>
          <p14:tracePt t="54644" x="3687763" y="6178550"/>
          <p14:tracePt t="54646" x="3713163" y="6178550"/>
          <p14:tracePt t="54648" x="3729038" y="6178550"/>
          <p14:tracePt t="54650" x="3756025" y="6194425"/>
          <p14:tracePt t="54652" x="3771900" y="6194425"/>
          <p14:tracePt t="54654" x="3797300" y="6194425"/>
          <p14:tracePt t="54656" x="3814763" y="6194425"/>
          <p14:tracePt t="54659" x="3840163" y="6194425"/>
          <p14:tracePt t="54660" x="3857625" y="6194425"/>
          <p14:tracePt t="54662" x="3883025" y="6221413"/>
          <p14:tracePt t="54663" x="3900488" y="6221413"/>
          <p14:tracePt t="54665" x="3925888" y="6221413"/>
          <p14:tracePt t="54666" x="3941763" y="6221413"/>
          <p14:tracePt t="54668" x="3967163" y="6221413"/>
          <p14:tracePt t="54670" x="3984625" y="6221413"/>
          <p14:tracePt t="54671" x="4010025" y="6221413"/>
          <p14:tracePt t="54677" x="4070350" y="6221413"/>
          <p14:tracePt t="54678" x="4095750" y="6221413"/>
          <p14:tracePt t="54680" x="4111625" y="6221413"/>
          <p14:tracePt t="54682" x="4137025" y="6221413"/>
          <p14:tracePt t="54683" x="4154488" y="6221413"/>
          <p14:tracePt t="54684" x="4154488" y="6237288"/>
          <p14:tracePt t="54685" x="4179888" y="6237288"/>
          <p14:tracePt t="54686" x="4197350" y="6237288"/>
          <p14:tracePt t="54687" x="4222750" y="6237288"/>
          <p14:tracePt t="54689" x="4240213" y="6237288"/>
          <p14:tracePt t="54691" x="4265613" y="6237288"/>
          <p14:tracePt t="54693" x="4281488" y="6237288"/>
          <p14:tracePt t="54694" x="4306888" y="6237288"/>
          <p14:tracePt t="54695" x="4324350" y="6237288"/>
          <p14:tracePt t="54697" x="4349750" y="6237288"/>
          <p14:tracePt t="54698" x="4367213" y="6237288"/>
          <p14:tracePt t="54699" x="4392613" y="6237288"/>
          <p14:tracePt t="54701" x="4410075" y="6237288"/>
          <p14:tracePt t="54702" x="4435475" y="6237288"/>
          <p14:tracePt t="54704" x="4451350" y="6237288"/>
          <p14:tracePt t="54707" x="4476750" y="6237288"/>
          <p14:tracePt t="54710" x="4519613" y="6237288"/>
          <p14:tracePt t="54711" x="4537075" y="6237288"/>
          <p14:tracePt t="54713" x="4562475" y="6237288"/>
          <p14:tracePt t="54715" x="4579938" y="6237288"/>
          <p14:tracePt t="54717" x="4605338" y="6237288"/>
          <p14:tracePt t="54720" x="4621213" y="6237288"/>
          <p14:tracePt t="54723" x="4646613" y="6237288"/>
          <p14:tracePt t="54727" x="4664075" y="6237288"/>
          <p14:tracePt t="54732" x="4689475" y="6237288"/>
          <p14:tracePt t="54822" x="4673600" y="6237288"/>
          <p14:tracePt t="54829" x="4646613" y="6237288"/>
          <p14:tracePt t="54830" x="4646613" y="6221413"/>
          <p14:tracePt t="54836" x="4630738" y="6221413"/>
          <p14:tracePt t="54846" x="4605338" y="6221413"/>
          <p14:tracePt t="54860" x="4587875" y="6221413"/>
          <p14:tracePt t="54865" x="4587875" y="6203950"/>
          <p14:tracePt t="54875" x="4562475" y="6203950"/>
          <p14:tracePt t="54895" x="4545013" y="6178550"/>
          <p14:tracePt t="54915" x="4519613" y="6161088"/>
          <p14:tracePt t="54969" x="4519613" y="6135688"/>
          <p14:tracePt t="55017" x="4519613" y="6118225"/>
          <p14:tracePt t="55025" x="4503738" y="6118225"/>
          <p14:tracePt t="55042" x="4503738" y="6092825"/>
          <p14:tracePt t="55048" x="4476750" y="6092825"/>
          <p14:tracePt t="55058" x="4476750" y="6076950"/>
          <p14:tracePt t="55060" x="4460875" y="6076950"/>
          <p14:tracePt t="55065" x="4460875" y="6049963"/>
          <p14:tracePt t="55067" x="4435475" y="6049963"/>
          <p14:tracePt t="55080" x="4392613" y="6034088"/>
          <p14:tracePt t="55082" x="4375150" y="6008688"/>
          <p14:tracePt t="55088" x="4349750" y="6008688"/>
          <p14:tracePt t="55094" x="4349750" y="5991225"/>
          <p14:tracePt t="55095" x="4332288" y="5991225"/>
          <p14:tracePt t="55103" x="4306888" y="5991225"/>
          <p14:tracePt t="55116" x="4306888" y="5965825"/>
          <p14:tracePt t="55118" x="4291013" y="5965825"/>
          <p14:tracePt t="55201" x="4291013" y="5948363"/>
          <p14:tracePt t="55237" x="4265613" y="5948363"/>
          <p14:tracePt t="55364" x="4265613" y="5922963"/>
          <p14:tracePt t="55381" x="4248150" y="5922963"/>
          <p14:tracePt t="55531" x="4265613" y="5922963"/>
          <p14:tracePt t="55544" x="4281488" y="5922963"/>
          <p14:tracePt t="55572" x="4306888" y="5922963"/>
          <p14:tracePt t="55611" x="4324350" y="5922963"/>
          <p14:tracePt t="55630" x="4349750" y="5922963"/>
          <p14:tracePt t="55646" x="4367213" y="5922963"/>
          <p14:tracePt t="56085" x="4367213" y="5905500"/>
          <p14:tracePt t="56153" x="4367213" y="5880100"/>
          <p14:tracePt t="56180" x="4367213" y="5864225"/>
          <p14:tracePt t="56562" x="4349750" y="5864225"/>
          <p14:tracePt t="59270" x="4349750" y="5880100"/>
          <p14:tracePt t="59293" x="4332288" y="5880100"/>
          <p14:tracePt t="59310" x="4332288" y="5897563"/>
          <p14:tracePt t="59322" x="4306888" y="5897563"/>
          <p14:tracePt t="59333" x="4306888" y="5922963"/>
          <p14:tracePt t="59337" x="4291013" y="5922963"/>
          <p14:tracePt t="59352" x="4291013" y="5940425"/>
          <p14:tracePt t="59356" x="4265613" y="5940425"/>
          <p14:tracePt t="59401" x="4265613" y="5965825"/>
          <p14:tracePt t="59428" x="4265613" y="5983288"/>
          <p14:tracePt t="59449" x="4265613" y="6008688"/>
          <p14:tracePt t="59472" x="4265613" y="6024563"/>
          <p14:tracePt t="59493" x="4281488" y="6024563"/>
          <p14:tracePt t="59494" x="4281488" y="6049963"/>
          <p14:tracePt t="59519" x="4306888" y="6049963"/>
          <p14:tracePt t="59526" x="4306888" y="6067425"/>
          <p14:tracePt t="59534" x="4324350" y="6067425"/>
          <p14:tracePt t="59542" x="4324350" y="6092825"/>
          <p14:tracePt t="59548" x="4349750" y="6092825"/>
          <p14:tracePt t="59556" x="4349750" y="6110288"/>
          <p14:tracePt t="59565" x="4367213" y="6110288"/>
          <p14:tracePt t="59577" x="4367213" y="6135688"/>
          <p14:tracePt t="59583" x="4392613" y="6135688"/>
          <p14:tracePt t="59610" x="4410075" y="6135688"/>
          <p14:tracePt t="59726" x="4435475" y="6135688"/>
          <p14:tracePt t="59812" x="4435475" y="6118225"/>
          <p14:tracePt t="59839" x="4418013" y="6118225"/>
          <p14:tracePt t="59841" x="4418013" y="6092825"/>
          <p14:tracePt t="59860" x="4392613" y="6092825"/>
          <p14:tracePt t="59876" x="4392613" y="6076950"/>
          <p14:tracePt t="59893" x="4375150" y="6076950"/>
          <p14:tracePt t="59917" x="4375150" y="6049963"/>
          <p14:tracePt t="59921" x="4349750" y="6049963"/>
          <p14:tracePt t="60036" x="4349750" y="6067425"/>
          <p14:tracePt t="60046" x="4349750" y="6092825"/>
          <p14:tracePt t="60048" x="4332288" y="6092825"/>
          <p14:tracePt t="60056" x="4332288" y="6110288"/>
          <p14:tracePt t="60066" x="4332288" y="6135688"/>
          <p14:tracePt t="60077" x="4332288" y="6153150"/>
          <p14:tracePt t="60092" x="4332288" y="6178550"/>
          <p14:tracePt t="60215" x="4349750" y="6178550"/>
          <p14:tracePt t="60228" x="4367213" y="6178550"/>
          <p14:tracePt t="60237" x="4392613" y="6178550"/>
          <p14:tracePt t="60270" x="4410075" y="6178550"/>
          <p14:tracePt t="60282" x="4410075" y="6161088"/>
          <p14:tracePt t="60296" x="4410075" y="6135688"/>
          <p14:tracePt t="60309" x="4410075" y="6118225"/>
          <p14:tracePt t="60323" x="4410075" y="6092825"/>
          <p14:tracePt t="60343" x="4392613" y="6092825"/>
          <p14:tracePt t="61249" x="4392613" y="6110288"/>
          <p14:tracePt t="61283" x="4392613" y="6135688"/>
          <p14:tracePt t="61287" x="4410075" y="6135688"/>
          <p14:tracePt t="61295" x="4410075" y="6153150"/>
          <p14:tracePt t="61298" x="4435475" y="6153150"/>
          <p14:tracePt t="61300" x="4435475" y="6178550"/>
          <p14:tracePt t="61304" x="4435475" y="6194425"/>
          <p14:tracePt t="61306" x="4451350" y="6194425"/>
          <p14:tracePt t="61309" x="4451350" y="6221413"/>
          <p14:tracePt t="61310" x="4451350" y="6237288"/>
          <p14:tracePt t="61313" x="4476750" y="6262688"/>
          <p14:tracePt t="61315" x="4476750" y="6280150"/>
          <p14:tracePt t="61317" x="4476750" y="6305550"/>
          <p14:tracePt t="61320" x="4494213" y="6323013"/>
          <p14:tracePt t="61326" x="4519613" y="6365875"/>
          <p14:tracePt t="61335" x="4519613" y="6391275"/>
          <p14:tracePt t="61336" x="4537075" y="6391275"/>
          <p14:tracePt t="61337" x="4537075" y="6407150"/>
          <p14:tracePt t="61342" x="4562475" y="6432550"/>
          <p14:tracePt t="61343" x="4562475" y="6450013"/>
          <p14:tracePt t="61344" x="4579938" y="6450013"/>
          <p14:tracePt t="61347" x="4605338" y="6475413"/>
          <p14:tracePt t="61349" x="4621213" y="6492875"/>
          <p14:tracePt t="61352" x="4646613" y="6492875"/>
          <p14:tracePt t="61353" x="4646613" y="6518275"/>
          <p14:tracePt t="61357" x="4664075" y="6518275"/>
          <p14:tracePt t="61359" x="4664075" y="6535738"/>
          <p14:tracePt t="61359" x="4689475" y="6535738"/>
          <p14:tracePt t="61362" x="4689475" y="6561138"/>
          <p14:tracePt t="61363" x="4706938" y="6561138"/>
          <p14:tracePt t="61367" x="4732338" y="6561138"/>
          <p14:tracePt t="61370" x="4732338" y="6577013"/>
          <p14:tracePt t="61373" x="4749800" y="6577013"/>
          <p14:tracePt t="61376" x="4775200" y="6577013"/>
          <p14:tracePt t="61381" x="4791075" y="6577013"/>
          <p14:tracePt t="61382" x="4791075" y="6602413"/>
          <p14:tracePt t="61387" x="4818063" y="6602413"/>
          <p14:tracePt t="61396" x="4833938" y="6602413"/>
          <p14:tracePt t="61406" x="4859338" y="6602413"/>
          <p14:tracePt t="61426" x="4876800" y="6602413"/>
          <p14:tracePt t="61439" x="4902200" y="6602413"/>
          <p14:tracePt t="61446" x="4919663" y="6602413"/>
          <p14:tracePt t="61450" x="4919663" y="6586538"/>
          <p14:tracePt t="61451" x="4945063" y="6586538"/>
          <p14:tracePt t="61457" x="4962525" y="6586538"/>
          <p14:tracePt t="61460" x="4987925" y="6586538"/>
          <p14:tracePt t="61464" x="5003800" y="6586538"/>
          <p14:tracePt t="61468" x="5029200" y="6586538"/>
          <p14:tracePt t="61473" x="5046663" y="6586538"/>
          <p14:tracePt t="61476" x="5072063" y="6561138"/>
          <p14:tracePt t="61479" x="5089525" y="6561138"/>
          <p14:tracePt t="61482" x="5114925" y="6561138"/>
          <p14:tracePt t="61485" x="5114925" y="6543675"/>
          <p14:tracePt t="61486" x="5132388" y="6543675"/>
          <p14:tracePt t="61492" x="5157788" y="6543675"/>
          <p14:tracePt t="61493" x="5173663" y="6543675"/>
          <p14:tracePt t="61498" x="5199063" y="6518275"/>
          <p14:tracePt t="61502" x="5216525" y="6518275"/>
          <p14:tracePt t="61509" x="5241925" y="6518275"/>
          <p14:tracePt t="61512" x="5259388" y="6518275"/>
          <p14:tracePt t="61518" x="5284788" y="6518275"/>
          <p14:tracePt t="61526" x="5302250" y="6518275"/>
          <p14:tracePt t="61530" x="5327650" y="6518275"/>
          <p14:tracePt t="61536" x="5343525" y="6518275"/>
          <p14:tracePt t="61542" x="5343525" y="6500813"/>
          <p14:tracePt t="61543" x="5368925" y="6500813"/>
          <p14:tracePt t="61556" x="5386388" y="6500813"/>
          <p14:tracePt t="61563" x="5411788" y="6500813"/>
          <p14:tracePt t="61567" x="5429250" y="6500813"/>
          <p14:tracePt t="61570" x="5454650" y="6500813"/>
          <p14:tracePt t="61573" x="5472113" y="6500813"/>
          <p14:tracePt t="61576" x="5497513" y="6500813"/>
          <p14:tracePt t="61577" x="5513388" y="6500813"/>
          <p14:tracePt t="61578" x="5538788" y="6500813"/>
          <p14:tracePt t="61580" x="5556250" y="6500813"/>
          <p14:tracePt t="61581" x="5581650" y="6500813"/>
          <p14:tracePt t="61583" x="5599113" y="6500813"/>
          <p14:tracePt t="61585" x="5624513" y="6500813"/>
          <p14:tracePt t="61586" x="5641975" y="6500813"/>
          <p14:tracePt t="61589" x="5667375" y="6500813"/>
          <p14:tracePt t="61592" x="5683250" y="6500813"/>
          <p14:tracePt t="61593" x="5726113" y="6500813"/>
          <p14:tracePt t="61595" x="5751513" y="6500813"/>
          <p14:tracePt t="61596" x="5768975" y="6500813"/>
          <p14:tracePt t="61598" x="5794375" y="6500813"/>
          <p14:tracePt t="61599" x="5811838" y="6500813"/>
          <p14:tracePt t="61601" x="5837238" y="6500813"/>
          <p14:tracePt t="61602" x="5853113" y="6500813"/>
          <p14:tracePt t="61604" x="5880100" y="6500813"/>
          <p14:tracePt t="61606" x="5895975" y="6500813"/>
          <p14:tracePt t="61609" x="5921375" y="6500813"/>
          <p14:tracePt t="61609" x="5938838" y="6500813"/>
          <p14:tracePt t="61611" x="5964238" y="6500813"/>
          <p14:tracePt t="61612" x="5981700" y="6500813"/>
          <p14:tracePt t="61613" x="5981700" y="6475413"/>
          <p14:tracePt t="61614" x="6007100" y="6475413"/>
          <p14:tracePt t="61615" x="6024563" y="6475413"/>
          <p14:tracePt t="61617" x="6049963" y="6475413"/>
          <p14:tracePt t="61619" x="6065838" y="6475413"/>
          <p14:tracePt t="61620" x="6091238" y="6475413"/>
          <p14:tracePt t="61621" x="6108700" y="6475413"/>
          <p14:tracePt t="61625" x="6134100" y="6475413"/>
          <p14:tracePt t="61626" x="6176963" y="6475413"/>
          <p14:tracePt t="61627" x="6194425" y="6475413"/>
          <p14:tracePt t="61628" x="6219825" y="6475413"/>
          <p14:tracePt t="61630" x="6235700" y="6457950"/>
          <p14:tracePt t="61631" x="6261100" y="6457950"/>
          <p14:tracePt t="61632" x="6278563" y="6457950"/>
          <p14:tracePt t="61634" x="6303963" y="6457950"/>
          <p14:tracePt t="61635" x="6321425" y="6457950"/>
          <p14:tracePt t="61637" x="6346825" y="6457950"/>
          <p14:tracePt t="61639" x="6364288" y="6457950"/>
          <p14:tracePt t="61643" x="6405563" y="6432550"/>
          <p14:tracePt t="61643" x="6430963" y="6432550"/>
          <p14:tracePt t="61644" x="6473825" y="6432550"/>
          <p14:tracePt t="61646" x="6491288" y="6432550"/>
          <p14:tracePt t="61647" x="6516688" y="6432550"/>
          <p14:tracePt t="61649" x="6534150" y="6416675"/>
          <p14:tracePt t="61650" x="6559550" y="6416675"/>
          <p14:tracePt t="61652" x="6575425" y="6416675"/>
          <p14:tracePt t="61653" x="6600825" y="6416675"/>
          <p14:tracePt t="61657" x="6643688" y="6391275"/>
          <p14:tracePt t="61659" x="6704013" y="6391275"/>
          <p14:tracePt t="61661" x="6729413" y="6373813"/>
          <p14:tracePt t="61662" x="6745288" y="6373813"/>
          <p14:tracePt t="61664" x="6770688" y="6373813"/>
          <p14:tracePt t="61665" x="6788150" y="6373813"/>
          <p14:tracePt t="61666" x="6788150" y="6348413"/>
          <p14:tracePt t="61667" x="6813550" y="6348413"/>
          <p14:tracePt t="61668" x="6831013" y="6348413"/>
          <p14:tracePt t="61670" x="6856413" y="6348413"/>
          <p14:tracePt t="61671" x="6873875" y="6330950"/>
          <p14:tracePt t="61675" x="6915150" y="6330950"/>
          <p14:tracePt t="61676" x="6958013" y="6305550"/>
          <p14:tracePt t="61678" x="7000875" y="6288088"/>
          <p14:tracePt t="61680" x="7026275" y="6288088"/>
          <p14:tracePt t="61681" x="7043738" y="6288088"/>
          <p14:tracePt t="61682" x="7069138" y="6262688"/>
          <p14:tracePt t="61684" x="7085013" y="6262688"/>
          <p14:tracePt t="61685" x="7112000" y="6262688"/>
          <p14:tracePt t="61686" x="7127875" y="6246813"/>
          <p14:tracePt t="61689" x="7196138" y="6221413"/>
          <p14:tracePt t="61693" x="7239000" y="6203950"/>
          <p14:tracePt t="61693" x="7256463" y="6203950"/>
          <p14:tracePt t="61695" x="7281863" y="6178550"/>
          <p14:tracePt t="61696" x="7297738" y="6178550"/>
          <p14:tracePt t="61697" x="7340600" y="6161088"/>
          <p14:tracePt t="61698" x="7366000" y="6161088"/>
          <p14:tracePt t="61700" x="7383463" y="6135688"/>
          <p14:tracePt t="61701" x="7408863" y="6135688"/>
          <p14:tracePt t="61702" x="7426325" y="6135688"/>
          <p14:tracePt t="61703" x="7451725" y="6118225"/>
          <p14:tracePt t="61704" x="7467600" y="6118225"/>
          <p14:tracePt t="61707" x="7510463" y="6092825"/>
          <p14:tracePt t="61709" x="7553325" y="6076950"/>
          <p14:tracePt t="61711" x="7596188" y="6049963"/>
          <p14:tracePt t="61712" x="7621588" y="6049963"/>
          <p14:tracePt t="61713" x="7637463" y="6034088"/>
          <p14:tracePt t="61715" x="7662863" y="6034088"/>
          <p14:tracePt t="61716" x="7662863" y="6008688"/>
          <p14:tracePt t="61717" x="7680325" y="6008688"/>
          <p14:tracePt t="61718" x="7705725" y="6008688"/>
          <p14:tracePt t="61719" x="7723188" y="5991225"/>
          <p14:tracePt t="61720" x="7748588" y="5991225"/>
          <p14:tracePt t="61721" x="7748588" y="5965825"/>
          <p14:tracePt t="61723" x="7766050" y="5965825"/>
          <p14:tracePt t="61726" x="7850188" y="5948363"/>
          <p14:tracePt t="61726" x="7850188" y="5922963"/>
          <p14:tracePt t="61727" x="7875588" y="5922963"/>
          <p14:tracePt t="61728" x="7893050" y="5922963"/>
          <p14:tracePt t="61729" x="7918450" y="5905500"/>
          <p14:tracePt t="61731" x="7935913" y="5905500"/>
          <p14:tracePt t="61732" x="7961313" y="5905500"/>
          <p14:tracePt t="61733" x="7977188" y="5880100"/>
          <p14:tracePt t="61734" x="8004175" y="5880100"/>
          <p14:tracePt t="61735" x="8020050" y="5864225"/>
          <p14:tracePt t="61736" x="8045450" y="5864225"/>
          <p14:tracePt t="61737" x="8062913" y="5864225"/>
          <p14:tracePt t="61740" x="8088313" y="5838825"/>
          <p14:tracePt t="61743" x="8174038" y="5821363"/>
          <p14:tracePt t="61745" x="8189913" y="5821363"/>
          <p14:tracePt t="61746" x="8215313" y="5821363"/>
          <p14:tracePt t="61747" x="8232775" y="5795963"/>
          <p14:tracePt t="61748" x="8258175" y="5795963"/>
          <p14:tracePt t="61749" x="8275638" y="5795963"/>
          <p14:tracePt t="61750" x="8301038" y="5778500"/>
          <p14:tracePt t="61752" x="8318500" y="5778500"/>
          <p14:tracePt t="61753" x="8343900" y="5778500"/>
          <p14:tracePt t="61754" x="8359775" y="5753100"/>
          <p14:tracePt t="61756" x="8385175" y="5753100"/>
          <p14:tracePt t="61759" x="8428038" y="5753100"/>
          <p14:tracePt t="61761" x="8470900" y="5735638"/>
          <p14:tracePt t="61763" x="8488363" y="5735638"/>
          <p14:tracePt t="61764" x="8513763" y="5735638"/>
          <p14:tracePt t="61766" x="8529638" y="5735638"/>
          <p14:tracePt t="61768" x="8555038" y="5710238"/>
          <p14:tracePt t="61770" x="8572500" y="5710238"/>
          <p14:tracePt t="61771" x="8597900" y="5710238"/>
          <p14:tracePt t="61776" x="8640763" y="5694363"/>
          <p14:tracePt t="61777" x="8658225" y="5694363"/>
          <p14:tracePt t="61779" x="8683625" y="5694363"/>
          <p14:tracePt t="61781" x="8699500" y="5694363"/>
          <p14:tracePt t="61784" x="8724900" y="5694363"/>
          <p14:tracePt t="61785" x="8724900" y="5668963"/>
          <p14:tracePt t="61786" x="8742363" y="5668963"/>
          <p14:tracePt t="61791" x="8767763" y="5668963"/>
          <p14:tracePt t="61792" x="8785225" y="5668963"/>
          <p14:tracePt t="61794" x="8810625" y="5668963"/>
          <p14:tracePt t="61797" x="8828088" y="5668963"/>
          <p14:tracePt t="61802" x="8853488" y="5668963"/>
          <p14:tracePt t="61809" x="8869363" y="5710238"/>
          <p14:tracePt t="61810" x="8869363" y="5727700"/>
          <p14:tracePt t="61812" x="8869363" y="5753100"/>
          <p14:tracePt t="61814" x="8869363" y="5770563"/>
          <p14:tracePt t="61815" x="8869363" y="5795963"/>
          <p14:tracePt t="61817" x="8869363" y="5813425"/>
          <p14:tracePt t="61819" x="8869363" y="5838825"/>
          <p14:tracePt t="61820" x="8869363" y="5854700"/>
          <p14:tracePt t="61821" x="8869363" y="5880100"/>
          <p14:tracePt t="61829" x="8869363" y="5897563"/>
          <p14:tracePt t="61830" x="8869363" y="5922963"/>
          <p14:tracePt t="61831" x="8869363" y="5965825"/>
          <p14:tracePt t="61832" x="8869363" y="5983288"/>
          <p14:tracePt t="61834" x="8869363" y="6008688"/>
          <p14:tracePt t="62329" x="8869363" y="5965825"/>
          <p14:tracePt t="62330" x="8853488" y="5965825"/>
          <p14:tracePt t="62332" x="8836025" y="5922963"/>
          <p14:tracePt t="62334" x="8836025" y="5905500"/>
          <p14:tracePt t="62335" x="8810625" y="5880100"/>
          <p14:tracePt t="62336" x="8810625" y="5864225"/>
          <p14:tracePt t="62337" x="8810625" y="5838825"/>
          <p14:tracePt t="62339" x="8793163" y="5821363"/>
          <p14:tracePt t="62343" x="8750300" y="5753100"/>
          <p14:tracePt t="62349" x="8724900" y="5735638"/>
          <p14:tracePt t="62352" x="8709025" y="5735638"/>
          <p14:tracePt t="62353" x="8709025" y="5710238"/>
          <p14:tracePt t="62357" x="8709025" y="5694363"/>
          <p14:tracePt t="62359" x="8683625" y="5668963"/>
          <p14:tracePt t="62360" x="8683625" y="5651500"/>
          <p14:tracePt t="62363" x="8683625" y="5626100"/>
          <p14:tracePt t="62364" x="8666163" y="5608638"/>
          <p14:tracePt t="62367" x="8666163" y="5583238"/>
          <p14:tracePt t="62369" x="8666163" y="5565775"/>
          <p14:tracePt t="62370" x="8640763" y="5540375"/>
          <p14:tracePt t="62373" x="8640763" y="5524500"/>
          <p14:tracePt t="62376" x="8623300" y="5497513"/>
          <p14:tracePt t="62377" x="8623300" y="5481638"/>
          <p14:tracePt t="62379" x="8597900" y="5481638"/>
          <p14:tracePt t="62380" x="8597900" y="5456238"/>
          <p14:tracePt t="62382" x="8597900" y="5438775"/>
          <p14:tracePt t="62385" x="8597900" y="5413375"/>
          <p14:tracePt t="62386" x="8580438" y="5413375"/>
          <p14:tracePt t="62390" x="8580438" y="5395913"/>
          <p14:tracePt t="62394" x="8580438" y="5370513"/>
          <p14:tracePt t="62395" x="8580438" y="5353050"/>
          <p14:tracePt t="62397" x="8555038" y="5353050"/>
          <p14:tracePt t="62398" x="8555038" y="5327650"/>
          <p14:tracePt t="62400" x="8555038" y="5311775"/>
          <p14:tracePt t="62403" x="8555038" y="5286375"/>
          <p14:tracePt t="62407" x="8555038" y="5268913"/>
          <p14:tracePt t="62410" x="8555038" y="5243513"/>
          <p14:tracePt t="62412" x="8539163" y="5226050"/>
          <p14:tracePt t="62414" x="8539163" y="5200650"/>
          <p14:tracePt t="62417" x="8539163" y="5183188"/>
          <p14:tracePt t="62419" x="8539163" y="5157788"/>
          <p14:tracePt t="62422" x="8539163" y="5141913"/>
          <p14:tracePt t="62426" x="8513763" y="5099050"/>
          <p14:tracePt t="62428" x="8513763" y="5073650"/>
          <p14:tracePt t="62430" x="8513763" y="5056188"/>
          <p14:tracePt t="62432" x="8513763" y="5030788"/>
          <p14:tracePt t="62434" x="8496300" y="5030788"/>
          <p14:tracePt t="62435" x="8496300" y="5013325"/>
          <p14:tracePt t="62440" x="8496300" y="4987925"/>
          <p14:tracePt t="62443" x="8470900" y="4946650"/>
          <p14:tracePt t="62444" x="8470900" y="4929188"/>
          <p14:tracePt t="62447" x="8470900" y="4903788"/>
          <p14:tracePt t="62449" x="8470900" y="4886325"/>
          <p14:tracePt t="62451" x="8453438" y="4860925"/>
          <p14:tracePt t="62454" x="8453438" y="4843463"/>
          <p14:tracePt t="62457" x="8453438" y="4818063"/>
          <p14:tracePt t="62460" x="8428038" y="4802188"/>
          <p14:tracePt t="62461" x="8428038" y="4775200"/>
          <p14:tracePt t="62464" x="8428038" y="4759325"/>
          <p14:tracePt t="62466" x="8410575" y="4733925"/>
          <p14:tracePt t="62469" x="8410575" y="4716463"/>
          <p14:tracePt t="62472" x="8410575" y="4691063"/>
          <p14:tracePt t="62477" x="8385175" y="4673600"/>
          <p14:tracePt t="62477" x="8385175" y="4648200"/>
          <p14:tracePt t="62480" x="8385175" y="4630738"/>
          <p14:tracePt t="62483" x="8385175" y="4605338"/>
          <p14:tracePt t="62485" x="8385175" y="4589463"/>
          <p14:tracePt t="62486" x="8369300" y="4589463"/>
          <p14:tracePt t="62490" x="8369300" y="4564063"/>
          <p14:tracePt t="62493" x="8369300" y="4521200"/>
          <p14:tracePt t="62496" x="8369300" y="4503738"/>
          <p14:tracePt t="62499" x="8369300" y="4478338"/>
          <p14:tracePt t="62501" x="8369300" y="4460875"/>
          <p14:tracePt t="62502" x="8343900" y="4460875"/>
          <p14:tracePt t="62503" x="8343900" y="4435475"/>
          <p14:tracePt t="62506" x="8343900" y="4419600"/>
          <p14:tracePt t="62509" x="8343900" y="4394200"/>
          <p14:tracePt t="62510" x="8343900" y="4376738"/>
          <p14:tracePt t="62513" x="8343900" y="4351338"/>
          <p14:tracePt t="62515" x="8343900" y="4333875"/>
          <p14:tracePt t="62517" x="8343900" y="4308475"/>
          <p14:tracePt t="62519" x="8343900" y="4291013"/>
          <p14:tracePt t="62523" x="8343900" y="4265613"/>
          <p14:tracePt t="62526" x="8326438" y="4224338"/>
          <p14:tracePt t="62529" x="8326438" y="4206875"/>
          <p14:tracePt t="62531" x="8326438" y="4181475"/>
          <p14:tracePt t="62533" x="8326438" y="4164013"/>
          <p14:tracePt t="62536" x="8326438" y="4138613"/>
          <p14:tracePt t="62540" x="8301038" y="4121150"/>
          <p14:tracePt t="62542" x="8301038" y="4095750"/>
          <p14:tracePt t="62544" x="8301038" y="4079875"/>
          <p14:tracePt t="62546" x="8301038" y="4052888"/>
          <p14:tracePt t="62548" x="8283575" y="4052888"/>
          <p14:tracePt t="62550" x="8283575" y="4037013"/>
          <p14:tracePt t="62553" x="8283575" y="4011613"/>
          <p14:tracePt t="62557" x="8258175" y="3994150"/>
          <p14:tracePt t="62560" x="8258175" y="3968750"/>
          <p14:tracePt t="62562" x="8240713" y="3968750"/>
          <p14:tracePt t="62564" x="8240713" y="3951288"/>
          <p14:tracePt t="62567" x="8240713" y="3925888"/>
          <p14:tracePt t="62568" x="8215313" y="3925888"/>
          <p14:tracePt t="62570" x="8215313" y="3908425"/>
          <p14:tracePt t="62576" x="8199438" y="3883025"/>
          <p14:tracePt t="62577" x="8199438" y="3867150"/>
          <p14:tracePt t="62578" x="8174038" y="3867150"/>
          <p14:tracePt t="62580" x="8174038" y="3841750"/>
          <p14:tracePt t="62583" x="8156575" y="3841750"/>
          <p14:tracePt t="62584" x="8156575" y="3824288"/>
          <p14:tracePt t="62587" x="8156575" y="3798888"/>
          <p14:tracePt t="62589" x="8131175" y="3798888"/>
          <p14:tracePt t="62592" x="8131175" y="3781425"/>
          <p14:tracePt t="62593" x="8113713" y="3756025"/>
          <p14:tracePt t="62596" x="8113713" y="3738563"/>
          <p14:tracePt t="62599" x="8088313" y="3713163"/>
          <p14:tracePt t="62601" x="8088313" y="3697288"/>
          <p14:tracePt t="62604" x="8088313" y="3671888"/>
          <p14:tracePt t="62606" x="8070850" y="3671888"/>
          <p14:tracePt t="62607" x="8070850" y="3654425"/>
          <p14:tracePt t="62609" x="8070850" y="3629025"/>
          <p14:tracePt t="62611" x="8045450" y="3611563"/>
          <p14:tracePt t="62614" x="8045450" y="3586163"/>
          <p14:tracePt t="62616" x="8045450" y="3568700"/>
          <p14:tracePt t="62617" x="8029575" y="3568700"/>
          <p14:tracePt t="62619" x="8029575" y="3543300"/>
          <p14:tracePt t="62623" x="8029575" y="3527425"/>
          <p14:tracePt t="62626" x="8004175" y="3502025"/>
          <p14:tracePt t="62627" x="8004175" y="3484563"/>
          <p14:tracePt t="62630" x="7986713" y="3459163"/>
          <p14:tracePt t="62632" x="7986713" y="3441700"/>
          <p14:tracePt t="62634" x="7986713" y="3416300"/>
          <p14:tracePt t="62636" x="7986713" y="3398838"/>
          <p14:tracePt t="62637" x="7961313" y="3398838"/>
          <p14:tracePt t="62640" x="7961313" y="3373438"/>
          <p14:tracePt t="62642" x="7961313" y="3355975"/>
          <p14:tracePt t="62643" x="7943850" y="3330575"/>
          <p14:tracePt t="62645" x="7943850" y="3314700"/>
          <p14:tracePt t="62648" x="7943850" y="3289300"/>
          <p14:tracePt t="62649" x="7918450" y="3289300"/>
          <p14:tracePt t="62650" x="7918450" y="3271838"/>
          <p14:tracePt t="62652" x="7918450" y="3246438"/>
          <p14:tracePt t="62654" x="7918450" y="3228975"/>
          <p14:tracePt t="62656" x="7900988" y="3203575"/>
          <p14:tracePt t="62659" x="7900988" y="3186113"/>
          <p14:tracePt t="62661" x="7900988" y="3160713"/>
          <p14:tracePt t="62662" x="7875588" y="3160713"/>
          <p14:tracePt t="62664" x="7875588" y="3144838"/>
          <p14:tracePt t="62666" x="7875588" y="3119438"/>
          <p14:tracePt t="62669" x="7859713" y="3101975"/>
          <p14:tracePt t="62672" x="7859713" y="3076575"/>
          <p14:tracePt t="62677" x="7832725" y="3033713"/>
          <p14:tracePt t="62679" x="7832725" y="3016250"/>
          <p14:tracePt t="62680" x="7816850" y="3016250"/>
          <p14:tracePt t="62681" x="7816850" y="2990850"/>
          <p14:tracePt t="62684" x="7816850" y="2974975"/>
          <p14:tracePt t="62685" x="7791450" y="2974975"/>
          <p14:tracePt t="62687" x="7791450" y="2949575"/>
          <p14:tracePt t="62692" x="7791450" y="2932113"/>
          <p14:tracePt t="62694" x="7773988" y="2906713"/>
          <p14:tracePt t="62695" x="7773988" y="2889250"/>
          <p14:tracePt t="62698" x="7748588" y="2863850"/>
          <p14:tracePt t="62701" x="7748588" y="2846388"/>
          <p14:tracePt t="62704" x="7731125" y="2820988"/>
          <p14:tracePt t="62708" x="7731125" y="2805113"/>
          <p14:tracePt t="62709" x="7731125" y="2778125"/>
          <p14:tracePt t="62711" x="7705725" y="2778125"/>
          <p14:tracePt t="62712" x="7705725" y="2762250"/>
          <p14:tracePt t="62715" x="7705725" y="2736850"/>
          <p14:tracePt t="62717" x="7688263" y="2736850"/>
          <p14:tracePt t="62718" x="7688263" y="2719388"/>
          <p14:tracePt t="62722" x="7688263" y="2693988"/>
          <p14:tracePt t="62726" x="7688263" y="2676525"/>
          <p14:tracePt t="62727" x="7662863" y="2676525"/>
          <p14:tracePt t="62728" x="7662863" y="2651125"/>
          <p14:tracePt t="62732" x="7662863" y="2633663"/>
          <p14:tracePt t="62736" x="7662863" y="2608263"/>
          <p14:tracePt t="62742" x="7662863" y="2592388"/>
          <p14:tracePt t="62743" x="7646988" y="2592388"/>
          <p14:tracePt t="62744" x="7646988" y="2566988"/>
          <p14:tracePt t="62749" x="7646988" y="2549525"/>
          <p14:tracePt t="62753" x="7646988" y="2524125"/>
          <p14:tracePt t="62759" x="7646988" y="2506663"/>
          <p14:tracePt t="62782" x="7646988" y="2481263"/>
          <p14:tracePt t="62786" x="7646988" y="2463800"/>
          <p14:tracePt t="62792" x="7646988" y="2438400"/>
          <p14:tracePt t="62797" x="7646988" y="2422525"/>
          <p14:tracePt t="62803" x="7646988" y="2397125"/>
          <p14:tracePt t="62804" x="7621588" y="2397125"/>
          <p14:tracePt t="62810" x="7621588" y="2379663"/>
          <p14:tracePt t="62818" x="7621588" y="2354263"/>
          <p14:tracePt t="62830" x="7621588" y="2336800"/>
          <p14:tracePt t="62842" x="7621588" y="2311400"/>
          <p14:tracePt t="62850" x="7621588" y="2293938"/>
          <p14:tracePt t="62859" x="7621588" y="2268538"/>
          <p14:tracePt t="62865" x="7621588" y="2252663"/>
          <p14:tracePt t="62873" x="7621588" y="2227263"/>
          <p14:tracePt t="62893" x="7621588" y="2184400"/>
          <p14:tracePt t="62899" x="7621588" y="2166938"/>
          <p14:tracePt t="62909" x="7621588" y="2141538"/>
          <p14:tracePt t="62914" x="7621588" y="2124075"/>
          <p14:tracePt t="62923" x="7621588" y="2098675"/>
          <p14:tracePt t="62940" x="7621588" y="2082800"/>
          <p14:tracePt t="62944" x="7621588" y="2055813"/>
          <p14:tracePt t="62955" x="7621588" y="2039938"/>
          <p14:tracePt t="63229" x="7637463" y="2039938"/>
          <p14:tracePt t="63236" x="7637463" y="2014538"/>
          <p14:tracePt t="63238" x="7662863" y="2014538"/>
          <p14:tracePt t="63243" x="7680325" y="2014538"/>
          <p14:tracePt t="63244" x="7680325" y="1997075"/>
          <p14:tracePt t="63249" x="7705725" y="1997075"/>
          <p14:tracePt t="63250" x="7705725" y="1971675"/>
          <p14:tracePt t="63253" x="7723188" y="1971675"/>
          <p14:tracePt t="63257" x="7723188" y="1954213"/>
          <p14:tracePt t="63259" x="7748588" y="1954213"/>
          <p14:tracePt t="63262" x="7748588" y="1928813"/>
          <p14:tracePt t="63263" x="7766050" y="1928813"/>
          <p14:tracePt t="63267" x="7791450" y="1911350"/>
          <p14:tracePt t="63274" x="7807325" y="1885950"/>
          <p14:tracePt t="63277" x="7832725" y="1870075"/>
          <p14:tracePt t="63282" x="7850188" y="1844675"/>
          <p14:tracePt t="63287" x="7875588" y="1827213"/>
          <p14:tracePt t="63293" x="7875588" y="1801813"/>
          <p14:tracePt t="63294" x="7893050" y="1801813"/>
          <p14:tracePt t="63297" x="7893050" y="1784350"/>
          <p14:tracePt t="63314" x="7893050" y="1758950"/>
          <p14:tracePt t="63315" x="7918450" y="1758950"/>
          <p14:tracePt t="63318" x="7918450" y="1741488"/>
          <p14:tracePt t="63320" x="7935913" y="1741488"/>
          <p14:tracePt t="63322" x="7935913" y="1716088"/>
          <p14:tracePt t="63326" x="7961313" y="1716088"/>
          <p14:tracePt t="63328" x="7961313" y="1700213"/>
          <p14:tracePt t="63333" x="7977188" y="1674813"/>
          <p14:tracePt t="63339" x="8004175" y="1657350"/>
          <p14:tracePt t="63344" x="8020050" y="1631950"/>
          <p14:tracePt t="63350" x="8020050" y="1614488"/>
          <p14:tracePt t="63351" x="8045450" y="1614488"/>
          <p14:tracePt t="63359" x="8062913" y="1589088"/>
          <p14:tracePt t="63368" x="8088313" y="1589088"/>
          <p14:tracePt t="63372" x="8088313" y="1571625"/>
          <p14:tracePt t="63383" x="8105775" y="1571625"/>
          <p14:tracePt t="63417" x="8131175" y="1571625"/>
          <p14:tracePt t="63430" x="8147050" y="1571625"/>
          <p14:tracePt t="63439" x="8174038" y="1571625"/>
          <p14:tracePt t="63444" x="8174038" y="1589088"/>
          <p14:tracePt t="63445" x="8189913" y="1589088"/>
          <p14:tracePt t="63453" x="8215313" y="1589088"/>
          <p14:tracePt t="63459" x="8232775" y="1589088"/>
          <p14:tracePt t="63461" x="8232775" y="1606550"/>
          <p14:tracePt t="63466" x="8258175" y="1606550"/>
          <p14:tracePt t="63476" x="8275638" y="1606550"/>
          <p14:tracePt t="63485" x="8275638" y="1631950"/>
          <p14:tracePt t="63489" x="8301038" y="1631950"/>
          <p14:tracePt t="63502" x="8318500" y="1631950"/>
          <p14:tracePt t="63507" x="8318500" y="1649413"/>
          <p14:tracePt t="63514" x="8343900" y="1649413"/>
          <p14:tracePt t="63522" x="8343900" y="1674813"/>
          <p14:tracePt t="63532" x="8359775" y="1674813"/>
          <p14:tracePt t="63560" x="8385175" y="1674813"/>
          <p14:tracePt t="63569" x="8402638" y="1674813"/>
          <p14:tracePt t="63576" x="8428038" y="1674813"/>
          <p14:tracePt t="63581" x="8445500" y="1674813"/>
          <p14:tracePt t="63586" x="8470900" y="1674813"/>
          <p14:tracePt t="63593" x="8488363" y="1674813"/>
          <p14:tracePt t="63598" x="8513763" y="1674813"/>
          <p14:tracePt t="63603" x="8529638" y="1674813"/>
          <p14:tracePt t="63609" x="8555038" y="1674813"/>
          <p14:tracePt t="63613" x="8572500" y="1674813"/>
          <p14:tracePt t="63618" x="8597900" y="1674813"/>
          <p14:tracePt t="63620" x="8597900" y="1657350"/>
          <p14:tracePt t="63626" x="8615363" y="1657350"/>
          <p14:tracePt t="63635" x="8640763" y="1657350"/>
          <p14:tracePt t="63643" x="8640763" y="1631950"/>
          <p14:tracePt t="63644" x="8658225" y="1631950"/>
          <p14:tracePt t="63656" x="8683625" y="1631950"/>
          <p14:tracePt t="63663" x="8683625" y="1614488"/>
          <p14:tracePt t="63670" x="8699500" y="1614488"/>
          <p14:tracePt t="63702" x="8724900" y="1614488"/>
          <p14:tracePt t="63713" x="8742363" y="1614488"/>
          <p14:tracePt t="63720" x="8742363" y="1589088"/>
          <p14:tracePt t="63721" x="8767763" y="1589088"/>
          <p14:tracePt t="63728" x="8785225" y="1589088"/>
          <p14:tracePt t="63735" x="8810625" y="1589088"/>
          <p14:tracePt t="63744" x="8828088" y="1589088"/>
          <p14:tracePt t="63753" x="8853488" y="1589088"/>
          <p14:tracePt t="63781" x="8869363" y="1589088"/>
          <p14:tracePt t="63807" x="8894763" y="1589088"/>
          <p14:tracePt t="63810" x="8894763" y="1606550"/>
          <p14:tracePt t="63820" x="8912225" y="1606550"/>
          <p14:tracePt t="63828" x="8912225" y="1631950"/>
          <p14:tracePt t="63842" x="8937625" y="1631950"/>
          <p14:tracePt t="63845" x="8937625" y="1649413"/>
          <p14:tracePt t="63856" x="8955088" y="1674813"/>
          <p14:tracePt t="63862" x="8955088" y="1690688"/>
          <p14:tracePt t="63864" x="8980488" y="1690688"/>
          <p14:tracePt t="63870" x="8980488" y="1716088"/>
          <p14:tracePt t="63890" x="8997950" y="1733550"/>
          <p14:tracePt t="63934" x="8997950" y="1758950"/>
          <p14:tracePt t="63947" x="8980488" y="1758950"/>
          <p14:tracePt t="63956" x="8963025" y="1776413"/>
          <p14:tracePt t="63963" x="8937625" y="1776413"/>
          <p14:tracePt t="63968" x="8921750" y="1776413"/>
          <p14:tracePt t="63976" x="8894763" y="1776413"/>
          <p14:tracePt t="63976" x="8894763" y="1801813"/>
          <p14:tracePt t="63978" x="8878888" y="1801813"/>
          <p14:tracePt t="63983" x="8853488" y="1801813"/>
          <p14:tracePt t="63989" x="8836025" y="1801813"/>
          <p14:tracePt t="63993" x="8810625" y="1801813"/>
          <p14:tracePt t="63999" x="8793163" y="1801813"/>
          <p14:tracePt t="64005" x="8767763" y="1801813"/>
          <p14:tracePt t="64010" x="8750300" y="1801813"/>
          <p14:tracePt t="64016" x="8724900" y="1801813"/>
          <p14:tracePt t="64022" x="8709025" y="1801813"/>
          <p14:tracePt t="64026" x="8683625" y="1801813"/>
          <p14:tracePt t="64031" x="8666163" y="1801813"/>
          <p14:tracePt t="64037" x="8640763" y="1801813"/>
          <p14:tracePt t="64042" x="8623300" y="1801813"/>
          <p14:tracePt t="64046" x="8623300" y="1784350"/>
          <p14:tracePt t="64049" x="8597900" y="1784350"/>
          <p14:tracePt t="64057" x="8580438" y="1784350"/>
          <p14:tracePt t="64065" x="8555038" y="1784350"/>
          <p14:tracePt t="64073" x="8555038" y="1758950"/>
          <p14:tracePt t="64076" x="8539163" y="1758950"/>
          <p14:tracePt t="64082" x="8513763" y="1758950"/>
          <p14:tracePt t="64089" x="8496300" y="1741488"/>
          <p14:tracePt t="64095" x="8470900" y="1741488"/>
          <p14:tracePt t="64102" x="8453438" y="1716088"/>
          <p14:tracePt t="64109" x="8428038" y="1716088"/>
          <p14:tracePt t="64115" x="8410575" y="1716088"/>
          <p14:tracePt t="64116" x="8410575" y="1700213"/>
          <p14:tracePt t="64122" x="8385175" y="1700213"/>
          <p14:tracePt t="64127" x="8385175" y="1674813"/>
          <p14:tracePt t="64128" x="8369300" y="1674813"/>
          <p14:tracePt t="64134" x="8343900" y="1674813"/>
          <p14:tracePt t="64136" x="8343900" y="1657350"/>
          <p14:tracePt t="64142" x="8326438" y="1657350"/>
          <p14:tracePt t="64147" x="8301038" y="1631950"/>
          <p14:tracePt t="64159" x="8283575" y="1631950"/>
          <p14:tracePt t="64165" x="8283575" y="1614488"/>
          <p14:tracePt t="64172" x="8258175" y="1614488"/>
          <p14:tracePt t="64214" x="8240713" y="1614488"/>
          <p14:tracePt t="64226" x="8215313" y="1614488"/>
          <p14:tracePt t="64239" x="8199438" y="1589088"/>
          <p14:tracePt t="64248" x="8174038" y="1589088"/>
          <p14:tracePt t="64257" x="8156575" y="1589088"/>
          <p14:tracePt t="64265" x="8131175" y="1589088"/>
          <p14:tracePt t="64269" x="8131175" y="1571625"/>
          <p14:tracePt t="64275" x="8113713" y="1571625"/>
          <p14:tracePt t="64282" x="8088313" y="1571625"/>
          <p14:tracePt t="64286" x="8088313" y="1546225"/>
          <p14:tracePt t="64290" x="8070850" y="1546225"/>
          <p14:tracePt t="64297" x="8045450" y="1546225"/>
          <p14:tracePt t="64300" x="8045450" y="1530350"/>
          <p14:tracePt t="64303" x="8029575" y="1530350"/>
          <p14:tracePt t="64309" x="8004175" y="1530350"/>
          <p14:tracePt t="64311" x="8004175" y="1504950"/>
          <p14:tracePt t="64313" x="7986713" y="1504950"/>
          <p14:tracePt t="64317" x="7961313" y="1504950"/>
          <p14:tracePt t="64320" x="7943850" y="1504950"/>
          <p14:tracePt t="64326" x="7918450" y="1487488"/>
          <p14:tracePt t="64328" x="7900988" y="1487488"/>
          <p14:tracePt t="64333" x="7875588" y="1487488"/>
          <p14:tracePt t="64335" x="7875588" y="1462088"/>
          <p14:tracePt t="64337" x="7859713" y="1462088"/>
          <p14:tracePt t="64342" x="7832725" y="1462088"/>
          <p14:tracePt t="64345" x="7816850" y="1444625"/>
          <p14:tracePt t="64349" x="7791450" y="1444625"/>
          <p14:tracePt t="64353" x="7773988" y="1444625"/>
          <p14:tracePt t="64357" x="7773988" y="1419225"/>
          <p14:tracePt t="64359" x="7748588" y="1419225"/>
          <p14:tracePt t="64363" x="7731125" y="1419225"/>
          <p14:tracePt t="64366" x="7731125" y="1401763"/>
          <p14:tracePt t="64368" x="7705725" y="1401763"/>
          <p14:tracePt t="64376" x="7688263" y="1401763"/>
          <p14:tracePt t="64380" x="7688263" y="1376363"/>
          <p14:tracePt t="64480" x="7662863" y="1376363"/>
          <p14:tracePt t="64483" x="7662863" y="1360488"/>
          <p14:tracePt t="64489" x="7646988" y="1360488"/>
          <p14:tracePt t="64494" x="7621588" y="1333500"/>
          <p14:tracePt t="64500" x="7604125" y="1333500"/>
          <p14:tracePt t="64509" x="7578725" y="1317625"/>
          <p14:tracePt t="64512" x="7561263" y="1317625"/>
          <p14:tracePt t="64517" x="7535863" y="1317625"/>
          <p14:tracePt t="64519" x="7535863" y="1292225"/>
          <p14:tracePt t="64525" x="7518400" y="1292225"/>
          <p14:tracePt t="64529" x="7493000" y="1292225"/>
          <p14:tracePt t="64536" x="7493000" y="1274763"/>
          <p14:tracePt t="64537" x="7477125" y="1274763"/>
          <p14:tracePt t="64546" x="7451725" y="1274763"/>
          <p14:tracePt t="64584" x="7434263" y="1274763"/>
          <p14:tracePt t="64592" x="7434263" y="1249363"/>
          <p14:tracePt t="64600" x="7408863" y="1249363"/>
          <p14:tracePt t="64607" x="7408863" y="1231900"/>
          <p14:tracePt t="64609" x="7391400" y="1231900"/>
          <p14:tracePt t="64620" x="7366000" y="1231900"/>
          <p14:tracePt t="64624" x="7366000" y="1206500"/>
          <p14:tracePt t="64627" x="7348538" y="1206500"/>
          <p14:tracePt t="64633" x="7323138" y="1206500"/>
          <p14:tracePt t="64634" x="7323138" y="1189038"/>
          <p14:tracePt t="64639" x="7307263" y="1189038"/>
          <p14:tracePt t="64643" x="7281863" y="1163638"/>
          <p14:tracePt t="64647" x="7264400" y="1163638"/>
          <p14:tracePt t="64652" x="7239000" y="1147763"/>
          <p14:tracePt t="64659" x="7221538" y="1147763"/>
          <p14:tracePt t="64661" x="7221538" y="1122363"/>
          <p14:tracePt t="64662" x="7196138" y="1122363"/>
          <p14:tracePt t="64666" x="7178675" y="1122363"/>
          <p14:tracePt t="64676" x="7153275" y="1104900"/>
          <p14:tracePt t="64681" x="7137400" y="1104900"/>
          <p14:tracePt t="64755" x="7112000" y="1104900"/>
          <p14:tracePt t="64775" x="7094538" y="1079500"/>
          <p14:tracePt t="64789" x="7069138" y="1079500"/>
          <p14:tracePt t="64793" x="7069138" y="1062038"/>
          <p14:tracePt t="64795" x="7051675" y="1062038"/>
          <p14:tracePt t="64801" x="7026275" y="1062038"/>
          <p14:tracePt t="64802" x="7026275" y="1036638"/>
          <p14:tracePt t="64807" x="7008813" y="1036638"/>
          <p14:tracePt t="64813" x="6983413" y="1036638"/>
          <p14:tracePt t="64814" x="6983413" y="1019175"/>
          <p14:tracePt t="64819" x="6967538" y="1019175"/>
          <p14:tracePt t="64825" x="6942138" y="993775"/>
          <p14:tracePt t="64831" x="6924675" y="993775"/>
          <p14:tracePt t="64834" x="6924675" y="977900"/>
          <p14:tracePt t="64837" x="6899275" y="977900"/>
          <p14:tracePt t="64845" x="6881813" y="952500"/>
          <p14:tracePt t="64855" x="6856413" y="952500"/>
          <p14:tracePt t="64910" x="6856413" y="935038"/>
          <p14:tracePt t="64918" x="6838950" y="935038"/>
          <p14:tracePt t="64931" x="6838950" y="909638"/>
          <p14:tracePt t="64933" x="6813550" y="909638"/>
          <p14:tracePt t="64948" x="6797675" y="909638"/>
          <p14:tracePt t="64951" x="6797675" y="892175"/>
          <p14:tracePt t="64964" x="6770688" y="892175"/>
          <p14:tracePt t="64980" x="6754813" y="892175"/>
          <p14:tracePt t="64981" x="6754813" y="866775"/>
          <p14:tracePt t="65010" x="6729413" y="866775"/>
          <p14:tracePt t="65030" x="6711950" y="866775"/>
          <p14:tracePt t="65042" x="6686550" y="849313"/>
          <p14:tracePt t="65053" x="6669088" y="849313"/>
          <p14:tracePt t="65062" x="6643688" y="849313"/>
          <p14:tracePt t="65072" x="6626225" y="849313"/>
          <p14:tracePt t="65075" x="6626225" y="823913"/>
          <p14:tracePt t="65083" x="6600825" y="823913"/>
          <p14:tracePt t="65096" x="6584950" y="823913"/>
          <p14:tracePt t="65144" x="6559550" y="823913"/>
          <p14:tracePt t="65159" x="6559550" y="808038"/>
          <p14:tracePt t="65161" x="6542088" y="808038"/>
          <p14:tracePt t="65199" x="6516688" y="808038"/>
          <p14:tracePt t="65441" x="6516688" y="823913"/>
          <p14:tracePt t="65464" x="6516688" y="841375"/>
          <p14:tracePt t="65482" x="6516688" y="866775"/>
          <p14:tracePt t="65497" x="6516688" y="884238"/>
          <p14:tracePt t="65516" x="6516688" y="909638"/>
          <p14:tracePt t="65536" x="6516688" y="925513"/>
          <p14:tracePt t="65839" x="6534150" y="925513"/>
          <p14:tracePt t="65956" x="6559550" y="925513"/>
          <p14:tracePt t="65981" x="6575425" y="925513"/>
          <p14:tracePt t="65998" x="6600825" y="925513"/>
          <p14:tracePt t="66013" x="6618288" y="925513"/>
          <p14:tracePt t="66025" x="6643688" y="952500"/>
          <p14:tracePt t="66032" x="6661150" y="952500"/>
          <p14:tracePt t="66035" x="6661150" y="968375"/>
          <p14:tracePt t="66040" x="6686550" y="968375"/>
          <p14:tracePt t="66043" x="6686550" y="993775"/>
          <p14:tracePt t="66047" x="6704013" y="993775"/>
          <p14:tracePt t="66056" x="6729413" y="1011238"/>
          <p14:tracePt t="66067" x="6745288" y="1011238"/>
          <p14:tracePt t="66070" x="6745288" y="1036638"/>
          <p14:tracePt t="66083" x="6770688" y="1036638"/>
          <p14:tracePt t="66102" x="6770688" y="1054100"/>
          <p14:tracePt t="66105" x="6788150" y="1054100"/>
          <p14:tracePt t="66129" x="6813550" y="1054100"/>
          <p14:tracePt t="66153" x="6813550" y="1079500"/>
          <p14:tracePt t="66159" x="6831013" y="1079500"/>
          <p14:tracePt t="66189" x="6856413" y="1079500"/>
          <p14:tracePt t="66235" x="6873875" y="1079500"/>
          <p14:tracePt t="66305" x="6899275" y="1079500"/>
          <p14:tracePt t="66329" x="6915150" y="1079500"/>
          <p14:tracePt t="66332" x="6915150" y="1062038"/>
          <p14:tracePt t="66342" x="6942138" y="1062038"/>
          <p14:tracePt t="66359" x="6958013" y="1062038"/>
          <p14:tracePt t="66369" x="6983413" y="1062038"/>
          <p14:tracePt t="66376" x="7000875" y="1036638"/>
          <p14:tracePt t="66379" x="7026275" y="1036638"/>
          <p14:tracePt t="66383" x="7043738" y="1036638"/>
          <p14:tracePt t="66387" x="7069138" y="1036638"/>
          <p14:tracePt t="66392" x="7085013" y="1036638"/>
          <p14:tracePt t="66393" x="7112000" y="1036638"/>
          <p14:tracePt t="66394" x="7112000" y="1019175"/>
          <p14:tracePt t="66396" x="7127875" y="1019175"/>
          <p14:tracePt t="66399" x="7153275" y="1019175"/>
          <p14:tracePt t="66403" x="7170738" y="1019175"/>
          <p14:tracePt t="66409" x="7196138" y="1019175"/>
          <p14:tracePt t="66411" x="7213600" y="1019175"/>
          <p14:tracePt t="66416" x="7239000" y="1019175"/>
          <p14:tracePt t="66418" x="7239000" y="993775"/>
          <p14:tracePt t="66422" x="7256463" y="993775"/>
          <p14:tracePt t="66426" x="7281863" y="993775"/>
          <p14:tracePt t="66433" x="7297738" y="993775"/>
          <p14:tracePt t="66442" x="7323138" y="993775"/>
          <p14:tracePt t="66443" x="7323138" y="977900"/>
          <p14:tracePt t="66472" x="7340600" y="977900"/>
          <p14:tracePt t="66485" x="7340600" y="952500"/>
          <p14:tracePt t="66492" x="7366000" y="952500"/>
          <p14:tracePt t="66539" x="7383463" y="952500"/>
          <p14:tracePt t="66542" x="7383463" y="935038"/>
          <p14:tracePt t="66550" x="7408863" y="935038"/>
          <p14:tracePt t="66559" x="7408863" y="909638"/>
          <p14:tracePt t="66567" x="7426325" y="909638"/>
          <p14:tracePt t="66616" x="7451725" y="909638"/>
          <p14:tracePt t="66628" x="7467600" y="909638"/>
          <p14:tracePt t="66637" x="7493000" y="909638"/>
          <p14:tracePt t="66645" x="7510463" y="909638"/>
          <p14:tracePt t="66651" x="7535863" y="909638"/>
          <p14:tracePt t="66659" x="7553325" y="909638"/>
          <p14:tracePt t="66664" x="7578725" y="909638"/>
          <p14:tracePt t="66667" x="7578725" y="892175"/>
          <p14:tracePt t="66673" x="7596188" y="892175"/>
          <p14:tracePt t="66679" x="7621588" y="892175"/>
          <p14:tracePt t="66687" x="7637463" y="892175"/>
          <p14:tracePt t="66698" x="7662863" y="892175"/>
          <p14:tracePt t="66709" x="7680325" y="892175"/>
          <p14:tracePt t="66717" x="7705725" y="892175"/>
          <p14:tracePt t="66726" x="7723188" y="892175"/>
          <p14:tracePt t="66730" x="7748588" y="892175"/>
          <p14:tracePt t="66735" x="7766050" y="892175"/>
          <p14:tracePt t="66742" x="7791450" y="892175"/>
          <p14:tracePt t="66745" x="7807325" y="892175"/>
          <p14:tracePt t="66747" x="7807325" y="866775"/>
          <p14:tracePt t="66750" x="7832725" y="866775"/>
          <p14:tracePt t="66757" x="7850188" y="866775"/>
          <p14:tracePt t="66762" x="7875588" y="866775"/>
          <p14:tracePt t="66769" x="7893050" y="866775"/>
          <p14:tracePt t="66776" x="7893050" y="849313"/>
          <p14:tracePt t="66778" x="7918450" y="849313"/>
          <p14:tracePt t="66790" x="7935913" y="849313"/>
          <p14:tracePt t="66798" x="7961313" y="849313"/>
          <p14:tracePt t="66807" x="7977188" y="849313"/>
          <p14:tracePt t="66815" x="8004175" y="849313"/>
          <p14:tracePt t="66826" x="8020050" y="849313"/>
          <p14:tracePt t="66833" x="8045450" y="823913"/>
          <p14:tracePt t="66842" x="8062913" y="823913"/>
          <p14:tracePt t="66849" x="8088313" y="823913"/>
          <p14:tracePt t="66859" x="8105775" y="823913"/>
          <p14:tracePt t="66876" x="8131175" y="823913"/>
          <p14:tracePt t="66890" x="8147050" y="823913"/>
          <p14:tracePt t="66910" x="8174038" y="823913"/>
          <p14:tracePt t="67186" x="8189913" y="823913"/>
          <p14:tracePt t="67217" x="8215313" y="823913"/>
          <p14:tracePt t="67231" x="8232775" y="823913"/>
          <p14:tracePt t="67244" x="8258175" y="823913"/>
          <p14:tracePt t="67262" x="8275638" y="823913"/>
          <p14:tracePt t="67288" x="8275638" y="841375"/>
          <p14:tracePt t="67297" x="8301038" y="841375"/>
          <p14:tracePt t="67311" x="8301038" y="866775"/>
          <p14:tracePt t="67326" x="8301038" y="884238"/>
          <p14:tracePt t="67336" x="8301038" y="909638"/>
          <p14:tracePt t="67343" x="8283575" y="909638"/>
          <p14:tracePt t="67344" x="8283575" y="925513"/>
          <p14:tracePt t="67349" x="8258175" y="925513"/>
          <p14:tracePt t="67352" x="8258175" y="952500"/>
          <p14:tracePt t="67353" x="8240713" y="952500"/>
          <p14:tracePt t="67359" x="8215313" y="968375"/>
          <p14:tracePt t="67360" x="8199438" y="968375"/>
          <p14:tracePt t="67364" x="8174038" y="968375"/>
          <p14:tracePt t="67366" x="8174038" y="993775"/>
          <p14:tracePt t="67367" x="8156575" y="993775"/>
          <p14:tracePt t="67370" x="8131175" y="993775"/>
          <p14:tracePt t="67375" x="8113713" y="1011238"/>
          <p14:tracePt t="67377" x="8088313" y="1011238"/>
          <p14:tracePt t="67379" x="8070850" y="1011238"/>
          <p14:tracePt t="67383" x="8045450" y="1011238"/>
          <p14:tracePt t="67386" x="8029575" y="1011238"/>
          <p14:tracePt t="67389" x="8004175" y="1036638"/>
          <p14:tracePt t="67393" x="7986713" y="1036638"/>
          <p14:tracePt t="67395" x="7961313" y="1036638"/>
          <p14:tracePt t="67398" x="7943850" y="1036638"/>
          <p14:tracePt t="67401" x="7918450" y="1036638"/>
          <p14:tracePt t="67404" x="7900988" y="1036638"/>
          <p14:tracePt t="67409" x="7859713" y="1036638"/>
          <p14:tracePt t="67412" x="7832725" y="1036638"/>
          <p14:tracePt t="67434" x="7816850" y="1036638"/>
          <p14:tracePt t="67437" x="7791450" y="1036638"/>
          <p14:tracePt t="67440" x="7773988" y="1036638"/>
          <p14:tracePt t="67443" x="7748588" y="1036638"/>
          <p14:tracePt t="67444" x="7731125" y="1036638"/>
          <p14:tracePt t="67446" x="7705725" y="1036638"/>
          <p14:tracePt t="67449" x="7688263" y="1036638"/>
          <p14:tracePt t="67451" x="7662863" y="1036638"/>
          <p14:tracePt t="67454" x="7646988" y="1036638"/>
          <p14:tracePt t="67458" x="7621588" y="1036638"/>
          <p14:tracePt t="67460" x="7604125" y="1036638"/>
          <p14:tracePt t="67462" x="7578725" y="1036638"/>
          <p14:tracePt t="67466" x="7561263" y="1036638"/>
          <p14:tracePt t="67469" x="7535863" y="1036638"/>
          <p14:tracePt t="67476" x="7518400" y="1036638"/>
          <p14:tracePt t="67480" x="7493000" y="1036638"/>
          <p14:tracePt t="67489" x="7477125" y="1036638"/>
          <p14:tracePt t="67534" x="7451725" y="1036638"/>
          <p14:tracePt t="67549" x="7434263" y="1036638"/>
          <p14:tracePt t="67561" x="7408863" y="1036638"/>
          <p14:tracePt t="67565" x="7408863" y="1019175"/>
          <p14:tracePt t="67577" x="7391400" y="1019175"/>
          <p14:tracePt t="67760" x="7408863" y="1019175"/>
          <p14:tracePt t="67763" x="7408863" y="993775"/>
          <p14:tracePt t="67778" x="7426325" y="993775"/>
          <p14:tracePt t="67849" x="7451725" y="993775"/>
          <p14:tracePt t="67852" x="7451725" y="977900"/>
          <p14:tracePt t="67885" x="7467600" y="977900"/>
          <p14:tracePt t="68070" x="7451725" y="977900"/>
          <p14:tracePt t="68088" x="7434263" y="977900"/>
          <p14:tracePt t="68097" x="7408863" y="993775"/>
          <p14:tracePt t="68106" x="7391400" y="993775"/>
          <p14:tracePt t="68113" x="7366000" y="993775"/>
          <p14:tracePt t="68122" x="7348538" y="993775"/>
          <p14:tracePt t="68131" x="7323138" y="993775"/>
          <p14:tracePt t="68142" x="7307263" y="993775"/>
          <p14:tracePt t="68148" x="7281863" y="993775"/>
          <p14:tracePt t="68157" x="7264400" y="993775"/>
          <p14:tracePt t="68163" x="7239000" y="993775"/>
          <p14:tracePt t="68170" x="7221538" y="993775"/>
          <p14:tracePt t="68179" x="7196138" y="993775"/>
          <p14:tracePt t="68354" x="7213600" y="993775"/>
          <p14:tracePt t="68371" x="7239000" y="993775"/>
          <p14:tracePt t="68375" x="7239000" y="1011238"/>
          <p14:tracePt t="68384" x="7256463" y="1011238"/>
          <p14:tracePt t="68394" x="7281863" y="1011238"/>
          <p14:tracePt t="68401" x="7281863" y="1036638"/>
          <p14:tracePt t="68402" x="7297738" y="1036638"/>
          <p14:tracePt t="68411" x="7323138" y="1036638"/>
          <p14:tracePt t="68422" x="7340600" y="1036638"/>
          <p14:tracePt t="68436" x="7366000" y="1036638"/>
          <p14:tracePt t="68447" x="7383463" y="1054100"/>
          <p14:tracePt t="68459" x="7408863" y="1054100"/>
          <p14:tracePt t="68467" x="7426325" y="1054100"/>
          <p14:tracePt t="68477" x="7451725" y="1054100"/>
          <p14:tracePt t="68486" x="7467600" y="1054100"/>
          <p14:tracePt t="68493" x="7493000" y="1054100"/>
          <p14:tracePt t="68499" x="7510463" y="1054100"/>
          <p14:tracePt t="68506" x="7535863" y="1054100"/>
          <p14:tracePt t="68512" x="7553325" y="1054100"/>
          <p14:tracePt t="68517" x="7578725" y="1054100"/>
          <p14:tracePt t="68525" x="7596188" y="1054100"/>
          <p14:tracePt t="68528" x="7621588" y="1054100"/>
          <p14:tracePt t="68534" x="7637463" y="1054100"/>
          <p14:tracePt t="68542" x="7662863" y="1054100"/>
          <p14:tracePt t="68549" x="7680325" y="1054100"/>
          <p14:tracePt t="68718" x="7680325" y="1036638"/>
          <p14:tracePt t="68736" x="7662863" y="1036638"/>
          <p14:tracePt t="68751" x="7646988" y="1036638"/>
          <p14:tracePt t="68761" x="7646988" y="1019175"/>
          <p14:tracePt t="68765" x="7621588" y="1019175"/>
          <p14:tracePt t="68778" x="7604125" y="1019175"/>
          <p14:tracePt t="68793" x="7578725" y="1019175"/>
          <p14:tracePt t="68806" x="7561263" y="1019175"/>
          <p14:tracePt t="68812" x="7561263" y="993775"/>
          <p14:tracePt t="68814" x="7535863" y="993775"/>
          <p14:tracePt t="68822" x="7518400" y="993775"/>
          <p14:tracePt t="68829" x="7493000" y="993775"/>
          <p14:tracePt t="68842" x="7477125" y="993775"/>
          <p14:tracePt t="68848" x="7451725" y="993775"/>
          <p14:tracePt t="68858" x="7434263" y="993775"/>
          <p14:tracePt t="68865" x="7408863" y="993775"/>
          <p14:tracePt t="68890" x="7366000" y="993775"/>
          <p14:tracePt t="68901" x="7348538" y="993775"/>
          <p14:tracePt t="68914" x="7323138" y="993775"/>
          <p14:tracePt t="68929" x="7307263" y="993775"/>
          <p14:tracePt t="68965" x="7281863" y="993775"/>
          <p14:tracePt t="68993" x="7264400" y="993775"/>
          <p14:tracePt t="69124" x="7281863" y="993775"/>
          <p14:tracePt t="69128" x="7297738" y="993775"/>
          <p14:tracePt t="69132" x="7323138" y="993775"/>
          <p14:tracePt t="69134" x="7323138" y="1011238"/>
          <p14:tracePt t="69135" x="7340600" y="1011238"/>
          <p14:tracePt t="69139" x="7366000" y="1011238"/>
          <p14:tracePt t="69143" x="7383463" y="1011238"/>
          <p14:tracePt t="69145" x="7408863" y="1011238"/>
          <p14:tracePt t="69148" x="7426325" y="1011238"/>
          <p14:tracePt t="69150" x="7451725" y="1011238"/>
          <p14:tracePt t="69153" x="7467600" y="1011238"/>
          <p14:tracePt t="69157" x="7493000" y="1011238"/>
          <p14:tracePt t="69159" x="7510463" y="1011238"/>
          <p14:tracePt t="69161" x="7535863" y="1011238"/>
          <p14:tracePt t="69164" x="7553325" y="1011238"/>
          <p14:tracePt t="69167" x="7578725" y="1011238"/>
          <p14:tracePt t="69170" x="7596188" y="1011238"/>
          <p14:tracePt t="69175" x="7621588" y="1011238"/>
          <p14:tracePt t="69176" x="7637463" y="1011238"/>
          <p14:tracePt t="69180" x="7662863" y="1011238"/>
          <p14:tracePt t="69184" x="7680325" y="1011238"/>
          <p14:tracePt t="69189" x="7705725" y="1011238"/>
          <p14:tracePt t="69193" x="7723188" y="1011238"/>
          <p14:tracePt t="69196" x="7748588" y="1011238"/>
          <p14:tracePt t="69200" x="7766050" y="1011238"/>
          <p14:tracePt t="69207" x="7791450" y="1011238"/>
          <p14:tracePt t="69350" x="7791450" y="1036638"/>
          <p14:tracePt t="69359" x="7773988" y="1036638"/>
          <p14:tracePt t="69372" x="7773988" y="1054100"/>
          <p14:tracePt t="69430" x="7773988" y="1079500"/>
          <p14:tracePt t="69445" x="7748588" y="1079500"/>
          <p14:tracePt t="69449" x="7748588" y="1096963"/>
          <p14:tracePt t="69465" x="7748588" y="1122363"/>
          <p14:tracePt t="69472" x="7731125" y="1122363"/>
          <p14:tracePt t="69478" x="7731125" y="1138238"/>
          <p14:tracePt t="69485" x="7705725" y="1138238"/>
          <p14:tracePt t="69493" x="7705725" y="1163638"/>
          <p14:tracePt t="69500" x="7688263" y="1163638"/>
          <p14:tracePt t="69516" x="7662863" y="1181100"/>
          <p14:tracePt t="69526" x="7646988" y="1181100"/>
          <p14:tracePt t="69531" x="7621588" y="1181100"/>
          <p14:tracePt t="69533" x="7621588" y="1206500"/>
          <p14:tracePt t="69537" x="7604125" y="1206500"/>
          <p14:tracePt t="69542" x="7578725" y="1206500"/>
          <p14:tracePt t="69547" x="7561263" y="1206500"/>
          <p14:tracePt t="69553" x="7535863" y="1206500"/>
          <p14:tracePt t="69559" x="7518400" y="1223963"/>
          <p14:tracePt t="69564" x="7493000" y="1223963"/>
          <p14:tracePt t="69572" x="7477125" y="1223963"/>
          <p14:tracePt t="69579" x="7451725" y="1223963"/>
          <p14:tracePt t="69592" x="7434263" y="1223963"/>
          <p14:tracePt t="69602" x="7408863" y="1223963"/>
          <p14:tracePt t="69614" x="7391400" y="1223963"/>
          <p14:tracePt t="69625" x="7366000" y="1223963"/>
          <p14:tracePt t="69625" x="7366000" y="1206500"/>
          <p14:tracePt t="69629" x="7348538" y="1206500"/>
          <p14:tracePt t="69636" x="7323138" y="1189038"/>
          <p14:tracePt t="69643" x="7307263" y="1189038"/>
          <p14:tracePt t="69648" x="7307263" y="1163638"/>
          <p14:tracePt t="69649" x="7281863" y="1163638"/>
          <p14:tracePt t="69654" x="7264400" y="1163638"/>
          <p14:tracePt t="69659" x="7264400" y="1147763"/>
          <p14:tracePt t="69660" x="7239000" y="1147763"/>
          <p14:tracePt t="69668" x="7221538" y="1147763"/>
          <p14:tracePt t="69675" x="7221538" y="1122363"/>
          <p14:tracePt t="69740" x="7196138" y="1122363"/>
          <p14:tracePt t="69748" x="7196138" y="1104900"/>
          <p14:tracePt t="69776" x="7196138" y="1079500"/>
          <p14:tracePt t="69802" x="7178675" y="1079500"/>
          <p14:tracePt t="69818" x="7178675" y="1062038"/>
          <p14:tracePt t="69849" x="7178675" y="1036638"/>
          <p14:tracePt t="69879" x="7178675" y="1019175"/>
          <p14:tracePt t="69892" x="7196138" y="1019175"/>
          <p14:tracePt t="69904" x="7196138" y="993775"/>
          <p14:tracePt t="69911" x="7213600" y="993775"/>
          <p14:tracePt t="69934" x="7239000" y="993775"/>
          <p14:tracePt t="69937" x="7239000" y="977900"/>
          <p14:tracePt t="69947" x="7256463" y="977900"/>
          <p14:tracePt t="69959" x="7281863" y="977900"/>
          <p14:tracePt t="69960" x="7281863" y="952500"/>
          <p14:tracePt t="69973" x="7297738" y="952500"/>
          <p14:tracePt t="69997" x="7297738" y="935038"/>
          <p14:tracePt t="70001" x="7323138" y="935038"/>
          <p14:tracePt t="70070" x="7340600" y="935038"/>
          <p14:tracePt t="70079" x="7340600" y="909638"/>
          <p14:tracePt t="70080" x="7366000" y="909638"/>
          <p14:tracePt t="70092" x="7383463" y="909638"/>
          <p14:tracePt t="70099" x="7383463" y="892175"/>
          <p14:tracePt t="70102" x="7408863" y="892175"/>
          <p14:tracePt t="70114" x="7426325" y="892175"/>
          <p14:tracePt t="70119" x="7426325" y="866775"/>
          <p14:tracePt t="70120" x="7451725" y="866775"/>
          <p14:tracePt t="70126" x="7467600" y="866775"/>
          <p14:tracePt t="70132" x="7493000" y="849313"/>
          <p14:tracePt t="70137" x="7510463" y="849313"/>
          <p14:tracePt t="70144" x="7535863" y="849313"/>
          <p14:tracePt t="70148" x="7535863" y="823913"/>
          <p14:tracePt t="70152" x="7553325" y="823913"/>
          <p14:tracePt t="70164" x="7578725" y="823913"/>
          <p14:tracePt t="70177" x="7596188" y="823913"/>
          <p14:tracePt t="70190" x="7621588" y="823913"/>
          <p14:tracePt t="70192" x="7621588" y="808038"/>
          <p14:tracePt t="70202" x="7637463" y="808038"/>
          <p14:tracePt t="70225" x="7662863" y="808038"/>
          <p14:tracePt t="70237" x="7680325" y="808038"/>
          <p14:tracePt t="70260" x="7705725" y="808038"/>
          <p14:tracePt t="70297" x="7723188" y="808038"/>
          <p14:tracePt t="70309" x="7748588" y="808038"/>
          <p14:tracePt t="70319" x="7766050" y="808038"/>
          <p14:tracePt t="70329" x="7791450" y="808038"/>
          <p14:tracePt t="70339" x="7807325" y="808038"/>
          <p14:tracePt t="70351" x="7832725" y="808038"/>
          <p14:tracePt t="70366" x="7850188" y="808038"/>
          <p14:tracePt t="70393" x="7875588" y="808038"/>
          <p14:tracePt t="70415" x="7893050" y="808038"/>
          <p14:tracePt t="70429" x="7918450" y="808038"/>
          <p14:tracePt t="70442" x="7935913" y="781050"/>
          <p14:tracePt t="70451" x="7961313" y="781050"/>
          <p14:tracePt t="70460" x="7977188" y="781050"/>
          <p14:tracePt t="70469" x="8004175" y="781050"/>
          <p14:tracePt t="70485" x="8020050" y="781050"/>
          <p14:tracePt t="70589" x="8020050" y="798513"/>
          <p14:tracePt t="70623" x="8004175" y="798513"/>
          <p14:tracePt t="70660" x="7986713" y="798513"/>
          <p14:tracePt t="70683" x="7961313" y="798513"/>
          <p14:tracePt t="70697" x="7943850" y="798513"/>
          <p14:tracePt t="70709" x="7918450" y="798513"/>
          <p14:tracePt t="70719" x="7900988" y="798513"/>
          <p14:tracePt t="70732" x="7875588" y="798513"/>
          <p14:tracePt t="70745" x="7859713" y="798513"/>
          <p14:tracePt t="70757" x="7832725" y="798513"/>
          <p14:tracePt t="70759" x="7832725" y="823913"/>
          <p14:tracePt t="70764" x="7816850" y="823913"/>
          <p14:tracePt t="70770" x="7791450" y="823913"/>
          <p14:tracePt t="70776" x="7773988" y="823913"/>
          <p14:tracePt t="70781" x="7748588" y="823913"/>
          <p14:tracePt t="70786" x="7731125" y="823913"/>
          <p14:tracePt t="70792" x="7705725" y="823913"/>
          <p14:tracePt t="70796" x="7688263" y="823913"/>
          <p14:tracePt t="70801" x="7662863" y="823913"/>
          <p14:tracePt t="70808" x="7646988" y="823913"/>
          <p14:tracePt t="70811" x="7621588" y="823913"/>
          <p14:tracePt t="70816" x="7604125" y="823913"/>
          <p14:tracePt t="70822" x="7578725" y="823913"/>
          <p14:tracePt t="70826" x="7561263" y="823913"/>
          <p14:tracePt t="70829" x="7535863" y="823913"/>
          <p14:tracePt t="70832" x="7518400" y="823913"/>
          <p14:tracePt t="70837" x="7493000" y="823913"/>
          <p14:tracePt t="70842" x="7477125" y="823913"/>
          <p14:tracePt t="70845" x="7451725" y="823913"/>
          <p14:tracePt t="70849" x="7434263" y="823913"/>
          <p14:tracePt t="70851" x="7434263" y="808038"/>
          <p14:tracePt t="70856" x="7408863" y="808038"/>
          <p14:tracePt t="70861" x="7391400" y="808038"/>
          <p14:tracePt t="70869" x="7366000" y="808038"/>
          <p14:tracePt t="71166" x="7348538" y="808038"/>
          <p14:tracePt t="71341" x="7323138" y="808038"/>
          <p14:tracePt t="71353" x="7307263" y="808038"/>
          <p14:tracePt t="71355" x="7307263" y="781050"/>
          <p14:tracePt t="71365" x="7281863" y="781050"/>
          <p14:tracePt t="71377" x="7264400" y="781050"/>
          <p14:tracePt t="71380" x="7264400" y="765175"/>
          <p14:tracePt t="71392" x="7239000" y="765175"/>
          <p14:tracePt t="71511" x="7239000" y="739775"/>
          <p14:tracePt t="71528" x="7256463" y="739775"/>
          <p14:tracePt t="71537" x="7281863" y="739775"/>
          <p14:tracePt t="71543" x="7297738" y="739775"/>
          <p14:tracePt t="71550" x="7323138" y="739775"/>
          <p14:tracePt t="71557" x="7340600" y="739775"/>
          <p14:tracePt t="71562" x="7366000" y="739775"/>
          <p14:tracePt t="71568" x="7383463" y="739775"/>
          <p14:tracePt t="71575" x="7408863" y="739775"/>
          <p14:tracePt t="71578" x="7426325" y="739775"/>
          <p14:tracePt t="71582" x="7451725" y="739775"/>
          <p14:tracePt t="71586" x="7467600" y="739775"/>
          <p14:tracePt t="71592" x="7493000" y="739775"/>
          <p14:tracePt t="71594" x="7510463" y="739775"/>
          <p14:tracePt t="71598" x="7535863" y="739775"/>
          <p14:tracePt t="71599" x="7535863" y="755650"/>
          <p14:tracePt t="71601" x="7553325" y="755650"/>
          <p14:tracePt t="71606" x="7578725" y="755650"/>
          <p14:tracePt t="71609" x="7596188" y="755650"/>
          <p14:tracePt t="71613" x="7621588" y="755650"/>
          <p14:tracePt t="71616" x="7637463" y="755650"/>
          <p14:tracePt t="71619" x="7662863" y="755650"/>
          <p14:tracePt t="71626" x="7680325" y="755650"/>
          <p14:tracePt t="71627" x="7705725" y="755650"/>
          <p14:tracePt t="71628" x="7705725" y="781050"/>
          <p14:tracePt t="71630" x="7723188" y="781050"/>
          <p14:tracePt t="71634" x="7748588" y="781050"/>
          <p14:tracePt t="71639" x="7766050" y="781050"/>
          <p14:tracePt t="71642" x="7791450" y="781050"/>
          <p14:tracePt t="71645" x="7807325" y="781050"/>
          <p14:tracePt t="71647" x="7807325" y="798513"/>
          <p14:tracePt t="71648" x="7832725" y="798513"/>
          <p14:tracePt t="71652" x="7850188" y="798513"/>
          <p14:tracePt t="71656" x="7875588" y="798513"/>
          <p14:tracePt t="71660" x="7893050" y="798513"/>
          <p14:tracePt t="71661" x="7893050" y="823913"/>
          <p14:tracePt t="71662" x="7918450" y="823913"/>
          <p14:tracePt t="71666" x="7935913" y="823913"/>
          <p14:tracePt t="71669" x="7961313" y="823913"/>
          <p14:tracePt t="71673" x="7961313" y="841375"/>
          <p14:tracePt t="71676" x="7977188" y="841375"/>
          <p14:tracePt t="71676" x="8004175" y="841375"/>
          <p14:tracePt t="71680" x="8020050" y="841375"/>
          <p14:tracePt t="71683" x="8045450" y="841375"/>
          <p14:tracePt t="71687" x="8062913" y="841375"/>
          <p14:tracePt t="71689" x="8062913" y="866775"/>
          <p14:tracePt t="71692" x="8088313" y="866775"/>
          <p14:tracePt t="71695" x="8105775" y="866775"/>
          <p14:tracePt t="71700" x="8131175" y="866775"/>
          <p14:tracePt t="71707" x="8147050" y="884238"/>
          <p14:tracePt t="71712" x="8174038" y="884238"/>
          <p14:tracePt t="71726" x="8189913" y="884238"/>
          <p14:tracePt t="71901" x="8189913" y="909638"/>
          <p14:tracePt t="71903" x="8174038" y="909638"/>
          <p14:tracePt t="71917" x="8156575" y="909638"/>
          <p14:tracePt t="71927" x="8131175" y="909638"/>
          <p14:tracePt t="71936" x="8113713" y="909638"/>
          <p14:tracePt t="71944" x="8088313" y="909638"/>
          <p14:tracePt t="71951" x="8070850" y="909638"/>
          <p14:tracePt t="71959" x="8045450" y="909638"/>
          <p14:tracePt t="71964" x="8029575" y="909638"/>
          <p14:tracePt t="71973" x="8004175" y="909638"/>
          <p14:tracePt t="71984" x="7986713" y="909638"/>
          <p14:tracePt t="71996" x="7961313" y="909638"/>
          <p14:tracePt t="72009" x="7943850" y="909638"/>
          <p14:tracePt t="72019" x="7918450" y="909638"/>
          <p14:tracePt t="72028" x="7900988" y="909638"/>
          <p14:tracePt t="72036" x="7875588" y="892175"/>
          <p14:tracePt t="72043" x="7859713" y="892175"/>
          <p14:tracePt t="72048" x="7859713" y="866775"/>
          <p14:tracePt t="72050" x="7832725" y="866775"/>
          <p14:tracePt t="72059" x="7816850" y="866775"/>
          <p14:tracePt t="72062" x="7816850" y="849313"/>
          <p14:tracePt t="72070" x="7791450" y="849313"/>
          <p14:tracePt t="72085" x="7791450" y="823913"/>
          <p14:tracePt t="72327" x="7773988" y="823913"/>
          <p14:tracePt t="72345" x="7773988" y="841375"/>
          <p14:tracePt t="72355" x="7748588" y="841375"/>
          <p14:tracePt t="72359" x="7748588" y="866775"/>
          <p14:tracePt t="72368" x="7748588" y="884238"/>
          <p14:tracePt t="72378" x="7731125" y="884238"/>
          <p14:tracePt t="72381" x="7731125" y="909638"/>
          <p14:tracePt t="72399" x="7731125" y="925513"/>
          <p14:tracePt t="72419" x="7731125" y="952500"/>
          <p14:tracePt t="72663" x="7705725" y="952500"/>
          <p14:tracePt t="72675" x="7688263" y="952500"/>
          <p14:tracePt t="72676" x="7688263" y="935038"/>
          <p14:tracePt t="72687" x="7662863" y="935038"/>
          <p14:tracePt t="72690" x="7662863" y="909638"/>
          <p14:tracePt t="72698" x="7646988" y="909638"/>
          <p14:tracePt t="72711" x="7646988" y="892175"/>
          <p14:tracePt t="72753" x="7646988" y="866775"/>
          <p14:tracePt t="72776" x="7646988" y="849313"/>
          <p14:tracePt t="72782" x="7662863" y="849313"/>
          <p14:tracePt t="72809" x="7662863" y="823913"/>
          <p14:tracePt t="72812" x="7680325" y="823913"/>
          <p14:tracePt t="72829" x="7705725" y="823913"/>
          <p14:tracePt t="72837" x="7705725" y="808038"/>
          <p14:tracePt t="72839" x="7723188" y="808038"/>
          <p14:tracePt t="72847" x="7748588" y="808038"/>
          <p14:tracePt t="72854" x="7766050" y="808038"/>
          <p14:tracePt t="72861" x="7791450" y="808038"/>
          <p14:tracePt t="72865" x="7791450" y="781050"/>
          <p14:tracePt t="72867" x="7807325" y="781050"/>
          <p14:tracePt t="72890" x="7850188" y="781050"/>
          <p14:tracePt t="72893" x="7875588" y="781050"/>
          <p14:tracePt t="72907" x="7893050" y="781050"/>
          <p14:tracePt t="72910" x="7893050" y="765175"/>
          <p14:tracePt t="72926" x="7918450" y="765175"/>
          <p14:tracePt t="72969" x="7935913" y="765175"/>
          <p14:tracePt t="73040" x="7961313" y="765175"/>
          <p14:tracePt t="73069" x="7977188" y="765175"/>
          <p14:tracePt t="73079" x="8004175" y="765175"/>
          <p14:tracePt t="73086" x="8020050" y="765175"/>
          <p14:tracePt t="73092" x="8045450" y="765175"/>
          <p14:tracePt t="73099" x="8062913" y="765175"/>
          <p14:tracePt t="73107" x="8088313" y="765175"/>
          <p14:tracePt t="73113" x="8105775" y="765175"/>
          <p14:tracePt t="73120" x="8131175" y="765175"/>
          <p14:tracePt t="73127" x="8147050" y="765175"/>
          <p14:tracePt t="73135" x="8174038" y="765175"/>
          <p14:tracePt t="73142" x="8189913" y="765175"/>
          <p14:tracePt t="73148" x="8215313" y="765175"/>
          <p14:tracePt t="73154" x="8232775" y="765175"/>
          <p14:tracePt t="73162" x="8258175" y="765175"/>
          <p14:tracePt t="73178" x="8275638" y="765175"/>
          <p14:tracePt t="73613" x="8301038" y="765175"/>
          <p14:tracePt t="73901" x="8283575" y="765175"/>
          <p14:tracePt t="73913" x="8258175" y="765175"/>
          <p14:tracePt t="73918" x="8258175" y="781050"/>
          <p14:tracePt t="73922" x="8240713" y="781050"/>
          <p14:tracePt t="73930" x="8215313" y="781050"/>
          <p14:tracePt t="73939" x="8199438" y="781050"/>
          <p14:tracePt t="73944" x="8174038" y="781050"/>
          <p14:tracePt t="73949" x="8156575" y="781050"/>
          <p14:tracePt t="73954" x="8131175" y="781050"/>
          <p14:tracePt t="73960" x="8113713" y="781050"/>
          <p14:tracePt t="73966" x="8088313" y="781050"/>
          <p14:tracePt t="73969" x="8088313" y="765175"/>
          <p14:tracePt t="73975" x="8070850" y="765175"/>
          <p14:tracePt t="73985" x="8045450" y="765175"/>
          <p14:tracePt t="74130" x="8045450" y="781050"/>
          <p14:tracePt t="74135" x="8062913" y="781050"/>
          <p14:tracePt t="74142" x="8062913" y="798513"/>
          <p14:tracePt t="74147" x="8088313" y="798513"/>
          <p14:tracePt t="74156" x="8088313" y="823913"/>
          <p14:tracePt t="74161" x="8105775" y="823913"/>
          <p14:tracePt t="74175" x="8131175" y="823913"/>
          <p14:tracePt t="74177" x="8131175" y="841375"/>
          <p14:tracePt t="74182" x="8147050" y="841375"/>
          <p14:tracePt t="74192" x="8174038" y="841375"/>
          <p14:tracePt t="74194" x="8174038" y="866775"/>
          <p14:tracePt t="74198" x="8189913" y="866775"/>
          <p14:tracePt t="74209" x="8215313" y="866775"/>
          <p14:tracePt t="74218" x="8232775" y="884238"/>
          <p14:tracePt t="74231" x="8258175" y="884238"/>
          <p14:tracePt t="74242" x="8275638" y="884238"/>
          <p14:tracePt t="74257" x="8301038" y="884238"/>
          <p14:tracePt t="74277" x="8318500" y="884238"/>
          <p14:tracePt t="74315" x="8318500" y="909638"/>
          <p14:tracePt t="74326" x="8343900" y="909638"/>
          <p14:tracePt t="74342" x="8343900" y="925513"/>
          <p14:tracePt t="74360" x="8343900" y="952500"/>
          <p14:tracePt t="74370" x="8343900" y="968375"/>
          <p14:tracePt t="74377" x="8326438" y="968375"/>
          <p14:tracePt t="74378" x="8326438" y="993775"/>
          <p14:tracePt t="74387" x="8326438" y="1011238"/>
          <p14:tracePt t="74394" x="8301038" y="1011238"/>
          <p14:tracePt t="74395" x="8301038" y="1036638"/>
          <p14:tracePt t="74402" x="8301038" y="1054100"/>
          <p14:tracePt t="74409" x="8283575" y="1054100"/>
          <p14:tracePt t="74410" x="8283575" y="1079500"/>
          <p14:tracePt t="74420" x="8283575" y="1096963"/>
          <p14:tracePt t="74430" x="8258175" y="1096963"/>
          <p14:tracePt t="74431" x="8258175" y="1122363"/>
          <p14:tracePt t="74443" x="8240713" y="1122363"/>
          <p14:tracePt t="74446" x="8240713" y="1138238"/>
          <p14:tracePt t="74453" x="8215313" y="1138238"/>
          <p14:tracePt t="74461" x="8215313" y="1163638"/>
          <p14:tracePt t="74462" x="8199438" y="1163638"/>
          <p14:tracePt t="74470" x="8174038" y="1163638"/>
          <p14:tracePt t="74477" x="8174038" y="1181100"/>
          <p14:tracePt t="74478" x="8156575" y="1181100"/>
          <p14:tracePt t="74487" x="8131175" y="1181100"/>
          <p14:tracePt t="74495" x="8113713" y="1181100"/>
          <p14:tracePt t="74504" x="8088313" y="1181100"/>
          <p14:tracePt t="74508" x="8088313" y="1206500"/>
          <p14:tracePt t="74510" x="8070850" y="1206500"/>
          <p14:tracePt t="74517" x="8045450" y="1206500"/>
          <p14:tracePt t="74525" x="8029575" y="1206500"/>
          <p14:tracePt t="74530" x="8004175" y="1206500"/>
          <p14:tracePt t="74537" x="7986713" y="1206500"/>
          <p14:tracePt t="74539" x="7986713" y="1223963"/>
          <p14:tracePt t="74544" x="7961313" y="1223963"/>
          <p14:tracePt t="74556" x="7943850" y="1223963"/>
          <p14:tracePt t="74570" x="7918450" y="1223963"/>
          <p14:tracePt t="74581" x="7918450" y="1249363"/>
          <p14:tracePt t="74726" x="7900988" y="1249363"/>
          <p14:tracePt t="74734" x="7900988" y="1231900"/>
          <p14:tracePt t="74749" x="7900988" y="1206500"/>
          <p14:tracePt t="74761" x="7900988" y="1189038"/>
          <p14:tracePt t="74769" x="7900988" y="1163638"/>
          <p14:tracePt t="74778" x="7900988" y="1147763"/>
          <p14:tracePt t="74828" x="7900988" y="1122363"/>
          <p14:tracePt t="74846" x="7900988" y="1104900"/>
          <p14:tracePt t="74865" x="7900988" y="1079500"/>
          <p14:tracePt t="74883" x="7900988" y="1062038"/>
          <p14:tracePt t="74976" x="7900988" y="1036638"/>
          <p14:tracePt t="75001" x="7900988" y="1019175"/>
          <p14:tracePt t="75009" x="7918450" y="1019175"/>
          <p14:tracePt t="75020" x="7935913" y="1019175"/>
          <p14:tracePt t="75028" x="7935913" y="993775"/>
          <p14:tracePt t="75032" x="7961313" y="993775"/>
          <p14:tracePt t="75042" x="7977188" y="993775"/>
          <p14:tracePt t="75049" x="8004175" y="993775"/>
          <p14:tracePt t="75059" x="8020050" y="993775"/>
          <p14:tracePt t="75065" x="8045450" y="993775"/>
          <p14:tracePt t="75073" x="8062913" y="993775"/>
          <p14:tracePt t="75079" x="8088313" y="993775"/>
          <p14:tracePt t="75086" x="8105775" y="993775"/>
          <p14:tracePt t="75092" x="8131175" y="993775"/>
          <p14:tracePt t="75099" x="8147050" y="993775"/>
          <p14:tracePt t="75107" x="8174038" y="993775"/>
          <p14:tracePt t="75112" x="8189913" y="993775"/>
          <p14:tracePt t="75119" x="8215313" y="993775"/>
          <p14:tracePt t="75126" x="8232775" y="993775"/>
          <p14:tracePt t="75132" x="8258175" y="993775"/>
          <p14:tracePt t="75139" x="8275638" y="993775"/>
          <p14:tracePt t="75146" x="8301038" y="993775"/>
          <p14:tracePt t="75157" x="8318500" y="993775"/>
          <p14:tracePt t="75163" x="8343900" y="993775"/>
          <p14:tracePt t="75173" x="8343900" y="1011238"/>
          <p14:tracePt t="75175" x="8359775" y="1011238"/>
          <p14:tracePt t="75185" x="8385175" y="1011238"/>
          <p14:tracePt t="75192" x="8385175" y="1036638"/>
          <p14:tracePt t="75194" x="8402638" y="1036638"/>
          <p14:tracePt t="75198" x="8402638" y="1054100"/>
          <p14:tracePt t="75201" x="8428038" y="1054100"/>
          <p14:tracePt t="75209" x="8428038" y="1079500"/>
          <p14:tracePt t="75212" x="8445500" y="1079500"/>
          <p14:tracePt t="75214" x="8445500" y="1096963"/>
          <p14:tracePt t="75222" x="8445500" y="1122363"/>
          <p14:tracePt t="75226" x="8470900" y="1122363"/>
          <p14:tracePt t="75227" x="8470900" y="1138238"/>
          <p14:tracePt t="75233" x="8470900" y="1163638"/>
          <p14:tracePt t="75241" x="8470900" y="1181100"/>
          <p14:tracePt t="75245" x="8470900" y="1206500"/>
          <p14:tracePt t="75251" x="8470900" y="1223963"/>
          <p14:tracePt t="75259" x="8470900" y="1249363"/>
          <p14:tracePt t="75263" x="8470900" y="1266825"/>
          <p14:tracePt t="75276" x="8470900" y="1292225"/>
          <p14:tracePt t="75283" x="8470900" y="1308100"/>
          <p14:tracePt t="75284" x="8453438" y="1308100"/>
          <p14:tracePt t="75292" x="8453438" y="1333500"/>
          <p14:tracePt t="75297" x="8428038" y="1333500"/>
          <p14:tracePt t="75298" x="8428038" y="1350963"/>
          <p14:tracePt t="75306" x="8428038" y="1376363"/>
          <p14:tracePt t="75313" x="8410575" y="1393825"/>
          <p14:tracePt t="75319" x="8410575" y="1419225"/>
          <p14:tracePt t="75326" x="8410575" y="1436688"/>
          <p14:tracePt t="75331" x="8410575" y="1462088"/>
          <p14:tracePt t="75347" x="8410575" y="1477963"/>
          <p14:tracePt t="75483" x="8428038" y="1477963"/>
          <p14:tracePt t="75486" x="8428038" y="1462088"/>
          <p14:tracePt t="75492" x="8445500" y="1462088"/>
          <p14:tracePt t="75497" x="8445500" y="1444625"/>
          <p14:tracePt t="75498" x="8470900" y="1444625"/>
          <p14:tracePt t="75502" x="8488363" y="1444625"/>
          <p14:tracePt t="75504" x="8488363" y="1419225"/>
          <p14:tracePt t="75509" x="8513763" y="1419225"/>
          <p14:tracePt t="75511" x="8529638" y="1419225"/>
          <p14:tracePt t="75512" x="8529638" y="1401763"/>
          <p14:tracePt t="75515" x="8555038" y="1401763"/>
          <p14:tracePt t="75519" x="8572500" y="1401763"/>
          <p14:tracePt t="75526" x="8597900" y="1376363"/>
          <p14:tracePt t="75530" x="8615363" y="1376363"/>
          <p14:tracePt t="75542" x="8640763" y="1376363"/>
          <p14:tracePt t="75547" x="8640763" y="1360488"/>
          <p14:tracePt t="75560" x="8658225" y="1360488"/>
          <p14:tracePt t="75576" x="8658225" y="1333500"/>
          <p14:tracePt t="75594" x="8683625" y="1333500"/>
          <p14:tracePt t="75681" x="8699500" y="1333500"/>
          <p14:tracePt t="75682" x="8699500" y="1317625"/>
          <p14:tracePt t="75692" x="8724900" y="1317625"/>
          <p14:tracePt t="75695" x="8742363" y="1317625"/>
          <p14:tracePt t="75698" x="8742363" y="1292225"/>
          <p14:tracePt t="75703" x="8767763" y="1292225"/>
          <p14:tracePt t="75714" x="8785225" y="1292225"/>
          <p14:tracePt t="75720" x="8785225" y="1274763"/>
          <p14:tracePt t="75773" x="8810625" y="1274763"/>
          <p14:tracePt t="75789" x="8810625" y="1249363"/>
          <p14:tracePt t="75847" x="8828088" y="1249363"/>
          <p14:tracePt t="75859" x="8828088" y="1231900"/>
          <p14:tracePt t="75869" x="8853488" y="1231900"/>
          <p14:tracePt t="75876" x="8853488" y="1206500"/>
          <p14:tracePt t="75880" x="8869363" y="1206500"/>
          <p14:tracePt t="75889" x="8894763" y="1189038"/>
          <p14:tracePt t="75896" x="8912225" y="1189038"/>
          <p14:tracePt t="75899" x="8912225" y="1163638"/>
          <p14:tracePt t="75908" x="8937625" y="1163638"/>
          <p14:tracePt t="75915" x="8937625" y="1147763"/>
          <p14:tracePt t="75932" x="8955088" y="1147763"/>
          <p14:tracePt t="75945" x="8955088" y="1122363"/>
          <p14:tracePt t="75960" x="8955088" y="1104900"/>
          <p14:tracePt t="75970" x="8980488" y="1104900"/>
          <p14:tracePt t="75971" x="8980488" y="1079500"/>
          <p14:tracePt t="75981" x="8980488" y="1062038"/>
          <p14:tracePt t="75989" x="8980488" y="1036638"/>
          <p14:tracePt t="75999" x="8980488" y="1019175"/>
          <p14:tracePt t="76000" x="8997950" y="1019175"/>
          <p14:tracePt t="76008" x="8997950" y="993775"/>
          <p14:tracePt t="76016" x="8997950" y="977900"/>
          <p14:tracePt t="76034" x="8997950" y="952500"/>
          <p14:tracePt t="76126" x="8997950" y="935038"/>
          <p14:tracePt t="76137" x="8980488" y="935038"/>
          <p14:tracePt t="76141" x="8980488" y="909638"/>
          <p14:tracePt t="76157" x="8963025" y="909638"/>
          <p14:tracePt t="76160" x="8963025" y="892175"/>
          <p14:tracePt t="76229" x="8937625" y="892175"/>
          <p14:tracePt t="76248" x="8937625" y="866775"/>
          <p14:tracePt t="76253" x="8921750" y="866775"/>
          <p14:tracePt t="76265" x="8894763" y="866775"/>
          <p14:tracePt t="76269" x="8894763" y="849313"/>
          <p14:tracePt t="76273" x="8878888" y="849313"/>
          <p14:tracePt t="76283" x="8853488" y="849313"/>
          <p14:tracePt t="76299" x="8853488" y="823913"/>
          <p14:tracePt t="76314" x="8836025" y="823913"/>
          <p14:tracePt t="76343" x="8810625" y="823913"/>
          <p14:tracePt t="76561" x="8810625" y="808038"/>
          <p14:tracePt t="76578" x="8793163" y="808038"/>
          <p14:tracePt t="76594" x="8793163" y="781050"/>
          <p14:tracePt t="76603" x="8767763" y="781050"/>
          <p14:tracePt t="76783" x="8785225" y="781050"/>
          <p14:tracePt t="76789" x="8810625" y="781050"/>
          <p14:tracePt t="76795" x="8828088" y="781050"/>
          <p14:tracePt t="76799" x="8853488" y="781050"/>
          <p14:tracePt t="76805" x="8869363" y="781050"/>
          <p14:tracePt t="76809" x="8894763" y="781050"/>
          <p14:tracePt t="76813" x="8912225" y="781050"/>
          <p14:tracePt t="76814" x="8912225" y="798513"/>
          <p14:tracePt t="76817" x="8937625" y="798513"/>
          <p14:tracePt t="76823" x="8955088" y="823913"/>
          <p14:tracePt t="76827" x="8980488" y="823913"/>
          <p14:tracePt t="76829" x="8980488" y="841375"/>
          <p14:tracePt t="76832" x="8997950" y="841375"/>
          <p14:tracePt t="76836" x="8997950" y="866775"/>
          <p14:tracePt t="76840" x="9023350" y="866775"/>
          <p14:tracePt t="76845" x="9023350" y="884238"/>
          <p14:tracePt t="76850" x="9039225" y="884238"/>
          <p14:tracePt t="76859" x="9039225" y="909638"/>
          <p14:tracePt t="76866" x="9064625" y="909638"/>
          <p14:tracePt t="76891" x="9082088" y="925513"/>
          <p14:tracePt t="76898" x="9107488" y="925513"/>
          <p14:tracePt t="76915" x="9124950" y="925513"/>
          <p14:tracePt t="76928" x="9150350" y="925513"/>
          <p14:tracePt t="76934" x="9150350" y="952500"/>
          <p14:tracePt t="76943" x="9167813" y="952500"/>
          <p14:tracePt t="76960" x="9193213" y="952500"/>
          <p14:tracePt t="76973" x="9193213" y="968375"/>
          <p14:tracePt t="76982" x="9209088" y="968375"/>
          <p14:tracePt t="77124" x="9209088" y="952500"/>
          <p14:tracePt t="77144" x="9209088" y="935038"/>
          <p14:tracePt t="77151" x="9193213" y="935038"/>
          <p14:tracePt t="77181" x="9175750" y="935038"/>
          <p14:tracePt t="77184" x="9175750" y="909638"/>
          <p14:tracePt t="77265" x="9150350" y="909638"/>
          <p14:tracePt t="77286" x="9132888" y="909638"/>
          <p14:tracePt t="77459" x="9132888" y="892175"/>
          <p14:tracePt t="77485" x="9132888" y="866775"/>
          <p14:tracePt t="77509" x="9132888" y="849313"/>
          <p14:tracePt t="77539" x="9132888" y="823913"/>
          <p14:tracePt t="77573" x="9132888" y="808038"/>
          <p14:tracePt t="77584" x="9132888" y="781050"/>
          <p14:tracePt t="77592" x="9107488" y="765175"/>
          <p14:tracePt t="77601" x="9091613" y="765175"/>
          <p14:tracePt t="77602" x="9091613" y="739775"/>
          <p14:tracePt t="77609" x="9064625" y="739775"/>
          <p14:tracePt t="77612" x="9064625" y="722313"/>
          <p14:tracePt t="77614" x="9048750" y="722313"/>
          <p14:tracePt t="77622" x="9023350" y="696913"/>
          <p14:tracePt t="77628" x="9005888" y="696913"/>
          <p14:tracePt t="77640" x="9005888" y="679450"/>
          <p14:tracePt t="77643" x="8980488" y="679450"/>
          <p14:tracePt t="77660" x="8963025" y="679450"/>
          <p14:tracePt t="77675" x="8937625" y="679450"/>
          <p14:tracePt t="77693" x="8921750" y="679450"/>
          <p14:tracePt t="77705" x="8894763" y="679450"/>
          <p14:tracePt t="77713" x="8878888" y="679450"/>
          <p14:tracePt t="77719" x="8853488" y="679450"/>
          <p14:tracePt t="77726" x="8836025" y="679450"/>
          <p14:tracePt t="77733" x="8810625" y="679450"/>
          <p14:tracePt t="77743" x="8793163" y="679450"/>
          <p14:tracePt t="77756" x="8767763" y="679450"/>
          <p14:tracePt t="78080" x="8785225" y="679450"/>
          <p14:tracePt t="78096" x="8810625" y="679450"/>
          <p14:tracePt t="78108" x="8828088" y="679450"/>
          <p14:tracePt t="78116" x="8853488" y="679450"/>
          <p14:tracePt t="78126" x="8869363" y="679450"/>
          <p14:tracePt t="78150" x="8894763" y="679450"/>
          <p14:tracePt t="78181" x="8912225" y="679450"/>
          <p14:tracePt t="78198" x="8937625" y="679450"/>
          <p14:tracePt t="78322" x="8921750" y="679450"/>
          <p14:tracePt t="78330" x="8894763" y="679450"/>
          <p14:tracePt t="78337" x="8878888" y="679450"/>
          <p14:tracePt t="78345" x="8853488" y="679450"/>
          <p14:tracePt t="78352" x="8836025" y="679450"/>
          <p14:tracePt t="78359" x="8810625" y="679450"/>
          <p14:tracePt t="78366" x="8793163" y="679450"/>
          <p14:tracePt t="78375" x="8767763" y="679450"/>
          <p14:tracePt t="78379" x="8750300" y="679450"/>
          <p14:tracePt t="78384" x="8724900" y="679450"/>
          <p14:tracePt t="78392" x="8709025" y="679450"/>
          <p14:tracePt t="78396" x="8683625" y="679450"/>
          <p14:tracePt t="78403" x="8666163" y="679450"/>
          <p14:tracePt t="78414" x="8640763" y="679450"/>
          <p14:tracePt t="78430" x="8623300" y="679450"/>
          <p14:tracePt t="78616" x="8623300" y="696913"/>
          <p14:tracePt t="78633" x="8623300" y="714375"/>
          <p14:tracePt t="78639" x="8640763" y="714375"/>
          <p14:tracePt t="78646" x="8640763" y="739775"/>
          <p14:tracePt t="78648" x="8658225" y="739775"/>
          <p14:tracePt t="78656" x="8683625" y="739775"/>
          <p14:tracePt t="78660" x="8683625" y="755650"/>
          <p14:tracePt t="78661" x="8699500" y="755650"/>
          <p14:tracePt t="78668" x="8724900" y="755650"/>
          <p14:tracePt t="78676" x="8742363" y="781050"/>
          <p14:tracePt t="78681" x="8767763" y="781050"/>
          <p14:tracePt t="78691" x="8785225" y="798513"/>
          <p14:tracePt t="78693" x="8810625" y="798513"/>
          <p14:tracePt t="78697" x="8828088" y="798513"/>
          <p14:tracePt t="78700" x="8828088" y="823913"/>
          <p14:tracePt t="78702" x="8853488" y="823913"/>
          <p14:tracePt t="78706" x="8869363" y="823913"/>
          <p14:tracePt t="78709" x="8894763" y="823913"/>
          <p14:tracePt t="78712" x="8894763" y="841375"/>
          <p14:tracePt t="78713" x="8912225" y="841375"/>
          <p14:tracePt t="78717" x="8937625" y="841375"/>
          <p14:tracePt t="78722" x="8955088" y="841375"/>
          <p14:tracePt t="78726" x="8980488" y="866775"/>
          <p14:tracePt t="78728" x="8997950" y="866775"/>
          <p14:tracePt t="78733" x="9023350" y="866775"/>
          <p14:tracePt t="78734" x="9023350" y="884238"/>
          <p14:tracePt t="78739" x="9039225" y="884238"/>
          <p14:tracePt t="78743" x="9064625" y="884238"/>
          <p14:tracePt t="78744" x="9064625" y="909638"/>
          <p14:tracePt t="78749" x="9082088" y="909638"/>
          <p14:tracePt t="78759" x="9082088" y="925513"/>
          <p14:tracePt t="78760" x="9107488" y="925513"/>
          <p14:tracePt t="78770" x="9107488" y="952500"/>
          <p14:tracePt t="78776" x="9124950" y="952500"/>
          <p14:tracePt t="78784" x="9124950" y="968375"/>
          <p14:tracePt t="78797" x="9124950" y="993775"/>
          <p14:tracePt t="78809" x="9124950" y="1011238"/>
          <p14:tracePt t="78826" x="9124950" y="1036638"/>
          <p14:tracePt t="78840" x="9124950" y="1054100"/>
          <p14:tracePt t="78845" x="9107488" y="1054100"/>
          <p14:tracePt t="78852" x="9091613" y="1079500"/>
          <p14:tracePt t="78859" x="9064625" y="1079500"/>
          <p14:tracePt t="78862" x="9048750" y="1079500"/>
          <p14:tracePt t="78867" x="9023350" y="1079500"/>
          <p14:tracePt t="78874" x="9005888" y="1096963"/>
          <p14:tracePt t="78876" x="8980488" y="1096963"/>
          <p14:tracePt t="78893" x="8921750" y="1096963"/>
          <p14:tracePt t="78899" x="8894763" y="1096963"/>
          <p14:tracePt t="78904" x="8878888" y="1096963"/>
          <p14:tracePt t="78909" x="8853488" y="1096963"/>
          <p14:tracePt t="78914" x="8836025" y="1096963"/>
          <p14:tracePt t="78920" x="8810625" y="1096963"/>
          <p14:tracePt t="78926" x="8793163" y="1096963"/>
          <p14:tracePt t="78933" x="8767763" y="1096963"/>
          <p14:tracePt t="78943" x="8750300" y="1096963"/>
          <p14:tracePt t="78962" x="8724900" y="1096963"/>
          <p14:tracePt t="78979" x="8709025" y="1096963"/>
          <p14:tracePt t="78992" x="8683625" y="1096963"/>
          <p14:tracePt t="78999" x="8666163" y="1096963"/>
          <p14:tracePt t="79006" x="8640763" y="1096963"/>
          <p14:tracePt t="79010" x="8623300" y="1096963"/>
          <p14:tracePt t="79015" x="8597900" y="1096963"/>
          <p14:tracePt t="79019" x="8580438" y="1096963"/>
          <p14:tracePt t="79025" x="8555038" y="1096963"/>
          <p14:tracePt t="79026" x="8539163" y="1096963"/>
          <p14:tracePt t="79030" x="8513763" y="1096963"/>
          <p14:tracePt t="79034" x="8496300" y="1096963"/>
          <p14:tracePt t="79039" x="8470900" y="1096963"/>
          <p14:tracePt t="79043" x="8453438" y="1096963"/>
          <p14:tracePt t="79048" x="8428038" y="1096963"/>
          <p14:tracePt t="79054" x="8410575" y="1096963"/>
          <p14:tracePt t="79060" x="8385175" y="1096963"/>
          <p14:tracePt t="79061" x="8385175" y="1079500"/>
          <p14:tracePt t="79067" x="8369300" y="1079500"/>
          <p14:tracePt t="79075" x="8343900" y="1079500"/>
          <p14:tracePt t="79090" x="8326438" y="1079500"/>
          <p14:tracePt t="79102" x="8301038" y="1079500"/>
          <p14:tracePt t="79116" x="8283575" y="1079500"/>
          <p14:tracePt t="79126" x="8283575" y="1062038"/>
          <p14:tracePt t="79127" x="8258175" y="1062038"/>
          <p14:tracePt t="79136" x="8240713" y="1062038"/>
          <p14:tracePt t="79145" x="8215313" y="1062038"/>
          <p14:tracePt t="79152" x="8199438" y="1062038"/>
          <p14:tracePt t="79159" x="8199438" y="1036638"/>
          <p14:tracePt t="79160" x="8174038" y="1036638"/>
          <p14:tracePt t="79167" x="8156575" y="1036638"/>
          <p14:tracePt t="79175" x="8131175" y="1036638"/>
          <p14:tracePt t="79183" x="8113713" y="1036638"/>
          <p14:tracePt t="79193" x="8088313" y="1036638"/>
          <p14:tracePt t="79202" x="8088313" y="1019175"/>
          <p14:tracePt t="79209" x="8070850" y="1019175"/>
          <p14:tracePt t="79222" x="8045450" y="1019175"/>
          <p14:tracePt t="79239" x="8029575" y="1019175"/>
          <p14:tracePt t="79259" x="8004175" y="1019175"/>
          <p14:tracePt t="79267" x="8004175" y="993775"/>
          <p14:tracePt t="79287" x="7986713" y="993775"/>
          <p14:tracePt t="79310" x="7961313" y="977900"/>
          <p14:tracePt t="79332" x="7943850" y="977900"/>
          <p14:tracePt t="79335" x="7943850" y="952500"/>
          <p14:tracePt t="79349" x="7918450" y="935038"/>
          <p14:tracePt t="79361" x="7900988" y="935038"/>
          <p14:tracePt t="79362" x="7900988" y="909638"/>
          <p14:tracePt t="79373" x="7875588" y="909638"/>
          <p14:tracePt t="79376" x="7875588" y="892175"/>
          <p14:tracePt t="79384" x="7859713" y="892175"/>
          <p14:tracePt t="79389" x="7859713" y="866775"/>
          <p14:tracePt t="79401" x="7832725" y="866775"/>
          <p14:tracePt t="79406" x="7832725" y="849313"/>
          <p14:tracePt t="79426" x="7816850" y="823913"/>
          <p14:tracePt t="79444" x="7816850" y="808038"/>
          <p14:tracePt t="79562" x="7816850" y="781050"/>
          <p14:tracePt t="79644" x="7791450" y="781050"/>
          <p14:tracePt t="80242" x="7807325" y="781050"/>
          <p14:tracePt t="81220" x="7832725" y="781050"/>
          <p14:tracePt t="81228" x="7850188" y="781050"/>
          <p14:tracePt t="81239" x="7875588" y="781050"/>
          <p14:tracePt t="81243" x="7893050" y="798513"/>
          <p14:tracePt t="81247" x="7918450" y="798513"/>
          <p14:tracePt t="81250" x="7918450" y="823913"/>
          <p14:tracePt t="81251" x="7935913" y="823913"/>
          <p14:tracePt t="81257" x="7961313" y="823913"/>
          <p14:tracePt t="81259" x="7977188" y="841375"/>
          <p14:tracePt t="81263" x="8004175" y="866775"/>
          <p14:tracePt t="81266" x="8020050" y="866775"/>
          <p14:tracePt t="81268" x="8020050" y="884238"/>
          <p14:tracePt t="81269" x="8045450" y="884238"/>
          <p14:tracePt t="81275" x="8062913" y="909638"/>
          <p14:tracePt t="81276" x="8088313" y="909638"/>
          <p14:tracePt t="81279" x="8105775" y="925513"/>
          <p14:tracePt t="81282" x="8131175" y="925513"/>
          <p14:tracePt t="81284" x="8131175" y="952500"/>
          <p14:tracePt t="81285" x="8147050" y="952500"/>
          <p14:tracePt t="81290" x="8174038" y="952500"/>
          <p14:tracePt t="81292" x="8174038" y="968375"/>
          <p14:tracePt t="81294" x="8189913" y="968375"/>
          <p14:tracePt t="81299" x="8215313" y="968375"/>
          <p14:tracePt t="81300" x="8215313" y="993775"/>
          <p14:tracePt t="81306" x="8232775" y="993775"/>
          <p14:tracePt t="81310" x="8232775" y="1011238"/>
          <p14:tracePt t="81314" x="8258175" y="1011238"/>
          <p14:tracePt t="81326" x="8258175" y="1036638"/>
          <p14:tracePt t="81344" x="8258175" y="1054100"/>
          <p14:tracePt t="81345" x="8275638" y="1054100"/>
          <p14:tracePt t="81354" x="8275638" y="1079500"/>
          <p14:tracePt t="81361" x="8275638" y="1096963"/>
          <p14:tracePt t="81367" x="8275638" y="1122363"/>
          <p14:tracePt t="81368" x="8301038" y="1122363"/>
          <p14:tracePt t="81372" x="8301038" y="1138238"/>
          <p14:tracePt t="81376" x="8301038" y="1163638"/>
          <p14:tracePt t="81379" x="8301038" y="1181100"/>
          <p14:tracePt t="81382" x="8301038" y="1206500"/>
          <p14:tracePt t="81383" x="8318500" y="1206500"/>
          <p14:tracePt t="81386" x="8318500" y="1223963"/>
          <p14:tracePt t="81389" x="8318500" y="1249363"/>
          <p14:tracePt t="81399" x="8318500" y="1266825"/>
          <p14:tracePt t="81403" x="8318500" y="1292225"/>
          <p14:tracePt t="81409" x="8318500" y="1308100"/>
          <p14:tracePt t="81411" x="8318500" y="1333500"/>
          <p14:tracePt t="81415" x="8318500" y="1350963"/>
          <p14:tracePt t="81422" x="8318500" y="1376363"/>
          <p14:tracePt t="81427" x="8318500" y="1393825"/>
          <p14:tracePt t="81442" x="8318500" y="1419225"/>
          <p14:tracePt t="81490" x="8301038" y="1419225"/>
          <p14:tracePt t="81497" x="8301038" y="1401763"/>
          <p14:tracePt t="81498" x="8283575" y="1401763"/>
          <p14:tracePt t="81508" x="8258175" y="1401763"/>
          <p14:tracePt t="81509" x="8258175" y="1376363"/>
          <p14:tracePt t="81513" x="8240713" y="1376363"/>
          <p14:tracePt t="81518" x="8240713" y="1360488"/>
          <p14:tracePt t="81519" x="8215313" y="1360488"/>
          <p14:tracePt t="81526" x="8199438" y="1360488"/>
          <p14:tracePt t="81528" x="8199438" y="1333500"/>
          <p14:tracePt t="81532" x="8174038" y="1333500"/>
          <p14:tracePt t="81539" x="8156575" y="1317625"/>
          <p14:tracePt t="81545" x="8131175" y="1317625"/>
          <p14:tracePt t="81550" x="8131175" y="1292225"/>
          <p14:tracePt t="81553" x="8113713" y="1292225"/>
          <p14:tracePt t="81560" x="8088313" y="1274763"/>
          <p14:tracePt t="81568" x="8070850" y="1274763"/>
          <p14:tracePt t="81569" x="8070850" y="1249363"/>
          <p14:tracePt t="81577" x="8045450" y="1249363"/>
          <p14:tracePt t="81579" x="8045450" y="1231900"/>
          <p14:tracePt t="81586" x="8029575" y="1206500"/>
          <p14:tracePt t="81594" x="8029575" y="1189038"/>
          <p14:tracePt t="81599" x="8004175" y="1189038"/>
          <p14:tracePt t="81602" x="8004175" y="1163638"/>
          <p14:tracePt t="81612" x="8004175" y="1147763"/>
          <p14:tracePt t="81622" x="7986713" y="1147763"/>
          <p14:tracePt t="81625" x="7986713" y="1122363"/>
          <p14:tracePt t="81634" x="7986713" y="1104900"/>
          <p14:tracePt t="81645" x="7986713" y="1079500"/>
          <p14:tracePt t="81651" x="7961313" y="1079500"/>
          <p14:tracePt t="81659" x="7961313" y="1062038"/>
          <p14:tracePt t="81669" x="7943850" y="1036638"/>
          <p14:tracePt t="81679" x="7943850" y="1019175"/>
          <p14:tracePt t="81692" x="7918450" y="1019175"/>
          <p14:tracePt t="81698" x="7918450" y="993775"/>
          <p14:tracePt t="81712" x="7900988" y="993775"/>
          <p14:tracePt t="81730" x="7875588" y="993775"/>
          <p14:tracePt t="81733" x="7875588" y="977900"/>
          <p14:tracePt t="81768" x="7875588" y="952500"/>
          <p14:tracePt t="81772" x="7859713" y="952500"/>
          <p14:tracePt t="81786" x="7859713" y="935038"/>
          <p14:tracePt t="81793" x="7832725" y="935038"/>
          <p14:tracePt t="81798" x="7832725" y="909638"/>
          <p14:tracePt t="81809" x="7816850" y="892175"/>
          <p14:tracePt t="81818" x="7816850" y="866775"/>
          <p14:tracePt t="81819" x="7791450" y="866775"/>
          <p14:tracePt t="81833" x="7773988" y="866775"/>
          <p14:tracePt t="81835" x="7773988" y="849313"/>
          <p14:tracePt t="81928" x="7773988" y="823913"/>
          <p14:tracePt t="81934" x="7748588" y="823913"/>
          <p14:tracePt t="81960" x="7748588" y="808038"/>
          <p14:tracePt t="81984" x="7748588" y="781050"/>
          <p14:tracePt t="82017" x="7748588" y="765175"/>
          <p14:tracePt t="82077" x="7748588" y="739775"/>
          <p14:tracePt t="82121" x="7748588" y="722313"/>
          <p14:tracePt t="82816" x="7766050" y="722313"/>
          <p14:tracePt t="82819" x="7791450" y="722313"/>
          <p14:tracePt t="82825" x="7807325" y="722313"/>
          <p14:tracePt t="82832" x="7832725" y="722313"/>
          <p14:tracePt t="82836" x="7850188" y="722313"/>
          <p14:tracePt t="82839" x="7875588" y="722313"/>
          <p14:tracePt t="82843" x="7893050" y="722313"/>
          <p14:tracePt t="82848" x="7918450" y="722313"/>
          <p14:tracePt t="82852" x="7935913" y="739775"/>
          <p14:tracePt t="82859" x="7961313" y="739775"/>
          <p14:tracePt t="82866" x="7977188" y="739775"/>
          <p14:tracePt t="82877" x="8004175" y="739775"/>
          <p14:tracePt t="83027" x="7986713" y="739775"/>
          <p14:tracePt t="83034" x="7961313" y="739775"/>
          <p14:tracePt t="83036" x="7961313" y="722313"/>
          <p14:tracePt t="83042" x="7943850" y="722313"/>
          <p14:tracePt t="83049" x="7918450" y="722313"/>
          <p14:tracePt t="83059" x="7900988" y="722313"/>
          <p14:tracePt t="83066" x="7875588" y="722313"/>
          <p14:tracePt t="83077" x="7859713" y="722313"/>
          <p14:tracePt t="83093" x="7832725" y="722313"/>
          <p14:tracePt t="83099" x="7832725" y="696913"/>
          <p14:tracePt t="83111" x="7816850" y="696913"/>
          <p14:tracePt t="83125" x="7791450" y="696913"/>
          <p14:tracePt t="83136" x="7773988" y="696913"/>
          <p14:tracePt t="83144" x="7773988" y="679450"/>
          <p14:tracePt t="83146" x="7748588" y="679450"/>
          <p14:tracePt t="83159" x="7731125" y="679450"/>
          <p14:tracePt t="83164" x="7731125" y="654050"/>
          <p14:tracePt t="83173" x="7705725" y="654050"/>
          <p14:tracePt t="83188" x="7705725" y="636588"/>
          <p14:tracePt t="83189" x="7688263" y="636588"/>
          <p14:tracePt t="83213" x="7662863" y="636588"/>
          <p14:tracePt t="83249" x="7680325" y="636588"/>
          <p14:tracePt t="83261" x="7680325" y="611188"/>
          <p14:tracePt t="83303" x="7662863" y="611188"/>
          <p14:tracePt t="83603" x="7680325" y="611188"/>
          <p14:tracePt t="83625" x="7705725" y="611188"/>
          <p14:tracePt t="83639" x="7723188" y="611188"/>
          <p14:tracePt t="83659" x="7748588" y="611188"/>
          <p14:tracePt t="83675" x="7766050" y="611188"/>
          <p14:tracePt t="83692" x="7791450" y="611188"/>
          <p14:tracePt t="83709" x="7807325" y="611188"/>
          <p14:tracePt t="83725" x="7832725" y="611188"/>
          <p14:tracePt t="83736" x="7850188" y="611188"/>
          <p14:tracePt t="83745" x="7875588" y="611188"/>
          <p14:tracePt t="83755" x="7893050" y="611188"/>
          <p14:tracePt t="83761" x="7918450" y="611188"/>
          <p14:tracePt t="83769" x="7935913" y="611188"/>
          <p14:tracePt t="83776" x="7961313" y="611188"/>
          <p14:tracePt t="83782" x="7977188" y="611188"/>
          <p14:tracePt t="83789" x="8004175" y="611188"/>
          <p14:tracePt t="83793" x="8020050" y="611188"/>
          <p14:tracePt t="83798" x="8045450" y="611188"/>
          <p14:tracePt t="83803" x="8062913" y="611188"/>
          <p14:tracePt t="83809" x="8088313" y="611188"/>
          <p14:tracePt t="83818" x="8105775" y="611188"/>
          <p14:tracePt t="83827" x="8131175" y="611188"/>
          <p14:tracePt t="83898" x="8147050" y="611188"/>
          <p14:tracePt t="83922" x="8147050" y="628650"/>
          <p14:tracePt t="83925" x="8174038" y="628650"/>
          <p14:tracePt t="83965" x="8174038" y="654050"/>
          <p14:tracePt t="83972" x="8189913" y="654050"/>
          <p14:tracePt t="83989" x="8189913" y="671513"/>
          <p14:tracePt t="83997" x="8215313" y="671513"/>
          <p14:tracePt t="84004" x="8215313" y="696913"/>
          <p14:tracePt t="84022" x="8232775" y="714375"/>
          <p14:tracePt t="84080" x="8232775" y="739775"/>
          <p14:tracePt t="84102" x="8232775" y="755650"/>
          <p14:tracePt t="84108" x="8215313" y="755650"/>
          <p14:tracePt t="84118" x="8199438" y="755650"/>
          <p14:tracePt t="84132" x="8199438" y="781050"/>
          <p14:tracePt t="84133" x="8174038" y="781050"/>
          <p14:tracePt t="84153" x="8156575" y="781050"/>
          <p14:tracePt t="84166" x="8131175" y="781050"/>
          <p14:tracePt t="84176" x="8113713" y="781050"/>
          <p14:tracePt t="84196" x="8088313" y="781050"/>
          <p14:tracePt t="84214" x="8070850" y="781050"/>
          <p14:tracePt t="84239" x="8070850" y="798513"/>
          <p14:tracePt t="84243" x="8045450" y="798513"/>
          <p14:tracePt t="84384" x="8045450" y="823913"/>
          <p14:tracePt t="84439" x="8045450" y="841375"/>
          <p14:tracePt t="84448" x="8062913" y="841375"/>
          <p14:tracePt t="84465" x="8062913" y="866775"/>
          <p14:tracePt t="84466" x="8088313" y="866775"/>
          <p14:tracePt t="84480" x="8105775" y="866775"/>
          <p14:tracePt t="84486" x="8105775" y="884238"/>
          <p14:tracePt t="84497" x="8131175" y="884238"/>
          <p14:tracePt t="84504" x="8131175" y="909638"/>
          <p14:tracePt t="84518" x="8147050" y="909638"/>
          <p14:tracePt t="84523" x="8147050" y="925513"/>
          <p14:tracePt t="84534" x="8147050" y="952500"/>
          <p14:tracePt t="84544" x="8147050" y="968375"/>
          <p14:tracePt t="84545" x="8174038" y="968375"/>
          <p14:tracePt t="84552" x="8174038" y="993775"/>
          <p14:tracePt t="84559" x="8174038" y="1011238"/>
          <p14:tracePt t="84565" x="8174038" y="1036638"/>
          <p14:tracePt t="84566" x="8189913" y="1036638"/>
          <p14:tracePt t="84570" x="8189913" y="1054100"/>
          <p14:tracePt t="84576" x="8189913" y="1079500"/>
          <p14:tracePt t="84581" x="8189913" y="1096963"/>
          <p14:tracePt t="84586" x="8189913" y="1122363"/>
          <p14:tracePt t="84592" x="8189913" y="1138238"/>
          <p14:tracePt t="84599" x="8189913" y="1163638"/>
          <p14:tracePt t="84604" x="8189913" y="1181100"/>
          <p14:tracePt t="84610" x="8189913" y="1206500"/>
          <p14:tracePt t="84617" x="8189913" y="1223963"/>
          <p14:tracePt t="84626" x="8189913" y="1249363"/>
          <p14:tracePt t="84635" x="8189913" y="1266825"/>
          <p14:tracePt t="84646" x="8189913" y="1292225"/>
          <p14:tracePt t="84665" x="8189913" y="1308100"/>
          <p14:tracePt t="84709" x="8189913" y="1333500"/>
          <p14:tracePt t="84719" x="8215313" y="1333500"/>
          <p14:tracePt t="84733" x="8215313" y="1350963"/>
          <p14:tracePt t="84746" x="8232775" y="1350963"/>
          <p14:tracePt t="84755" x="8232775" y="1376363"/>
          <p14:tracePt t="84768" x="8258175" y="1376363"/>
          <p14:tracePt t="84776" x="8258175" y="1393825"/>
          <p14:tracePt t="84795" x="8258175" y="1419225"/>
          <p14:tracePt t="84802" x="8275638" y="1419225"/>
          <p14:tracePt t="84809" x="8275638" y="1436688"/>
          <p14:tracePt t="84826" x="8275638" y="1462088"/>
          <p14:tracePt t="84843" x="8275638" y="1477963"/>
          <p14:tracePt t="84953" x="8275638" y="1504950"/>
          <p14:tracePt t="84962" x="8275638" y="1520825"/>
          <p14:tracePt t="84970" x="8275638" y="1546225"/>
          <p14:tracePt t="84971" x="8258175" y="1546225"/>
          <p14:tracePt t="84977" x="8258175" y="1563688"/>
          <p14:tracePt t="84981" x="8240713" y="1589088"/>
          <p14:tracePt t="84986" x="8240713" y="1606550"/>
          <p14:tracePt t="84989" x="8215313" y="1631950"/>
          <p14:tracePt t="84998" x="8215313" y="1649413"/>
          <p14:tracePt t="85001" x="8199438" y="1649413"/>
          <p14:tracePt t="85002" x="8199438" y="1674813"/>
          <p14:tracePt t="85008" x="8174038" y="1690688"/>
          <p14:tracePt t="85010" x="8174038" y="1716088"/>
          <p14:tracePt t="85013" x="8156575" y="1733550"/>
          <p14:tracePt t="85017" x="8156575" y="1758950"/>
          <p14:tracePt t="85020" x="8131175" y="1758950"/>
          <p14:tracePt t="85021" x="8131175" y="1776413"/>
          <p14:tracePt t="85025" x="8131175" y="1801813"/>
          <p14:tracePt t="85029" x="8113713" y="1819275"/>
          <p14:tracePt t="85033" x="8113713" y="1844675"/>
          <p14:tracePt t="85039" x="8113713" y="1860550"/>
          <p14:tracePt t="85043" x="8088313" y="1885950"/>
          <p14:tracePt t="85048" x="8088313" y="1903413"/>
          <p14:tracePt t="85054" x="8088313" y="1928813"/>
          <p14:tracePt t="85058" x="8070850" y="1928813"/>
          <p14:tracePt t="85060" x="8070850" y="1946275"/>
          <p14:tracePt t="85066" x="8045450" y="1971675"/>
          <p14:tracePt t="85075" x="8045450" y="1989138"/>
          <p14:tracePt t="85078" x="8029575" y="1989138"/>
          <p14:tracePt t="85090" x="8029575" y="2014538"/>
          <p14:tracePt t="85135" x="8004175" y="2014538"/>
          <p14:tracePt t="85161" x="8004175" y="1997075"/>
          <p14:tracePt t="85175" x="8004175" y="1971675"/>
          <p14:tracePt t="85185" x="7986713" y="1971675"/>
          <p14:tracePt t="85189" x="7986713" y="1954213"/>
          <p14:tracePt t="85202" x="7986713" y="1928813"/>
          <p14:tracePt t="85214" x="7986713" y="1911350"/>
          <p14:tracePt t="85227" x="7986713" y="1885950"/>
          <p14:tracePt t="85240" x="7986713" y="1870075"/>
          <p14:tracePt t="85248" x="7986713" y="1844675"/>
          <p14:tracePt t="85254" x="7986713" y="1827213"/>
          <p14:tracePt t="85261" x="7986713" y="1801813"/>
          <p14:tracePt t="85268" x="7986713" y="1784350"/>
          <p14:tracePt t="85276" x="7986713" y="1758950"/>
          <p14:tracePt t="85289" x="7986713" y="1741488"/>
          <p14:tracePt t="85299" x="7986713" y="1716088"/>
          <p14:tracePt t="85309" x="7986713" y="1700213"/>
          <p14:tracePt t="85316" x="7986713" y="1674813"/>
          <p14:tracePt t="85325" x="7986713" y="1657350"/>
          <p14:tracePt t="85326" x="8004175" y="1657350"/>
          <p14:tracePt t="85330" x="8004175" y="1631950"/>
          <p14:tracePt t="85340" x="8004175" y="1614488"/>
          <p14:tracePt t="85342" x="8020050" y="1614488"/>
          <p14:tracePt t="85359" x="8020050" y="1589088"/>
          <p14:tracePt t="85365" x="8020050" y="1571625"/>
          <p14:tracePt t="85373" x="8020050" y="1546225"/>
          <p14:tracePt t="85378" x="8020050" y="1530350"/>
          <p14:tracePt t="85384" x="8020050" y="1504950"/>
          <p14:tracePt t="85392" x="8020050" y="1487488"/>
          <p14:tracePt t="85396" x="8020050" y="1462088"/>
          <p14:tracePt t="85402" x="8020050" y="1444625"/>
          <p14:tracePt t="85409" x="8020050" y="1419225"/>
          <p14:tracePt t="85415" x="8020050" y="1401763"/>
          <p14:tracePt t="85423" x="8020050" y="1376363"/>
          <p14:tracePt t="85432" x="8020050" y="1360488"/>
          <p14:tracePt t="85434" x="8045450" y="1360488"/>
          <p14:tracePt t="85443" x="8045450" y="1333500"/>
          <p14:tracePt t="85452" x="8045450" y="1317625"/>
          <p14:tracePt t="85458" x="8062913" y="1317625"/>
          <p14:tracePt t="85461" x="8062913" y="1292225"/>
          <p14:tracePt t="85468" x="8062913" y="1274763"/>
          <p14:tracePt t="85473" x="8088313" y="1274763"/>
          <p14:tracePt t="85476" x="8088313" y="1249363"/>
          <p14:tracePt t="85484" x="8088313" y="1231900"/>
          <p14:tracePt t="85509" x="8088313" y="1206500"/>
          <p14:tracePt t="85516" x="8088313" y="1189038"/>
          <p14:tracePt t="85525" x="8105775" y="1163638"/>
          <p14:tracePt t="85531" x="8105775" y="1147763"/>
          <p14:tracePt t="85539" x="8105775" y="1122363"/>
          <p14:tracePt t="85543" x="8131175" y="1122363"/>
          <p14:tracePt t="85544" x="8131175" y="1104900"/>
          <p14:tracePt t="85550" x="8131175" y="1079500"/>
          <p14:tracePt t="85556" x="8131175" y="1062038"/>
          <p14:tracePt t="85559" x="8147050" y="1062038"/>
          <p14:tracePt t="85563" x="8147050" y="1036638"/>
          <p14:tracePt t="85570" x="8147050" y="1019175"/>
          <p14:tracePt t="85577" x="8174038" y="1019175"/>
          <p14:tracePt t="85579" x="8174038" y="993775"/>
          <p14:tracePt t="85592" x="8174038" y="977900"/>
          <p14:tracePt t="85672" x="8174038" y="952500"/>
          <p14:tracePt t="85693" x="8174038" y="935038"/>
          <p14:tracePt t="85709" x="8174038" y="909638"/>
          <p14:tracePt t="85722" x="8174038" y="892175"/>
          <p14:tracePt t="85739" x="8174038" y="866775"/>
          <p14:tracePt t="85757" x="8174038" y="849313"/>
          <p14:tracePt t="85763" x="8174038" y="823913"/>
          <p14:tracePt t="85775" x="8174038" y="808038"/>
          <p14:tracePt t="85870" x="8189913" y="808038"/>
          <p14:tracePt t="85871" x="8189913" y="823913"/>
          <p14:tracePt t="85875" x="8215313" y="823913"/>
          <p14:tracePt t="85877" x="8215313" y="841375"/>
          <p14:tracePt t="85880" x="8232775" y="841375"/>
          <p14:tracePt t="85882" x="8232775" y="866775"/>
          <p14:tracePt t="85884" x="8258175" y="866775"/>
          <p14:tracePt t="85890" x="8275638" y="884238"/>
          <p14:tracePt t="85893" x="8301038" y="909638"/>
          <p14:tracePt t="85897" x="8318500" y="909638"/>
          <p14:tracePt t="85898" x="8318500" y="925513"/>
          <p14:tracePt t="85902" x="8343900" y="925513"/>
          <p14:tracePt t="85903" x="8343900" y="952500"/>
          <p14:tracePt t="85908" x="8359775" y="952500"/>
          <p14:tracePt t="85910" x="8385175" y="968375"/>
          <p14:tracePt t="85913" x="8385175" y="993775"/>
          <p14:tracePt t="85914" x="8402638" y="993775"/>
          <p14:tracePt t="85917" x="8402638" y="1011238"/>
          <p14:tracePt t="85918" x="8428038" y="1011238"/>
          <p14:tracePt t="85922" x="8445500" y="1036638"/>
          <p14:tracePt t="85927" x="8470900" y="1054100"/>
          <p14:tracePt t="85928" x="8470900" y="1079500"/>
          <p14:tracePt t="85929" x="8488363" y="1079500"/>
          <p14:tracePt t="85931" x="8488363" y="1096963"/>
          <p14:tracePt t="85933" x="8513763" y="1096963"/>
          <p14:tracePt t="85934" x="8513763" y="1122363"/>
          <p14:tracePt t="85937" x="8529638" y="1138238"/>
          <p14:tracePt t="85943" x="8555038" y="1163638"/>
          <p14:tracePt t="85944" x="8555038" y="1181100"/>
          <p14:tracePt t="85947" x="8555038" y="1206500"/>
          <p14:tracePt t="85948" x="8572500" y="1206500"/>
          <p14:tracePt t="85951" x="8572500" y="1223963"/>
          <p14:tracePt t="85953" x="8597900" y="1223963"/>
          <p14:tracePt t="85954" x="8597900" y="1249363"/>
          <p14:tracePt t="85960" x="8615363" y="1266825"/>
          <p14:tracePt t="85961" x="8615363" y="1292225"/>
          <p14:tracePt t="85964" x="8640763" y="1292225"/>
          <p14:tracePt t="85965" x="8640763" y="1308100"/>
          <p14:tracePt t="85968" x="8640763" y="1333500"/>
          <p14:tracePt t="85969" x="8658225" y="1333500"/>
          <p14:tracePt t="85972" x="8658225" y="1350963"/>
          <p14:tracePt t="85976" x="8683625" y="1376363"/>
          <p14:tracePt t="85979" x="8699500" y="1393825"/>
          <p14:tracePt t="85982" x="8699500" y="1419225"/>
          <p14:tracePt t="85983" x="8724900" y="1419225"/>
          <p14:tracePt t="85986" x="8724900" y="1436688"/>
          <p14:tracePt t="85989" x="8742363" y="1436688"/>
          <p14:tracePt t="85993" x="8767763" y="1462088"/>
          <p14:tracePt t="85994" x="8767763" y="1477963"/>
          <p14:tracePt t="85996" x="8785225" y="1477963"/>
          <p14:tracePt t="85998" x="8785225" y="1504950"/>
          <p14:tracePt t="86001" x="8810625" y="1504950"/>
          <p14:tracePt t="86003" x="8810625" y="1520825"/>
          <p14:tracePt t="86008" x="8828088" y="1546225"/>
          <p14:tracePt t="86012" x="8853488" y="1563688"/>
          <p14:tracePt t="86017" x="8869363" y="1589088"/>
          <p14:tracePt t="86022" x="8894763" y="1606550"/>
          <p14:tracePt t="86027" x="8912225" y="1606550"/>
          <p14:tracePt t="86028" x="8912225" y="1631950"/>
          <p14:tracePt t="86031" x="8937625" y="1631950"/>
          <p14:tracePt t="86033" x="8937625" y="1649413"/>
          <p14:tracePt t="86034" x="8955088" y="1649413"/>
          <p14:tracePt t="86039" x="8980488" y="1674813"/>
          <p14:tracePt t="86043" x="8997950" y="1674813"/>
          <p14:tracePt t="86044" x="9023350" y="1690688"/>
          <p14:tracePt t="86047" x="9039225" y="1690688"/>
          <p14:tracePt t="86050" x="9064625" y="1716088"/>
          <p14:tracePt t="86053" x="9082088" y="1716088"/>
          <p14:tracePt t="86059" x="9107488" y="1716088"/>
          <p14:tracePt t="86061" x="9124950" y="1716088"/>
          <p14:tracePt t="86065" x="9150350" y="1716088"/>
          <p14:tracePt t="86070" x="9167813" y="1716088"/>
          <p14:tracePt t="86076" x="9193213" y="1716088"/>
          <p14:tracePt t="86078" x="9193213" y="1700213"/>
          <p14:tracePt t="86080" x="9209088" y="1700213"/>
          <p14:tracePt t="86089" x="9236075" y="1700213"/>
          <p14:tracePt t="86171" x="9218613" y="1700213"/>
          <p14:tracePt t="86223" x="9218613" y="1674813"/>
          <p14:tracePt t="86230" x="9218613" y="1657350"/>
          <p14:tracePt t="86236" x="9218613" y="1631950"/>
          <p14:tracePt t="86243" x="9218613" y="1614488"/>
          <p14:tracePt t="86250" x="9218613" y="1589088"/>
          <p14:tracePt t="86259" x="9218613" y="1571625"/>
          <p14:tracePt t="86265" x="9218613" y="1546225"/>
          <p14:tracePt t="86275" x="9193213" y="1530350"/>
          <p14:tracePt t="86280" x="9193213" y="1504950"/>
          <p14:tracePt t="86287" x="9193213" y="1487488"/>
          <p14:tracePt t="86295" x="9193213" y="1462088"/>
          <p14:tracePt t="86302" x="9193213" y="1444625"/>
          <p14:tracePt t="86303" x="9175750" y="1444625"/>
          <p14:tracePt t="86309" x="9175750" y="1419225"/>
          <p14:tracePt t="86319" x="9175750" y="1401763"/>
          <p14:tracePt t="86336" x="9150350" y="1376363"/>
          <p14:tracePt t="86355" x="9150350" y="1360488"/>
          <p14:tracePt t="86361" x="9167813" y="1360488"/>
          <p14:tracePt t="86375" x="9167813" y="1333500"/>
          <p14:tracePt t="86393" x="9150350" y="1333500"/>
          <p14:tracePt t="86430" x="9150350" y="1317625"/>
          <p14:tracePt t="86466" x="9132888" y="1317625"/>
          <p14:tracePt t="86475" x="9132888" y="1292225"/>
          <p14:tracePt t="86489" x="9107488" y="1292225"/>
          <p14:tracePt t="86497" x="9107488" y="1274763"/>
          <p14:tracePt t="86502" x="9091613" y="1274763"/>
          <p14:tracePt t="86510" x="9091613" y="1249363"/>
          <p14:tracePt t="86512" x="9064625" y="1249363"/>
          <p14:tracePt t="86520" x="9064625" y="1231900"/>
          <p14:tracePt t="86521" x="9048750" y="1231900"/>
          <p14:tracePt t="86527" x="9023350" y="1231900"/>
          <p14:tracePt t="86528" x="9023350" y="1206500"/>
          <p14:tracePt t="86534" x="9005888" y="1206500"/>
          <p14:tracePt t="86535" x="9005888" y="1189038"/>
          <p14:tracePt t="86543" x="8980488" y="1163638"/>
          <p14:tracePt t="86546" x="8963025" y="1163638"/>
          <p14:tracePt t="86549" x="8963025" y="1147763"/>
          <p14:tracePt t="86553" x="8937625" y="1147763"/>
          <p14:tracePt t="86559" x="8937625" y="1122363"/>
          <p14:tracePt t="86563" x="8921750" y="1122363"/>
          <p14:tracePt t="86573" x="8921750" y="1104900"/>
          <p14:tracePt t="86732" x="8894763" y="1104900"/>
          <p14:tracePt t="86749" x="8878888" y="1104900"/>
          <p14:tracePt t="86750" x="8878888" y="1079500"/>
          <p14:tracePt t="86761" x="8853488" y="1079500"/>
          <p14:tracePt t="86765" x="8853488" y="1062038"/>
          <p14:tracePt t="86772" x="8836025" y="1062038"/>
          <p14:tracePt t="86777" x="8836025" y="1036638"/>
          <p14:tracePt t="86780" x="8810625" y="1036638"/>
          <p14:tracePt t="86789" x="8793163" y="1019175"/>
          <p14:tracePt t="86799" x="8793163" y="993775"/>
          <p14:tracePt t="86801" x="8767763" y="993775"/>
          <p14:tracePt t="86810" x="8767763" y="977900"/>
          <p14:tracePt t="86818" x="8750300" y="977900"/>
          <p14:tracePt t="86831" x="8750300" y="952500"/>
          <p14:tracePt t="86996" x="8724900" y="952500"/>
          <p14:tracePt t="87465" x="8709025" y="952500"/>
          <p14:tracePt t="87475" x="8683625" y="952500"/>
          <p14:tracePt t="87487" x="8666163" y="952500"/>
          <p14:tracePt t="87527" x="8666163" y="968375"/>
          <p14:tracePt t="87530" x="8640763" y="968375"/>
          <p14:tracePt t="87541" x="8640763" y="993775"/>
          <p14:tracePt t="87543" x="8623300" y="993775"/>
          <p14:tracePt t="87549" x="8623300" y="1011238"/>
          <p14:tracePt t="87559" x="8597900" y="1011238"/>
          <p14:tracePt t="87560" x="8597900" y="1036638"/>
          <p14:tracePt t="87573" x="8597900" y="1054100"/>
          <p14:tracePt t="87577" x="8580438" y="1054100"/>
          <p14:tracePt t="87586" x="8580438" y="1079500"/>
          <p14:tracePt t="87593" x="8555038" y="1079500"/>
          <p14:tracePt t="87643" x="8539163" y="1096963"/>
          <p14:tracePt t="87666" x="8513763" y="1096963"/>
          <p14:tracePt t="87680" x="8496300" y="1096963"/>
          <p14:tracePt t="87700" x="8470900" y="1096963"/>
          <p14:tracePt t="87705" x="8470900" y="1122363"/>
          <p14:tracePt t="87720" x="8453438" y="1122363"/>
          <p14:tracePt t="87753" x="8428038" y="1122363"/>
          <p14:tracePt t="87758" x="8428038" y="1138238"/>
          <p14:tracePt t="87767" x="8410575" y="1138238"/>
          <p14:tracePt t="87779" x="8410575" y="1163638"/>
          <p14:tracePt t="87783" x="8385175" y="1163638"/>
          <p14:tracePt t="87796" x="8385175" y="1181100"/>
          <p14:tracePt t="87803" x="8369300" y="1181100"/>
          <p14:tracePt t="87812" x="8369300" y="1206500"/>
          <p14:tracePt t="87819" x="8343900" y="1206500"/>
          <p14:tracePt t="87826" x="8343900" y="1223963"/>
          <p14:tracePt t="87834" x="8326438" y="1223963"/>
          <p14:tracePt t="87835" x="8326438" y="1249363"/>
          <p14:tracePt t="87845" x="8326438" y="1266825"/>
          <p14:tracePt t="87847" x="8301038" y="1266825"/>
          <p14:tracePt t="87859" x="8301038" y="1292225"/>
          <p14:tracePt t="87860" x="8283575" y="1292225"/>
          <p14:tracePt t="87873" x="8283575" y="1308100"/>
          <p14:tracePt t="87972" x="8283575" y="1292225"/>
          <p14:tracePt t="88491" x="8258175" y="1292225"/>
          <p14:tracePt t="88495" x="8258175" y="1308100"/>
          <p14:tracePt t="88499" x="8240713" y="1308100"/>
          <p14:tracePt t="88504" x="8240713" y="1333500"/>
          <p14:tracePt t="88509" x="8215313" y="1333500"/>
          <p14:tracePt t="88514" x="8215313" y="1350963"/>
          <p14:tracePt t="88519" x="8199438" y="1350963"/>
          <p14:tracePt t="88532" x="8199438" y="1376363"/>
          <p14:tracePt t="88555" x="8199438" y="1393825"/>
          <p14:tracePt t="88559" x="8174038" y="1393825"/>
          <p14:tracePt t="88565" x="8174038" y="1419225"/>
          <p14:tracePt t="88572" x="8174038" y="1436688"/>
          <p14:tracePt t="88576" x="8174038" y="1462088"/>
          <p14:tracePt t="88580" x="8174038" y="1477963"/>
          <p14:tracePt t="88584" x="8174038" y="1504950"/>
          <p14:tracePt t="88590" x="8174038" y="1520825"/>
          <p14:tracePt t="88592" x="8189913" y="1520825"/>
          <p14:tracePt t="88593" x="8189913" y="1546225"/>
          <p14:tracePt t="88597" x="8189913" y="1563688"/>
          <p14:tracePt t="88601" x="8215313" y="1589088"/>
          <p14:tracePt t="88606" x="8215313" y="1606550"/>
          <p14:tracePt t="88609" x="8215313" y="1631950"/>
          <p14:tracePt t="88612" x="8232775" y="1631950"/>
          <p14:tracePt t="88613" x="8232775" y="1649413"/>
          <p14:tracePt t="88616" x="8232775" y="1674813"/>
          <p14:tracePt t="88620" x="8232775" y="1690688"/>
          <p14:tracePt t="88622" x="8258175" y="1690688"/>
          <p14:tracePt t="88625" x="8258175" y="1716088"/>
          <p14:tracePt t="88628" x="8258175" y="1733550"/>
          <p14:tracePt t="88636" x="8258175" y="1758950"/>
          <p14:tracePt t="88642" x="8258175" y="1776413"/>
          <p14:tracePt t="88644" x="8258175" y="1801813"/>
          <p14:tracePt t="88647" x="8258175" y="1819275"/>
          <p14:tracePt t="88652" x="8258175" y="1844675"/>
          <p14:tracePt t="88659" x="8258175" y="1860550"/>
          <p14:tracePt t="88659" x="8258175" y="1885950"/>
          <p14:tracePt t="88663" x="8258175" y="1903413"/>
          <p14:tracePt t="88666" x="8258175" y="1928813"/>
          <p14:tracePt t="88670" x="8258175" y="1946275"/>
          <p14:tracePt t="88675" x="8258175" y="1971675"/>
          <p14:tracePt t="88678" x="8258175" y="1989138"/>
          <p14:tracePt t="88681" x="8258175" y="2014538"/>
          <p14:tracePt t="88685" x="8258175" y="2030413"/>
          <p14:tracePt t="88689" x="8258175" y="2055813"/>
          <p14:tracePt t="88693" x="8258175" y="2073275"/>
          <p14:tracePt t="88694" x="8240713" y="2073275"/>
          <p14:tracePt t="88697" x="8240713" y="2098675"/>
          <p14:tracePt t="88701" x="8240713" y="2116138"/>
          <p14:tracePt t="88709" x="8240713" y="2141538"/>
          <p14:tracePt t="88726" x="8240713" y="2159000"/>
          <p14:tracePt t="88728" x="8240713" y="2184400"/>
          <p14:tracePt t="88734" x="8240713" y="2200275"/>
          <p14:tracePt t="88742" x="8240713" y="2227263"/>
          <p14:tracePt t="88747" x="8240713" y="2243138"/>
          <p14:tracePt t="88753" x="8240713" y="2268538"/>
          <p14:tracePt t="88759" x="8240713" y="2286000"/>
          <p14:tracePt t="88764" x="8240713" y="2311400"/>
          <p14:tracePt t="88770" x="8240713" y="2328863"/>
          <p14:tracePt t="88773" x="8215313" y="2328863"/>
          <p14:tracePt t="88778" x="8215313" y="2354263"/>
          <p14:tracePt t="88786" x="8215313" y="2371725"/>
          <p14:tracePt t="88790" x="8199438" y="2371725"/>
          <p14:tracePt t="88794" x="8199438" y="2397125"/>
          <p14:tracePt t="88802" x="8199438" y="2413000"/>
          <p14:tracePt t="88809" x="8174038" y="2413000"/>
          <p14:tracePt t="88811" x="8174038" y="2438400"/>
          <p14:tracePt t="88820" x="8174038" y="2455863"/>
          <p14:tracePt t="88827" x="8174038" y="2481263"/>
          <p14:tracePt t="88829" x="8156575" y="2481263"/>
          <p14:tracePt t="88864" x="8156575" y="2498725"/>
          <p14:tracePt t="88866" x="8131175" y="2498725"/>
          <p14:tracePt t="88886" x="8113713" y="2498725"/>
          <p14:tracePt t="88918" x="8088313" y="2498725"/>
          <p14:tracePt t="88975" x="8105775" y="2498725"/>
          <p14:tracePt t="88976" x="8105775" y="2481263"/>
          <p14:tracePt t="89014" x="8105775" y="2463800"/>
          <p14:tracePt t="89016" x="8131175" y="2463800"/>
          <p14:tracePt t="89022" x="8131175" y="2438400"/>
          <p14:tracePt t="89026" x="8147050" y="2438400"/>
          <p14:tracePt t="89034" x="8147050" y="2422525"/>
          <p14:tracePt t="89036" x="8174038" y="2422525"/>
          <p14:tracePt t="89076" x="8174038" y="2397125"/>
          <p14:tracePt t="89156" x="8174038" y="2379663"/>
          <p14:tracePt t="89175" x="8189913" y="2354263"/>
          <p14:tracePt t="89193" x="8189913" y="2336800"/>
          <p14:tracePt t="89209" x="8189913" y="2311400"/>
          <p14:tracePt t="89220" x="8189913" y="2293938"/>
          <p14:tracePt t="89225" x="8215313" y="2293938"/>
          <p14:tracePt t="89228" x="8215313" y="2268538"/>
          <p14:tracePt t="89236" x="8215313" y="2252663"/>
          <p14:tracePt t="89243" x="8215313" y="2227263"/>
          <p14:tracePt t="89249" x="8215313" y="2209800"/>
          <p14:tracePt t="89256" x="8215313" y="2184400"/>
          <p14:tracePt t="89260" x="8215313" y="2166938"/>
          <p14:tracePt t="89264" x="8215313" y="2141538"/>
          <p14:tracePt t="89281" x="8215313" y="2124075"/>
          <p14:tracePt t="89285" x="8215313" y="2098675"/>
          <p14:tracePt t="89290" x="8215313" y="2082800"/>
          <p14:tracePt t="89293" x="8215313" y="2055813"/>
          <p14:tracePt t="89296" x="8215313" y="2039938"/>
          <p14:tracePt t="89300" x="8215313" y="2014538"/>
          <p14:tracePt t="89303" x="8215313" y="1997075"/>
          <p14:tracePt t="89309" x="8215313" y="1954213"/>
          <p14:tracePt t="89312" x="8215313" y="1928813"/>
          <p14:tracePt t="89314" x="8215313" y="1911350"/>
          <p14:tracePt t="89316" x="8215313" y="1885950"/>
          <p14:tracePt t="89319" x="8215313" y="1870075"/>
          <p14:tracePt t="89323" x="8215313" y="1844675"/>
          <p14:tracePt t="89325" x="8215313" y="1827213"/>
          <p14:tracePt t="89326" x="8232775" y="1801813"/>
          <p14:tracePt t="89327" x="8232775" y="1784350"/>
          <p14:tracePt t="89330" x="8232775" y="1758950"/>
          <p14:tracePt t="89336" x="8232775" y="1741488"/>
          <p14:tracePt t="89339" x="8232775" y="1716088"/>
          <p14:tracePt t="89343" x="8232775" y="1700213"/>
          <p14:tracePt t="89343" x="8232775" y="1674813"/>
          <p14:tracePt t="89345" x="8232775" y="1657350"/>
          <p14:tracePt t="89347" x="8232775" y="1631950"/>
          <p14:tracePt t="89350" x="8232775" y="1614488"/>
          <p14:tracePt t="89352" x="8232775" y="1589088"/>
          <p14:tracePt t="89358" x="8215313" y="1546225"/>
          <p14:tracePt t="89359" x="8215313" y="1530350"/>
          <p14:tracePt t="89362" x="8215313" y="1504950"/>
          <p14:tracePt t="89364" x="8215313" y="1487488"/>
          <p14:tracePt t="89367" x="8215313" y="1462088"/>
          <p14:tracePt t="89369" x="8215313" y="1444625"/>
          <p14:tracePt t="89370" x="8199438" y="1444625"/>
          <p14:tracePt t="89373" x="8199438" y="1419225"/>
          <p14:tracePt t="89376" x="8199438" y="1401763"/>
          <p14:tracePt t="89378" x="8199438" y="1376363"/>
          <p14:tracePt t="89382" x="8199438" y="1360488"/>
          <p14:tracePt t="89385" x="8199438" y="1333500"/>
          <p14:tracePt t="89386" x="8174038" y="1333500"/>
          <p14:tracePt t="89390" x="8174038" y="1317625"/>
          <p14:tracePt t="89394" x="8174038" y="1292225"/>
          <p14:tracePt t="89462" x="8174038" y="1274763"/>
          <p14:tracePt t="89480" x="8174038" y="1249363"/>
          <p14:tracePt t="89494" x="8174038" y="1231900"/>
          <p14:tracePt t="89509" x="8174038" y="1206500"/>
          <p14:tracePt t="89520" x="8174038" y="1189038"/>
          <p14:tracePt t="89526" x="8174038" y="1163638"/>
          <p14:tracePt t="89529" x="8156575" y="1163638"/>
          <p14:tracePt t="89531" x="8156575" y="1147763"/>
          <p14:tracePt t="89534" x="8156575" y="1122363"/>
          <p14:tracePt t="89540" x="8156575" y="1104900"/>
          <p14:tracePt t="89542" x="8131175" y="1079500"/>
          <p14:tracePt t="89546" x="8131175" y="1062038"/>
          <p14:tracePt t="89548" x="8113713" y="1062038"/>
          <p14:tracePt t="89549" x="8113713" y="1036638"/>
          <p14:tracePt t="89552" x="8113713" y="1019175"/>
          <p14:tracePt t="89553" x="8088313" y="1019175"/>
          <p14:tracePt t="89554" x="8088313" y="993775"/>
          <p14:tracePt t="89559" x="8070850" y="977900"/>
          <p14:tracePt t="89560" x="8070850" y="952500"/>
          <p14:tracePt t="89562" x="8070850" y="935038"/>
          <p14:tracePt t="89564" x="8045450" y="935038"/>
          <p14:tracePt t="89565" x="8045450" y="909638"/>
          <p14:tracePt t="89568" x="8045450" y="892175"/>
          <p14:tracePt t="89569" x="8029575" y="892175"/>
          <p14:tracePt t="89572" x="8029575" y="866775"/>
          <p14:tracePt t="89575" x="8004175" y="849313"/>
          <p14:tracePt t="89576" x="8004175" y="823913"/>
          <p14:tracePt t="89577" x="7986713" y="823913"/>
          <p14:tracePt t="89579" x="7986713" y="808038"/>
          <p14:tracePt t="89580" x="7961313" y="808038"/>
          <p14:tracePt t="89581" x="7961313" y="781050"/>
          <p14:tracePt t="89584" x="7943850" y="781050"/>
          <p14:tracePt t="89585" x="7943850" y="765175"/>
          <p14:tracePt t="89588" x="7943850" y="739775"/>
          <p14:tracePt t="89590" x="7918450" y="739775"/>
          <p14:tracePt t="89592" x="7900988" y="722313"/>
          <p14:tracePt t="89593" x="7900988" y="696913"/>
          <p14:tracePt t="89594" x="7875588" y="696913"/>
          <p14:tracePt t="89595" x="7875588" y="679450"/>
          <p14:tracePt t="89597" x="7859713" y="679450"/>
          <p14:tracePt t="89598" x="7859713" y="654050"/>
          <p14:tracePt t="89601" x="7832725" y="636588"/>
          <p14:tracePt t="89607" x="7816850" y="611188"/>
          <p14:tracePt t="89610" x="7791450" y="595313"/>
          <p14:tracePt t="89613" x="7773988" y="569913"/>
          <p14:tracePt t="89617" x="7773988" y="552450"/>
          <p14:tracePt t="89619" x="7748588" y="552450"/>
          <p14:tracePt t="89623" x="7748588" y="527050"/>
          <p14:tracePt t="89625" x="7731125" y="527050"/>
          <p14:tracePt t="89629" x="7705725" y="527050"/>
          <p14:tracePt t="89630" x="7705725" y="509588"/>
          <p14:tracePt t="89829" x="7723188" y="509588"/>
          <p14:tracePt t="89833" x="7748588" y="527050"/>
          <p14:tracePt t="89837" x="7766050" y="527050"/>
          <p14:tracePt t="89842" x="7791450" y="527050"/>
          <p14:tracePt t="89846" x="7807325" y="527050"/>
          <p14:tracePt t="89849" x="7832725" y="527050"/>
          <p14:tracePt t="89853" x="7850188" y="544513"/>
          <p14:tracePt t="89859" x="7875588" y="544513"/>
          <p14:tracePt t="89860" x="7893050" y="544513"/>
          <p14:tracePt t="89863" x="7918450" y="544513"/>
          <p14:tracePt t="89865" x="7935913" y="544513"/>
          <p14:tracePt t="89866" x="7935913" y="569913"/>
          <p14:tracePt t="89867" x="7961313" y="569913"/>
          <p14:tracePt t="89870" x="7977188" y="569913"/>
          <p14:tracePt t="89875" x="8020050" y="569913"/>
          <p14:tracePt t="89877" x="8045450" y="569913"/>
          <p14:tracePt t="89893" x="8215313" y="611188"/>
          <p14:tracePt t="89895" x="8232775" y="611188"/>
          <p14:tracePt t="89896" x="8258175" y="611188"/>
          <p14:tracePt t="89898" x="8275638" y="611188"/>
          <p14:tracePt t="89899" x="8301038" y="611188"/>
          <p14:tracePt t="89901" x="8318500" y="611188"/>
          <p14:tracePt t="89902" x="8318500" y="628650"/>
          <p14:tracePt t="89903" x="8343900" y="628650"/>
          <p14:tracePt t="89906" x="8359775" y="628650"/>
          <p14:tracePt t="89909" x="8428038" y="628650"/>
          <p14:tracePt t="89911" x="8445500" y="628650"/>
          <p14:tracePt t="89913" x="8470900" y="654050"/>
          <p14:tracePt t="89914" x="8488363" y="654050"/>
          <p14:tracePt t="89916" x="8513763" y="654050"/>
          <p14:tracePt t="89918" x="8529638" y="654050"/>
          <p14:tracePt t="89920" x="8555038" y="654050"/>
          <p14:tracePt t="89921" x="8572500" y="654050"/>
          <p14:tracePt t="89926" x="8615363" y="671513"/>
          <p14:tracePt t="89927" x="8640763" y="671513"/>
          <p14:tracePt t="89929" x="8658225" y="671513"/>
          <p14:tracePt t="89931" x="8683625" y="671513"/>
          <p14:tracePt t="89933" x="8699500" y="671513"/>
          <p14:tracePt t="89936" x="8724900" y="671513"/>
          <p14:tracePt t="89939" x="8742363" y="696913"/>
          <p14:tracePt t="89943" x="8785225" y="696913"/>
          <p14:tracePt t="89944" x="8810625" y="696913"/>
          <p14:tracePt t="89947" x="8828088" y="696913"/>
          <p14:tracePt t="89949" x="8853488" y="696913"/>
          <p14:tracePt t="89951" x="8853488" y="714375"/>
          <p14:tracePt t="89952" x="8869363" y="714375"/>
          <p14:tracePt t="89957" x="8894763" y="714375"/>
          <p14:tracePt t="89959" x="8912225" y="714375"/>
          <p14:tracePt t="89960" x="8937625" y="714375"/>
          <p14:tracePt t="89961" x="8937625" y="739775"/>
          <p14:tracePt t="89964" x="8955088" y="739775"/>
          <p14:tracePt t="89968" x="8980488" y="739775"/>
          <p14:tracePt t="89973" x="8997950" y="739775"/>
          <p14:tracePt t="89976" x="8997950" y="755650"/>
          <p14:tracePt t="89979" x="9023350" y="755650"/>
          <p14:tracePt t="90055" x="9023350" y="781050"/>
          <p14:tracePt t="90084" x="9023350" y="798513"/>
          <p14:tracePt t="90097" x="9005888" y="798513"/>
          <p14:tracePt t="90107" x="9005888" y="823913"/>
          <p14:tracePt t="90110" x="8980488" y="823913"/>
          <p14:tracePt t="90120" x="8963025" y="823913"/>
          <p14:tracePt t="90128" x="8963025" y="841375"/>
          <p14:tracePt t="90132" x="8937625" y="841375"/>
          <p14:tracePt t="90143" x="8921750" y="841375"/>
          <p14:tracePt t="90148" x="8921750" y="866775"/>
          <p14:tracePt t="90154" x="8894763" y="866775"/>
          <p14:tracePt t="90162" x="8878888" y="866775"/>
          <p14:tracePt t="90169" x="8853488" y="866775"/>
          <p14:tracePt t="90170" x="8853488" y="884238"/>
          <p14:tracePt t="90175" x="8836025" y="884238"/>
          <p14:tracePt t="90179" x="8810625" y="884238"/>
          <p14:tracePt t="90184" x="8793163" y="884238"/>
          <p14:tracePt t="90192" x="8767763" y="884238"/>
          <p14:tracePt t="90198" x="8750300" y="884238"/>
          <p14:tracePt t="90203" x="8750300" y="909638"/>
          <p14:tracePt t="90209" x="8724900" y="909638"/>
          <p14:tracePt t="90226" x="8709025" y="909638"/>
          <p14:tracePt t="90243" x="8683625" y="909638"/>
          <p14:tracePt t="90313" x="8666163" y="909638"/>
          <p14:tracePt t="90338" x="8640763" y="909638"/>
          <p14:tracePt t="90353" x="8623300" y="909638"/>
          <p14:tracePt t="90367" x="8597900" y="909638"/>
          <p14:tracePt t="90385" x="8580438" y="909638"/>
          <p14:tracePt t="90397" x="8555038" y="909638"/>
          <p14:tracePt t="90408" x="8539163" y="909638"/>
          <p14:tracePt t="90414" x="8513763" y="909638"/>
          <p14:tracePt t="90425" x="8496300" y="909638"/>
          <p14:tracePt t="90445" x="8470900" y="909638"/>
          <p14:tracePt t="90484" x="8453438" y="909638"/>
          <p14:tracePt t="90555" x="8453438" y="892175"/>
          <p14:tracePt t="90556" x="8428038" y="892175"/>
          <p14:tracePt t="90679" x="8445500" y="892175"/>
          <p14:tracePt t="90734" x="8445500" y="866775"/>
          <p14:tracePt t="91279" x="8470900" y="866775"/>
          <p14:tracePt t="91303" x="8470900" y="849313"/>
          <p14:tracePt t="91318" x="8488363" y="849313"/>
          <p14:tracePt t="91431" x="8488363" y="823913"/>
          <p14:tracePt t="91463" x="8513763" y="823913"/>
          <p14:tracePt t="91608" x="8529638" y="823913"/>
          <p14:tracePt t="91658" x="8529638" y="808038"/>
          <p14:tracePt t="91661" x="8555038" y="808038"/>
          <p14:tracePt t="91734" x="8555038" y="781050"/>
          <p14:tracePt t="91755" x="8572500" y="781050"/>
          <p14:tracePt t="91759" x="8572500" y="765175"/>
          <p14:tracePt t="91823" x="8572500" y="739775"/>
          <p14:tracePt t="92007" x="8597900" y="739775"/>
          <p14:tracePt t="92043" x="8615363" y="739775"/>
          <p14:tracePt t="92072" x="8640763" y="722313"/>
          <p14:tracePt t="92086" x="8658225" y="722313"/>
          <p14:tracePt t="92098" x="8683625" y="722313"/>
          <p14:tracePt t="92101" x="8683625" y="696913"/>
          <p14:tracePt t="92113" x="8699500" y="696913"/>
          <p14:tracePt t="92126" x="8724900" y="696913"/>
          <p14:tracePt t="92133" x="8724900" y="679450"/>
          <p14:tracePt t="92144" x="8742363" y="679450"/>
          <p14:tracePt t="92256" x="8724900" y="679450"/>
          <p14:tracePt t="92268" x="8709025" y="679450"/>
          <p14:tracePt t="92276" x="8683625" y="679450"/>
          <p14:tracePt t="92285" x="8666163" y="679450"/>
          <p14:tracePt t="92295" x="8640763" y="679450"/>
          <p14:tracePt t="92318" x="8623300" y="679450"/>
          <p14:tracePt t="92635" x="8597900" y="679450"/>
          <p14:tracePt t="92662" x="8580438" y="679450"/>
          <p14:tracePt t="92672" x="8555038" y="679450"/>
          <p14:tracePt t="92675" x="8555038" y="696913"/>
          <p14:tracePt t="92680" x="8539163" y="696913"/>
          <p14:tracePt t="92689" x="8513763" y="696913"/>
          <p14:tracePt t="92697" x="8496300" y="696913"/>
          <p14:tracePt t="92704" x="8470900" y="696913"/>
          <p14:tracePt t="92711" x="8453438" y="696913"/>
          <p14:tracePt t="92718" x="8428038" y="696913"/>
          <p14:tracePt t="92725" x="8410575" y="696913"/>
          <p14:tracePt t="92731" x="8385175" y="696913"/>
          <p14:tracePt t="92739" x="8369300" y="696913"/>
          <p14:tracePt t="92746" x="8343900" y="696913"/>
          <p14:tracePt t="92754" x="8326438" y="696913"/>
          <p14:tracePt t="92764" x="8301038" y="696913"/>
          <p14:tracePt t="92769" x="8301038" y="714375"/>
          <p14:tracePt t="92776" x="8283575" y="714375"/>
          <p14:tracePt t="92793" x="8258175" y="714375"/>
          <p14:tracePt t="92826" x="8240713" y="714375"/>
          <p14:tracePt t="92836" x="8215313" y="714375"/>
          <p14:tracePt t="92842" x="8199438" y="714375"/>
          <p14:tracePt t="92844" x="8199438" y="739775"/>
          <p14:tracePt t="92848" x="8174038" y="739775"/>
          <p14:tracePt t="92853" x="8156575" y="739775"/>
          <p14:tracePt t="92859" x="8131175" y="739775"/>
          <p14:tracePt t="92863" x="8113713" y="739775"/>
          <p14:tracePt t="92869" x="8088313" y="739775"/>
          <p14:tracePt t="92889" x="8029575" y="755650"/>
          <p14:tracePt t="92892" x="8004175" y="755650"/>
          <p14:tracePt t="92895" x="7986713" y="755650"/>
          <p14:tracePt t="92900" x="7961313" y="755650"/>
          <p14:tracePt t="92909" x="7943850" y="755650"/>
          <p14:tracePt t="92912" x="7918450" y="755650"/>
          <p14:tracePt t="92920" x="7900988" y="755650"/>
          <p14:tracePt t="92981" x="7875588" y="755650"/>
          <p14:tracePt t="93189" x="7859713" y="739775"/>
          <p14:tracePt t="93384" x="7859713" y="722313"/>
          <p14:tracePt t="94852" x="7859713" y="739775"/>
          <p14:tracePt t="94866" x="7875588" y="755650"/>
          <p14:tracePt t="94877" x="7875588" y="781050"/>
          <p14:tracePt t="94889" x="7875588" y="798513"/>
          <p14:tracePt t="94893" x="7875588" y="823913"/>
          <p14:tracePt t="94896" x="7875588" y="841375"/>
          <p14:tracePt t="94897" x="7893050" y="841375"/>
          <p14:tracePt t="94899" x="7893050" y="866775"/>
          <p14:tracePt t="94901" x="7893050" y="884238"/>
          <p14:tracePt t="94904" x="7893050" y="909638"/>
          <p14:tracePt t="94907" x="7918450" y="925513"/>
          <p14:tracePt t="94909" x="7918450" y="952500"/>
          <p14:tracePt t="94911" x="7918450" y="968375"/>
          <p14:tracePt t="94912" x="7918450" y="993775"/>
          <p14:tracePt t="94914" x="7918450" y="1011238"/>
          <p14:tracePt t="94916" x="7918450" y="1036638"/>
          <p14:tracePt t="94917" x="7935913" y="1036638"/>
          <p14:tracePt t="94918" x="7935913" y="1054100"/>
          <p14:tracePt t="94920" x="7935913" y="1079500"/>
          <p14:tracePt t="94923" x="7935913" y="1096963"/>
          <p14:tracePt t="94926" x="7935913" y="1138238"/>
          <p14:tracePt t="94927" x="7935913" y="1163638"/>
          <p14:tracePt t="94929" x="7935913" y="1181100"/>
          <p14:tracePt t="94931" x="7935913" y="1206500"/>
          <p14:tracePt t="94932" x="7935913" y="1223963"/>
          <p14:tracePt t="94934" x="7935913" y="1249363"/>
          <p14:tracePt t="94935" x="7935913" y="1266825"/>
          <p14:tracePt t="94936" x="7961313" y="1292225"/>
          <p14:tracePt t="94940" x="7961313" y="1333500"/>
          <p14:tracePt t="94943" x="7961313" y="1376363"/>
          <p14:tracePt t="94944" x="7961313" y="1393825"/>
          <p14:tracePt t="94945" x="7961313" y="1419225"/>
          <p14:tracePt t="94946" x="7961313" y="1436688"/>
          <p14:tracePt t="94947" x="7961313" y="1462088"/>
          <p14:tracePt t="94949" x="7961313" y="1477963"/>
          <p14:tracePt t="94951" x="7961313" y="1504950"/>
          <p14:tracePt t="94952" x="7961313" y="1520825"/>
          <p14:tracePt t="94954" x="7961313" y="1546225"/>
          <p14:tracePt t="94955" x="7961313" y="1563688"/>
          <p14:tracePt t="94959" x="7961313" y="1606550"/>
          <p14:tracePt t="94959" x="7961313" y="1631950"/>
          <p14:tracePt t="94960" x="7961313" y="1649413"/>
          <p14:tracePt t="94962" x="7961313" y="1674813"/>
          <p14:tracePt t="94963" x="7961313" y="1690688"/>
          <p14:tracePt t="94965" x="7961313" y="1716088"/>
          <p14:tracePt t="94966" x="7961313" y="1733550"/>
          <p14:tracePt t="94967" x="7961313" y="1758950"/>
          <p14:tracePt t="94969" x="7961313" y="1776413"/>
          <p14:tracePt t="94972" x="7961313" y="1819275"/>
          <p14:tracePt t="94976" x="7961313" y="1903413"/>
          <p14:tracePt t="94978" x="7961313" y="1928813"/>
          <p14:tracePt t="94979" x="7961313" y="1946275"/>
          <p14:tracePt t="94981" x="7961313" y="1971675"/>
          <p14:tracePt t="94982" x="7961313" y="1989138"/>
          <p14:tracePt t="94984" x="7961313" y="2014538"/>
          <p14:tracePt t="94985" x="7961313" y="2030413"/>
          <p14:tracePt t="94986" x="7961313" y="2055813"/>
          <p14:tracePt t="94989" x="7961313" y="2098675"/>
          <p14:tracePt t="94993" x="7961313" y="2159000"/>
          <p14:tracePt t="94995" x="7961313" y="2184400"/>
          <p14:tracePt t="94996" x="7961313" y="2200275"/>
          <p14:tracePt t="94997" x="7961313" y="2227263"/>
          <p14:tracePt t="94999" x="7961313" y="2243138"/>
          <p14:tracePt t="95000" x="7961313" y="2268538"/>
          <p14:tracePt t="95002" x="7961313" y="2286000"/>
          <p14:tracePt t="95003" x="7961313" y="2311400"/>
          <p14:tracePt t="95004" x="7961313" y="2328863"/>
          <p14:tracePt t="95009" x="7961313" y="2397125"/>
          <p14:tracePt t="95011" x="7961313" y="2413000"/>
          <p14:tracePt t="95012" x="7961313" y="2438400"/>
          <p14:tracePt t="95014" x="7961313" y="2455863"/>
          <p14:tracePt t="95016" x="7961313" y="2481263"/>
          <p14:tracePt t="95017" x="7961313" y="2498725"/>
          <p14:tracePt t="95019" x="7961313" y="2524125"/>
          <p14:tracePt t="95020" x="7961313" y="2541588"/>
          <p14:tracePt t="95022" x="7961313" y="2566988"/>
          <p14:tracePt t="95025" x="7961313" y="2582863"/>
          <p14:tracePt t="95026" x="7961313" y="2608263"/>
          <p14:tracePt t="95027" x="7961313" y="2625725"/>
          <p14:tracePt t="95029" x="7961313" y="2651125"/>
          <p14:tracePt t="95030" x="7961313" y="2668588"/>
          <p14:tracePt t="95032" x="7961313" y="2693988"/>
          <p14:tracePt t="95034" x="7961313" y="2711450"/>
          <p14:tracePt t="95036" x="7961313" y="2736850"/>
          <p14:tracePt t="95039" x="7961313" y="2752725"/>
          <p14:tracePt t="95042" x="7961313" y="2778125"/>
          <p14:tracePt t="95043" x="7961313" y="2795588"/>
          <p14:tracePt t="95045" x="7961313" y="2820988"/>
          <p14:tracePt t="95046" x="7961313" y="2838450"/>
          <p14:tracePt t="95048" x="7961313" y="2863850"/>
          <p14:tracePt t="95050" x="7961313" y="2881313"/>
          <p14:tracePt t="95053" x="7961313" y="2906713"/>
          <p14:tracePt t="95056" x="7961313" y="2922588"/>
          <p14:tracePt t="95059" x="7961313" y="2949575"/>
          <p14:tracePt t="95061" x="7961313" y="2965450"/>
          <p14:tracePt t="95064" x="7961313" y="2990850"/>
          <p14:tracePt t="95067" x="7961313" y="3008313"/>
          <p14:tracePt t="95072" x="7961313" y="3033713"/>
          <p14:tracePt t="95076" x="7961313" y="3051175"/>
          <p14:tracePt t="95079" x="7961313" y="3076575"/>
          <p14:tracePt t="95085" x="7961313" y="3094038"/>
          <p14:tracePt t="95092" x="7961313" y="3119438"/>
          <p14:tracePt t="95096" x="7961313" y="3135313"/>
          <p14:tracePt t="95102" x="7961313" y="3160713"/>
          <p14:tracePt t="95109" x="7961313" y="3178175"/>
          <p14:tracePt t="95112" x="7961313" y="3203575"/>
          <p14:tracePt t="95117" x="7961313" y="3221038"/>
          <p14:tracePt t="95123" x="7961313" y="3246438"/>
          <p14:tracePt t="95127" x="7961313" y="3263900"/>
          <p14:tracePt t="95133" x="7961313" y="3289300"/>
          <p14:tracePt t="95135" x="7943850" y="3289300"/>
          <p14:tracePt t="95142" x="7943850" y="3305175"/>
          <p14:tracePt t="95147" x="7943850" y="3330575"/>
          <p14:tracePt t="95156" x="7918450" y="3330575"/>
          <p14:tracePt t="95158" x="7918450" y="3348038"/>
          <p14:tracePt t="95162" x="7918450" y="3373438"/>
          <p14:tracePt t="95167" x="7900988" y="3390900"/>
          <p14:tracePt t="95173" x="7900988" y="3416300"/>
          <p14:tracePt t="95177" x="7900988" y="3433763"/>
          <p14:tracePt t="95178" x="7875588" y="3433763"/>
          <p14:tracePt t="95182" x="7875588" y="3459163"/>
          <p14:tracePt t="95187" x="7859713" y="3459163"/>
          <p14:tracePt t="95190" x="7859713" y="3475038"/>
          <p14:tracePt t="95193" x="7859713" y="3502025"/>
          <p14:tracePt t="95195" x="7832725" y="3502025"/>
          <p14:tracePt t="95199" x="7832725" y="3517900"/>
          <p14:tracePt t="95207" x="7816850" y="3543300"/>
          <p14:tracePt t="95214" x="7816850" y="3560763"/>
          <p14:tracePt t="95217" x="7791450" y="3560763"/>
          <p14:tracePt t="95226" x="7791450" y="3586163"/>
          <p14:tracePt t="95232" x="7773988" y="3586163"/>
          <p14:tracePt t="95233" x="7773988" y="3603625"/>
          <p14:tracePt t="95242" x="7773988" y="3629025"/>
          <p14:tracePt t="95246" x="7748588" y="3629025"/>
          <p14:tracePt t="95252" x="7748588" y="3646488"/>
          <p14:tracePt t="95263" x="7731125" y="3646488"/>
          <p14:tracePt t="95268" x="7731125" y="3671888"/>
          <p14:tracePt t="95289" x="7705725" y="3671888"/>
          <p14:tracePt t="95296" x="7705725" y="3687763"/>
          <p14:tracePt t="95308" x="7688263" y="3687763"/>
          <p14:tracePt t="95318" x="7688263" y="3713163"/>
          <p14:tracePt t="95325" x="7662863" y="3713163"/>
          <p14:tracePt t="95350" x="7646988" y="3713163"/>
          <p14:tracePt t="95368" x="7621588" y="3713163"/>
          <p14:tracePt t="95379" x="7604125" y="3713163"/>
          <p14:tracePt t="95392" x="7578725" y="3713163"/>
          <p14:tracePt t="95398" x="7561263" y="3713163"/>
          <p14:tracePt t="95402" x="7561263" y="3697288"/>
          <p14:tracePt t="95409" x="7535863" y="3697288"/>
          <p14:tracePt t="95416" x="7518400" y="3697288"/>
          <p14:tracePt t="95427" x="7493000" y="3697288"/>
          <p14:tracePt t="95428" x="7493000" y="3671888"/>
          <p14:tracePt t="95461" x="7477125" y="3671888"/>
          <p14:tracePt t="95475" x="7477125" y="3654425"/>
          <p14:tracePt t="95503" x="7451725" y="3654425"/>
          <p14:tracePt t="95506" x="7451725" y="3629025"/>
          <p14:tracePt t="95525" x="7451725" y="3611563"/>
          <p14:tracePt t="95532" x="7434263" y="3611563"/>
          <p14:tracePt t="95544" x="7434263" y="3586163"/>
          <p14:tracePt t="95556" x="7408863" y="3568700"/>
          <p14:tracePt t="95565" x="7408863" y="3543300"/>
          <p14:tracePt t="95568" x="7391400" y="3543300"/>
          <p14:tracePt t="95576" x="7391400" y="3527425"/>
          <p14:tracePt t="95583" x="7366000" y="3527425"/>
          <p14:tracePt t="95589" x="7366000" y="3502025"/>
          <p14:tracePt t="95599" x="7348538" y="3502025"/>
          <p14:tracePt t="95600" x="7348538" y="3484563"/>
          <p14:tracePt t="95612" x="7348538" y="3459163"/>
          <p14:tracePt t="95616" x="7323138" y="3459163"/>
          <p14:tracePt t="95623" x="7323138" y="3441700"/>
          <p14:tracePt t="95629" x="7307263" y="3441700"/>
          <p14:tracePt t="95633" x="7307263" y="3416300"/>
          <p14:tracePt t="95642" x="7281863" y="3416300"/>
          <p14:tracePt t="95646" x="7281863" y="3398838"/>
          <p14:tracePt t="95653" x="7264400" y="3398838"/>
          <p14:tracePt t="95659" x="7264400" y="3373438"/>
          <p14:tracePt t="95664" x="7239000" y="3373438"/>
          <p14:tracePt t="95675" x="7221538" y="3355975"/>
          <p14:tracePt t="95684" x="7196138" y="3355975"/>
          <p14:tracePt t="95703" x="7178675" y="3355975"/>
          <p14:tracePt t="95715" x="7178675" y="3330575"/>
          <p14:tracePt t="95723" x="7153275" y="3330575"/>
          <p14:tracePt t="95802" x="7137400" y="3330575"/>
          <p14:tracePt t="96032" x="7153275" y="3330575"/>
          <p14:tracePt t="96048" x="7170738" y="3330575"/>
          <p14:tracePt t="96060" x="7196138" y="3330575"/>
          <p14:tracePt t="96068" x="7213600" y="3330575"/>
          <p14:tracePt t="96077" x="7239000" y="3330575"/>
          <p14:tracePt t="96093" x="7256463" y="3330575"/>
          <p14:tracePt t="96186" x="7281863" y="3330575"/>
          <p14:tracePt t="96193" x="7297738" y="3330575"/>
          <p14:tracePt t="96199" x="7323138" y="3330575"/>
          <p14:tracePt t="96205" x="7340600" y="3330575"/>
          <p14:tracePt t="96209" x="7366000" y="3330575"/>
          <p14:tracePt t="96213" x="7383463" y="3330575"/>
          <p14:tracePt t="96218" x="7408863" y="3330575"/>
          <p14:tracePt t="96223" x="7426325" y="3330575"/>
          <p14:tracePt t="96226" x="7451725" y="3314700"/>
          <p14:tracePt t="96230" x="7467600" y="3314700"/>
          <p14:tracePt t="96234" x="7493000" y="3314700"/>
          <p14:tracePt t="96237" x="7510463" y="3314700"/>
          <p14:tracePt t="96242" x="7535863" y="3314700"/>
          <p14:tracePt t="96244" x="7553325" y="3314700"/>
          <p14:tracePt t="96248" x="7578725" y="3314700"/>
          <p14:tracePt t="96252" x="7578725" y="3289300"/>
          <p14:tracePt t="96253" x="7596188" y="3289300"/>
          <p14:tracePt t="96259" x="7621588" y="3289300"/>
          <p14:tracePt t="96273" x="7637463" y="3289300"/>
          <p14:tracePt t="96432" x="7662863" y="3289300"/>
          <p14:tracePt t="96572" x="7662863" y="3305175"/>
          <p14:tracePt t="96583" x="7646988" y="3305175"/>
          <p14:tracePt t="96586" x="7646988" y="3330575"/>
          <p14:tracePt t="96598" x="7646988" y="3348038"/>
          <p14:tracePt t="96600" x="7621588" y="3348038"/>
          <p14:tracePt t="96623" x="7604125" y="3348038"/>
          <p14:tracePt t="96625" x="7604125" y="3373438"/>
          <p14:tracePt t="96629" x="7578725" y="3373438"/>
          <p14:tracePt t="96633" x="7578725" y="3390900"/>
          <p14:tracePt t="96636" x="7561263" y="3390900"/>
          <p14:tracePt t="96645" x="7535863" y="3390900"/>
          <p14:tracePt t="96649" x="7535863" y="3416300"/>
          <p14:tracePt t="96659" x="7518400" y="3416300"/>
          <p14:tracePt t="96668" x="7493000" y="3416300"/>
          <p14:tracePt t="96680" x="7477125" y="3416300"/>
          <p14:tracePt t="96681" x="7477125" y="3433763"/>
          <p14:tracePt t="96693" x="7451725" y="3433763"/>
          <p14:tracePt t="96735" x="7434263" y="3433763"/>
          <p14:tracePt t="96792" x="7434263" y="3459163"/>
          <p14:tracePt t="96948" x="7408863" y="3459163"/>
          <p14:tracePt t="97040" x="7408863" y="3441700"/>
          <p14:tracePt t="97048" x="7426325" y="3441700"/>
          <p14:tracePt t="97072" x="7451725" y="3441700"/>
          <p14:tracePt t="97093" x="7467600" y="3441700"/>
          <p14:tracePt t="97110" x="7493000" y="3441700"/>
          <p14:tracePt t="97120" x="7510463" y="3441700"/>
          <p14:tracePt t="97128" x="7535863" y="3441700"/>
          <p14:tracePt t="97135" x="7553325" y="3441700"/>
          <p14:tracePt t="97142" x="7578725" y="3416300"/>
          <p14:tracePt t="97145" x="7596188" y="3416300"/>
          <p14:tracePt t="97151" x="7621588" y="3416300"/>
          <p14:tracePt t="97161" x="7637463" y="3416300"/>
          <p14:tracePt t="97176" x="7662863" y="3416300"/>
          <p14:tracePt t="97247" x="7662863" y="3398838"/>
          <p14:tracePt t="97255" x="7680325" y="3398838"/>
          <p14:tracePt t="97272" x="7705725" y="3398838"/>
          <p14:tracePt t="97283" x="7723188" y="3373438"/>
          <p14:tracePt t="97294" x="7748588" y="3373438"/>
          <p14:tracePt t="97387" x="7766050" y="3373438"/>
          <p14:tracePt t="97407" x="7766050" y="3355975"/>
          <p14:tracePt t="97413" x="7791450" y="3355975"/>
          <p14:tracePt t="97426" x="7807325" y="3355975"/>
          <p14:tracePt t="97442" x="7832725" y="3355975"/>
          <p14:tracePt t="97461" x="7850188" y="3355975"/>
          <p14:tracePt t="97481" x="7875588" y="3355975"/>
          <p14:tracePt t="97492" x="7893050" y="3355975"/>
          <p14:tracePt t="97503" x="7918450" y="3355975"/>
          <p14:tracePt t="97513" x="7935913" y="3355975"/>
          <p14:tracePt t="97525" x="7961313" y="3355975"/>
          <p14:tracePt t="97549" x="7977188" y="3355975"/>
          <p14:tracePt t="97569" x="8004175" y="3355975"/>
          <p14:tracePt t="97591" x="8020050" y="3355975"/>
          <p14:tracePt t="97639" x="8045450" y="3355975"/>
          <p14:tracePt t="97757" x="8045450" y="3373438"/>
          <p14:tracePt t="97813" x="8045450" y="3390900"/>
          <p14:tracePt t="97832" x="8045450" y="3416300"/>
          <p14:tracePt t="97873" x="8045450" y="3433763"/>
          <p14:tracePt t="97897" x="8045450" y="3459163"/>
          <p14:tracePt t="97916" x="8045450" y="3475038"/>
          <p14:tracePt t="97948" x="8045450" y="3502025"/>
          <p14:tracePt t="97970" x="8029575" y="3502025"/>
          <p14:tracePt t="97987" x="8029575" y="3517900"/>
          <p14:tracePt t="98012" x="8029575" y="3543300"/>
          <p14:tracePt t="98018" x="8004175" y="3543300"/>
          <p14:tracePt t="98212" x="8020050" y="3543300"/>
          <p14:tracePt t="98220" x="8020050" y="3560763"/>
          <p14:tracePt t="98255" x="8045450" y="3560763"/>
          <p14:tracePt t="98281" x="8062913" y="3560763"/>
          <p14:tracePt t="98296" x="8088313" y="3560763"/>
          <p14:tracePt t="98310" x="8105775" y="3560763"/>
          <p14:tracePt t="98320" x="8131175" y="3560763"/>
          <p14:tracePt t="98328" x="8147050" y="3560763"/>
          <p14:tracePt t="98335" x="8174038" y="3560763"/>
          <p14:tracePt t="98342" x="8189913" y="3560763"/>
          <p14:tracePt t="98343" x="8189913" y="3543300"/>
          <p14:tracePt t="98350" x="8215313" y="3543300"/>
          <p14:tracePt t="98368" x="8232775" y="3543300"/>
          <p14:tracePt t="98372" x="8232775" y="3527425"/>
          <p14:tracePt t="98408" x="8258175" y="3502025"/>
          <p14:tracePt t="98428" x="8258175" y="3484563"/>
          <p14:tracePt t="98430" x="8275638" y="3484563"/>
          <p14:tracePt t="98458" x="8275638" y="3459163"/>
          <p14:tracePt t="98463" x="8301038" y="3459163"/>
          <p14:tracePt t="98482" x="8301038" y="3441700"/>
          <p14:tracePt t="98493" x="8301038" y="3416300"/>
          <p14:tracePt t="98495" x="8283575" y="3416300"/>
          <p14:tracePt t="98501" x="8283575" y="3398838"/>
          <p14:tracePt t="98510" x="8283575" y="3373438"/>
          <p14:tracePt t="98511" x="8258175" y="3373438"/>
          <p14:tracePt t="98517" x="8258175" y="3355975"/>
          <p14:tracePt t="98520" x="8240713" y="3355975"/>
          <p14:tracePt t="98525" x="8240713" y="3330575"/>
          <p14:tracePt t="98529" x="8215313" y="3314700"/>
          <p14:tracePt t="98536" x="8215313" y="3289300"/>
          <p14:tracePt t="98537" x="8199438" y="3289300"/>
          <p14:tracePt t="98542" x="8199438" y="3271838"/>
          <p14:tracePt t="98545" x="8174038" y="3271838"/>
          <p14:tracePt t="98551" x="8174038" y="3246438"/>
          <p14:tracePt t="98555" x="8156575" y="3246438"/>
          <p14:tracePt t="98568" x="8156575" y="3228975"/>
          <p14:tracePt t="98583" x="8131175" y="3228975"/>
          <p14:tracePt t="98593" x="8131175" y="3203575"/>
          <p14:tracePt t="98623" x="8131175" y="3186113"/>
          <p14:tracePt t="98645" x="8131175" y="3160713"/>
          <p14:tracePt t="98659" x="8131175" y="3144838"/>
          <p14:tracePt t="98672" x="8131175" y="3119438"/>
          <p14:tracePt t="98682" x="8147050" y="3119438"/>
          <p14:tracePt t="98685" x="8147050" y="3101975"/>
          <p14:tracePt t="98703" x="8147050" y="3076575"/>
          <p14:tracePt t="98704" x="8174038" y="3076575"/>
          <p14:tracePt t="98811" x="8189913" y="3076575"/>
          <p14:tracePt t="98822" x="8215313" y="3076575"/>
          <p14:tracePt t="98831" x="8232775" y="3076575"/>
          <p14:tracePt t="98835" x="8232775" y="3059113"/>
          <p14:tracePt t="98840" x="8258175" y="3059113"/>
          <p14:tracePt t="98849" x="8275638" y="3059113"/>
          <p14:tracePt t="98861" x="8301038" y="3059113"/>
          <p14:tracePt t="98991" x="8318500" y="3059113"/>
          <p14:tracePt t="99099" x="8343900" y="3059113"/>
          <p14:tracePt t="100003" x="8359775" y="3059113"/>
          <p14:tracePt t="100023" x="8385175" y="3059113"/>
          <p14:tracePt t="100069" x="8385175" y="3033713"/>
          <p14:tracePt t="100123" x="8402638" y="3033713"/>
          <p14:tracePt t="100345" x="8385175" y="3033713"/>
          <p14:tracePt t="100363" x="8369300" y="3033713"/>
          <p14:tracePt t="100390" x="8343900" y="3033713"/>
          <p14:tracePt t="100403" x="8326438" y="3033713"/>
          <p14:tracePt t="100409" x="8301038" y="3033713"/>
          <p14:tracePt t="100410" x="8301038" y="3051175"/>
          <p14:tracePt t="100413" x="8283575" y="3051175"/>
          <p14:tracePt t="100417" x="8258175" y="3051175"/>
          <p14:tracePt t="100422" x="8240713" y="3051175"/>
          <p14:tracePt t="100426" x="8215313" y="3051175"/>
          <p14:tracePt t="100430" x="8199438" y="3051175"/>
          <p14:tracePt t="100435" x="8174038" y="3051175"/>
          <p14:tracePt t="100442" x="8156575" y="3051175"/>
          <p14:tracePt t="100446" x="8131175" y="3051175"/>
          <p14:tracePt t="100456" x="8113713" y="3051175"/>
          <p14:tracePt t="100459" x="8088313" y="3051175"/>
          <p14:tracePt t="100468" x="8070850" y="3051175"/>
          <p14:tracePt t="100475" x="8045450" y="3051175"/>
          <p14:tracePt t="100479" x="8029575" y="3051175"/>
          <p14:tracePt t="100487" x="8004175" y="3051175"/>
          <p14:tracePt t="100501" x="7986713" y="3051175"/>
          <p14:tracePt t="100512" x="7961313" y="3051175"/>
          <p14:tracePt t="100525" x="7943850" y="3051175"/>
          <p14:tracePt t="100531" x="7943850" y="3076575"/>
          <p14:tracePt t="100534" x="7918450" y="3076575"/>
          <p14:tracePt t="100542" x="7900988" y="3076575"/>
          <p14:tracePt t="100550" x="7875588" y="3076575"/>
          <p14:tracePt t="100556" x="7875588" y="3094038"/>
          <p14:tracePt t="100558" x="7859713" y="3094038"/>
          <p14:tracePt t="100562" x="7832725" y="3094038"/>
          <p14:tracePt t="100563" x="7832725" y="3119438"/>
          <p14:tracePt t="100567" x="7816850" y="3119438"/>
          <p14:tracePt t="100573" x="7816850" y="3135313"/>
          <p14:tracePt t="100575" x="7791450" y="3135313"/>
          <p14:tracePt t="100579" x="7773988" y="3135313"/>
          <p14:tracePt t="100580" x="7773988" y="3160713"/>
          <p14:tracePt t="100586" x="7748588" y="3160713"/>
          <p14:tracePt t="100589" x="7748588" y="3178175"/>
          <p14:tracePt t="100593" x="7731125" y="3178175"/>
          <p14:tracePt t="100596" x="7731125" y="3203575"/>
          <p14:tracePt t="100599" x="7705725" y="3203575"/>
          <p14:tracePt t="100606" x="7705725" y="3221038"/>
          <p14:tracePt t="100609" x="7688263" y="3221038"/>
          <p14:tracePt t="100615" x="7688263" y="3246438"/>
          <p14:tracePt t="100616" x="7662863" y="3246438"/>
          <p14:tracePt t="100626" x="7646988" y="3246438"/>
          <p14:tracePt t="100628" x="7646988" y="3263900"/>
          <p14:tracePt t="100760" x="7621588" y="3263900"/>
          <p14:tracePt t="100895" x="7604125" y="3263900"/>
          <p14:tracePt t="100938" x="7578725" y="3263900"/>
          <p14:tracePt t="101080" x="7596188" y="3263900"/>
          <p14:tracePt t="102101" x="7621588" y="3263900"/>
          <p14:tracePt t="102158" x="7637463" y="3263900"/>
          <p14:tracePt t="102172" x="7662863" y="3263900"/>
          <p14:tracePt t="102184" x="7680325" y="3263900"/>
          <p14:tracePt t="102197" x="7705725" y="3263900"/>
          <p14:tracePt t="102213" x="7723188" y="3263900"/>
          <p14:tracePt t="102236" x="7748588" y="3263900"/>
          <p14:tracePt t="102275" x="7766050" y="3263900"/>
          <p14:tracePt t="102305" x="7766050" y="3289300"/>
          <p14:tracePt t="102310" x="7791450" y="3289300"/>
          <p14:tracePt t="102325" x="7807325" y="3289300"/>
          <p14:tracePt t="102335" x="7832725" y="3289300"/>
          <p14:tracePt t="102343" x="7850188" y="3289300"/>
          <p14:tracePt t="102344" x="7850188" y="3305175"/>
          <p14:tracePt t="102351" x="7875588" y="3305175"/>
          <p14:tracePt t="102359" x="7893050" y="3305175"/>
          <p14:tracePt t="102365" x="7893050" y="3330575"/>
          <p14:tracePt t="102366" x="7918450" y="3330575"/>
          <p14:tracePt t="102376" x="7935913" y="3330575"/>
          <p14:tracePt t="102385" x="7961313" y="3330575"/>
          <p14:tracePt t="102394" x="7977188" y="3330575"/>
          <p14:tracePt t="102404" x="7977188" y="3348038"/>
          <p14:tracePt t="102406" x="8004175" y="3348038"/>
          <p14:tracePt t="102413" x="8020050" y="3348038"/>
          <p14:tracePt t="102420" x="8045450" y="3348038"/>
          <p14:tracePt t="102427" x="8062913" y="3348038"/>
          <p14:tracePt t="102433" x="8088313" y="3348038"/>
          <p14:tracePt t="102434" x="8088313" y="3373438"/>
          <p14:tracePt t="102439" x="8105775" y="3373438"/>
          <p14:tracePt t="102442" x="8131175" y="3373438"/>
          <p14:tracePt t="102447" x="8147050" y="3373438"/>
          <p14:tracePt t="102452" x="8174038" y="3373438"/>
          <p14:tracePt t="102458" x="8189913" y="3390900"/>
          <p14:tracePt t="102460" x="8215313" y="3390900"/>
          <p14:tracePt t="102464" x="8232775" y="3390900"/>
          <p14:tracePt t="102467" x="8258175" y="3390900"/>
          <p14:tracePt t="102472" x="8275638" y="3390900"/>
          <p14:tracePt t="102475" x="8301038" y="3416300"/>
          <p14:tracePt t="102478" x="8318500" y="3416300"/>
          <p14:tracePt t="102482" x="8343900" y="3416300"/>
          <p14:tracePt t="102486" x="8359775" y="3416300"/>
          <p14:tracePt t="102492" x="8385175" y="3433763"/>
          <p14:tracePt t="102495" x="8402638" y="3433763"/>
          <p14:tracePt t="102499" x="8428038" y="3433763"/>
          <p14:tracePt t="102502" x="8445500" y="3433763"/>
          <p14:tracePt t="102504" x="8445500" y="3459163"/>
          <p14:tracePt t="102509" x="8470900" y="3459163"/>
          <p14:tracePt t="102510" x="8488363" y="3459163"/>
          <p14:tracePt t="102514" x="8513763" y="3459163"/>
          <p14:tracePt t="102517" x="8529638" y="3459163"/>
          <p14:tracePt t="102520" x="8529638" y="3475038"/>
          <p14:tracePt t="102522" x="8555038" y="3475038"/>
          <p14:tracePt t="102525" x="8572500" y="3475038"/>
          <p14:tracePt t="102528" x="8597900" y="3475038"/>
          <p14:tracePt t="102532" x="8615363" y="3475038"/>
          <p14:tracePt t="102536" x="8640763" y="3475038"/>
          <p14:tracePt t="102537" x="8640763" y="3502025"/>
          <p14:tracePt t="102542" x="8658225" y="3502025"/>
          <p14:tracePt t="102544" x="8683625" y="3502025"/>
          <p14:tracePt t="102548" x="8699500" y="3502025"/>
          <p14:tracePt t="102552" x="8724900" y="3502025"/>
          <p14:tracePt t="102558" x="8742363" y="3517900"/>
          <p14:tracePt t="102561" x="8767763" y="3517900"/>
          <p14:tracePt t="102566" x="8785225" y="3517900"/>
          <p14:tracePt t="102572" x="8810625" y="3517900"/>
          <p14:tracePt t="102577" x="8828088" y="3543300"/>
          <p14:tracePt t="102582" x="8853488" y="3543300"/>
          <p14:tracePt t="102587" x="8869363" y="3543300"/>
          <p14:tracePt t="102592" x="8894763" y="3543300"/>
          <p14:tracePt t="102596" x="8912225" y="3543300"/>
          <p14:tracePt t="102597" x="8912225" y="3560763"/>
          <p14:tracePt t="102600" x="8937625" y="3560763"/>
          <p14:tracePt t="102604" x="8955088" y="3560763"/>
          <p14:tracePt t="102609" x="8980488" y="3560763"/>
          <p14:tracePt t="102615" x="8997950" y="3560763"/>
          <p14:tracePt t="102622" x="9023350" y="3560763"/>
          <p14:tracePt t="102628" x="9039225" y="3560763"/>
          <p14:tracePt t="102634" x="9064625" y="3543300"/>
          <p14:tracePt t="102639" x="9082088" y="3543300"/>
          <p14:tracePt t="102643" x="9107488" y="3543300"/>
          <p14:tracePt t="102647" x="9124950" y="3543300"/>
          <p14:tracePt t="102651" x="9150350" y="3543300"/>
          <p14:tracePt t="102655" x="9167813" y="3527425"/>
          <p14:tracePt t="102658" x="9193213" y="3527425"/>
          <p14:tracePt t="102660" x="9209088" y="3527425"/>
          <p14:tracePt t="102664" x="9236075" y="3527425"/>
          <p14:tracePt t="102667" x="9251950" y="3527425"/>
          <p14:tracePt t="102672" x="9277350" y="3527425"/>
          <p14:tracePt t="102675" x="9294813" y="3527425"/>
          <p14:tracePt t="102677" x="9320213" y="3527425"/>
          <p14:tracePt t="102680" x="9337675" y="3527425"/>
          <p14:tracePt t="102683" x="9363075" y="3527425"/>
          <p14:tracePt t="102686" x="9380538" y="3527425"/>
          <p14:tracePt t="102691" x="9405938" y="3527425"/>
          <p14:tracePt t="102693" x="9421813" y="3543300"/>
          <p14:tracePt t="102696" x="9447213" y="3543300"/>
          <p14:tracePt t="102701" x="9464675" y="3543300"/>
          <p14:tracePt t="102705" x="9490075" y="3543300"/>
          <p14:tracePt t="102711" x="9507538" y="3543300"/>
          <p14:tracePt t="102713" x="9507538" y="3560763"/>
          <p14:tracePt t="102719" x="9532938" y="3560763"/>
          <p14:tracePt t="102739" x="9550400" y="3560763"/>
          <p14:tracePt t="102762" x="9575800" y="3560763"/>
          <p14:tracePt t="102772" x="9591675" y="3560763"/>
          <p14:tracePt t="102778" x="9617075" y="3560763"/>
          <p14:tracePt t="102783" x="9634538" y="3560763"/>
          <p14:tracePt t="102788" x="9659938" y="3560763"/>
          <p14:tracePt t="102792" x="9677400" y="3560763"/>
          <p14:tracePt t="102794" x="9702800" y="3560763"/>
          <p14:tracePt t="102797" x="9702800" y="3586163"/>
          <p14:tracePt t="102798" x="9720263" y="3586163"/>
          <p14:tracePt t="102801" x="9745663" y="3586163"/>
          <p14:tracePt t="102805" x="9761538" y="3586163"/>
          <p14:tracePt t="102809" x="9786938" y="3586163"/>
          <p14:tracePt t="102811" x="9786938" y="3603625"/>
          <p14:tracePt t="102812" x="9804400" y="3603625"/>
          <p14:tracePt t="102815" x="9829800" y="3603625"/>
          <p14:tracePt t="102819" x="9847263" y="3603625"/>
          <p14:tracePt t="102825" x="9872663" y="3629025"/>
          <p14:tracePt t="102828" x="9890125" y="3629025"/>
          <p14:tracePt t="102833" x="9915525" y="3629025"/>
          <p14:tracePt t="102839" x="9931400" y="3629025"/>
          <p14:tracePt t="102846" x="9956800" y="3629025"/>
          <p14:tracePt t="102854" x="9974263" y="3629025"/>
          <p14:tracePt t="102862" x="9999663" y="3629025"/>
          <p14:tracePt t="102868" x="10017125" y="3629025"/>
          <p14:tracePt t="102875" x="10042525" y="3629025"/>
          <p14:tracePt t="102884" x="10059988" y="3629025"/>
          <p14:tracePt t="102895" x="10059988" y="3646488"/>
          <p14:tracePt t="102898" x="10085388" y="3646488"/>
          <p14:tracePt t="102909" x="10101263" y="3646488"/>
          <p14:tracePt t="102919" x="10126663" y="3646488"/>
          <p14:tracePt t="102925" x="10126663" y="3671888"/>
          <p14:tracePt t="102927" x="10144125" y="3671888"/>
          <p14:tracePt t="102933" x="10169525" y="3671888"/>
          <p14:tracePt t="102939" x="10186988" y="3671888"/>
          <p14:tracePt t="102943" x="10212388" y="3671888"/>
          <p14:tracePt t="102945" x="10212388" y="3687763"/>
          <p14:tracePt t="102947" x="10229850" y="3687763"/>
          <p14:tracePt t="102952" x="10255250" y="3687763"/>
          <p14:tracePt t="102958" x="10271125" y="3687763"/>
          <p14:tracePt t="102962" x="10298113" y="3687763"/>
          <p14:tracePt t="102968" x="10313988" y="3687763"/>
          <p14:tracePt t="102976" x="10339388" y="3687763"/>
          <p14:tracePt t="102981" x="10356850" y="3687763"/>
          <p14:tracePt t="102992" x="10382250" y="3687763"/>
          <p14:tracePt t="103003" x="10399713" y="3687763"/>
          <p14:tracePt t="103020" x="10425113" y="3687763"/>
          <p14:tracePt t="103034" x="10442575" y="3687763"/>
          <p14:tracePt t="103043" x="10467975" y="3687763"/>
          <p14:tracePt t="103053" x="10483850" y="3687763"/>
          <p14:tracePt t="103061" x="10509250" y="3687763"/>
          <p14:tracePt t="103073" x="10526713" y="3687763"/>
          <p14:tracePt t="103085" x="10552113" y="3687763"/>
          <p14:tracePt t="103327" x="10534650" y="3687763"/>
          <p14:tracePt t="103328" x="10534650" y="3671888"/>
          <p14:tracePt t="103377" x="10534650" y="3654425"/>
          <p14:tracePt t="103385" x="10509250" y="3654425"/>
          <p14:tracePt t="103428" x="10493375" y="3654425"/>
          <p14:tracePt t="103435" x="10493375" y="3629025"/>
          <p14:tracePt t="103459" x="10467975" y="3629025"/>
          <p14:tracePt t="103510" x="10450513" y="3629025"/>
          <p14:tracePt t="103535" x="10425113" y="3629025"/>
          <p14:tracePt t="103549" x="10407650" y="3629025"/>
          <p14:tracePt t="103561" x="10382250" y="3629025"/>
          <p14:tracePt t="103572" x="10364788" y="3629025"/>
          <p14:tracePt t="103580" x="10339388" y="3629025"/>
          <p14:tracePt t="103605" x="10323513" y="3629025"/>
          <p14:tracePt t="103613" x="10298113" y="3629025"/>
          <p14:tracePt t="103622" x="10280650" y="3629025"/>
          <p14:tracePt t="103630" x="10255250" y="3611563"/>
          <p14:tracePt t="103637" x="10237788" y="3611563"/>
          <p14:tracePt t="103644" x="10212388" y="3611563"/>
          <p14:tracePt t="103650" x="10194925" y="3611563"/>
          <p14:tracePt t="103655" x="10169525" y="3611563"/>
          <p14:tracePt t="103659" x="10153650" y="3611563"/>
          <p14:tracePt t="103664" x="10126663" y="3611563"/>
          <p14:tracePt t="103668" x="10110788" y="3611563"/>
          <p14:tracePt t="103670" x="10085388" y="3611563"/>
          <p14:tracePt t="103675" x="10067925" y="3611563"/>
          <p14:tracePt t="103678" x="10042525" y="3611563"/>
          <p14:tracePt t="103681" x="10025063" y="3586163"/>
          <p14:tracePt t="103684" x="9999663" y="3586163"/>
          <p14:tracePt t="103687" x="9983788" y="3586163"/>
          <p14:tracePt t="103692" x="9956800" y="3586163"/>
          <p14:tracePt t="103693" x="9940925" y="3586163"/>
          <p14:tracePt t="103695" x="9915525" y="3586163"/>
          <p14:tracePt t="103698" x="9898063" y="3586163"/>
          <p14:tracePt t="103699" x="9898063" y="3568700"/>
          <p14:tracePt t="103700" x="9872663" y="3568700"/>
          <p14:tracePt t="103703" x="9855200" y="3568700"/>
          <p14:tracePt t="103706" x="9829800" y="3568700"/>
          <p14:tracePt t="103709" x="9812338" y="3568700"/>
          <p14:tracePt t="103710" x="9786938" y="3543300"/>
          <p14:tracePt t="103711" x="9771063" y="3543300"/>
          <p14:tracePt t="103714" x="9745663" y="3543300"/>
          <p14:tracePt t="103716" x="9728200" y="3543300"/>
          <p14:tracePt t="103718" x="9702800" y="3543300"/>
          <p14:tracePt t="103719" x="9702800" y="3527425"/>
          <p14:tracePt t="103722" x="9685338" y="3527425"/>
          <p14:tracePt t="103725" x="9659938" y="3527425"/>
          <p14:tracePt t="103726" x="9642475" y="3527425"/>
          <p14:tracePt t="103728" x="9617075" y="3502025"/>
          <p14:tracePt t="103730" x="9601200" y="3502025"/>
          <p14:tracePt t="103733" x="9575800" y="3502025"/>
          <p14:tracePt t="103736" x="9558338" y="3502025"/>
          <p14:tracePt t="103739" x="9558338" y="3484563"/>
          <p14:tracePt t="103742" x="9532938" y="3484563"/>
          <p14:tracePt t="103744" x="9515475" y="3484563"/>
          <p14:tracePt t="103751" x="9490075" y="3484563"/>
          <p14:tracePt t="103759" x="9472613" y="3484563"/>
          <p14:tracePt t="103760" x="9472613" y="3459163"/>
          <p14:tracePt t="103765" x="9447213" y="3459163"/>
          <p14:tracePt t="103772" x="9431338" y="3459163"/>
          <p14:tracePt t="103776" x="9405938" y="3459163"/>
          <p14:tracePt t="103780" x="9388475" y="3459163"/>
          <p14:tracePt t="103784" x="9363075" y="3459163"/>
          <p14:tracePt t="103786" x="9363075" y="3441700"/>
          <p14:tracePt t="103789" x="9345613" y="3441700"/>
          <p14:tracePt t="103792" x="9320213" y="3441700"/>
          <p14:tracePt t="103794" x="9302750" y="3441700"/>
          <p14:tracePt t="103797" x="9277350" y="3441700"/>
          <p14:tracePt t="103800" x="9261475" y="3441700"/>
          <p14:tracePt t="103803" x="9236075" y="3441700"/>
          <p14:tracePt t="103808" x="9218613" y="3441700"/>
          <p14:tracePt t="103809" x="9193213" y="3441700"/>
          <p14:tracePt t="103812" x="9175750" y="3441700"/>
          <p14:tracePt t="103814" x="9150350" y="3441700"/>
          <p14:tracePt t="103817" x="9132888" y="3441700"/>
          <p14:tracePt t="103820" x="9107488" y="3441700"/>
          <p14:tracePt t="103823" x="9091613" y="3441700"/>
          <p14:tracePt t="103825" x="9064625" y="3441700"/>
          <p14:tracePt t="103828" x="9048750" y="3441700"/>
          <p14:tracePt t="103830" x="9023350" y="3441700"/>
          <p14:tracePt t="103832" x="9005888" y="3441700"/>
          <p14:tracePt t="103835" x="8980488" y="3441700"/>
          <p14:tracePt t="103839" x="8963025" y="3441700"/>
          <p14:tracePt t="103842" x="8937625" y="3441700"/>
          <p14:tracePt t="103843" x="8921750" y="3441700"/>
          <p14:tracePt t="103845" x="8894763" y="3441700"/>
          <p14:tracePt t="103848" x="8878888" y="3441700"/>
          <p14:tracePt t="103852" x="8853488" y="3441700"/>
          <p14:tracePt t="103855" x="8836025" y="3441700"/>
          <p14:tracePt t="103859" x="8810625" y="3441700"/>
          <p14:tracePt t="103862" x="8793163" y="3441700"/>
          <p14:tracePt t="103866" x="8767763" y="3441700"/>
          <p14:tracePt t="103869" x="8750300" y="3441700"/>
          <p14:tracePt t="103873" x="8724900" y="3441700"/>
          <p14:tracePt t="103876" x="8709025" y="3441700"/>
          <p14:tracePt t="103880" x="8683625" y="3441700"/>
          <p14:tracePt t="103893" x="8640763" y="3441700"/>
          <p14:tracePt t="103895" x="8623300" y="3441700"/>
          <p14:tracePt t="103899" x="8597900" y="3441700"/>
          <p14:tracePt t="103904" x="8580438" y="3441700"/>
          <p14:tracePt t="103909" x="8555038" y="3441700"/>
          <p14:tracePt t="103910" x="8539163" y="3441700"/>
          <p14:tracePt t="103913" x="8513763" y="3441700"/>
          <p14:tracePt t="103917" x="8496300" y="3441700"/>
          <p14:tracePt t="103919" x="8470900" y="3441700"/>
          <p14:tracePt t="103922" x="8453438" y="3441700"/>
          <p14:tracePt t="103926" x="8428038" y="3441700"/>
          <p14:tracePt t="103928" x="8410575" y="3441700"/>
          <p14:tracePt t="103931" x="8385175" y="3441700"/>
          <p14:tracePt t="103934" x="8369300" y="3441700"/>
          <p14:tracePt t="103939" x="8343900" y="3441700"/>
          <p14:tracePt t="103942" x="8326438" y="3441700"/>
          <p14:tracePt t="103944" x="8301038" y="3441700"/>
          <p14:tracePt t="103947" x="8283575" y="3441700"/>
          <p14:tracePt t="103950" x="8258175" y="3441700"/>
          <p14:tracePt t="103952" x="8240713" y="3441700"/>
          <p14:tracePt t="103958" x="8215313" y="3441700"/>
          <p14:tracePt t="103960" x="8199438" y="3441700"/>
          <p14:tracePt t="103964" x="8174038" y="3441700"/>
          <p14:tracePt t="103969" x="8156575" y="3441700"/>
          <p14:tracePt t="103975" x="8131175" y="3441700"/>
          <p14:tracePt t="103985" x="8113713" y="3441700"/>
          <p14:tracePt t="104104" x="8113713" y="3416300"/>
          <p14:tracePt t="104122" x="8113713" y="3398838"/>
          <p14:tracePt t="104136" x="8113713" y="3373438"/>
          <p14:tracePt t="104221" x="8131175" y="3373438"/>
          <p14:tracePt t="104243" x="8131175" y="3355975"/>
          <p14:tracePt t="104477" x="8131175" y="3330575"/>
          <p14:tracePt t="104671" x="8113713" y="3330575"/>
          <p14:tracePt t="104673" x="8113713" y="3314700"/>
          <p14:tracePt t="104711" x="8113713" y="3289300"/>
          <p14:tracePt t="104750" x="8088313" y="3289300"/>
          <p14:tracePt t="104794" x="8088313" y="3271838"/>
          <p14:tracePt t="104830" x="8070850" y="3271838"/>
          <p14:tracePt t="104836" x="8070850" y="3246438"/>
          <p14:tracePt t="104891" x="8045450" y="3246438"/>
          <p14:tracePt t="104892" x="8045450" y="3228975"/>
          <p14:tracePt t="105055" x="8029575" y="3228975"/>
          <p14:tracePt t="105089" x="8029575" y="3203575"/>
          <p14:tracePt t="105226" x="8004175" y="3203575"/>
          <p14:tracePt t="105228" x="8004175" y="3186113"/>
          <p14:tracePt t="105946" x="8004175" y="3160713"/>
          <p14:tracePt t="106978" x="8004175" y="3178175"/>
          <p14:tracePt t="106983" x="8020050" y="3178175"/>
          <p14:tracePt t="106991" x="8045450" y="3203575"/>
          <p14:tracePt t="106998" x="8062913" y="3203575"/>
          <p14:tracePt t="107007" x="8088313" y="3221038"/>
          <p14:tracePt t="107010" x="8105775" y="3221038"/>
          <p14:tracePt t="107015" x="8131175" y="3221038"/>
          <p14:tracePt t="107018" x="8147050" y="3246438"/>
          <p14:tracePt t="107025" x="8174038" y="3246438"/>
          <p14:tracePt t="107028" x="8189913" y="3246438"/>
          <p14:tracePt t="107033" x="8215313" y="3246438"/>
          <p14:tracePt t="107037" x="8215313" y="3263900"/>
          <p14:tracePt t="107040" x="8232775" y="3263900"/>
          <p14:tracePt t="107050" x="8258175" y="3263900"/>
          <p14:tracePt t="107088" x="8275638" y="3263900"/>
          <p14:tracePt t="107109" x="8301038" y="3263900"/>
          <p14:tracePt t="107119" x="8318500" y="3263900"/>
          <p14:tracePt t="107129" x="8343900" y="3263900"/>
          <p14:tracePt t="107138" x="8343900" y="3289300"/>
          <p14:tracePt t="107142" x="8359775" y="3289300"/>
          <p14:tracePt t="107168" x="8385175" y="3289300"/>
          <p14:tracePt t="107300" x="8385175" y="3305175"/>
          <p14:tracePt t="107322" x="8385175" y="3330575"/>
          <p14:tracePt t="107323" x="8369300" y="3330575"/>
          <p14:tracePt t="107333" x="8343900" y="3330575"/>
          <p14:tracePt t="107335" x="8343900" y="3348038"/>
          <p14:tracePt t="107340" x="8326438" y="3348038"/>
          <p14:tracePt t="107345" x="8301038" y="3348038"/>
          <p14:tracePt t="107349" x="8283575" y="3348038"/>
          <p14:tracePt t="107351" x="8283575" y="3373438"/>
          <p14:tracePt t="107353" x="8258175" y="3373438"/>
          <p14:tracePt t="107358" x="8240713" y="3373438"/>
          <p14:tracePt t="107361" x="8215313" y="3373438"/>
          <p14:tracePt t="107365" x="8199438" y="3373438"/>
          <p14:tracePt t="107368" x="8174038" y="3373438"/>
          <p14:tracePt t="107373" x="8156575" y="3373438"/>
          <p14:tracePt t="107375" x="8131175" y="3373438"/>
          <p14:tracePt t="107379" x="8113713" y="3373438"/>
          <p14:tracePt t="107382" x="8088313" y="3373438"/>
          <p14:tracePt t="107385" x="8070850" y="3373438"/>
          <p14:tracePt t="107391" x="8045450" y="3373438"/>
          <p14:tracePt t="107393" x="8029575" y="3373438"/>
          <p14:tracePt t="107397" x="8004175" y="3373438"/>
          <p14:tracePt t="107400" x="7986713" y="3373438"/>
          <p14:tracePt t="107401" x="7986713" y="3355975"/>
          <p14:tracePt t="107406" x="7961313" y="3355975"/>
          <p14:tracePt t="107408" x="7943850" y="3355975"/>
          <p14:tracePt t="107412" x="7918450" y="3355975"/>
          <p14:tracePt t="107414" x="7918450" y="3330575"/>
          <p14:tracePt t="107415" x="7900988" y="3330575"/>
          <p14:tracePt t="107419" x="7875588" y="3330575"/>
          <p14:tracePt t="107425" x="7859713" y="3330575"/>
          <p14:tracePt t="107427" x="7859713" y="3314700"/>
          <p14:tracePt t="107430" x="7832725" y="3314700"/>
          <p14:tracePt t="107440" x="7816850" y="3314700"/>
          <p14:tracePt t="107477" x="7791450" y="3314700"/>
          <p14:tracePt t="107492" x="7791450" y="3289300"/>
          <p14:tracePt t="107505" x="7773988" y="3289300"/>
          <p14:tracePt t="107527" x="7748588" y="3289300"/>
          <p14:tracePt t="107551" x="7731125" y="3289300"/>
          <p14:tracePt t="107569" x="7705725" y="3289300"/>
          <p14:tracePt t="107583" x="7688263" y="3289300"/>
          <p14:tracePt t="107601" x="7662863" y="3289300"/>
          <p14:tracePt t="107625" x="7662863" y="3271838"/>
          <p14:tracePt t="107632" x="7646988" y="3271838"/>
          <p14:tracePt t="107642" x="7646988" y="3246438"/>
          <p14:tracePt t="107655" x="7621588" y="3246438"/>
          <p14:tracePt t="107667" x="7621588" y="3228975"/>
          <p14:tracePt t="107680" x="7604125" y="3228975"/>
          <p14:tracePt t="107692" x="7604125" y="3203575"/>
          <p14:tracePt t="107719" x="7604125" y="3186113"/>
          <p14:tracePt t="107725" x="7578725" y="3186113"/>
          <p14:tracePt t="107867" x="7578725" y="3203575"/>
          <p14:tracePt t="107875" x="7578725" y="3221038"/>
          <p14:tracePt t="107878" x="7578725" y="3246438"/>
          <p14:tracePt t="107883" x="7578725" y="3263900"/>
          <p14:tracePt t="107887" x="7578725" y="3289300"/>
          <p14:tracePt t="107893" x="7578725" y="3305175"/>
          <p14:tracePt t="107898" x="7596188" y="3305175"/>
          <p14:tracePt t="107899" x="7596188" y="3330575"/>
          <p14:tracePt t="107905" x="7596188" y="3348038"/>
          <p14:tracePt t="107909" x="7596188" y="3373438"/>
          <p14:tracePt t="107910" x="7621588" y="3373438"/>
          <p14:tracePt t="107915" x="7621588" y="3390900"/>
          <p14:tracePt t="107922" x="7621588" y="3416300"/>
          <p14:tracePt t="107926" x="7637463" y="3416300"/>
          <p14:tracePt t="107928" x="7637463" y="3433763"/>
          <p14:tracePt t="107935" x="7637463" y="3459163"/>
          <p14:tracePt t="107936" x="7662863" y="3459163"/>
          <p14:tracePt t="107947" x="7680325" y="3459163"/>
          <p14:tracePt t="107951" x="7680325" y="3475038"/>
          <p14:tracePt t="107958" x="7705725" y="3475038"/>
          <p14:tracePt t="107967" x="7723188" y="3475038"/>
          <p14:tracePt t="107976" x="7748588" y="3475038"/>
          <p14:tracePt t="107981" x="7748588" y="3502025"/>
          <p14:tracePt t="107984" x="7766050" y="3502025"/>
          <p14:tracePt t="107992" x="7791450" y="3502025"/>
          <p14:tracePt t="107997" x="7807325" y="3502025"/>
          <p14:tracePt t="108002" x="7832725" y="3502025"/>
          <p14:tracePt t="108009" x="7850188" y="3502025"/>
          <p14:tracePt t="108012" x="7875588" y="3502025"/>
          <p14:tracePt t="108016" x="7893050" y="3502025"/>
          <p14:tracePt t="108017" x="7893050" y="3517900"/>
          <p14:tracePt t="108019" x="7918450" y="3517900"/>
          <p14:tracePt t="108025" x="7935913" y="3517900"/>
          <p14:tracePt t="108028" x="7961313" y="3517900"/>
          <p14:tracePt t="108032" x="7977188" y="3517900"/>
          <p14:tracePt t="108037" x="8004175" y="3517900"/>
          <p14:tracePt t="108042" x="8020050" y="3517900"/>
          <p14:tracePt t="108048" x="8045450" y="3517900"/>
          <p14:tracePt t="108060" x="8062913" y="3517900"/>
          <p14:tracePt t="108077" x="8088313" y="3517900"/>
          <p14:tracePt t="108093" x="8105775" y="3517900"/>
          <p14:tracePt t="108108" x="8131175" y="3517900"/>
          <p14:tracePt t="108124" x="8147050" y="3517900"/>
          <p14:tracePt t="108142" x="8174038" y="3517900"/>
          <p14:tracePt t="108157" x="8189913" y="3517900"/>
          <p14:tracePt t="108166" x="8215313" y="3517900"/>
          <p14:tracePt t="108182" x="8215313" y="3502025"/>
          <p14:tracePt t="108205" x="8232775" y="3502025"/>
          <p14:tracePt t="108226" x="8258175" y="3502025"/>
          <p14:tracePt t="108227" x="8258175" y="3484563"/>
          <p14:tracePt t="108258" x="8275638" y="3484563"/>
          <p14:tracePt t="108270" x="8275638" y="3459163"/>
          <p14:tracePt t="108275" x="8301038" y="3459163"/>
          <p14:tracePt t="108282" x="8318500" y="3459163"/>
          <p14:tracePt t="108289" x="8343900" y="3441700"/>
          <p14:tracePt t="108295" x="8359775" y="3441700"/>
          <p14:tracePt t="108301" x="8385175" y="3416300"/>
          <p14:tracePt t="108309" x="8402638" y="3416300"/>
          <p14:tracePt t="108320" x="8428038" y="3398838"/>
          <p14:tracePt t="108333" x="8445500" y="3398838"/>
          <p14:tracePt t="108345" x="8470900" y="3373438"/>
          <p14:tracePt t="108361" x="8488363" y="3373438"/>
          <p14:tracePt t="108368" x="8488363" y="3355975"/>
          <p14:tracePt t="108380" x="8513763" y="3355975"/>
          <p14:tracePt t="108385" x="8513763" y="3330575"/>
          <p14:tracePt t="108398" x="8513763" y="3314700"/>
          <p14:tracePt t="108410" x="8513763" y="3289300"/>
          <p14:tracePt t="108419" x="8513763" y="3271838"/>
          <p14:tracePt t="108428" x="8513763" y="3246438"/>
          <p14:tracePt t="108437" x="8513763" y="3228975"/>
          <p14:tracePt t="108444" x="8513763" y="3203575"/>
          <p14:tracePt t="108451" x="8513763" y="3186113"/>
          <p14:tracePt t="108455" x="8496300" y="3186113"/>
          <p14:tracePt t="108459" x="8496300" y="3160713"/>
          <p14:tracePt t="108463" x="8470900" y="3144838"/>
          <p14:tracePt t="108469" x="8453438" y="3119438"/>
          <p14:tracePt t="108475" x="8428038" y="3101975"/>
          <p14:tracePt t="108481" x="8410575" y="3101975"/>
          <p14:tracePt t="108483" x="8410575" y="3076575"/>
          <p14:tracePt t="108490" x="8385175" y="3076575"/>
          <p14:tracePt t="108496" x="8385175" y="3059113"/>
          <p14:tracePt t="108498" x="8369300" y="3059113"/>
          <p14:tracePt t="108510" x="8343900" y="3059113"/>
          <p14:tracePt t="108526" x="8343900" y="3033713"/>
          <p14:tracePt t="108526" x="8326438" y="3033713"/>
          <p14:tracePt t="108547" x="8301038" y="3033713"/>
          <p14:tracePt t="108565" x="8283575" y="3033713"/>
          <p14:tracePt t="108577" x="8258175" y="3033713"/>
          <p14:tracePt t="108579" x="8258175" y="3016250"/>
          <p14:tracePt t="108589" x="8240713" y="3016250"/>
          <p14:tracePt t="108609" x="8215313" y="3016250"/>
          <p14:tracePt t="108743" x="8215313" y="3033713"/>
          <p14:tracePt t="108755" x="8215313" y="3051175"/>
          <p14:tracePt t="108765" x="8215313" y="3076575"/>
          <p14:tracePt t="108775" x="8215313" y="3094038"/>
          <p14:tracePt t="108783" x="8232775" y="3094038"/>
          <p14:tracePt t="108786" x="8232775" y="3119438"/>
          <p14:tracePt t="108803" x="8232775" y="3135313"/>
          <p14:tracePt t="108809" x="8258175" y="3135313"/>
          <p14:tracePt t="108846" x="8258175" y="3160713"/>
          <p14:tracePt t="108875" x="8275638" y="3160713"/>
          <p14:tracePt t="108887" x="8275638" y="3178175"/>
          <p14:tracePt t="108911" x="8301038" y="3178175"/>
          <p14:tracePt t="108925" x="8301038" y="3203575"/>
          <p14:tracePt t="108936" x="8318500" y="3203575"/>
          <p14:tracePt t="108946" x="8318500" y="3221038"/>
          <p14:tracePt t="108948" x="8343900" y="3221038"/>
          <p14:tracePt t="108959" x="8359775" y="3221038"/>
          <p14:tracePt t="108970" x="8359775" y="3246438"/>
          <p14:tracePt t="108975" x="8385175" y="3246438"/>
          <p14:tracePt t="108981" x="8402638" y="3246438"/>
          <p14:tracePt t="108985" x="8402638" y="3263900"/>
          <p14:tracePt t="108989" x="8428038" y="3263900"/>
          <p14:tracePt t="108995" x="8445500" y="3263900"/>
          <p14:tracePt t="108998" x="8445500" y="3289300"/>
          <p14:tracePt t="109002" x="8470900" y="3289300"/>
          <p14:tracePt t="109010" x="8488363" y="3289300"/>
          <p14:tracePt t="109015" x="8488363" y="3305175"/>
          <p14:tracePt t="109019" x="8513763" y="3305175"/>
          <p14:tracePt t="109029" x="8529638" y="3305175"/>
          <p14:tracePt t="109049" x="8555038" y="3305175"/>
          <p14:tracePt t="109078" x="8572500" y="3305175"/>
          <p14:tracePt t="109128" x="8597900" y="3305175"/>
          <p14:tracePt t="109134" x="8597900" y="3289300"/>
          <p14:tracePt t="109136" x="8615363" y="3289300"/>
          <p14:tracePt t="109147" x="8640763" y="3271838"/>
          <p14:tracePt t="109161" x="8658225" y="3246438"/>
          <p14:tracePt t="109173" x="8658225" y="3228975"/>
          <p14:tracePt t="109178" x="8683625" y="3228975"/>
          <p14:tracePt t="109181" x="8683625" y="3203575"/>
          <p14:tracePt t="109192" x="8683625" y="3186113"/>
          <p14:tracePt t="109199" x="8683625" y="3160713"/>
          <p14:tracePt t="109211" x="8683625" y="3144838"/>
          <p14:tracePt t="109223" x="8683625" y="3119438"/>
          <p14:tracePt t="109232" x="8683625" y="3101975"/>
          <p14:tracePt t="109240" x="8683625" y="3076575"/>
          <p14:tracePt t="109243" x="8666163" y="3076575"/>
          <p14:tracePt t="109245" x="8666163" y="3059113"/>
          <p14:tracePt t="109250" x="8640763" y="3033713"/>
          <p14:tracePt t="109259" x="8623300" y="3016250"/>
          <p14:tracePt t="109263" x="8597900" y="2990850"/>
          <p14:tracePt t="109270" x="8580438" y="2990850"/>
          <p14:tracePt t="109272" x="8580438" y="2974975"/>
          <p14:tracePt t="109277" x="8555038" y="2974975"/>
          <p14:tracePt t="109280" x="8555038" y="2949575"/>
          <p14:tracePt t="109283" x="8539163" y="2949575"/>
          <p14:tracePt t="109292" x="8513763" y="2932113"/>
          <p14:tracePt t="109300" x="8496300" y="2932113"/>
          <p14:tracePt t="109311" x="8496300" y="2906713"/>
          <p14:tracePt t="109313" x="8470900" y="2906713"/>
          <p14:tracePt t="109332" x="8453438" y="2906713"/>
          <p14:tracePt t="109344" x="8428038" y="2906713"/>
          <p14:tracePt t="109353" x="8410575" y="2906713"/>
          <p14:tracePt t="109358" x="8410575" y="2889250"/>
          <p14:tracePt t="109362" x="8385175" y="2889250"/>
          <p14:tracePt t="109378" x="8369300" y="2889250"/>
          <p14:tracePt t="109395" x="8343900" y="2889250"/>
          <p14:tracePt t="109416" x="8326438" y="2889250"/>
          <p14:tracePt t="109433" x="8301038" y="2889250"/>
          <p14:tracePt t="109447" x="8283575" y="2889250"/>
          <p14:tracePt t="109458" x="8283575" y="2906713"/>
          <p14:tracePt t="109462" x="8258175" y="2906713"/>
          <p14:tracePt t="109479" x="8258175" y="2922588"/>
          <p14:tracePt t="109480" x="8240713" y="2922588"/>
          <p14:tracePt t="109497" x="8240713" y="2949575"/>
          <p14:tracePt t="109509" x="8240713" y="2965450"/>
          <p14:tracePt t="109511" x="8215313" y="2965450"/>
          <p14:tracePt t="109516" x="8215313" y="2990850"/>
          <p14:tracePt t="109523" x="8215313" y="3008313"/>
          <p14:tracePt t="109528" x="8215313" y="3033713"/>
          <p14:tracePt t="109534" x="8215313" y="3051175"/>
          <p14:tracePt t="109539" x="8215313" y="3076575"/>
          <p14:tracePt t="109544" x="8215313" y="3094038"/>
          <p14:tracePt t="109550" x="8215313" y="3119438"/>
          <p14:tracePt t="109555" x="8232775" y="3135313"/>
          <p14:tracePt t="109561" x="8232775" y="3160713"/>
          <p14:tracePt t="109566" x="8232775" y="3178175"/>
          <p14:tracePt t="109574" x="8232775" y="3203575"/>
          <p14:tracePt t="109575" x="8258175" y="3203575"/>
          <p14:tracePt t="109577" x="8258175" y="3221038"/>
          <p14:tracePt t="109583" x="8258175" y="3246438"/>
          <p14:tracePt t="109585" x="8275638" y="3246438"/>
          <p14:tracePt t="109589" x="8275638" y="3263900"/>
          <p14:tracePt t="109593" x="8275638" y="3289300"/>
          <p14:tracePt t="109594" x="8301038" y="3289300"/>
          <p14:tracePt t="109597" x="8301038" y="3305175"/>
          <p14:tracePt t="109602" x="8301038" y="3330575"/>
          <p14:tracePt t="109603" x="8318500" y="3330575"/>
          <p14:tracePt t="109609" x="8318500" y="3348038"/>
          <p14:tracePt t="109611" x="8343900" y="3348038"/>
          <p14:tracePt t="109615" x="8343900" y="3373438"/>
          <p14:tracePt t="109623" x="8359775" y="3373438"/>
          <p14:tracePt t="109626" x="8359775" y="3390900"/>
          <p14:tracePt t="109632" x="8385175" y="3390900"/>
          <p14:tracePt t="109646" x="8402638" y="3390900"/>
          <p14:tracePt t="109658" x="8402638" y="3416300"/>
          <p14:tracePt t="109665" x="8428038" y="3416300"/>
          <p14:tracePt t="109689" x="8445500" y="3416300"/>
          <p14:tracePt t="109701" x="8470900" y="3416300"/>
          <p14:tracePt t="109710" x="8488363" y="3416300"/>
          <p14:tracePt t="109719" x="8513763" y="3416300"/>
          <p14:tracePt t="109726" x="8529638" y="3416300"/>
          <p14:tracePt t="109733" x="8555038" y="3416300"/>
          <p14:tracePt t="109737" x="8555038" y="3398838"/>
          <p14:tracePt t="109742" x="8572500" y="3398838"/>
          <p14:tracePt t="109747" x="8597900" y="3398838"/>
          <p14:tracePt t="109753" x="8615363" y="3398838"/>
          <p14:tracePt t="109759" x="8615363" y="3373438"/>
          <p14:tracePt t="109761" x="8640763" y="3373438"/>
          <p14:tracePt t="109845" x="8658225" y="3373438"/>
          <p14:tracePt t="109970" x="8658225" y="3390900"/>
          <p14:tracePt t="109974" x="8658225" y="3416300"/>
          <p14:tracePt t="109975" x="8683625" y="3416300"/>
          <p14:tracePt t="109978" x="8683625" y="3433763"/>
          <p14:tracePt t="109982" x="8683625" y="3459163"/>
          <p14:tracePt t="109983" x="8699500" y="3459163"/>
          <p14:tracePt t="109985" x="8699500" y="3475038"/>
          <p14:tracePt t="109990" x="8699500" y="3502025"/>
          <p14:tracePt t="109992" x="8724900" y="3517900"/>
          <p14:tracePt t="109995" x="8724900" y="3543300"/>
          <p14:tracePt t="109998" x="8742363" y="3560763"/>
          <p14:tracePt t="110001" x="8742363" y="3586163"/>
          <p14:tracePt t="110005" x="8767763" y="3603625"/>
          <p14:tracePt t="110009" x="8767763" y="3629025"/>
          <p14:tracePt t="110011" x="8785225" y="3629025"/>
          <p14:tracePt t="110012" x="8785225" y="3646488"/>
          <p14:tracePt t="110016" x="8785225" y="3671888"/>
          <p14:tracePt t="110018" x="8810625" y="3671888"/>
          <p14:tracePt t="110020" x="8810625" y="3687763"/>
          <p14:tracePt t="110022" x="8828088" y="3687763"/>
          <p14:tracePt t="110025" x="8828088" y="3713163"/>
          <p14:tracePt t="110028" x="8853488" y="3713163"/>
          <p14:tracePt t="110036" x="8869363" y="3730625"/>
          <p14:tracePt t="110044" x="8894763" y="3730625"/>
          <p14:tracePt t="110063" x="8912225" y="3730625"/>
          <p14:tracePt t="110070" x="8912225" y="3713163"/>
          <p14:tracePt t="110083" x="8912225" y="3697288"/>
          <p14:tracePt t="110095" x="8912225" y="3671888"/>
          <p14:tracePt t="110125" x="8912225" y="3654425"/>
          <p14:tracePt t="110139" x="8912225" y="3629025"/>
          <p14:tracePt t="110150" x="8912225" y="3611563"/>
          <p14:tracePt t="110152" x="8937625" y="3611563"/>
          <p14:tracePt t="110159" x="8937625" y="3586163"/>
          <p14:tracePt t="110164" x="8937625" y="3568700"/>
          <p14:tracePt t="110170" x="8937625" y="3543300"/>
          <p14:tracePt t="110175" x="8937625" y="3527425"/>
          <p14:tracePt t="110178" x="8955088" y="3502025"/>
          <p14:tracePt t="110205" x="8955088" y="3484563"/>
          <p14:tracePt t="110218" x="8955088" y="3459163"/>
          <p14:tracePt t="110223" x="8937625" y="3459163"/>
          <p14:tracePt t="110228" x="8937625" y="3441700"/>
          <p14:tracePt t="110229" x="8921750" y="3441700"/>
          <p14:tracePt t="110235" x="8921750" y="3416300"/>
          <p14:tracePt t="110236" x="8894763" y="3416300"/>
          <p14:tracePt t="110248" x="8878888" y="3416300"/>
          <p14:tracePt t="110249" x="8878888" y="3398838"/>
          <p14:tracePt t="110256" x="8853488" y="3373438"/>
          <p14:tracePt t="110258" x="8836025" y="3373438"/>
          <p14:tracePt t="110261" x="8836025" y="3355975"/>
          <p14:tracePt t="110267" x="8810625" y="3355975"/>
          <p14:tracePt t="110270" x="8810625" y="3330575"/>
          <p14:tracePt t="110275" x="8793163" y="3330575"/>
          <p14:tracePt t="110280" x="8793163" y="3314700"/>
          <p14:tracePt t="110286" x="8767763" y="3314700"/>
          <p14:tracePt t="110290" x="8767763" y="3289300"/>
          <p14:tracePt t="110296" x="8767763" y="3271838"/>
          <p14:tracePt t="110297" x="8750300" y="3271838"/>
          <p14:tracePt t="110302" x="8750300" y="3246438"/>
          <p14:tracePt t="110306" x="8724900" y="3246438"/>
          <p14:tracePt t="110309" x="8724900" y="3228975"/>
          <p14:tracePt t="110311" x="8709025" y="3228975"/>
          <p14:tracePt t="110317" x="8709025" y="3203575"/>
          <p14:tracePt t="110322" x="8683625" y="3203575"/>
          <p14:tracePt t="110328" x="8683625" y="3186113"/>
          <p14:tracePt t="110334" x="8666163" y="3186113"/>
          <p14:tracePt t="110337" x="8666163" y="3160713"/>
          <p14:tracePt t="110345" x="8640763" y="3160713"/>
          <p14:tracePt t="110346" x="8640763" y="3144838"/>
          <p14:tracePt t="110357" x="8623300" y="3119438"/>
          <p14:tracePt t="110367" x="8597900" y="3119438"/>
          <p14:tracePt t="110369" x="8597900" y="3101975"/>
          <p14:tracePt t="110380" x="8580438" y="3101975"/>
          <p14:tracePt t="110385" x="8580438" y="3076575"/>
          <p14:tracePt t="110394" x="8555038" y="3076575"/>
          <p14:tracePt t="110405" x="8555038" y="3059113"/>
          <p14:tracePt t="110410" x="8539163" y="3059113"/>
          <p14:tracePt t="110526" x="8555038" y="3059113"/>
          <p14:tracePt t="110534" x="8555038" y="3076575"/>
          <p14:tracePt t="110541" x="8572500" y="3076575"/>
          <p14:tracePt t="110546" x="8572500" y="3094038"/>
          <p14:tracePt t="110553" x="8597900" y="3094038"/>
          <p14:tracePt t="110556" x="8597900" y="3119438"/>
          <p14:tracePt t="110562" x="8597900" y="3135313"/>
          <p14:tracePt t="110566" x="8615363" y="3135313"/>
          <p14:tracePt t="110569" x="8615363" y="3160713"/>
          <p14:tracePt t="110575" x="8615363" y="3178175"/>
          <p14:tracePt t="110577" x="8640763" y="3178175"/>
          <p14:tracePt t="110583" x="8640763" y="3203575"/>
          <p14:tracePt t="110591" x="8658225" y="3203575"/>
          <p14:tracePt t="110593" x="8658225" y="3221038"/>
          <p14:tracePt t="110602" x="8658225" y="3246438"/>
          <p14:tracePt t="110603" x="8683625" y="3246438"/>
          <p14:tracePt t="110613" x="8683625" y="3263900"/>
          <p14:tracePt t="110620" x="8699500" y="3263900"/>
          <p14:tracePt t="110626" x="8699500" y="3289300"/>
          <p14:tracePt t="110649" x="8724900" y="3289300"/>
          <p14:tracePt t="110652" x="8724900" y="3305175"/>
          <p14:tracePt t="110686" x="8724900" y="3330575"/>
          <p14:tracePt t="110709" x="8724900" y="3348038"/>
          <p14:tracePt t="110738" x="8724900" y="3373438"/>
          <p14:tracePt t="110745" x="8709025" y="3373438"/>
          <p14:tracePt t="110766" x="8683625" y="3373438"/>
          <p14:tracePt t="110767" x="8683625" y="3390900"/>
          <p14:tracePt t="110785" x="8666163" y="3390900"/>
          <p14:tracePt t="110812" x="8640763" y="3390900"/>
          <p14:tracePt t="110822" x="8640763" y="3416300"/>
          <p14:tracePt t="110838" x="8623300" y="3416300"/>
          <p14:tracePt t="110865" x="8597900" y="3416300"/>
          <p14:tracePt t="110890" x="8580438" y="3416300"/>
          <p14:tracePt t="110901" x="8555038" y="3416300"/>
          <p14:tracePt t="110912" x="8539163" y="3416300"/>
          <p14:tracePt t="111609" x="8513763" y="3416300"/>
          <p14:tracePt t="111616" x="8496300" y="3416300"/>
          <p14:tracePt t="111620" x="8470900" y="3416300"/>
          <p14:tracePt t="111624" x="8453438" y="3416300"/>
          <p14:tracePt t="111626" x="8428038" y="3416300"/>
          <p14:tracePt t="111628" x="8410575" y="3416300"/>
          <p14:tracePt t="111630" x="8385175" y="3416300"/>
          <p14:tracePt t="111632" x="8369300" y="3416300"/>
          <p14:tracePt t="111633" x="8369300" y="3398838"/>
          <p14:tracePt t="111634" x="8343900" y="3398838"/>
          <p14:tracePt t="111636" x="8326438" y="3398838"/>
          <p14:tracePt t="111639" x="8283575" y="3398838"/>
          <p14:tracePt t="111642" x="8258175" y="3373438"/>
          <p14:tracePt t="111643" x="8240713" y="3373438"/>
          <p14:tracePt t="111644" x="8215313" y="3373438"/>
          <p14:tracePt t="111645" x="8215313" y="3355975"/>
          <p14:tracePt t="111646" x="8199438" y="3355975"/>
          <p14:tracePt t="111647" x="8174038" y="3355975"/>
          <p14:tracePt t="111648" x="8156575" y="3355975"/>
          <p14:tracePt t="111650" x="8131175" y="3355975"/>
          <p14:tracePt t="111651" x="8113713" y="3330575"/>
          <p14:tracePt t="111652" x="8088313" y="3330575"/>
          <p14:tracePt t="111654" x="8070850" y="3330575"/>
          <p14:tracePt t="111658" x="8029575" y="3314700"/>
          <p14:tracePt t="111659" x="7986713" y="3289300"/>
          <p14:tracePt t="111660" x="7961313" y="3289300"/>
          <p14:tracePt t="111661" x="7943850" y="3289300"/>
          <p14:tracePt t="111662" x="7918450" y="3289300"/>
          <p14:tracePt t="111663" x="7900988" y="3271838"/>
          <p14:tracePt t="111664" x="7875588" y="3271838"/>
          <p14:tracePt t="111665" x="7859713" y="3271838"/>
          <p14:tracePt t="111666" x="7816850" y="3246438"/>
          <p14:tracePt t="111668" x="7773988" y="3246438"/>
          <p14:tracePt t="111669" x="7773988" y="3228975"/>
          <p14:tracePt t="111670" x="7731125" y="3228975"/>
          <p14:tracePt t="111672" x="7688263" y="3228975"/>
          <p14:tracePt t="111674" x="7662863" y="3203575"/>
          <p14:tracePt t="111676" x="7621588" y="3203575"/>
          <p14:tracePt t="111677" x="7578725" y="3186113"/>
          <p14:tracePt t="111678" x="7561263" y="3186113"/>
          <p14:tracePt t="111679" x="7518400" y="3186113"/>
          <p14:tracePt t="111680" x="7493000" y="3160713"/>
          <p14:tracePt t="111681" x="7477125" y="3160713"/>
          <p14:tracePt t="111682" x="7451725" y="3160713"/>
          <p14:tracePt t="111683" x="7408863" y="3144838"/>
          <p14:tracePt t="111685" x="7366000" y="3144838"/>
          <p14:tracePt t="111686" x="7348538" y="3144838"/>
          <p14:tracePt t="111687" x="7323138" y="3119438"/>
          <p14:tracePt t="111688" x="7307263" y="3119438"/>
          <p14:tracePt t="111689" x="7281863" y="3119438"/>
          <p14:tracePt t="111692" x="7196138" y="3101975"/>
          <p14:tracePt t="111694" x="7137400" y="3076575"/>
          <p14:tracePt t="111695" x="7112000" y="3076575"/>
          <p14:tracePt t="111696" x="7069138" y="3076575"/>
          <p14:tracePt t="111697" x="7051675" y="3059113"/>
          <p14:tracePt t="111698" x="7026275" y="3059113"/>
          <p14:tracePt t="111699" x="7008813" y="3059113"/>
          <p14:tracePt t="111700" x="6983413" y="3059113"/>
          <p14:tracePt t="111701" x="6924675" y="3033713"/>
          <p14:tracePt t="111702" x="6899275" y="3033713"/>
          <p14:tracePt t="111703" x="6881813" y="3033713"/>
          <p14:tracePt t="111718" x="6838950" y="3033713"/>
          <p14:tracePt t="111719" x="6813550" y="3033713"/>
          <p14:tracePt t="111720" x="6797675" y="3033713"/>
          <p14:tracePt t="111729" x="6754813" y="3033713"/>
          <p14:tracePt t="111730" x="6729413" y="3033713"/>
          <p14:tracePt t="111731" x="6711950" y="3033713"/>
          <p14:tracePt t="111743" x="6686550" y="3033713"/>
          <p14:tracePt t="111777" x="6669088" y="3033713"/>
          <p14:tracePt t="111778" x="6643688" y="3033713"/>
          <p14:tracePt t="111779" x="6626225" y="3016250"/>
          <p14:tracePt t="111780" x="6600825" y="3016250"/>
          <p14:tracePt t="111781" x="6584950" y="3016250"/>
          <p14:tracePt t="111782" x="6559550" y="3016250"/>
          <p14:tracePt t="111783" x="6542088" y="2990850"/>
          <p14:tracePt t="111784" x="6516688" y="2990850"/>
          <p14:tracePt t="111785" x="6499225" y="2990850"/>
          <p14:tracePt t="111786" x="6473825" y="2974975"/>
          <p14:tracePt t="111787" x="6456363" y="2974975"/>
          <p14:tracePt t="111792" x="6372225" y="2949575"/>
          <p14:tracePt t="111793" x="6372225" y="2932113"/>
          <p14:tracePt t="111794" x="6346825" y="2932113"/>
          <p14:tracePt t="111796" x="6329363" y="2932113"/>
          <p14:tracePt t="111797" x="6303963" y="2906713"/>
          <p14:tracePt t="111798" x="6286500" y="2906713"/>
          <p14:tracePt t="111800" x="6261100" y="2889250"/>
          <p14:tracePt t="111801" x="6245225" y="2889250"/>
          <p14:tracePt t="111803" x="6219825" y="2889250"/>
          <p14:tracePt t="111804" x="6219825" y="2863850"/>
          <p14:tracePt t="111806" x="6202363" y="2863850"/>
          <p14:tracePt t="111809" x="6159500" y="2820988"/>
          <p14:tracePt t="111810" x="6134100" y="2820988"/>
          <p14:tracePt t="111811" x="6116638" y="2805113"/>
          <p14:tracePt t="111814" x="6091238" y="2778125"/>
          <p14:tracePt t="111816" x="6075363" y="2778125"/>
          <p14:tracePt t="111817" x="6075363" y="2762250"/>
          <p14:tracePt t="111818" x="6049963" y="2762250"/>
          <p14:tracePt t="111819" x="6049963" y="2736850"/>
          <p14:tracePt t="111820" x="6032500" y="2736850"/>
          <p14:tracePt t="111823" x="6007100" y="2719388"/>
          <p14:tracePt t="111825" x="5989638" y="2693988"/>
          <p14:tracePt t="111827" x="5964238" y="2676525"/>
          <p14:tracePt t="111828" x="5946775" y="2651125"/>
          <p14:tracePt t="111830" x="5946775" y="2633663"/>
          <p14:tracePt t="111831" x="5921375" y="2633663"/>
          <p14:tracePt t="111833" x="5905500" y="2608263"/>
          <p14:tracePt t="111836" x="5880100" y="2592388"/>
          <p14:tracePt t="111839" x="5862638" y="2566988"/>
          <p14:tracePt t="111842" x="5837238" y="2549525"/>
          <p14:tracePt t="111842" x="5837238" y="2524125"/>
          <p14:tracePt t="111844" x="5819775" y="2506663"/>
          <p14:tracePt t="111846" x="5794375" y="2506663"/>
          <p14:tracePt t="111847" x="5794375" y="2481263"/>
          <p14:tracePt t="111848" x="5776913" y="2463800"/>
          <p14:tracePt t="111855" x="5751513" y="2438400"/>
          <p14:tracePt t="111859" x="5735638" y="2397125"/>
          <p14:tracePt t="111859" x="5708650" y="2397125"/>
          <p14:tracePt t="111861" x="5708650" y="2379663"/>
          <p14:tracePt t="111862" x="5692775" y="2354263"/>
          <p14:tracePt t="111863" x="5667375" y="2354263"/>
          <p14:tracePt t="111864" x="5667375" y="2336800"/>
          <p14:tracePt t="111865" x="5649913" y="2311400"/>
          <p14:tracePt t="111866" x="5624513" y="2311400"/>
          <p14:tracePt t="111867" x="5607050" y="2293938"/>
          <p14:tracePt t="111869" x="5581650" y="2268538"/>
          <p14:tracePt t="111876" x="5480050" y="2184400"/>
          <p14:tracePt t="111877" x="5454650" y="2166938"/>
          <p14:tracePt t="111878" x="5437188" y="2141538"/>
          <p14:tracePt t="111879" x="5411788" y="2141538"/>
          <p14:tracePt t="111880" x="5394325" y="2124075"/>
          <p14:tracePt t="111881" x="5368925" y="2098675"/>
          <p14:tracePt t="111882" x="5353050" y="2098675"/>
          <p14:tracePt t="111883" x="5327650" y="2082800"/>
          <p14:tracePt t="111884" x="5310188" y="2082800"/>
          <p14:tracePt t="111885" x="5284788" y="2055813"/>
          <p14:tracePt t="111886" x="5284788" y="2039938"/>
          <p14:tracePt t="111887" x="5267325" y="2039938"/>
          <p14:tracePt t="111889" x="5241925" y="2014538"/>
          <p14:tracePt t="111892" x="5157788" y="1971675"/>
          <p14:tracePt t="111895" x="5140325" y="1954213"/>
          <p14:tracePt t="111896" x="5114925" y="1954213"/>
          <p14:tracePt t="111897" x="5072063" y="1928813"/>
          <p14:tracePt t="111898" x="5054600" y="1911350"/>
          <p14:tracePt t="111899" x="5029200" y="1911350"/>
          <p14:tracePt t="111900" x="5013325" y="1885950"/>
          <p14:tracePt t="111901" x="4987925" y="1870075"/>
          <p14:tracePt t="111902" x="4970463" y="1870075"/>
          <p14:tracePt t="111903" x="4945063" y="1844675"/>
          <p14:tracePt t="111904" x="4927600" y="1827213"/>
          <p14:tracePt t="111907" x="4902200" y="1827213"/>
          <p14:tracePt t="111909" x="4775200" y="1758950"/>
          <p14:tracePt t="111911" x="4732338" y="1741488"/>
          <p14:tracePt t="111912" x="4714875" y="1716088"/>
          <p14:tracePt t="111913" x="4689475" y="1716088"/>
          <p14:tracePt t="111914" x="4673600" y="1700213"/>
          <p14:tracePt t="111915" x="4630738" y="1674813"/>
          <p14:tracePt t="111916" x="4587875" y="1674813"/>
          <p14:tracePt t="111917" x="4562475" y="1657350"/>
          <p14:tracePt t="111918" x="4545013" y="1631950"/>
          <p14:tracePt t="111919" x="4519613" y="1631950"/>
          <p14:tracePt t="111920" x="4476750" y="1614488"/>
          <p14:tracePt t="111923" x="4418013" y="1571625"/>
          <p14:tracePt t="111925" x="4332288" y="1530350"/>
          <p14:tracePt t="111926" x="4291013" y="1530350"/>
          <p14:tracePt t="111928" x="4248150" y="1504950"/>
          <p14:tracePt t="111929" x="4222750" y="1487488"/>
          <p14:tracePt t="111930" x="4179888" y="1462088"/>
          <p14:tracePt t="111931" x="4137025" y="1444625"/>
          <p14:tracePt t="111932" x="4121150" y="1444625"/>
          <p14:tracePt t="111933" x="4095750" y="1419225"/>
          <p14:tracePt t="111934" x="4078288" y="1419225"/>
          <p14:tracePt t="111943" x="4035425" y="1419225"/>
          <p14:tracePt t="111944" x="4010025" y="1401763"/>
          <p14:tracePt t="111945" x="3992563" y="1376363"/>
          <p14:tracePt t="111946" x="3967163" y="1376363"/>
          <p14:tracePt t="111947" x="3951288" y="1360488"/>
          <p14:tracePt t="111948" x="3908425" y="1360488"/>
          <p14:tracePt t="111949" x="3883025" y="1333500"/>
          <p14:tracePt t="111950" x="3865563" y="1333500"/>
          <p14:tracePt t="111951" x="3840163" y="1317625"/>
          <p14:tracePt t="111952" x="3822700" y="1317625"/>
          <p14:tracePt t="111953" x="3797300" y="1292225"/>
          <p14:tracePt t="111954" x="3781425" y="1274763"/>
          <p14:tracePt t="111958" x="3695700" y="1249363"/>
          <p14:tracePt t="111959" x="3670300" y="1231900"/>
          <p14:tracePt t="111961" x="3627438" y="1206500"/>
          <p14:tracePt t="111962" x="3586163" y="1189038"/>
          <p14:tracePt t="111963" x="3568700" y="1163638"/>
          <p14:tracePt t="111964" x="3543300" y="1163638"/>
          <p14:tracePt t="111965" x="3525838" y="1147763"/>
          <p14:tracePt t="111966" x="3500438" y="1147763"/>
          <p14:tracePt t="111967" x="3482975" y="1122363"/>
          <p14:tracePt t="111969" x="3457575" y="1104900"/>
          <p14:tracePt t="111970" x="3441700" y="1104900"/>
          <p14:tracePt t="111974" x="3373438" y="1062038"/>
          <p14:tracePt t="111975" x="3355975" y="1062038"/>
          <p14:tracePt t="111976" x="3330575" y="1036638"/>
          <p14:tracePt t="111978" x="3313113" y="1019175"/>
          <p14:tracePt t="111979" x="3287713" y="1019175"/>
          <p14:tracePt t="111980" x="3270250" y="993775"/>
          <p14:tracePt t="111982" x="3244850" y="993775"/>
          <p14:tracePt t="111983" x="3244850" y="977900"/>
          <p14:tracePt t="111984" x="3228975" y="977900"/>
          <p14:tracePt t="111985" x="3228975" y="952500"/>
          <p14:tracePt t="111986" x="3203575" y="952500"/>
          <p14:tracePt t="111987" x="3186113" y="935038"/>
          <p14:tracePt t="111991" x="3160713" y="935038"/>
          <p14:tracePt t="111995" x="3143250" y="935038"/>
          <p14:tracePt t="112009" x="3117850" y="909638"/>
          <p14:tracePt t="112012" x="3100388" y="909638"/>
          <p14:tracePt t="112013" x="3100388" y="892175"/>
          <p14:tracePt t="112020" x="3100388" y="866775"/>
          <p14:tracePt t="112022" x="3074988" y="866775"/>
          <p14:tracePt t="112030" x="3074988" y="849313"/>
          <p14:tracePt t="112036" x="3059113" y="849313"/>
          <p14:tracePt t="112040" x="3059113" y="823913"/>
          <p14:tracePt t="112047" x="3033713" y="808038"/>
          <p14:tracePt t="112055" x="3033713" y="781050"/>
          <p14:tracePt t="112058" x="3016250" y="781050"/>
          <p14:tracePt t="112064" x="3016250" y="765175"/>
          <p14:tracePt t="112065" x="2990850" y="765175"/>
          <p14:tracePt t="112072" x="2973388" y="765175"/>
          <p14:tracePt t="112075" x="2973388" y="739775"/>
          <p14:tracePt t="112077" x="2947988" y="739775"/>
          <p14:tracePt t="112083" x="2930525" y="722313"/>
          <p14:tracePt t="112089" x="2905125" y="722313"/>
          <p14:tracePt t="112092" x="2889250" y="696913"/>
          <p14:tracePt t="112096" x="2863850" y="696913"/>
          <p14:tracePt t="112100" x="2846388" y="696913"/>
          <p14:tracePt t="112101" x="2846388" y="679450"/>
          <p14:tracePt t="112103" x="2820988" y="679450"/>
          <p14:tracePt t="112109" x="2778125" y="679450"/>
          <p14:tracePt t="112110" x="2760663" y="654050"/>
          <p14:tracePt t="112112" x="2735263" y="654050"/>
          <p14:tracePt t="112114" x="2719388" y="654050"/>
          <p14:tracePt t="112116" x="2693988" y="654050"/>
          <p14:tracePt t="112118" x="2676525" y="654050"/>
          <p14:tracePt t="112120" x="2651125" y="654050"/>
          <p14:tracePt t="112123" x="2633663" y="654050"/>
          <p14:tracePt t="112125" x="2590800" y="636588"/>
          <p14:tracePt t="112126" x="2565400" y="636588"/>
          <p14:tracePt t="112128" x="2549525" y="636588"/>
          <p14:tracePt t="112129" x="2524125" y="636588"/>
          <p14:tracePt t="112131" x="2506663" y="636588"/>
          <p14:tracePt t="112132" x="2481263" y="636588"/>
          <p14:tracePt t="112133" x="2463800" y="636588"/>
          <p14:tracePt t="112135" x="2438400" y="636588"/>
          <p14:tracePt t="112136" x="2420938" y="611188"/>
          <p14:tracePt t="112137" x="2395538" y="611188"/>
          <p14:tracePt t="112142" x="2311400" y="611188"/>
          <p14:tracePt t="112143" x="2293938" y="611188"/>
          <p14:tracePt t="112145" x="2268538" y="611188"/>
          <p14:tracePt t="112146" x="2251075" y="611188"/>
          <p14:tracePt t="112147" x="2225675" y="611188"/>
          <p14:tracePt t="112148" x="2208213" y="595313"/>
          <p14:tracePt t="112149" x="2182813" y="595313"/>
          <p14:tracePt t="112150" x="2166938" y="595313"/>
          <p14:tracePt t="112151" x="2141538" y="595313"/>
          <p14:tracePt t="112152" x="2124075" y="595313"/>
          <p14:tracePt t="112153" x="2098675" y="595313"/>
          <p14:tracePt t="112154" x="2081213" y="595313"/>
          <p14:tracePt t="112159" x="1997075" y="569913"/>
          <p14:tracePt t="112161" x="1971675" y="569913"/>
          <p14:tracePt t="112162" x="1928813" y="552450"/>
          <p14:tracePt t="112163" x="1911350" y="552450"/>
          <p14:tracePt t="112164" x="1885950" y="552450"/>
          <p14:tracePt t="112165" x="1868488" y="552450"/>
          <p14:tracePt t="112167" x="1843088" y="527050"/>
          <p14:tracePt t="112168" x="1827213" y="527050"/>
          <p14:tracePt t="112169" x="1801813" y="527050"/>
          <p14:tracePt t="112170" x="1784350" y="527050"/>
          <p14:tracePt t="112175" x="1716088" y="509588"/>
          <p14:tracePt t="112176" x="1673225" y="484188"/>
          <p14:tracePt t="112177" x="1657350" y="484188"/>
          <p14:tracePt t="112178" x="1631950" y="484188"/>
          <p14:tracePt t="112179" x="1614488" y="484188"/>
          <p14:tracePt t="112180" x="1589088" y="466725"/>
          <p14:tracePt t="112181" x="1571625" y="466725"/>
          <p14:tracePt t="112182" x="1546225" y="466725"/>
          <p14:tracePt t="112183" x="1528763" y="441325"/>
          <p14:tracePt t="112185" x="1503363" y="441325"/>
          <p14:tracePt t="112186" x="1487488" y="441325"/>
          <p14:tracePt t="112187" x="1462088" y="441325"/>
          <p14:tracePt t="112188" x="1444625" y="425450"/>
          <p14:tracePt t="112190" x="1419225" y="425450"/>
          <p14:tracePt t="112192" x="1358900" y="400050"/>
          <p14:tracePt t="112194" x="1317625" y="382588"/>
          <p14:tracePt t="112195" x="1290638" y="382588"/>
          <p14:tracePt t="112196" x="1274763" y="382588"/>
          <p14:tracePt t="112197" x="1274763" y="357188"/>
          <p14:tracePt t="112198" x="1249363" y="357188"/>
          <p14:tracePt t="112199" x="1231900" y="357188"/>
          <p14:tracePt t="112201" x="1206500" y="339725"/>
          <p14:tracePt t="112202" x="1163638" y="339725"/>
          <p14:tracePt t="112203" x="1147763" y="339725"/>
          <p14:tracePt t="112210" x="1120775" y="339725"/>
          <p14:tracePt t="112211" x="1104900" y="339725"/>
          <p14:tracePt t="112213" x="1079500" y="314325"/>
          <p14:tracePt t="112214" x="1062038" y="314325"/>
          <p14:tracePt t="112215" x="1036638" y="314325"/>
          <p14:tracePt t="112217" x="1019175" y="296863"/>
          <p14:tracePt t="112218" x="993775" y="296863"/>
          <p14:tracePt t="112219" x="976313" y="296863"/>
          <p14:tracePt t="112222" x="935038" y="271463"/>
          <p14:tracePt t="112227" x="866775" y="255588"/>
          <p14:tracePt t="112229" x="849313" y="255588"/>
          <p14:tracePt t="112230" x="823913" y="230188"/>
          <p14:tracePt t="112232" x="806450" y="230188"/>
          <p14:tracePt t="112233" x="781050" y="230188"/>
          <p14:tracePt t="112234" x="765175" y="212725"/>
          <p14:tracePt t="112235" x="739775" y="212725"/>
          <p14:tracePt t="112237" x="722313" y="212725"/>
          <p14:tracePt t="112239" x="696913" y="187325"/>
          <p14:tracePt t="112242" x="654050" y="187325"/>
          <p14:tracePt t="112244" x="636588" y="169863"/>
          <p14:tracePt t="112246" x="611188" y="169863"/>
          <p14:tracePt t="112248" x="595313" y="169863"/>
          <p14:tracePt t="112249" x="595313" y="144463"/>
          <p14:tracePt t="112250" x="569913" y="144463"/>
          <p14:tracePt t="112251" x="552450" y="144463"/>
          <p14:tracePt t="112253" x="527050" y="144463"/>
          <p14:tracePt t="112254" x="527050" y="127000"/>
          <p14:tracePt t="112256" x="509588" y="127000"/>
          <p14:tracePt t="112259" x="466725" y="101600"/>
          <p14:tracePt t="112261" x="441325" y="101600"/>
          <p14:tracePt t="112262" x="425450" y="101600"/>
          <p14:tracePt t="112264" x="400050" y="85725"/>
          <p14:tracePt t="112265" x="382588" y="85725"/>
          <p14:tracePt t="112267" x="357188" y="85725"/>
          <p14:tracePt t="112269" x="339725" y="58738"/>
          <p14:tracePt t="112270" x="314325" y="58738"/>
          <p14:tracePt t="112273" x="296863" y="58738"/>
          <p14:tracePt t="112275" x="271463" y="58738"/>
          <p14:tracePt t="112276" x="255588" y="42863"/>
          <p14:tracePt t="112278" x="230188" y="42863"/>
          <p14:tracePt t="112279" x="212725" y="42863"/>
          <p14:tracePt t="112281" x="187325" y="42863"/>
          <p14:tracePt t="112282" x="187325" y="17463"/>
          <p14:tracePt t="112283" x="169863" y="17463"/>
          <p14:tracePt t="112285" x="144463" y="17463"/>
          <p14:tracePt t="112287" x="127000" y="17463"/>
          <p14:tracePt t="112292" x="101600" y="0"/>
          <p14:tracePt t="112292" x="85725" y="0"/>
          <p14:tracePt t="112294" x="58738"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eeplechase (athletics) - Wikipedia">
            <a:extLst>
              <a:ext uri="{FF2B5EF4-FFF2-40B4-BE49-F238E27FC236}">
                <a16:creationId xmlns:a16="http://schemas.microsoft.com/office/drawing/2014/main" id="{72A479CA-E901-4CCA-BE60-E1C3EEFE260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125" b="90000" l="10000" r="90000">
                        <a14:foregroundMark x1="27583" y1="7750" x2="30667" y2="8750"/>
                        <a14:foregroundMark x1="58167" y1="27500" x2="57667" y2="31125"/>
                        <a14:foregroundMark x1="60833" y1="24125" x2="64667" y2="17875"/>
                        <a14:foregroundMark x1="64667" y1="17875" x2="64667" y2="17500"/>
                        <a14:foregroundMark x1="68750" y1="8750" x2="69000" y2="7125"/>
                      </a14:backgroundRemoval>
                    </a14:imgEffect>
                  </a14:imgLayer>
                </a14:imgProps>
              </a:ext>
              <a:ext uri="{28A0092B-C50C-407E-A947-70E740481C1C}">
                <a14:useLocalDpi xmlns:a14="http://schemas.microsoft.com/office/drawing/2010/main" val="0"/>
              </a:ext>
            </a:extLst>
          </a:blip>
          <a:srcRect r="29552" b="19005"/>
          <a:stretch/>
        </p:blipFill>
        <p:spPr bwMode="auto">
          <a:xfrm>
            <a:off x="5916385" y="651668"/>
            <a:ext cx="7246970" cy="5554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E5EAF9-CB46-4D16-9466-E7D4424F93A0}"/>
              </a:ext>
            </a:extLst>
          </p:cNvPr>
          <p:cNvSpPr>
            <a:spLocks noGrp="1"/>
          </p:cNvSpPr>
          <p:nvPr>
            <p:ph type="title"/>
          </p:nvPr>
        </p:nvSpPr>
        <p:spPr/>
        <p:txBody>
          <a:bodyPr/>
          <a:lstStyle/>
          <a:p>
            <a:r>
              <a:rPr lang="en-IN" dirty="0">
                <a:latin typeface="Oswald" pitchFamily="2" charset="0"/>
              </a:rPr>
              <a:t>Steeplechase Races</a:t>
            </a:r>
          </a:p>
        </p:txBody>
      </p:sp>
      <p:sp>
        <p:nvSpPr>
          <p:cNvPr id="3" name="Content Placeholder 2">
            <a:extLst>
              <a:ext uri="{FF2B5EF4-FFF2-40B4-BE49-F238E27FC236}">
                <a16:creationId xmlns:a16="http://schemas.microsoft.com/office/drawing/2014/main" id="{FE9D760B-2E30-4D3F-BFB3-BF4DB7C4A9B0}"/>
              </a:ext>
            </a:extLst>
          </p:cNvPr>
          <p:cNvSpPr>
            <a:spLocks noGrp="1"/>
          </p:cNvSpPr>
          <p:nvPr>
            <p:ph idx="1"/>
          </p:nvPr>
        </p:nvSpPr>
        <p:spPr>
          <a:xfrm>
            <a:off x="570463" y="1690688"/>
            <a:ext cx="6418580" cy="4616061"/>
          </a:xfrm>
        </p:spPr>
        <p:txBody>
          <a:bodyPr>
            <a:noAutofit/>
          </a:bodyPr>
          <a:lstStyle/>
          <a:p>
            <a:r>
              <a:rPr lang="en-IN" sz="2000" dirty="0">
                <a:latin typeface="Open Sans" panose="020B0606030504020204" pitchFamily="34" charset="0"/>
                <a:ea typeface="Open Sans" panose="020B0606030504020204" pitchFamily="34" charset="0"/>
                <a:cs typeface="Open Sans" panose="020B0606030504020204" pitchFamily="34" charset="0"/>
              </a:rPr>
              <a:t> The standard distances shall be: 2000m and 3000m. </a:t>
            </a:r>
          </a:p>
          <a:p>
            <a:r>
              <a:rPr lang="en-IN" sz="2000" dirty="0">
                <a:latin typeface="Open Sans" panose="020B0606030504020204" pitchFamily="34" charset="0"/>
                <a:ea typeface="Open Sans" panose="020B0606030504020204" pitchFamily="34" charset="0"/>
                <a:cs typeface="Open Sans" panose="020B0606030504020204" pitchFamily="34" charset="0"/>
              </a:rPr>
              <a:t>For the 3000m event, there shall be 28 hurdle jumps and 7 water jumps. </a:t>
            </a:r>
          </a:p>
          <a:p>
            <a:r>
              <a:rPr lang="en-IN" sz="2000" dirty="0">
                <a:latin typeface="Open Sans" panose="020B0606030504020204" pitchFamily="34" charset="0"/>
                <a:ea typeface="Open Sans" panose="020B0606030504020204" pitchFamily="34" charset="0"/>
                <a:cs typeface="Open Sans" panose="020B0606030504020204" pitchFamily="34" charset="0"/>
              </a:rPr>
              <a:t>The distance from the start to the beginning of the first lap shall not include any jumps, the hurdles being removed until the athletes have entered the first lap.</a:t>
            </a:r>
          </a:p>
          <a:p>
            <a:r>
              <a:rPr lang="en-IN" sz="2000" dirty="0">
                <a:latin typeface="Open Sans" panose="020B0606030504020204" pitchFamily="34" charset="0"/>
                <a:ea typeface="Open Sans" panose="020B0606030504020204" pitchFamily="34" charset="0"/>
                <a:cs typeface="Open Sans" panose="020B0606030504020204" pitchFamily="34" charset="0"/>
              </a:rPr>
              <a:t> For the steeplechase events, there shall be five jumps in a complete lap, with the water jump as the fourth. </a:t>
            </a:r>
          </a:p>
          <a:p>
            <a:r>
              <a:rPr lang="en-IN" sz="2000" dirty="0">
                <a:latin typeface="Open Sans" panose="020B0606030504020204" pitchFamily="34" charset="0"/>
                <a:ea typeface="Open Sans" panose="020B0606030504020204" pitchFamily="34" charset="0"/>
                <a:cs typeface="Open Sans" panose="020B0606030504020204" pitchFamily="34" charset="0"/>
              </a:rPr>
              <a:t>The jumps should be evenly distributed, so that the distance between the jumps shall be approximately one fifth of the nominal length of the lap. </a:t>
            </a:r>
          </a:p>
        </p:txBody>
      </p:sp>
      <p:pic>
        <p:nvPicPr>
          <p:cNvPr id="6" name="Picture 5">
            <a:extLst>
              <a:ext uri="{FF2B5EF4-FFF2-40B4-BE49-F238E27FC236}">
                <a16:creationId xmlns:a16="http://schemas.microsoft.com/office/drawing/2014/main" id="{8B876688-BE40-470D-9F80-B5809F2FA817}"/>
              </a:ext>
            </a:extLst>
          </p:cNvPr>
          <p:cNvPicPr>
            <a:picLocks noChangeAspect="1"/>
          </p:cNvPicPr>
          <p:nvPr/>
        </p:nvPicPr>
        <p:blipFill>
          <a:blip r:embed="rId7"/>
          <a:stretch>
            <a:fillRect/>
          </a:stretch>
        </p:blipFill>
        <p:spPr>
          <a:xfrm>
            <a:off x="10440955" y="0"/>
            <a:ext cx="681135" cy="1138335"/>
          </a:xfrm>
          <a:prstGeom prst="rect">
            <a:avLst/>
          </a:prstGeom>
        </p:spPr>
      </p:pic>
      <p:pic>
        <p:nvPicPr>
          <p:cNvPr id="5" name="Audio 4">
            <a:hlinkClick r:id="" action="ppaction://media"/>
            <a:extLst>
              <a:ext uri="{FF2B5EF4-FFF2-40B4-BE49-F238E27FC236}">
                <a16:creationId xmlns:a16="http://schemas.microsoft.com/office/drawing/2014/main" id="{E6D7882E-B38A-4E3E-8996-19CAC3E38C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23721463"/>
      </p:ext>
    </p:extLst>
  </p:cSld>
  <p:clrMapOvr>
    <a:masterClrMapping/>
  </p:clrMapOvr>
  <mc:AlternateContent xmlns:mc="http://schemas.openxmlformats.org/markup-compatibility/2006" xmlns:p14="http://schemas.microsoft.com/office/powerpoint/2010/main">
    <mc:Choice Requires="p14">
      <p:transition spd="slow" p14:dur="1500" advTm="133096">
        <p:random/>
      </p:transition>
    </mc:Choice>
    <mc:Fallback xmlns="">
      <p:transition spd="slow" advTm="1330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65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824DFD-299C-4F3E-8583-2C8B2E886245}"/>
              </a:ext>
            </a:extLst>
          </p:cNvPr>
          <p:cNvPicPr>
            <a:picLocks noChangeAspect="1"/>
          </p:cNvPicPr>
          <p:nvPr/>
        </p:nvPicPr>
        <p:blipFill>
          <a:blip r:embed="rId4"/>
          <a:stretch>
            <a:fillRect/>
          </a:stretch>
        </p:blipFill>
        <p:spPr>
          <a:xfrm>
            <a:off x="10440955" y="0"/>
            <a:ext cx="681135" cy="1138335"/>
          </a:xfrm>
          <a:prstGeom prst="rect">
            <a:avLst/>
          </a:prstGeom>
        </p:spPr>
      </p:pic>
      <p:pic>
        <p:nvPicPr>
          <p:cNvPr id="6146" name="Picture 2" descr="ᐈ Line art horses stock pictures, Royalty Free steeplechase vectors |  download on Depositphotos®">
            <a:extLst>
              <a:ext uri="{FF2B5EF4-FFF2-40B4-BE49-F238E27FC236}">
                <a16:creationId xmlns:a16="http://schemas.microsoft.com/office/drawing/2014/main" id="{0C8B9E1B-9501-4F81-8B95-14FCBD46A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5715000" cy="6772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A34B5DA3-20E2-4800-85C5-6AE57D244EEC}"/>
              </a:ext>
            </a:extLst>
          </p:cNvPr>
          <p:cNvSpPr>
            <a:spLocks noGrp="1"/>
          </p:cNvSpPr>
          <p:nvPr>
            <p:ph type="title"/>
          </p:nvPr>
        </p:nvSpPr>
        <p:spPr>
          <a:xfrm>
            <a:off x="5829300" y="319880"/>
            <a:ext cx="10515600" cy="1325563"/>
          </a:xfrm>
        </p:spPr>
        <p:txBody>
          <a:bodyPr/>
          <a:lstStyle/>
          <a:p>
            <a:r>
              <a:rPr lang="en-IN" dirty="0">
                <a:latin typeface="Oswald" pitchFamily="2" charset="0"/>
              </a:rPr>
              <a:t>2000m Steeplechase</a:t>
            </a:r>
          </a:p>
        </p:txBody>
      </p:sp>
      <p:sp>
        <p:nvSpPr>
          <p:cNvPr id="3" name="Content Placeholder 2">
            <a:extLst>
              <a:ext uri="{FF2B5EF4-FFF2-40B4-BE49-F238E27FC236}">
                <a16:creationId xmlns:a16="http://schemas.microsoft.com/office/drawing/2014/main" id="{C79B1417-E2C5-423C-AE85-03B817F45866}"/>
              </a:ext>
            </a:extLst>
          </p:cNvPr>
          <p:cNvSpPr>
            <a:spLocks noGrp="1"/>
          </p:cNvSpPr>
          <p:nvPr>
            <p:ph idx="1"/>
          </p:nvPr>
        </p:nvSpPr>
        <p:spPr>
          <a:xfrm>
            <a:off x="5829300" y="1768475"/>
            <a:ext cx="6362700" cy="4351338"/>
          </a:xfrm>
        </p:spPr>
        <p:txBody>
          <a:bodyPr>
            <a:normAutofit/>
          </a:bodyPr>
          <a:lstStyle/>
          <a:p>
            <a:r>
              <a:rPr lang="en-IN" sz="2000" dirty="0">
                <a:solidFill>
                  <a:srgbClr val="002060"/>
                </a:solidFill>
              </a:rPr>
              <a:t>For the 2000m event:</a:t>
            </a:r>
          </a:p>
          <a:p>
            <a:r>
              <a:rPr lang="en-IN" sz="2000" dirty="0">
                <a:solidFill>
                  <a:srgbClr val="002060"/>
                </a:solidFill>
              </a:rPr>
              <a:t> there shall be 18 hurdle jumps and 5 water jumps.</a:t>
            </a:r>
          </a:p>
          <a:p>
            <a:r>
              <a:rPr lang="en-IN" sz="2000" dirty="0">
                <a:solidFill>
                  <a:srgbClr val="002060"/>
                </a:solidFill>
              </a:rPr>
              <a:t>The first jump is at the third hurdle of a lap. </a:t>
            </a:r>
          </a:p>
          <a:p>
            <a:r>
              <a:rPr lang="en-IN" sz="2000" dirty="0">
                <a:solidFill>
                  <a:srgbClr val="002060"/>
                </a:solidFill>
              </a:rPr>
              <a:t>The previous hurdles shall be removed until the athletes have passed them for the first time. </a:t>
            </a:r>
          </a:p>
          <a:p>
            <a:r>
              <a:rPr lang="en-IN" sz="2000" dirty="0">
                <a:solidFill>
                  <a:srgbClr val="002060"/>
                </a:solidFill>
              </a:rPr>
              <a:t>Note: In the 2000m event, if the water jump is on the inside of the track, the finish line has to be passed twice before the first complete lap with five jumps.</a:t>
            </a:r>
          </a:p>
          <a:p>
            <a:r>
              <a:rPr lang="en-IN" sz="2000" dirty="0">
                <a:solidFill>
                  <a:srgbClr val="002060"/>
                </a:solidFill>
              </a:rPr>
              <a:t>In national level competitions, this event is held for U18 Boys and U18 Girls.</a:t>
            </a:r>
          </a:p>
          <a:p>
            <a:r>
              <a:rPr lang="en-IN" sz="2000" dirty="0">
                <a:solidFill>
                  <a:srgbClr val="002060"/>
                </a:solidFill>
              </a:rPr>
              <a:t>The height of the hurdle for U18 Boys is 0.838m and for U18 Girls is 0.762m.</a:t>
            </a:r>
          </a:p>
        </p:txBody>
      </p:sp>
      <p:pic>
        <p:nvPicPr>
          <p:cNvPr id="4" name="Audio 3">
            <a:hlinkClick r:id="" action="ppaction://media"/>
            <a:extLst>
              <a:ext uri="{FF2B5EF4-FFF2-40B4-BE49-F238E27FC236}">
                <a16:creationId xmlns:a16="http://schemas.microsoft.com/office/drawing/2014/main" id="{6E3BDD92-B30B-49F4-8B58-19D39AB716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53701040"/>
      </p:ext>
    </p:extLst>
  </p:cSld>
  <p:clrMapOvr>
    <a:masterClrMapping/>
  </p:clrMapOvr>
  <mc:AlternateContent xmlns:mc="http://schemas.openxmlformats.org/markup-compatibility/2006" xmlns:p14="http://schemas.microsoft.com/office/powerpoint/2010/main">
    <mc:Choice Requires="p14">
      <p:transition spd="slow" p14:dur="1500" advTm="125273">
        <p:random/>
      </p:transition>
    </mc:Choice>
    <mc:Fallback xmlns="">
      <p:transition spd="slow" advTm="12527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4.6|13.9|6.1|11.9|4.9|25.5|16.7"/>
</p:tagLst>
</file>

<file path=ppt/tags/tag10.xml><?xml version="1.0" encoding="utf-8"?>
<p:tagLst xmlns:a="http://schemas.openxmlformats.org/drawingml/2006/main" xmlns:r="http://schemas.openxmlformats.org/officeDocument/2006/relationships" xmlns:p="http://schemas.openxmlformats.org/presentationml/2006/main">
  <p:tag name="TIMING" val="|3.5|22.6|20.6|20.7"/>
</p:tagLst>
</file>

<file path=ppt/tags/tag11.xml><?xml version="1.0" encoding="utf-8"?>
<p:tagLst xmlns:a="http://schemas.openxmlformats.org/drawingml/2006/main" xmlns:r="http://schemas.openxmlformats.org/officeDocument/2006/relationships" xmlns:p="http://schemas.openxmlformats.org/presentationml/2006/main">
  <p:tag name="TIMING" val="|3.7|14.5|52.3|23.1|75.7"/>
</p:tagLst>
</file>

<file path=ppt/tags/tag12.xml><?xml version="1.0" encoding="utf-8"?>
<p:tagLst xmlns:a="http://schemas.openxmlformats.org/drawingml/2006/main" xmlns:r="http://schemas.openxmlformats.org/officeDocument/2006/relationships" xmlns:p="http://schemas.openxmlformats.org/presentationml/2006/main">
  <p:tag name="TIMING" val="|26.5|97.3"/>
</p:tagLst>
</file>

<file path=ppt/tags/tag2.xml><?xml version="1.0" encoding="utf-8"?>
<p:tagLst xmlns:a="http://schemas.openxmlformats.org/drawingml/2006/main" xmlns:r="http://schemas.openxmlformats.org/officeDocument/2006/relationships" xmlns:p="http://schemas.openxmlformats.org/presentationml/2006/main">
  <p:tag name="TIMING" val="|2.4|28.9|23.7|11.1|29.3|23.9|19"/>
</p:tagLst>
</file>

<file path=ppt/tags/tag3.xml><?xml version="1.0" encoding="utf-8"?>
<p:tagLst xmlns:a="http://schemas.openxmlformats.org/drawingml/2006/main" xmlns:r="http://schemas.openxmlformats.org/officeDocument/2006/relationships" xmlns:p="http://schemas.openxmlformats.org/presentationml/2006/main">
  <p:tag name="TIMING" val="|39.3|36.9|7.8|35.1|33.5"/>
</p:tagLst>
</file>

<file path=ppt/tags/tag4.xml><?xml version="1.0" encoding="utf-8"?>
<p:tagLst xmlns:a="http://schemas.openxmlformats.org/drawingml/2006/main" xmlns:r="http://schemas.openxmlformats.org/officeDocument/2006/relationships" xmlns:p="http://schemas.openxmlformats.org/presentationml/2006/main">
  <p:tag name="TIMING" val="|3|14.8|15.9|32.9|19"/>
</p:tagLst>
</file>

<file path=ppt/tags/tag5.xml><?xml version="1.0" encoding="utf-8"?>
<p:tagLst xmlns:a="http://schemas.openxmlformats.org/drawingml/2006/main" xmlns:r="http://schemas.openxmlformats.org/officeDocument/2006/relationships" xmlns:p="http://schemas.openxmlformats.org/presentationml/2006/main">
  <p:tag name="TIMING" val="|3.8|9|7.9|13.4|26"/>
</p:tagLst>
</file>

<file path=ppt/tags/tag6.xml><?xml version="1.0" encoding="utf-8"?>
<p:tagLst xmlns:a="http://schemas.openxmlformats.org/drawingml/2006/main" xmlns:r="http://schemas.openxmlformats.org/officeDocument/2006/relationships" xmlns:p="http://schemas.openxmlformats.org/presentationml/2006/main">
  <p:tag name="TIMING" val="|42.6|21.8|23|9.2|20.6"/>
</p:tagLst>
</file>

<file path=ppt/tags/tag7.xml><?xml version="1.0" encoding="utf-8"?>
<p:tagLst xmlns:a="http://schemas.openxmlformats.org/drawingml/2006/main" xmlns:r="http://schemas.openxmlformats.org/officeDocument/2006/relationships" xmlns:p="http://schemas.openxmlformats.org/presentationml/2006/main">
  <p:tag name="TIMING" val="|10.2|46.5|40.5|30|24.6"/>
</p:tagLst>
</file>

<file path=ppt/tags/tag8.xml><?xml version="1.0" encoding="utf-8"?>
<p:tagLst xmlns:a="http://schemas.openxmlformats.org/drawingml/2006/main" xmlns:r="http://schemas.openxmlformats.org/officeDocument/2006/relationships" xmlns:p="http://schemas.openxmlformats.org/presentationml/2006/main">
  <p:tag name="TIMING" val="|2.7"/>
</p:tagLst>
</file>

<file path=ppt/tags/tag9.xml><?xml version="1.0" encoding="utf-8"?>
<p:tagLst xmlns:a="http://schemas.openxmlformats.org/drawingml/2006/main" xmlns:r="http://schemas.openxmlformats.org/officeDocument/2006/relationships" xmlns:p="http://schemas.openxmlformats.org/presentationml/2006/main">
  <p:tag name="TIMING" val="|2.5|34.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85C5F3A-106E-40D9-94DD-36191F5192E0}" vid="{19BB7865-5DFB-410A-9D30-5DBC3602D829}"/>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85C5F3A-106E-40D9-94DD-36191F5192E0}" vid="{19BB7865-5DFB-410A-9D30-5DBC3602D829}"/>
    </a:ext>
  </a:extLst>
</a:theme>
</file>

<file path=docProps/app.xml><?xml version="1.0" encoding="utf-8"?>
<Properties xmlns="http://schemas.openxmlformats.org/officeDocument/2006/extended-properties" xmlns:vt="http://schemas.openxmlformats.org/officeDocument/2006/docPropsVTypes">
  <Template>Ion</Template>
  <TotalTime>669</TotalTime>
  <Words>1553</Words>
  <Application>Microsoft Office PowerPoint</Application>
  <PresentationFormat>Widescreen</PresentationFormat>
  <Paragraphs>84</Paragraphs>
  <Slides>21</Slides>
  <Notes>0</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Open Sans</vt:lpstr>
      <vt:lpstr>Oswald</vt:lpstr>
      <vt:lpstr>Theme1</vt:lpstr>
      <vt:lpstr>1_Theme1</vt:lpstr>
      <vt:lpstr>Hurdles, Steeple Chase and Relay Races</vt:lpstr>
      <vt:lpstr>Hurdles: Age categories and Events</vt:lpstr>
      <vt:lpstr>The Top Bar</vt:lpstr>
      <vt:lpstr>PowerPoint Presentation</vt:lpstr>
      <vt:lpstr>110m Hurdle in Beijing World Athletics Championship</vt:lpstr>
      <vt:lpstr> Disqualifications</vt:lpstr>
      <vt:lpstr>PowerPoint Presentation</vt:lpstr>
      <vt:lpstr>Steeplechase Races</vt:lpstr>
      <vt:lpstr>2000m Steeplechase</vt:lpstr>
      <vt:lpstr>The Top Bar</vt:lpstr>
      <vt:lpstr>Disqualifications</vt:lpstr>
      <vt:lpstr>PowerPoint Presentation</vt:lpstr>
      <vt:lpstr>The Water Jump</vt:lpstr>
      <vt:lpstr>4×100 M, 4×400M, 4×400M Mixed and Medley Relay Races</vt:lpstr>
      <vt:lpstr>The Check Marks</vt:lpstr>
      <vt:lpstr>The Relay Baton</vt:lpstr>
      <vt:lpstr>Retrieving of Baton</vt:lpstr>
      <vt:lpstr>PowerPoint Presentation</vt:lpstr>
      <vt:lpstr>Passing of the baton</vt:lpstr>
      <vt:lpstr>Laned or Non Laned Race</vt:lpstr>
      <vt:lpstr>2nd and 3rd  Exchange in 4×4oom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Hurdles, Steeple Chase and Relay Races</dc:title>
  <dc:creator>Kanishk Kadyan</dc:creator>
  <cp:lastModifiedBy>Kanishk Kadyan</cp:lastModifiedBy>
  <cp:revision>19</cp:revision>
  <dcterms:created xsi:type="dcterms:W3CDTF">2021-01-12T17:21:48Z</dcterms:created>
  <dcterms:modified xsi:type="dcterms:W3CDTF">2021-01-18T20:03:26Z</dcterms:modified>
</cp:coreProperties>
</file>