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4" r:id="rId3"/>
    <p:sldId id="275" r:id="rId4"/>
    <p:sldId id="269" r:id="rId5"/>
    <p:sldId id="260" r:id="rId6"/>
    <p:sldId id="271" r:id="rId7"/>
    <p:sldId id="279" r:id="rId8"/>
    <p:sldId id="267" r:id="rId9"/>
    <p:sldId id="266" r:id="rId10"/>
    <p:sldId id="273" r:id="rId11"/>
    <p:sldId id="259" r:id="rId12"/>
    <p:sldId id="261" r:id="rId13"/>
    <p:sldId id="262" r:id="rId14"/>
    <p:sldId id="270" r:id="rId15"/>
    <p:sldId id="276" r:id="rId16"/>
    <p:sldId id="277" r:id="rId17"/>
    <p:sldId id="282" r:id="rId18"/>
    <p:sldId id="280" r:id="rId1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48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066A-F22D-426C-A902-1FC04E6636D2}" type="datetimeFigureOut">
              <a:rPr lang="en-US" smtClean="0"/>
              <a:pPr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6B32-7896-487F-AB3C-EA9341736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066A-F22D-426C-A902-1FC04E6636D2}" type="datetimeFigureOut">
              <a:rPr lang="en-US" smtClean="0"/>
              <a:pPr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6B32-7896-487F-AB3C-EA9341736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066A-F22D-426C-A902-1FC04E6636D2}" type="datetimeFigureOut">
              <a:rPr lang="en-US" smtClean="0"/>
              <a:pPr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6B32-7896-487F-AB3C-EA9341736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066A-F22D-426C-A902-1FC04E6636D2}" type="datetimeFigureOut">
              <a:rPr lang="en-US" smtClean="0"/>
              <a:pPr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6B32-7896-487F-AB3C-EA9341736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066A-F22D-426C-A902-1FC04E6636D2}" type="datetimeFigureOut">
              <a:rPr lang="en-US" smtClean="0"/>
              <a:pPr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6B32-7896-487F-AB3C-EA9341736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066A-F22D-426C-A902-1FC04E6636D2}" type="datetimeFigureOut">
              <a:rPr lang="en-US" smtClean="0"/>
              <a:pPr/>
              <a:t>03-Oct-21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6B32-7896-487F-AB3C-EA9341736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066A-F22D-426C-A902-1FC04E6636D2}" type="datetimeFigureOut">
              <a:rPr lang="en-US" smtClean="0"/>
              <a:pPr/>
              <a:t>03-Oct-21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6B32-7896-487F-AB3C-EA9341736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066A-F22D-426C-A902-1FC04E6636D2}" type="datetimeFigureOut">
              <a:rPr lang="en-US" smtClean="0"/>
              <a:pPr/>
              <a:t>03-Oct-21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6B32-7896-487F-AB3C-EA9341736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066A-F22D-426C-A902-1FC04E6636D2}" type="datetimeFigureOut">
              <a:rPr lang="en-US" smtClean="0"/>
              <a:pPr/>
              <a:t>03-Oct-21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6B32-7896-487F-AB3C-EA9341736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066A-F22D-426C-A902-1FC04E6636D2}" type="datetimeFigureOut">
              <a:rPr lang="en-US" smtClean="0"/>
              <a:pPr/>
              <a:t>03-Oct-21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6B32-7896-487F-AB3C-EA9341736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066A-F22D-426C-A902-1FC04E6636D2}" type="datetimeFigureOut">
              <a:rPr lang="en-US" smtClean="0"/>
              <a:pPr/>
              <a:t>03-Oct-21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6B32-7896-487F-AB3C-EA9341736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5066A-F22D-426C-A902-1FC04E6636D2}" type="datetimeFigureOut">
              <a:rPr lang="en-US" smtClean="0"/>
              <a:pPr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6B32-7896-487F-AB3C-EA9341736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581900" cy="1143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4720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6600" dirty="0">
                <a:solidFill>
                  <a:srgbClr val="FFFF00"/>
                </a:solidFill>
              </a:rPr>
              <a:t>IN LIFE </a:t>
            </a:r>
          </a:p>
          <a:p>
            <a:pPr algn="ctr">
              <a:buNone/>
            </a:pPr>
            <a:r>
              <a:rPr lang="en-IN" sz="4400" dirty="0">
                <a:solidFill>
                  <a:srgbClr val="FFFF00"/>
                </a:solidFill>
              </a:rPr>
              <a:t>NO CHALLENGE  NO SUCCESS</a:t>
            </a:r>
          </a:p>
          <a:p>
            <a:pPr algn="ctr">
              <a:buNone/>
            </a:pPr>
            <a:endParaRPr lang="en-IN" sz="4400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IN" sz="4400" dirty="0">
                <a:solidFill>
                  <a:srgbClr val="FFFF00"/>
                </a:solidFill>
              </a:rPr>
              <a:t>KNOW CHALLENGE  KNOW SUCCESS</a:t>
            </a:r>
          </a:p>
          <a:p>
            <a:pPr algn="ctr">
              <a:buNone/>
            </a:pPr>
            <a:endParaRPr lang="en-IN" sz="4400" dirty="0">
              <a:solidFill>
                <a:srgbClr val="FFFF00"/>
              </a:solidFill>
            </a:endParaRPr>
          </a:p>
          <a:p>
            <a:pPr algn="ctr">
              <a:buNone/>
            </a:pPr>
            <a:endParaRPr lang="en-IN" sz="4400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42875"/>
            <a:ext cx="1219200" cy="1076325"/>
            <a:chOff x="76200" y="1066800"/>
            <a:chExt cx="1295400" cy="1230086"/>
          </a:xfrm>
        </p:grpSpPr>
        <p:sp>
          <p:nvSpPr>
            <p:cNvPr id="5" name="Oval 4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105400" cy="8382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FF00"/>
                </a:solidFill>
              </a:rPr>
              <a:t>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599"/>
            <a:ext cx="9372600" cy="51355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3600" dirty="0">
                <a:solidFill>
                  <a:schemeClr val="bg1"/>
                </a:solidFill>
              </a:rPr>
              <a:t>IF THE BEST PERFORMANCE OF THE TWO OR MORE ATHLETES WERE SAME  - IS CALLED TIE.</a:t>
            </a:r>
          </a:p>
          <a:p>
            <a:pPr>
              <a:buFont typeface="Wingdings" pitchFamily="2" charset="2"/>
              <a:buChar char="Ø"/>
            </a:pPr>
            <a:r>
              <a:rPr lang="en-IN" sz="3600" dirty="0">
                <a:solidFill>
                  <a:srgbClr val="FFFF00"/>
                </a:solidFill>
              </a:rPr>
              <a:t>HOW TO BREAK THE TIE : </a:t>
            </a:r>
          </a:p>
          <a:p>
            <a:pPr>
              <a:buFont typeface="Wingdings" pitchFamily="2" charset="2"/>
              <a:buChar char="Ø"/>
            </a:pPr>
            <a:r>
              <a:rPr lang="en-IN" sz="3600" dirty="0">
                <a:solidFill>
                  <a:schemeClr val="bg1"/>
                </a:solidFill>
              </a:rPr>
              <a:t>FOLLOW THE SECOND BEST PERFORMANCE OF THE TIEING ATHLETES </a:t>
            </a:r>
            <a:r>
              <a:rPr lang="en-IN" sz="3600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IN" sz="3600" dirty="0">
                <a:solidFill>
                  <a:srgbClr val="FFFF00"/>
                </a:solidFill>
              </a:rPr>
              <a:t>IF THE TIE IS REMAINS –</a:t>
            </a:r>
          </a:p>
          <a:p>
            <a:pPr>
              <a:buFont typeface="Wingdings" pitchFamily="2" charset="2"/>
              <a:buChar char="Ø"/>
            </a:pPr>
            <a:r>
              <a:rPr lang="en-IN" sz="3600" dirty="0">
                <a:solidFill>
                  <a:schemeClr val="bg1"/>
                </a:solidFill>
              </a:rPr>
              <a:t>THEN THIRD BEST PERFORMANCE WILL BE CONSIDERED AND SO ON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142875"/>
            <a:ext cx="762000" cy="695325"/>
            <a:chOff x="76200" y="1066800"/>
            <a:chExt cx="1295400" cy="1230086"/>
          </a:xfrm>
        </p:grpSpPr>
        <p:sp>
          <p:nvSpPr>
            <p:cNvPr id="5" name="Oval 4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MEASUREMENT AND RECORD (SCORE SHEET)</a:t>
            </a:r>
          </a:p>
        </p:txBody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2D2A1377-E280-4BF0-8B20-927FCD50D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0" y="1415954"/>
            <a:ext cx="9388505" cy="5365846"/>
          </a:xfrm>
          <a:prstGeom prst="rect">
            <a:avLst/>
          </a:prstGeom>
        </p:spPr>
      </p:pic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665A750-16AC-416B-967C-3AD30755D614}"/>
              </a:ext>
            </a:extLst>
          </p:cNvPr>
          <p:cNvGrpSpPr/>
          <p:nvPr/>
        </p:nvGrpSpPr>
        <p:grpSpPr>
          <a:xfrm>
            <a:off x="1534033" y="1796779"/>
            <a:ext cx="7414964" cy="1377381"/>
            <a:chOff x="3276313" y="1513433"/>
            <a:chExt cx="7414964" cy="1377381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A028B2A-5151-4825-ABF4-3CEE759650F2}"/>
                </a:ext>
              </a:extLst>
            </p:cNvPr>
            <p:cNvSpPr txBox="1"/>
            <p:nvPr/>
          </p:nvSpPr>
          <p:spPr>
            <a:xfrm>
              <a:off x="4159888" y="1513433"/>
              <a:ext cx="21563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ATHLETICS FEDERATION OF INDIA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B7057B90-3046-466E-9840-C8AF961AB8FE}"/>
                </a:ext>
              </a:extLst>
            </p:cNvPr>
            <p:cNvSpPr txBox="1"/>
            <p:nvPr/>
          </p:nvSpPr>
          <p:spPr>
            <a:xfrm>
              <a:off x="4159888" y="1690366"/>
              <a:ext cx="43333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59</a:t>
              </a:r>
              <a:r>
                <a:rPr lang="en-US" sz="1200" b="1" baseline="30000" dirty="0">
                  <a:solidFill>
                    <a:srgbClr val="002060"/>
                  </a:solidFill>
                </a:rPr>
                <a:t>TH</a:t>
              </a:r>
              <a:r>
                <a:rPr lang="en-US" sz="1200" b="1" dirty="0">
                  <a:solidFill>
                    <a:srgbClr val="002060"/>
                  </a:solidFill>
                </a:rPr>
                <a:t> NATIONAL INTER STATE SENIORS ATHLETICS CHAMPIONSHIP</a:t>
              </a:r>
              <a:endParaRPr lang="en-IN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BBCD6543-DB15-4775-9D1B-6AAF019EDF8A}"/>
                </a:ext>
              </a:extLst>
            </p:cNvPr>
            <p:cNvSpPr txBox="1"/>
            <p:nvPr/>
          </p:nvSpPr>
          <p:spPr>
            <a:xfrm>
              <a:off x="4159888" y="1867299"/>
              <a:ext cx="24529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LUCKNOW, 27</a:t>
              </a:r>
              <a:r>
                <a:rPr lang="en-US" sz="1100" b="1" baseline="30000" dirty="0">
                  <a:solidFill>
                    <a:srgbClr val="002060"/>
                  </a:solidFill>
                </a:rPr>
                <a:t>TH</a:t>
              </a:r>
              <a:r>
                <a:rPr lang="en-US" sz="1100" b="1" dirty="0">
                  <a:solidFill>
                    <a:srgbClr val="002060"/>
                  </a:solidFill>
                </a:rPr>
                <a:t> TO 30</a:t>
              </a:r>
              <a:r>
                <a:rPr lang="en-US" sz="1100" b="1" baseline="30000" dirty="0">
                  <a:solidFill>
                    <a:srgbClr val="002060"/>
                  </a:solidFill>
                </a:rPr>
                <a:t>TH</a:t>
              </a:r>
              <a:r>
                <a:rPr lang="en-US" sz="1100" b="1" dirty="0">
                  <a:solidFill>
                    <a:srgbClr val="002060"/>
                  </a:solidFill>
                </a:rPr>
                <a:t> AUGUST 2019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B93F4DB-8B76-4ACB-8E87-8EAA262AD20D}"/>
                </a:ext>
              </a:extLst>
            </p:cNvPr>
            <p:cNvSpPr txBox="1"/>
            <p:nvPr/>
          </p:nvSpPr>
          <p:spPr>
            <a:xfrm>
              <a:off x="3276313" y="2265597"/>
              <a:ext cx="8835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30/08/2019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1827084-934C-4A4F-9CAA-8A40D0B72321}"/>
                </a:ext>
              </a:extLst>
            </p:cNvPr>
            <p:cNvSpPr txBox="1"/>
            <p:nvPr/>
          </p:nvSpPr>
          <p:spPr>
            <a:xfrm>
              <a:off x="3276313" y="2442530"/>
              <a:ext cx="7393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17:15 </a:t>
              </a:r>
              <a:r>
                <a:rPr lang="en-US" sz="1100" b="1" dirty="0" err="1">
                  <a:solidFill>
                    <a:srgbClr val="002060"/>
                  </a:solidFill>
                </a:rPr>
                <a:t>Hrs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C0577501-29D6-4D2C-A83C-E8A1B6218F27}"/>
                </a:ext>
              </a:extLst>
            </p:cNvPr>
            <p:cNvSpPr txBox="1"/>
            <p:nvPr/>
          </p:nvSpPr>
          <p:spPr>
            <a:xfrm>
              <a:off x="5611842" y="2265597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MEN</a:t>
              </a:r>
              <a:endParaRPr lang="en-IN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8B87C7CF-CDF1-4C6C-8BF6-C4B5023404AA}"/>
                </a:ext>
              </a:extLst>
            </p:cNvPr>
            <p:cNvSpPr txBox="1"/>
            <p:nvPr/>
          </p:nvSpPr>
          <p:spPr>
            <a:xfrm>
              <a:off x="5811496" y="2442530"/>
              <a:ext cx="6618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SENIOR</a:t>
              </a:r>
              <a:endParaRPr lang="en-IN" sz="1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55DEA26-7568-45F7-9148-3A46E9B9350A}"/>
                </a:ext>
              </a:extLst>
            </p:cNvPr>
            <p:cNvCxnSpPr>
              <a:cxnSpLocks/>
            </p:cNvCxnSpPr>
            <p:nvPr/>
          </p:nvCxnSpPr>
          <p:spPr>
            <a:xfrm>
              <a:off x="5288377" y="2605272"/>
              <a:ext cx="471061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73C067D9-5193-4547-ACB2-64614EF6C7A9}"/>
                </a:ext>
              </a:extLst>
            </p:cNvPr>
            <p:cNvCxnSpPr>
              <a:cxnSpLocks/>
            </p:cNvCxnSpPr>
            <p:nvPr/>
          </p:nvCxnSpPr>
          <p:spPr>
            <a:xfrm>
              <a:off x="6535727" y="2608096"/>
              <a:ext cx="471061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30AEED76-4FA9-4B9F-B83B-BBEBE61F204E}"/>
                </a:ext>
              </a:extLst>
            </p:cNvPr>
            <p:cNvCxnSpPr>
              <a:cxnSpLocks/>
            </p:cNvCxnSpPr>
            <p:nvPr/>
          </p:nvCxnSpPr>
          <p:spPr>
            <a:xfrm>
              <a:off x="7644679" y="2526104"/>
              <a:ext cx="1388661" cy="26951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9956915C-600D-4318-9567-C27EB13E8E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4679" y="2527208"/>
              <a:ext cx="1388661" cy="27901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50D3A50C-1B7C-42A5-9B35-DD7A1E511C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0344" y="2347154"/>
              <a:ext cx="1531777" cy="44846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E9EB5AF1-32D4-493F-8605-70E740FC44EF}"/>
                </a:ext>
              </a:extLst>
            </p:cNvPr>
            <p:cNvCxnSpPr>
              <a:cxnSpLocks/>
            </p:cNvCxnSpPr>
            <p:nvPr/>
          </p:nvCxnSpPr>
          <p:spPr>
            <a:xfrm>
              <a:off x="9139208" y="2347154"/>
              <a:ext cx="1552069" cy="44846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B2454FCA-7014-4AC5-A859-39FF41E52655}"/>
                </a:ext>
              </a:extLst>
            </p:cNvPr>
            <p:cNvSpPr txBox="1"/>
            <p:nvPr/>
          </p:nvSpPr>
          <p:spPr>
            <a:xfrm>
              <a:off x="3364588" y="2629204"/>
              <a:ext cx="15696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M. </a:t>
              </a:r>
              <a:r>
                <a:rPr lang="en-US" sz="1100" b="1" dirty="0" err="1">
                  <a:solidFill>
                    <a:srgbClr val="002060"/>
                  </a:solidFill>
                </a:rPr>
                <a:t>Sreeshankar</a:t>
              </a:r>
              <a:r>
                <a:rPr lang="en-US" sz="1100" b="1" dirty="0">
                  <a:solidFill>
                    <a:srgbClr val="002060"/>
                  </a:solidFill>
                </a:rPr>
                <a:t> , 8.20m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AE06087F-F7B3-4502-ACEB-BB99D457361D}"/>
                </a:ext>
              </a:extLst>
            </p:cNvPr>
            <p:cNvSpPr txBox="1"/>
            <p:nvPr/>
          </p:nvSpPr>
          <p:spPr>
            <a:xfrm>
              <a:off x="5484778" y="2629204"/>
              <a:ext cx="14911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K. </a:t>
              </a:r>
              <a:r>
                <a:rPr lang="en-US" sz="1100" b="1" dirty="0" err="1">
                  <a:solidFill>
                    <a:srgbClr val="002060"/>
                  </a:solidFill>
                </a:rPr>
                <a:t>Premkumar</a:t>
              </a:r>
              <a:r>
                <a:rPr lang="en-US" sz="1100" b="1" dirty="0">
                  <a:solidFill>
                    <a:srgbClr val="002060"/>
                  </a:solidFill>
                </a:rPr>
                <a:t> , 8.00m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DE479C2-1F21-431C-B710-B0FA71B243E2}"/>
              </a:ext>
            </a:extLst>
          </p:cNvPr>
          <p:cNvGrpSpPr/>
          <p:nvPr/>
        </p:nvGrpSpPr>
        <p:grpSpPr>
          <a:xfrm>
            <a:off x="1004470" y="3412845"/>
            <a:ext cx="2738028" cy="2314499"/>
            <a:chOff x="2746750" y="3129499"/>
            <a:chExt cx="2738028" cy="2314499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38170E8-EE34-400D-BB34-54A808273050}"/>
                </a:ext>
              </a:extLst>
            </p:cNvPr>
            <p:cNvSpPr txBox="1"/>
            <p:nvPr/>
          </p:nvSpPr>
          <p:spPr>
            <a:xfrm>
              <a:off x="2749024" y="3131093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SAHIL MAHABALI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69D5B03B-C03E-47CB-8267-9FE6553CC4C2}"/>
                </a:ext>
              </a:extLst>
            </p:cNvPr>
            <p:cNvSpPr txBox="1"/>
            <p:nvPr/>
          </p:nvSpPr>
          <p:spPr>
            <a:xfrm>
              <a:off x="4443868" y="3129499"/>
              <a:ext cx="413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312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81CE58E6-9D98-41C5-92FE-2E16936BBD46}"/>
                </a:ext>
              </a:extLst>
            </p:cNvPr>
            <p:cNvSpPr txBox="1"/>
            <p:nvPr/>
          </p:nvSpPr>
          <p:spPr>
            <a:xfrm>
              <a:off x="4852574" y="3136122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HAR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F4472FC3-61B0-4B92-96C0-7BCE5E73495D}"/>
                </a:ext>
              </a:extLst>
            </p:cNvPr>
            <p:cNvSpPr txBox="1"/>
            <p:nvPr/>
          </p:nvSpPr>
          <p:spPr>
            <a:xfrm>
              <a:off x="2749024" y="3312583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SANDEEP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128206DF-6FB9-4B9F-8F50-6DCD2DD08EC7}"/>
                </a:ext>
              </a:extLst>
            </p:cNvPr>
            <p:cNvSpPr txBox="1"/>
            <p:nvPr/>
          </p:nvSpPr>
          <p:spPr>
            <a:xfrm>
              <a:off x="4443868" y="3310989"/>
              <a:ext cx="413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314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0F31E0D1-58D9-4FA6-9E97-6962D25FF10C}"/>
                </a:ext>
              </a:extLst>
            </p:cNvPr>
            <p:cNvSpPr txBox="1"/>
            <p:nvPr/>
          </p:nvSpPr>
          <p:spPr>
            <a:xfrm>
              <a:off x="4852574" y="3317612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HAR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0791DDBF-425E-4FD0-9338-B28E1C989030}"/>
                </a:ext>
              </a:extLst>
            </p:cNvPr>
            <p:cNvSpPr txBox="1"/>
            <p:nvPr/>
          </p:nvSpPr>
          <p:spPr>
            <a:xfrm>
              <a:off x="2749024" y="3504358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SAMSHEER E.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314655A0-6627-4C45-BE9C-BD6A43AC2583}"/>
                </a:ext>
              </a:extLst>
            </p:cNvPr>
            <p:cNvSpPr txBox="1"/>
            <p:nvPr/>
          </p:nvSpPr>
          <p:spPr>
            <a:xfrm>
              <a:off x="4443868" y="3502764"/>
              <a:ext cx="413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370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F638E483-D05F-4D66-85EA-EB789A47CE95}"/>
                </a:ext>
              </a:extLst>
            </p:cNvPr>
            <p:cNvSpPr txBox="1"/>
            <p:nvPr/>
          </p:nvSpPr>
          <p:spPr>
            <a:xfrm>
              <a:off x="4852574" y="3509387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KAR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A901E49-4E35-4879-B934-42944DB42D79}"/>
                </a:ext>
              </a:extLst>
            </p:cNvPr>
            <p:cNvSpPr txBox="1"/>
            <p:nvPr/>
          </p:nvSpPr>
          <p:spPr>
            <a:xfrm>
              <a:off x="2747887" y="3691404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FEBI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8A522499-FC51-4584-9AA2-7F9435C40D49}"/>
                </a:ext>
              </a:extLst>
            </p:cNvPr>
            <p:cNvSpPr txBox="1"/>
            <p:nvPr/>
          </p:nvSpPr>
          <p:spPr>
            <a:xfrm>
              <a:off x="4442731" y="3689810"/>
              <a:ext cx="413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423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C2B39A1E-D5F4-4587-87E4-C2D626753E76}"/>
                </a:ext>
              </a:extLst>
            </p:cNvPr>
            <p:cNvSpPr txBox="1"/>
            <p:nvPr/>
          </p:nvSpPr>
          <p:spPr>
            <a:xfrm>
              <a:off x="4851437" y="3696433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KER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3CF4C6B4-6579-4B13-809D-4104F9FBF552}"/>
                </a:ext>
              </a:extLst>
            </p:cNvPr>
            <p:cNvSpPr txBox="1"/>
            <p:nvPr/>
          </p:nvSpPr>
          <p:spPr>
            <a:xfrm>
              <a:off x="2747887" y="3886161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SHREESANKAR M.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6EE13E1C-4703-4528-BCCD-F797D7AF0A8B}"/>
                </a:ext>
              </a:extLst>
            </p:cNvPr>
            <p:cNvSpPr txBox="1"/>
            <p:nvPr/>
          </p:nvSpPr>
          <p:spPr>
            <a:xfrm>
              <a:off x="4442731" y="3884567"/>
              <a:ext cx="413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424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4175DDD0-92FD-4AF4-80EE-071EF4207D40}"/>
                </a:ext>
              </a:extLst>
            </p:cNvPr>
            <p:cNvSpPr txBox="1"/>
            <p:nvPr/>
          </p:nvSpPr>
          <p:spPr>
            <a:xfrm>
              <a:off x="4851437" y="3891190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KER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0DC8C201-EDC3-4AE7-B390-80B4E77C5DF5}"/>
                </a:ext>
              </a:extLst>
            </p:cNvPr>
            <p:cNvSpPr txBox="1"/>
            <p:nvPr/>
          </p:nvSpPr>
          <p:spPr>
            <a:xfrm>
              <a:off x="2747887" y="4061500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MUHAMMED YAHIYA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D2E3F4B9-EB83-4A12-B8A5-DF6AD459D622}"/>
                </a:ext>
              </a:extLst>
            </p:cNvPr>
            <p:cNvSpPr txBox="1"/>
            <p:nvPr/>
          </p:nvSpPr>
          <p:spPr>
            <a:xfrm>
              <a:off x="4442731" y="4059906"/>
              <a:ext cx="413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425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CBECD3A3-33DC-492E-8DA2-D57A430E46DF}"/>
                </a:ext>
              </a:extLst>
            </p:cNvPr>
            <p:cNvSpPr txBox="1"/>
            <p:nvPr/>
          </p:nvSpPr>
          <p:spPr>
            <a:xfrm>
              <a:off x="4851437" y="4066529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KER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74F1DF9-26DA-4367-88C3-16581F632ABF}"/>
                </a:ext>
              </a:extLst>
            </p:cNvPr>
            <p:cNvSpPr txBox="1"/>
            <p:nvPr/>
          </p:nvSpPr>
          <p:spPr>
            <a:xfrm>
              <a:off x="2747887" y="4246952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ASHISH PATRA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490A6113-DC1D-4A12-8CD2-30744BB1A42F}"/>
                </a:ext>
              </a:extLst>
            </p:cNvPr>
            <p:cNvSpPr txBox="1"/>
            <p:nvPr/>
          </p:nvSpPr>
          <p:spPr>
            <a:xfrm>
              <a:off x="4442731" y="4245358"/>
              <a:ext cx="413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523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C0902E62-55B4-4B5B-A00B-53F8AF08F3D3}"/>
                </a:ext>
              </a:extLst>
            </p:cNvPr>
            <p:cNvSpPr txBox="1"/>
            <p:nvPr/>
          </p:nvSpPr>
          <p:spPr>
            <a:xfrm>
              <a:off x="4851437" y="4251981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OR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D774E9F2-5560-45DF-B225-549528ED7F60}"/>
                </a:ext>
              </a:extLst>
            </p:cNvPr>
            <p:cNvSpPr txBox="1"/>
            <p:nvPr/>
          </p:nvSpPr>
          <p:spPr>
            <a:xfrm>
              <a:off x="2747887" y="4428442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JAGROOP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86544D79-5E57-4311-B48C-1FAB7BD4D555}"/>
                </a:ext>
              </a:extLst>
            </p:cNvPr>
            <p:cNvSpPr txBox="1"/>
            <p:nvPr/>
          </p:nvSpPr>
          <p:spPr>
            <a:xfrm>
              <a:off x="4442731" y="4426848"/>
              <a:ext cx="413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569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EA6CDFAA-084C-421A-933E-54FF93D26156}"/>
                </a:ext>
              </a:extLst>
            </p:cNvPr>
            <p:cNvSpPr txBox="1"/>
            <p:nvPr/>
          </p:nvSpPr>
          <p:spPr>
            <a:xfrm>
              <a:off x="4851437" y="4433471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PUN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8E5DA53B-4DB6-441C-826F-DB06329E223A}"/>
                </a:ext>
              </a:extLst>
            </p:cNvPr>
            <p:cNvSpPr txBox="1"/>
            <p:nvPr/>
          </p:nvSpPr>
          <p:spPr>
            <a:xfrm>
              <a:off x="2747887" y="4620217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BIKRAMJIT SINGH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870CB6B7-AC1B-441A-A16C-074067E8A8AA}"/>
                </a:ext>
              </a:extLst>
            </p:cNvPr>
            <p:cNvSpPr txBox="1"/>
            <p:nvPr/>
          </p:nvSpPr>
          <p:spPr>
            <a:xfrm>
              <a:off x="4442731" y="4618623"/>
              <a:ext cx="413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570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C5A1B4ED-EA72-4790-9FE6-4318F39D5218}"/>
                </a:ext>
              </a:extLst>
            </p:cNvPr>
            <p:cNvSpPr txBox="1"/>
            <p:nvPr/>
          </p:nvSpPr>
          <p:spPr>
            <a:xfrm>
              <a:off x="4851437" y="4625246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PUN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9ECE7BD4-319B-4047-99D5-A8BC00A781E8}"/>
                </a:ext>
              </a:extLst>
            </p:cNvPr>
            <p:cNvSpPr txBox="1"/>
            <p:nvPr/>
          </p:nvSpPr>
          <p:spPr>
            <a:xfrm>
              <a:off x="2746750" y="4807263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SUBHASH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B683B42C-05A5-4CAF-8EBB-2B6C99C92296}"/>
                </a:ext>
              </a:extLst>
            </p:cNvPr>
            <p:cNvSpPr txBox="1"/>
            <p:nvPr/>
          </p:nvSpPr>
          <p:spPr>
            <a:xfrm>
              <a:off x="4441594" y="4805669"/>
              <a:ext cx="413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614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F440EFC-17AB-4D80-AFAE-DF0AF16EC59F}"/>
                </a:ext>
              </a:extLst>
            </p:cNvPr>
            <p:cNvSpPr txBox="1"/>
            <p:nvPr/>
          </p:nvSpPr>
          <p:spPr>
            <a:xfrm>
              <a:off x="4850300" y="4812292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RAJ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3F996E65-35DF-4BDC-A7F6-0F8A1DCB7423}"/>
                </a:ext>
              </a:extLst>
            </p:cNvPr>
            <p:cNvSpPr txBox="1"/>
            <p:nvPr/>
          </p:nvSpPr>
          <p:spPr>
            <a:xfrm>
              <a:off x="2746750" y="5002020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RISHABH RISHISHWAR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CE702F17-33A1-40EB-A8C9-8F71E9752B3C}"/>
                </a:ext>
              </a:extLst>
            </p:cNvPr>
            <p:cNvSpPr txBox="1"/>
            <p:nvPr/>
          </p:nvSpPr>
          <p:spPr>
            <a:xfrm>
              <a:off x="4441594" y="5000426"/>
              <a:ext cx="413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720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09A43981-B0BB-4A99-80B9-45988CFE0E76}"/>
                </a:ext>
              </a:extLst>
            </p:cNvPr>
            <p:cNvSpPr txBox="1"/>
            <p:nvPr/>
          </p:nvSpPr>
          <p:spPr>
            <a:xfrm>
              <a:off x="4850300" y="5007049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UP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8102A02D-9829-4729-B5F1-A93F0D51D8BD}"/>
                </a:ext>
              </a:extLst>
            </p:cNvPr>
            <p:cNvSpPr txBox="1"/>
            <p:nvPr/>
          </p:nvSpPr>
          <p:spPr>
            <a:xfrm>
              <a:off x="2746750" y="5177359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SHAMIT SINGH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E4CF9278-F59B-4995-8C39-E90F615A1D65}"/>
                </a:ext>
              </a:extLst>
            </p:cNvPr>
            <p:cNvSpPr txBox="1"/>
            <p:nvPr/>
          </p:nvSpPr>
          <p:spPr>
            <a:xfrm>
              <a:off x="4441594" y="5175765"/>
              <a:ext cx="413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721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DCA8ECC8-6026-4011-9CD2-551B60506964}"/>
                </a:ext>
              </a:extLst>
            </p:cNvPr>
            <p:cNvSpPr txBox="1"/>
            <p:nvPr/>
          </p:nvSpPr>
          <p:spPr>
            <a:xfrm>
              <a:off x="4850300" y="5182388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UP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F050CEC7-EB28-4791-B6B2-D828D340C875}"/>
              </a:ext>
            </a:extLst>
          </p:cNvPr>
          <p:cNvGrpSpPr/>
          <p:nvPr/>
        </p:nvGrpSpPr>
        <p:grpSpPr>
          <a:xfrm>
            <a:off x="3739087" y="3412845"/>
            <a:ext cx="1544109" cy="2315441"/>
            <a:chOff x="5481367" y="3129499"/>
            <a:chExt cx="1544109" cy="2315441"/>
          </a:xfrm>
        </p:grpSpPr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C2EE3FAD-17B5-49B5-8269-FD6900AB4E8C}"/>
                </a:ext>
              </a:extLst>
            </p:cNvPr>
            <p:cNvSpPr txBox="1"/>
            <p:nvPr/>
          </p:nvSpPr>
          <p:spPr>
            <a:xfrm>
              <a:off x="5483641" y="312949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CDE7A31C-8D24-4CB8-AC40-DD66F2E21AF5}"/>
                </a:ext>
              </a:extLst>
            </p:cNvPr>
            <p:cNvSpPr txBox="1"/>
            <p:nvPr/>
          </p:nvSpPr>
          <p:spPr>
            <a:xfrm>
              <a:off x="5483641" y="331098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7.21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648114D3-7FB8-41F6-A8BD-0BC085EC1238}"/>
                </a:ext>
              </a:extLst>
            </p:cNvPr>
            <p:cNvSpPr txBox="1"/>
            <p:nvPr/>
          </p:nvSpPr>
          <p:spPr>
            <a:xfrm>
              <a:off x="5483641" y="350276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7.00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A8FCA38B-1160-4A8D-BB13-79E2D71FE654}"/>
                </a:ext>
              </a:extLst>
            </p:cNvPr>
            <p:cNvSpPr txBox="1"/>
            <p:nvPr/>
          </p:nvSpPr>
          <p:spPr>
            <a:xfrm>
              <a:off x="5482504" y="3689810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7.28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F5E62AD3-B097-4375-A011-F8E58E06A7E9}"/>
                </a:ext>
              </a:extLst>
            </p:cNvPr>
            <p:cNvSpPr txBox="1"/>
            <p:nvPr/>
          </p:nvSpPr>
          <p:spPr>
            <a:xfrm>
              <a:off x="5482504" y="3884567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7.64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4073587D-4557-47D5-B893-B371FEBD5485}"/>
                </a:ext>
              </a:extLst>
            </p:cNvPr>
            <p:cNvSpPr txBox="1"/>
            <p:nvPr/>
          </p:nvSpPr>
          <p:spPr>
            <a:xfrm>
              <a:off x="5482504" y="405990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E63CACB0-5C3F-48CA-9E42-AF4E087211E6}"/>
                </a:ext>
              </a:extLst>
            </p:cNvPr>
            <p:cNvSpPr txBox="1"/>
            <p:nvPr/>
          </p:nvSpPr>
          <p:spPr>
            <a:xfrm>
              <a:off x="5482504" y="424535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ED05065D-AA37-4D96-AAA9-B2CCE190B6C9}"/>
                </a:ext>
              </a:extLst>
            </p:cNvPr>
            <p:cNvSpPr txBox="1"/>
            <p:nvPr/>
          </p:nvSpPr>
          <p:spPr>
            <a:xfrm>
              <a:off x="5482504" y="442684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D79ABAC5-1C21-4AB4-9C7F-DD8C266B78AC}"/>
                </a:ext>
              </a:extLst>
            </p:cNvPr>
            <p:cNvSpPr txBox="1"/>
            <p:nvPr/>
          </p:nvSpPr>
          <p:spPr>
            <a:xfrm>
              <a:off x="5482504" y="461862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8FD4DE2-87AB-4FAC-A91A-2D7E0B8F0FE8}"/>
                </a:ext>
              </a:extLst>
            </p:cNvPr>
            <p:cNvSpPr txBox="1"/>
            <p:nvPr/>
          </p:nvSpPr>
          <p:spPr>
            <a:xfrm>
              <a:off x="5481367" y="480566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6.70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B3C5578A-2554-4CD4-80E8-BDB1FA68C802}"/>
                </a:ext>
              </a:extLst>
            </p:cNvPr>
            <p:cNvSpPr txBox="1"/>
            <p:nvPr/>
          </p:nvSpPr>
          <p:spPr>
            <a:xfrm>
              <a:off x="5481367" y="500042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7.11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FBDAC7D8-FA4D-412A-9A2A-AD020438A0CB}"/>
                </a:ext>
              </a:extLst>
            </p:cNvPr>
            <p:cNvSpPr txBox="1"/>
            <p:nvPr/>
          </p:nvSpPr>
          <p:spPr>
            <a:xfrm>
              <a:off x="5481367" y="5175765"/>
              <a:ext cx="507704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7.40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63563368-2166-4AD5-B706-8F38E6667AE1}"/>
                </a:ext>
              </a:extLst>
            </p:cNvPr>
            <p:cNvSpPr txBox="1"/>
            <p:nvPr/>
          </p:nvSpPr>
          <p:spPr>
            <a:xfrm>
              <a:off x="6002412" y="313706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B50E5BFB-C5A4-486A-A917-53EB4404AE1E}"/>
                </a:ext>
              </a:extLst>
            </p:cNvPr>
            <p:cNvSpPr txBox="1"/>
            <p:nvPr/>
          </p:nvSpPr>
          <p:spPr>
            <a:xfrm>
              <a:off x="6002412" y="331855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7.26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F36517AF-2E58-4BBA-AC44-2F758A878354}"/>
                </a:ext>
              </a:extLst>
            </p:cNvPr>
            <p:cNvSpPr txBox="1"/>
            <p:nvPr/>
          </p:nvSpPr>
          <p:spPr>
            <a:xfrm>
              <a:off x="6002412" y="351032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0FA5CB82-430A-47B5-B79B-28C4C5551968}"/>
                </a:ext>
              </a:extLst>
            </p:cNvPr>
            <p:cNvSpPr txBox="1"/>
            <p:nvPr/>
          </p:nvSpPr>
          <p:spPr>
            <a:xfrm>
              <a:off x="6001275" y="3697375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7.16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391ED880-33BF-4A62-B699-E0E107C218D3}"/>
                </a:ext>
              </a:extLst>
            </p:cNvPr>
            <p:cNvSpPr txBox="1"/>
            <p:nvPr/>
          </p:nvSpPr>
          <p:spPr>
            <a:xfrm>
              <a:off x="6001275" y="3892132"/>
              <a:ext cx="507704" cy="2616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</a:rPr>
                <a:t>7.83</a:t>
              </a:r>
              <a:endParaRPr lang="en-IN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817DD6B9-5AFA-4E8F-B8A3-5297255BF299}"/>
                </a:ext>
              </a:extLst>
            </p:cNvPr>
            <p:cNvSpPr txBox="1"/>
            <p:nvPr/>
          </p:nvSpPr>
          <p:spPr>
            <a:xfrm>
              <a:off x="6001275" y="4067471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D536431B-1C5F-4830-BBA1-FACAC1C8F51A}"/>
                </a:ext>
              </a:extLst>
            </p:cNvPr>
            <p:cNvSpPr txBox="1"/>
            <p:nvPr/>
          </p:nvSpPr>
          <p:spPr>
            <a:xfrm>
              <a:off x="6001275" y="425292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EDA93580-3585-41CC-BA65-114CE409DF99}"/>
                </a:ext>
              </a:extLst>
            </p:cNvPr>
            <p:cNvSpPr txBox="1"/>
            <p:nvPr/>
          </p:nvSpPr>
          <p:spPr>
            <a:xfrm>
              <a:off x="6001275" y="443441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E5ADBD56-112B-43BD-8575-405C3FB0E2CD}"/>
                </a:ext>
              </a:extLst>
            </p:cNvPr>
            <p:cNvSpPr txBox="1"/>
            <p:nvPr/>
          </p:nvSpPr>
          <p:spPr>
            <a:xfrm>
              <a:off x="6001275" y="462618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44F43FFB-C3D4-44C9-886E-8D1480929210}"/>
                </a:ext>
              </a:extLst>
            </p:cNvPr>
            <p:cNvSpPr txBox="1"/>
            <p:nvPr/>
          </p:nvSpPr>
          <p:spPr>
            <a:xfrm>
              <a:off x="6000138" y="481323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17AAA800-9E0A-41E2-AA90-851FFD6528B7}"/>
                </a:ext>
              </a:extLst>
            </p:cNvPr>
            <p:cNvSpPr txBox="1"/>
            <p:nvPr/>
          </p:nvSpPr>
          <p:spPr>
            <a:xfrm>
              <a:off x="6000138" y="5007991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7.38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836BC6EC-4868-4EF4-B961-1BB77B956A26}"/>
                </a:ext>
              </a:extLst>
            </p:cNvPr>
            <p:cNvSpPr txBox="1"/>
            <p:nvPr/>
          </p:nvSpPr>
          <p:spPr>
            <a:xfrm>
              <a:off x="6000138" y="5183330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57A74677-980A-4FE8-9FD8-C08D39935D41}"/>
                </a:ext>
              </a:extLst>
            </p:cNvPr>
            <p:cNvSpPr txBox="1"/>
            <p:nvPr/>
          </p:nvSpPr>
          <p:spPr>
            <a:xfrm>
              <a:off x="6517772" y="3136122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7.24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2390F3DC-4E3A-42B6-B75F-62CCA7FA6758}"/>
                </a:ext>
              </a:extLst>
            </p:cNvPr>
            <p:cNvSpPr txBox="1"/>
            <p:nvPr/>
          </p:nvSpPr>
          <p:spPr>
            <a:xfrm>
              <a:off x="6517772" y="3317612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7.18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3BE7DF5E-15D3-4AC8-A549-D3217E96F780}"/>
                </a:ext>
              </a:extLst>
            </p:cNvPr>
            <p:cNvSpPr txBox="1"/>
            <p:nvPr/>
          </p:nvSpPr>
          <p:spPr>
            <a:xfrm>
              <a:off x="6517772" y="3509387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7.27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FC06779E-BB24-4229-BF45-BABAF68E70D8}"/>
                </a:ext>
              </a:extLst>
            </p:cNvPr>
            <p:cNvSpPr txBox="1"/>
            <p:nvPr/>
          </p:nvSpPr>
          <p:spPr>
            <a:xfrm>
              <a:off x="6516635" y="369643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7.22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CDEB3B81-62C4-4360-8942-7A7AC1822A26}"/>
                </a:ext>
              </a:extLst>
            </p:cNvPr>
            <p:cNvSpPr txBox="1"/>
            <p:nvPr/>
          </p:nvSpPr>
          <p:spPr>
            <a:xfrm>
              <a:off x="6516635" y="3891190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4BEEA277-B018-4E36-B046-C640D79765CE}"/>
                </a:ext>
              </a:extLst>
            </p:cNvPr>
            <p:cNvSpPr txBox="1"/>
            <p:nvPr/>
          </p:nvSpPr>
          <p:spPr>
            <a:xfrm>
              <a:off x="6516635" y="406652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C73F9095-C985-4772-BFFB-2F03FE9C8692}"/>
                </a:ext>
              </a:extLst>
            </p:cNvPr>
            <p:cNvSpPr txBox="1"/>
            <p:nvPr/>
          </p:nvSpPr>
          <p:spPr>
            <a:xfrm>
              <a:off x="6516635" y="4251981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5276BA2B-5BC7-4B89-9A58-08CFD529248B}"/>
                </a:ext>
              </a:extLst>
            </p:cNvPr>
            <p:cNvSpPr txBox="1"/>
            <p:nvPr/>
          </p:nvSpPr>
          <p:spPr>
            <a:xfrm>
              <a:off x="6516635" y="4433471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FFD12793-62AE-4662-B824-B5347C25CFE8}"/>
                </a:ext>
              </a:extLst>
            </p:cNvPr>
            <p:cNvSpPr txBox="1"/>
            <p:nvPr/>
          </p:nvSpPr>
          <p:spPr>
            <a:xfrm>
              <a:off x="6516635" y="462524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7.05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522910BD-8E56-4D7E-95CB-B07B9695D25F}"/>
                </a:ext>
              </a:extLst>
            </p:cNvPr>
            <p:cNvSpPr txBox="1"/>
            <p:nvPr/>
          </p:nvSpPr>
          <p:spPr>
            <a:xfrm>
              <a:off x="6515498" y="4812292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6.80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E8DE9E99-870D-4FC7-8711-D77A168EEBA4}"/>
                </a:ext>
              </a:extLst>
            </p:cNvPr>
            <p:cNvSpPr txBox="1"/>
            <p:nvPr/>
          </p:nvSpPr>
          <p:spPr>
            <a:xfrm>
              <a:off x="6515498" y="5007049"/>
              <a:ext cx="507704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7.38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2C87A8EB-DF35-4F76-BB1D-2DC49892FD70}"/>
                </a:ext>
              </a:extLst>
            </p:cNvPr>
            <p:cNvSpPr txBox="1"/>
            <p:nvPr/>
          </p:nvSpPr>
          <p:spPr>
            <a:xfrm>
              <a:off x="6515498" y="518238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FC03CB74-1640-498B-BFBE-2DB65524D686}"/>
              </a:ext>
            </a:extLst>
          </p:cNvPr>
          <p:cNvGrpSpPr/>
          <p:nvPr/>
        </p:nvGrpSpPr>
        <p:grpSpPr>
          <a:xfrm>
            <a:off x="6358778" y="3419949"/>
            <a:ext cx="1544109" cy="2315441"/>
            <a:chOff x="8101058" y="3136603"/>
            <a:chExt cx="1544109" cy="2315441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EAB57193-B8DC-4F57-950F-58DB6EE41108}"/>
                </a:ext>
              </a:extLst>
            </p:cNvPr>
            <p:cNvSpPr txBox="1"/>
            <p:nvPr/>
          </p:nvSpPr>
          <p:spPr>
            <a:xfrm>
              <a:off x="8103332" y="313660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7.28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62F424D5-8584-48A2-9206-4754AB79F959}"/>
                </a:ext>
              </a:extLst>
            </p:cNvPr>
            <p:cNvSpPr txBox="1"/>
            <p:nvPr/>
          </p:nvSpPr>
          <p:spPr>
            <a:xfrm>
              <a:off x="8103332" y="331809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7.21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385844F6-4B4A-4C8E-9E22-7A1B5ACCA200}"/>
                </a:ext>
              </a:extLst>
            </p:cNvPr>
            <p:cNvSpPr txBox="1"/>
            <p:nvPr/>
          </p:nvSpPr>
          <p:spPr>
            <a:xfrm>
              <a:off x="8103332" y="350986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---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3AD4B9C3-CB88-41B2-8477-F22A267B619F}"/>
                </a:ext>
              </a:extLst>
            </p:cNvPr>
            <p:cNvSpPr txBox="1"/>
            <p:nvPr/>
          </p:nvSpPr>
          <p:spPr>
            <a:xfrm>
              <a:off x="8102195" y="369691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66D8E7B1-B01A-4322-B15F-2822ABC189F3}"/>
                </a:ext>
              </a:extLst>
            </p:cNvPr>
            <p:cNvSpPr txBox="1"/>
            <p:nvPr/>
          </p:nvSpPr>
          <p:spPr>
            <a:xfrm>
              <a:off x="8102195" y="3891671"/>
              <a:ext cx="507704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7.76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0FD4EBC2-4E7D-4A94-A553-256ED3AF4D8E}"/>
                </a:ext>
              </a:extLst>
            </p:cNvPr>
            <p:cNvSpPr txBox="1"/>
            <p:nvPr/>
          </p:nvSpPr>
          <p:spPr>
            <a:xfrm>
              <a:off x="8102195" y="4433952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DCAD7CED-BD29-48A3-9609-414AFC04AF6F}"/>
                </a:ext>
              </a:extLst>
            </p:cNvPr>
            <p:cNvSpPr txBox="1"/>
            <p:nvPr/>
          </p:nvSpPr>
          <p:spPr>
            <a:xfrm>
              <a:off x="8101058" y="5007530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74B178DB-FB7D-4133-92BE-0434C345A74C}"/>
                </a:ext>
              </a:extLst>
            </p:cNvPr>
            <p:cNvSpPr txBox="1"/>
            <p:nvPr/>
          </p:nvSpPr>
          <p:spPr>
            <a:xfrm>
              <a:off x="8101058" y="5182869"/>
              <a:ext cx="507704" cy="2616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</a:rPr>
                <a:t>7.83</a:t>
              </a:r>
              <a:endParaRPr lang="en-IN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44B4F103-44FA-4649-A689-E36DCA9136E7}"/>
                </a:ext>
              </a:extLst>
            </p:cNvPr>
            <p:cNvSpPr txBox="1"/>
            <p:nvPr/>
          </p:nvSpPr>
          <p:spPr>
            <a:xfrm>
              <a:off x="8622103" y="314416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7.35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64E7801-EF7E-45FF-B1D6-AD64C88BAB25}"/>
                </a:ext>
              </a:extLst>
            </p:cNvPr>
            <p:cNvSpPr txBox="1"/>
            <p:nvPr/>
          </p:nvSpPr>
          <p:spPr>
            <a:xfrm>
              <a:off x="8622103" y="332565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93C6374B-87AD-4617-95EC-5A450F08970A}"/>
                </a:ext>
              </a:extLst>
            </p:cNvPr>
            <p:cNvSpPr txBox="1"/>
            <p:nvPr/>
          </p:nvSpPr>
          <p:spPr>
            <a:xfrm>
              <a:off x="8622103" y="351743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053B8962-141E-493A-B59B-4087F10E1C8E}"/>
                </a:ext>
              </a:extLst>
            </p:cNvPr>
            <p:cNvSpPr txBox="1"/>
            <p:nvPr/>
          </p:nvSpPr>
          <p:spPr>
            <a:xfrm>
              <a:off x="8620966" y="370447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7.21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58E467DD-06D1-4EFC-844C-EF0DFEF95DA7}"/>
                </a:ext>
              </a:extLst>
            </p:cNvPr>
            <p:cNvSpPr txBox="1"/>
            <p:nvPr/>
          </p:nvSpPr>
          <p:spPr>
            <a:xfrm>
              <a:off x="8620966" y="389923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11400891-185C-43CE-BD4E-A77AB3C4A81F}"/>
                </a:ext>
              </a:extLst>
            </p:cNvPr>
            <p:cNvSpPr txBox="1"/>
            <p:nvPr/>
          </p:nvSpPr>
          <p:spPr>
            <a:xfrm>
              <a:off x="8620966" y="4441517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3CA2AB16-2A9C-4368-B5D3-F9B291371F70}"/>
                </a:ext>
              </a:extLst>
            </p:cNvPr>
            <p:cNvSpPr txBox="1"/>
            <p:nvPr/>
          </p:nvSpPr>
          <p:spPr>
            <a:xfrm>
              <a:off x="8619829" y="5015095"/>
              <a:ext cx="507704" cy="2616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</a:rPr>
                <a:t>7.83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1611A987-6EF7-49D3-9531-3A224370D725}"/>
                </a:ext>
              </a:extLst>
            </p:cNvPr>
            <p:cNvSpPr txBox="1"/>
            <p:nvPr/>
          </p:nvSpPr>
          <p:spPr>
            <a:xfrm>
              <a:off x="8619829" y="519043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b="1" dirty="0">
                  <a:solidFill>
                    <a:srgbClr val="002060"/>
                  </a:solidFill>
                </a:rPr>
                <a:t>X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186500E-BAAA-48C9-94E4-8AFCDAF0AEFD}"/>
                </a:ext>
              </a:extLst>
            </p:cNvPr>
            <p:cNvSpPr txBox="1"/>
            <p:nvPr/>
          </p:nvSpPr>
          <p:spPr>
            <a:xfrm>
              <a:off x="9137463" y="314322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7.24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F36B0DCD-74E2-4DA8-A259-6EACE3D6B846}"/>
                </a:ext>
              </a:extLst>
            </p:cNvPr>
            <p:cNvSpPr txBox="1"/>
            <p:nvPr/>
          </p:nvSpPr>
          <p:spPr>
            <a:xfrm>
              <a:off x="9137463" y="332471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7.18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3A63B687-6F5B-4845-A82E-5B0FDB830B17}"/>
                </a:ext>
              </a:extLst>
            </p:cNvPr>
            <p:cNvSpPr txBox="1"/>
            <p:nvPr/>
          </p:nvSpPr>
          <p:spPr>
            <a:xfrm>
              <a:off x="9137463" y="3516491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7.37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BA0FB949-5BBA-4F88-A36D-288C842C4903}"/>
                </a:ext>
              </a:extLst>
            </p:cNvPr>
            <p:cNvSpPr txBox="1"/>
            <p:nvPr/>
          </p:nvSpPr>
          <p:spPr>
            <a:xfrm>
              <a:off x="9136326" y="3703537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B9F5D555-F705-4CBF-B320-DC0646ED81F5}"/>
                </a:ext>
              </a:extLst>
            </p:cNvPr>
            <p:cNvSpPr txBox="1"/>
            <p:nvPr/>
          </p:nvSpPr>
          <p:spPr>
            <a:xfrm>
              <a:off x="9136326" y="389829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7CD0574A-AC3A-4887-94BE-7241441D6062}"/>
                </a:ext>
              </a:extLst>
            </p:cNvPr>
            <p:cNvSpPr txBox="1"/>
            <p:nvPr/>
          </p:nvSpPr>
          <p:spPr>
            <a:xfrm>
              <a:off x="9136326" y="4440575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CF2D2C46-A347-40BD-AC55-392FB7D83B90}"/>
                </a:ext>
              </a:extLst>
            </p:cNvPr>
            <p:cNvSpPr txBox="1"/>
            <p:nvPr/>
          </p:nvSpPr>
          <p:spPr>
            <a:xfrm>
              <a:off x="9135189" y="501415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BDEDB83D-4020-46EA-81AF-4D09D372F7EA}"/>
                </a:ext>
              </a:extLst>
            </p:cNvPr>
            <p:cNvSpPr txBox="1"/>
            <p:nvPr/>
          </p:nvSpPr>
          <p:spPr>
            <a:xfrm>
              <a:off x="9135189" y="5189492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5.32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D29533CA-5AAC-4944-A57B-381C07C76220}"/>
              </a:ext>
            </a:extLst>
          </p:cNvPr>
          <p:cNvGrpSpPr/>
          <p:nvPr/>
        </p:nvGrpSpPr>
        <p:grpSpPr>
          <a:xfrm>
            <a:off x="5291989" y="3419468"/>
            <a:ext cx="509978" cy="2307876"/>
            <a:chOff x="7034269" y="3136122"/>
            <a:chExt cx="509978" cy="2307876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9849CCD0-3133-43A8-A0A3-ED9954159955}"/>
                </a:ext>
              </a:extLst>
            </p:cNvPr>
            <p:cNvSpPr txBox="1"/>
            <p:nvPr/>
          </p:nvSpPr>
          <p:spPr>
            <a:xfrm>
              <a:off x="7036543" y="3136122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7.24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759A67B-5F33-4F19-BF95-34444E8AAD4D}"/>
                </a:ext>
              </a:extLst>
            </p:cNvPr>
            <p:cNvSpPr txBox="1"/>
            <p:nvPr/>
          </p:nvSpPr>
          <p:spPr>
            <a:xfrm>
              <a:off x="7036543" y="3317612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7.26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4C579E37-456B-4DE6-9124-ADDC53F49366}"/>
                </a:ext>
              </a:extLst>
            </p:cNvPr>
            <p:cNvSpPr txBox="1"/>
            <p:nvPr/>
          </p:nvSpPr>
          <p:spPr>
            <a:xfrm>
              <a:off x="7036543" y="3509387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7.27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28C231F3-19EB-47D8-90FB-119ED6D2ED16}"/>
                </a:ext>
              </a:extLst>
            </p:cNvPr>
            <p:cNvSpPr txBox="1"/>
            <p:nvPr/>
          </p:nvSpPr>
          <p:spPr>
            <a:xfrm>
              <a:off x="7035406" y="369643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7.28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C0DA5241-5B61-4808-A64A-C7EFE249A164}"/>
                </a:ext>
              </a:extLst>
            </p:cNvPr>
            <p:cNvSpPr txBox="1"/>
            <p:nvPr/>
          </p:nvSpPr>
          <p:spPr>
            <a:xfrm>
              <a:off x="7035406" y="3891190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7.83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53FB9B97-493C-444A-8A31-E42A0C63E30F}"/>
                </a:ext>
              </a:extLst>
            </p:cNvPr>
            <p:cNvSpPr txBox="1"/>
            <p:nvPr/>
          </p:nvSpPr>
          <p:spPr>
            <a:xfrm>
              <a:off x="7035406" y="406652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B2301FD7-14E6-428C-B4A4-A64041B34A80}"/>
                </a:ext>
              </a:extLst>
            </p:cNvPr>
            <p:cNvSpPr txBox="1"/>
            <p:nvPr/>
          </p:nvSpPr>
          <p:spPr>
            <a:xfrm>
              <a:off x="7035406" y="4251981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0A83E040-156C-47B4-A218-04666EF0DB6C}"/>
                </a:ext>
              </a:extLst>
            </p:cNvPr>
            <p:cNvSpPr txBox="1"/>
            <p:nvPr/>
          </p:nvSpPr>
          <p:spPr>
            <a:xfrm>
              <a:off x="7035406" y="4433471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89AF7B1F-35F0-4ECD-A620-73DC138F65AE}"/>
                </a:ext>
              </a:extLst>
            </p:cNvPr>
            <p:cNvSpPr txBox="1"/>
            <p:nvPr/>
          </p:nvSpPr>
          <p:spPr>
            <a:xfrm>
              <a:off x="7035406" y="462524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B7701F7C-DC86-4886-82EE-91E4B75767F0}"/>
                </a:ext>
              </a:extLst>
            </p:cNvPr>
            <p:cNvSpPr txBox="1"/>
            <p:nvPr/>
          </p:nvSpPr>
          <p:spPr>
            <a:xfrm>
              <a:off x="7034269" y="4812292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6.80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076621B2-54F7-4D9A-8E1D-FCA42043C13D}"/>
                </a:ext>
              </a:extLst>
            </p:cNvPr>
            <p:cNvSpPr txBox="1"/>
            <p:nvPr/>
          </p:nvSpPr>
          <p:spPr>
            <a:xfrm>
              <a:off x="7034269" y="500704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7.38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E2CDFDBC-AF90-4357-AE4D-B07687A80507}"/>
                </a:ext>
              </a:extLst>
            </p:cNvPr>
            <p:cNvSpPr txBox="1"/>
            <p:nvPr/>
          </p:nvSpPr>
          <p:spPr>
            <a:xfrm>
              <a:off x="7034269" y="518238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7.40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F524F36B-618C-4A83-9AEC-B64B3F45DF0E}"/>
              </a:ext>
            </a:extLst>
          </p:cNvPr>
          <p:cNvGrpSpPr/>
          <p:nvPr/>
        </p:nvGrpSpPr>
        <p:grpSpPr>
          <a:xfrm>
            <a:off x="5829469" y="3412845"/>
            <a:ext cx="509978" cy="2307876"/>
            <a:chOff x="7571749" y="3129499"/>
            <a:chExt cx="509978" cy="2307876"/>
          </a:xfrm>
        </p:grpSpPr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C9675DA3-109F-43DA-8436-52C4B8416A74}"/>
                </a:ext>
              </a:extLst>
            </p:cNvPr>
            <p:cNvSpPr txBox="1"/>
            <p:nvPr/>
          </p:nvSpPr>
          <p:spPr>
            <a:xfrm>
              <a:off x="7574023" y="312949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7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5B5FDF5D-8EC7-46B6-B79C-4E403E5EFB49}"/>
                </a:ext>
              </a:extLst>
            </p:cNvPr>
            <p:cNvSpPr txBox="1"/>
            <p:nvPr/>
          </p:nvSpPr>
          <p:spPr>
            <a:xfrm>
              <a:off x="7574023" y="331098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6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DC306F1E-765F-47A0-A57B-19B7B80B0F8D}"/>
                </a:ext>
              </a:extLst>
            </p:cNvPr>
            <p:cNvSpPr txBox="1"/>
            <p:nvPr/>
          </p:nvSpPr>
          <p:spPr>
            <a:xfrm>
              <a:off x="7574023" y="350276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5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7C077659-2C33-4246-AB3A-A7615EB46268}"/>
                </a:ext>
              </a:extLst>
            </p:cNvPr>
            <p:cNvSpPr txBox="1"/>
            <p:nvPr/>
          </p:nvSpPr>
          <p:spPr>
            <a:xfrm>
              <a:off x="7572886" y="3689810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4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435E7208-EEE4-42AB-B74D-AF1CA8022EA5}"/>
                </a:ext>
              </a:extLst>
            </p:cNvPr>
            <p:cNvSpPr txBox="1"/>
            <p:nvPr/>
          </p:nvSpPr>
          <p:spPr>
            <a:xfrm>
              <a:off x="7572886" y="3884567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1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6FD48DA6-3325-4391-AD65-12CB0D74F1B5}"/>
                </a:ext>
              </a:extLst>
            </p:cNvPr>
            <p:cNvSpPr txBox="1"/>
            <p:nvPr/>
          </p:nvSpPr>
          <p:spPr>
            <a:xfrm>
              <a:off x="7572886" y="405990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9</a:t>
              </a:r>
              <a:endParaRPr lang="en-IN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167D7A61-6EA7-486A-B91B-4C3B023E1BB5}"/>
                </a:ext>
              </a:extLst>
            </p:cNvPr>
            <p:cNvSpPr txBox="1"/>
            <p:nvPr/>
          </p:nvSpPr>
          <p:spPr>
            <a:xfrm>
              <a:off x="7572886" y="424535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11</a:t>
              </a:r>
              <a:endParaRPr lang="en-IN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1EB0317C-5302-4AD7-98F4-E2E7F2A79CC5}"/>
                </a:ext>
              </a:extLst>
            </p:cNvPr>
            <p:cNvSpPr txBox="1"/>
            <p:nvPr/>
          </p:nvSpPr>
          <p:spPr>
            <a:xfrm>
              <a:off x="7572886" y="442684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8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9F02822A-E213-4999-9EA3-9D238A47E15F}"/>
                </a:ext>
              </a:extLst>
            </p:cNvPr>
            <p:cNvSpPr txBox="1"/>
            <p:nvPr/>
          </p:nvSpPr>
          <p:spPr>
            <a:xfrm>
              <a:off x="7572886" y="461862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10</a:t>
              </a:r>
              <a:endParaRPr lang="en-IN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B8AAACD6-08DD-433D-A730-750FC0D2C022}"/>
                </a:ext>
              </a:extLst>
            </p:cNvPr>
            <p:cNvSpPr txBox="1"/>
            <p:nvPr/>
          </p:nvSpPr>
          <p:spPr>
            <a:xfrm>
              <a:off x="7571749" y="480566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12</a:t>
              </a:r>
              <a:endParaRPr lang="en-IN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85612A9D-AFF2-4975-8B19-3D8E3CEDBA7F}"/>
                </a:ext>
              </a:extLst>
            </p:cNvPr>
            <p:cNvSpPr txBox="1"/>
            <p:nvPr/>
          </p:nvSpPr>
          <p:spPr>
            <a:xfrm>
              <a:off x="7571749" y="500042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3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36401007-B6C1-4A33-B94D-BD27293AF72C}"/>
                </a:ext>
              </a:extLst>
            </p:cNvPr>
            <p:cNvSpPr txBox="1"/>
            <p:nvPr/>
          </p:nvSpPr>
          <p:spPr>
            <a:xfrm>
              <a:off x="7571749" y="5175765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2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C912C42C-01D1-496F-A093-6327031466DF}"/>
              </a:ext>
            </a:extLst>
          </p:cNvPr>
          <p:cNvGrpSpPr/>
          <p:nvPr/>
        </p:nvGrpSpPr>
        <p:grpSpPr>
          <a:xfrm>
            <a:off x="7917216" y="3412845"/>
            <a:ext cx="509978" cy="2307876"/>
            <a:chOff x="9659496" y="3129499"/>
            <a:chExt cx="509978" cy="2307876"/>
          </a:xfrm>
        </p:grpSpPr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D5158087-14C4-47BF-B497-76B810824AB9}"/>
                </a:ext>
              </a:extLst>
            </p:cNvPr>
            <p:cNvSpPr txBox="1"/>
            <p:nvPr/>
          </p:nvSpPr>
          <p:spPr>
            <a:xfrm>
              <a:off x="9661770" y="312949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7.35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537993C6-E58F-4DE3-A336-B2B303F0AAD8}"/>
                </a:ext>
              </a:extLst>
            </p:cNvPr>
            <p:cNvSpPr txBox="1"/>
            <p:nvPr/>
          </p:nvSpPr>
          <p:spPr>
            <a:xfrm>
              <a:off x="9661770" y="331098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7.26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DBC62375-1302-4B23-A451-E6C8BA7A6936}"/>
                </a:ext>
              </a:extLst>
            </p:cNvPr>
            <p:cNvSpPr txBox="1"/>
            <p:nvPr/>
          </p:nvSpPr>
          <p:spPr>
            <a:xfrm>
              <a:off x="9661770" y="350276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7.37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52495FAA-DAE3-4EA3-9B91-808918A43DA9}"/>
                </a:ext>
              </a:extLst>
            </p:cNvPr>
            <p:cNvSpPr txBox="1"/>
            <p:nvPr/>
          </p:nvSpPr>
          <p:spPr>
            <a:xfrm>
              <a:off x="9660633" y="3689810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47C82571-D3BC-47EF-A3C6-93C7109B3C7A}"/>
                </a:ext>
              </a:extLst>
            </p:cNvPr>
            <p:cNvSpPr txBox="1"/>
            <p:nvPr/>
          </p:nvSpPr>
          <p:spPr>
            <a:xfrm>
              <a:off x="9660633" y="3884567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7.83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EA4F55DB-BC4B-4E21-AC06-02E4B7E3E1EC}"/>
                </a:ext>
              </a:extLst>
            </p:cNvPr>
            <p:cNvSpPr txBox="1"/>
            <p:nvPr/>
          </p:nvSpPr>
          <p:spPr>
            <a:xfrm>
              <a:off x="9660633" y="405990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D9E2E081-0192-4162-B181-7F11EC207266}"/>
                </a:ext>
              </a:extLst>
            </p:cNvPr>
            <p:cNvSpPr txBox="1"/>
            <p:nvPr/>
          </p:nvSpPr>
          <p:spPr>
            <a:xfrm>
              <a:off x="9660633" y="424535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6A24021A-B1F2-4700-AD1E-AA943A0C028E}"/>
                </a:ext>
              </a:extLst>
            </p:cNvPr>
            <p:cNvSpPr txBox="1"/>
            <p:nvPr/>
          </p:nvSpPr>
          <p:spPr>
            <a:xfrm>
              <a:off x="9660633" y="442684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0FA98EFC-BBD9-4990-B686-239085EE1A5A}"/>
                </a:ext>
              </a:extLst>
            </p:cNvPr>
            <p:cNvSpPr txBox="1"/>
            <p:nvPr/>
          </p:nvSpPr>
          <p:spPr>
            <a:xfrm>
              <a:off x="9660633" y="461862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D7737F97-12BF-4D27-94C3-E7EA0E62FDC4}"/>
                </a:ext>
              </a:extLst>
            </p:cNvPr>
            <p:cNvSpPr txBox="1"/>
            <p:nvPr/>
          </p:nvSpPr>
          <p:spPr>
            <a:xfrm>
              <a:off x="9659496" y="480566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6.80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13C0CAE9-0C17-4D77-8C5B-FAA74929BEDC}"/>
                </a:ext>
              </a:extLst>
            </p:cNvPr>
            <p:cNvSpPr txBox="1"/>
            <p:nvPr/>
          </p:nvSpPr>
          <p:spPr>
            <a:xfrm>
              <a:off x="9659496" y="500042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7.83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7CBB2EA7-CDC4-4E1B-AF45-B95CF300366C}"/>
                </a:ext>
              </a:extLst>
            </p:cNvPr>
            <p:cNvSpPr txBox="1"/>
            <p:nvPr/>
          </p:nvSpPr>
          <p:spPr>
            <a:xfrm>
              <a:off x="9659496" y="5175765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7.83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210DDF16-1EC2-4B83-B90D-3ACB0D5A6E73}"/>
              </a:ext>
            </a:extLst>
          </p:cNvPr>
          <p:cNvGrpSpPr/>
          <p:nvPr/>
        </p:nvGrpSpPr>
        <p:grpSpPr>
          <a:xfrm>
            <a:off x="8477284" y="3412845"/>
            <a:ext cx="509978" cy="2307876"/>
            <a:chOff x="10219564" y="3129499"/>
            <a:chExt cx="509978" cy="2307876"/>
          </a:xfrm>
        </p:grpSpPr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BACD2C05-75AC-443E-A38D-A5ADFCE935B6}"/>
                </a:ext>
              </a:extLst>
            </p:cNvPr>
            <p:cNvSpPr txBox="1"/>
            <p:nvPr/>
          </p:nvSpPr>
          <p:spPr>
            <a:xfrm>
              <a:off x="10221838" y="312949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5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52" name="TextBox 351">
              <a:extLst>
                <a:ext uri="{FF2B5EF4-FFF2-40B4-BE49-F238E27FC236}">
                  <a16:creationId xmlns:a16="http://schemas.microsoft.com/office/drawing/2014/main" id="{5D6EAEF3-2E68-49F3-B4C1-1358E4850F5D}"/>
                </a:ext>
              </a:extLst>
            </p:cNvPr>
            <p:cNvSpPr txBox="1"/>
            <p:nvPr/>
          </p:nvSpPr>
          <p:spPr>
            <a:xfrm>
              <a:off x="10221838" y="331098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7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D9B5D183-FE02-4802-8B56-388B92980EC2}"/>
                </a:ext>
              </a:extLst>
            </p:cNvPr>
            <p:cNvSpPr txBox="1"/>
            <p:nvPr/>
          </p:nvSpPr>
          <p:spPr>
            <a:xfrm>
              <a:off x="10221838" y="350276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4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9A9617DF-ADDA-47D5-874C-272110B32450}"/>
                </a:ext>
              </a:extLst>
            </p:cNvPr>
            <p:cNvSpPr txBox="1"/>
            <p:nvPr/>
          </p:nvSpPr>
          <p:spPr>
            <a:xfrm>
              <a:off x="10220701" y="3689810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6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627104FA-06C1-43BE-9BB7-AAB2D8723817}"/>
                </a:ext>
              </a:extLst>
            </p:cNvPr>
            <p:cNvSpPr txBox="1"/>
            <p:nvPr/>
          </p:nvSpPr>
          <p:spPr>
            <a:xfrm>
              <a:off x="10220701" y="3884567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1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4303FF96-7768-47BB-98AD-26FA9DBCA11D}"/>
                </a:ext>
              </a:extLst>
            </p:cNvPr>
            <p:cNvSpPr txBox="1"/>
            <p:nvPr/>
          </p:nvSpPr>
          <p:spPr>
            <a:xfrm>
              <a:off x="10220701" y="405990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9</a:t>
              </a:r>
              <a:endParaRPr lang="en-IN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F88BE29D-3295-48EE-A41D-601CD6BF7E7B}"/>
                </a:ext>
              </a:extLst>
            </p:cNvPr>
            <p:cNvSpPr txBox="1"/>
            <p:nvPr/>
          </p:nvSpPr>
          <p:spPr>
            <a:xfrm>
              <a:off x="10220701" y="424535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11</a:t>
              </a:r>
              <a:endParaRPr lang="en-IN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55856661-62F2-41DE-BB64-C175CA8C4E0C}"/>
                </a:ext>
              </a:extLst>
            </p:cNvPr>
            <p:cNvSpPr txBox="1"/>
            <p:nvPr/>
          </p:nvSpPr>
          <p:spPr>
            <a:xfrm>
              <a:off x="10220701" y="442684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8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88E9F59C-523A-401D-B900-85900AA0E099}"/>
                </a:ext>
              </a:extLst>
            </p:cNvPr>
            <p:cNvSpPr txBox="1"/>
            <p:nvPr/>
          </p:nvSpPr>
          <p:spPr>
            <a:xfrm>
              <a:off x="10220701" y="461862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10</a:t>
              </a:r>
              <a:endParaRPr lang="en-IN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B2906496-0AC1-491C-B923-0B3EE9C101D5}"/>
                </a:ext>
              </a:extLst>
            </p:cNvPr>
            <p:cNvSpPr txBox="1"/>
            <p:nvPr/>
          </p:nvSpPr>
          <p:spPr>
            <a:xfrm>
              <a:off x="10219564" y="480566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12</a:t>
              </a:r>
              <a:endParaRPr lang="en-IN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72F52F8B-2369-4BDC-A074-760E61A860C5}"/>
                </a:ext>
              </a:extLst>
            </p:cNvPr>
            <p:cNvSpPr txBox="1"/>
            <p:nvPr/>
          </p:nvSpPr>
          <p:spPr>
            <a:xfrm>
              <a:off x="10219564" y="500042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3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E21FB01-A558-486D-81F7-0184349836BC}"/>
                </a:ext>
              </a:extLst>
            </p:cNvPr>
            <p:cNvSpPr txBox="1"/>
            <p:nvPr/>
          </p:nvSpPr>
          <p:spPr>
            <a:xfrm>
              <a:off x="10219564" y="5175765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2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AC6710BE-7E8F-4C7F-8B7F-A54E1950BEC9}"/>
              </a:ext>
            </a:extLst>
          </p:cNvPr>
          <p:cNvGrpSpPr/>
          <p:nvPr/>
        </p:nvGrpSpPr>
        <p:grpSpPr>
          <a:xfrm>
            <a:off x="6358778" y="5741069"/>
            <a:ext cx="2641829" cy="632471"/>
            <a:chOff x="8101058" y="5457723"/>
            <a:chExt cx="2641829" cy="632471"/>
          </a:xfrm>
        </p:grpSpPr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0AE8A48F-AA5C-41B0-B87C-855899C78254}"/>
                </a:ext>
              </a:extLst>
            </p:cNvPr>
            <p:cNvSpPr txBox="1"/>
            <p:nvPr/>
          </p:nvSpPr>
          <p:spPr>
            <a:xfrm>
              <a:off x="8101058" y="5459990"/>
              <a:ext cx="15055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</a:rPr>
                <a:t>Name of JUDGE 1</a:t>
              </a:r>
              <a:endParaRPr lang="en-IN" sz="900" dirty="0">
                <a:solidFill>
                  <a:srgbClr val="00B050"/>
                </a:solidFill>
              </a:endParaRP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A76904C6-4E1C-4141-9501-66F85BC36799}"/>
                </a:ext>
              </a:extLst>
            </p:cNvPr>
            <p:cNvSpPr txBox="1"/>
            <p:nvPr/>
          </p:nvSpPr>
          <p:spPr>
            <a:xfrm>
              <a:off x="8101058" y="5583352"/>
              <a:ext cx="15055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</a:rPr>
                <a:t>Name of JUDGE 2</a:t>
              </a:r>
              <a:endParaRPr lang="en-IN" sz="900" dirty="0">
                <a:solidFill>
                  <a:srgbClr val="00B050"/>
                </a:solidFill>
              </a:endParaRP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D57C8B93-53A1-41AF-97E4-82F3D21DC001}"/>
                </a:ext>
              </a:extLst>
            </p:cNvPr>
            <p:cNvSpPr txBox="1"/>
            <p:nvPr/>
          </p:nvSpPr>
          <p:spPr>
            <a:xfrm>
              <a:off x="8101058" y="5725392"/>
              <a:ext cx="15055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</a:rPr>
                <a:t>Name of JUDGE 3</a:t>
              </a:r>
              <a:endParaRPr lang="en-IN" sz="900" dirty="0">
                <a:solidFill>
                  <a:srgbClr val="00B050"/>
                </a:solidFill>
              </a:endParaRP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EBB77CD6-FCB9-4F3A-9ADD-4D449DDC32FF}"/>
                </a:ext>
              </a:extLst>
            </p:cNvPr>
            <p:cNvSpPr txBox="1"/>
            <p:nvPr/>
          </p:nvSpPr>
          <p:spPr>
            <a:xfrm>
              <a:off x="8101058" y="5859362"/>
              <a:ext cx="15055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</a:rPr>
                <a:t>Name of JUDGE 4</a:t>
              </a:r>
              <a:endParaRPr lang="en-IN" sz="900" dirty="0">
                <a:solidFill>
                  <a:srgbClr val="00B050"/>
                </a:solidFill>
              </a:endParaRPr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3BA89D97-75A0-4169-9175-17BBA4E073A1}"/>
                </a:ext>
              </a:extLst>
            </p:cNvPr>
            <p:cNvSpPr txBox="1"/>
            <p:nvPr/>
          </p:nvSpPr>
          <p:spPr>
            <a:xfrm>
              <a:off x="9644030" y="5457723"/>
              <a:ext cx="10988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</a:rPr>
                <a:t>Signature Judge 1</a:t>
              </a:r>
              <a:endParaRPr lang="en-IN" sz="900" dirty="0">
                <a:solidFill>
                  <a:srgbClr val="00B050"/>
                </a:solidFill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127AECFB-C5ED-4021-A4D4-79201CDF59ED}"/>
                </a:ext>
              </a:extLst>
            </p:cNvPr>
            <p:cNvSpPr txBox="1"/>
            <p:nvPr/>
          </p:nvSpPr>
          <p:spPr>
            <a:xfrm>
              <a:off x="9644030" y="5581085"/>
              <a:ext cx="10988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</a:rPr>
                <a:t>Signature Judge 2</a:t>
              </a:r>
              <a:endParaRPr lang="en-IN" sz="900" dirty="0">
                <a:solidFill>
                  <a:srgbClr val="00B050"/>
                </a:solidFill>
              </a:endParaRPr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81469EFB-0AB9-4C50-B58E-7B62ABBB7733}"/>
                </a:ext>
              </a:extLst>
            </p:cNvPr>
            <p:cNvSpPr txBox="1"/>
            <p:nvPr/>
          </p:nvSpPr>
          <p:spPr>
            <a:xfrm>
              <a:off x="9644030" y="5723125"/>
              <a:ext cx="10988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</a:rPr>
                <a:t>Signature Judge 3</a:t>
              </a:r>
              <a:endParaRPr lang="en-IN" sz="900" dirty="0">
                <a:solidFill>
                  <a:srgbClr val="00B050"/>
                </a:solidFill>
              </a:endParaRPr>
            </a:p>
          </p:txBody>
        </p:sp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1BEF0CB5-459C-4ECD-83DD-F3EB2DA98A2F}"/>
                </a:ext>
              </a:extLst>
            </p:cNvPr>
            <p:cNvSpPr txBox="1"/>
            <p:nvPr/>
          </p:nvSpPr>
          <p:spPr>
            <a:xfrm>
              <a:off x="9644030" y="5857095"/>
              <a:ext cx="10988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</a:rPr>
                <a:t>Signature Judge 4</a:t>
              </a:r>
              <a:endParaRPr lang="en-IN" sz="9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C2616094-8AAE-4122-8A23-E2925BDF3801}"/>
              </a:ext>
            </a:extLst>
          </p:cNvPr>
          <p:cNvGrpSpPr/>
          <p:nvPr/>
        </p:nvGrpSpPr>
        <p:grpSpPr>
          <a:xfrm>
            <a:off x="3115106" y="5864431"/>
            <a:ext cx="2176883" cy="432212"/>
            <a:chOff x="4857386" y="5581085"/>
            <a:chExt cx="2176883" cy="432212"/>
          </a:xfrm>
        </p:grpSpPr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B95494A2-B962-4761-B586-A887C8376283}"/>
                </a:ext>
              </a:extLst>
            </p:cNvPr>
            <p:cNvSpPr txBox="1"/>
            <p:nvPr/>
          </p:nvSpPr>
          <p:spPr>
            <a:xfrm>
              <a:off x="4857386" y="5581085"/>
              <a:ext cx="21768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</a:rPr>
                <a:t>Name of CHIEF JUDGE</a:t>
              </a:r>
              <a:endParaRPr lang="en-IN" sz="900" dirty="0">
                <a:solidFill>
                  <a:srgbClr val="00B050"/>
                </a:solidFill>
              </a:endParaRP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BB34AD30-9EAF-4D3A-B201-AE4580164B1C}"/>
                </a:ext>
              </a:extLst>
            </p:cNvPr>
            <p:cNvSpPr txBox="1"/>
            <p:nvPr/>
          </p:nvSpPr>
          <p:spPr>
            <a:xfrm>
              <a:off x="5421086" y="5782465"/>
              <a:ext cx="16043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</a:rPr>
                <a:t>Signature of CHIEF JUDGE</a:t>
              </a:r>
              <a:endParaRPr lang="en-IN" sz="9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374A11F4-A99B-496A-B56D-997DB410170E}"/>
              </a:ext>
            </a:extLst>
          </p:cNvPr>
          <p:cNvGrpSpPr/>
          <p:nvPr/>
        </p:nvGrpSpPr>
        <p:grpSpPr>
          <a:xfrm>
            <a:off x="778851" y="5870869"/>
            <a:ext cx="1904279" cy="421703"/>
            <a:chOff x="2521131" y="5587523"/>
            <a:chExt cx="1904279" cy="421703"/>
          </a:xfrm>
        </p:grpSpPr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4B4906A1-FB9C-4594-A10D-382AB970C7C0}"/>
                </a:ext>
              </a:extLst>
            </p:cNvPr>
            <p:cNvSpPr txBox="1"/>
            <p:nvPr/>
          </p:nvSpPr>
          <p:spPr>
            <a:xfrm>
              <a:off x="2521131" y="5587523"/>
              <a:ext cx="190427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</a:rPr>
                <a:t>Name of REFEREE</a:t>
              </a:r>
              <a:endParaRPr lang="en-IN" sz="900" dirty="0">
                <a:solidFill>
                  <a:srgbClr val="00B050"/>
                </a:solidFill>
              </a:endParaRP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1FA56EEB-124D-4844-BD8F-79FE6A7BFB4B}"/>
                </a:ext>
              </a:extLst>
            </p:cNvPr>
            <p:cNvSpPr txBox="1"/>
            <p:nvPr/>
          </p:nvSpPr>
          <p:spPr>
            <a:xfrm>
              <a:off x="3152489" y="5778394"/>
              <a:ext cx="1264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</a:rPr>
                <a:t>Signature of REFEREE</a:t>
              </a:r>
              <a:endParaRPr lang="en-IN" sz="9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52400" y="142875"/>
            <a:ext cx="762000" cy="695325"/>
            <a:chOff x="76200" y="1066800"/>
            <a:chExt cx="1295400" cy="1230086"/>
          </a:xfrm>
        </p:grpSpPr>
        <p:sp>
          <p:nvSpPr>
            <p:cNvPr id="188" name="Oval 187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89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Admin\Desktop\somnath\man cop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53200" y="2819400"/>
            <a:ext cx="2692400" cy="36576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381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TIME ALLOWED</a:t>
            </a:r>
            <a:r>
              <a:rPr kumimoji="0" lang="en-US" sz="4800" b="1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TRAILS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4900" y="1774735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</a:rPr>
              <a:t>  One minute.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0600" y="3200400"/>
            <a:ext cx="3276600" cy="3276600"/>
            <a:chOff x="2743200" y="3352800"/>
            <a:chExt cx="3276600" cy="3276600"/>
          </a:xfrm>
        </p:grpSpPr>
        <p:pic>
          <p:nvPicPr>
            <p:cNvPr id="5" name="Picture 4" descr="278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0" y="3352800"/>
              <a:ext cx="3276600" cy="327660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3592286" y="4321630"/>
              <a:ext cx="1600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00:59:00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48400" y="2819400"/>
            <a:ext cx="3003923" cy="3657600"/>
            <a:chOff x="6241677" y="2819400"/>
            <a:chExt cx="3003923" cy="3657600"/>
          </a:xfrm>
        </p:grpSpPr>
        <p:pic>
          <p:nvPicPr>
            <p:cNvPr id="19" name="Picture 4" descr="C:\Users\Admin\Desktop\somnath\man cop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553200" y="2819400"/>
              <a:ext cx="2692400" cy="3657600"/>
            </a:xfrm>
            <a:prstGeom prst="rect">
              <a:avLst/>
            </a:prstGeom>
            <a:noFill/>
          </p:spPr>
        </p:pic>
        <p:pic>
          <p:nvPicPr>
            <p:cNvPr id="2051" name="Picture 3" descr="C:\Users\Admin\Desktop\somnath\yellow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740000" flipH="1">
              <a:off x="6241677" y="3132415"/>
              <a:ext cx="1138010" cy="1838325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6096000" y="2743200"/>
            <a:ext cx="3184764" cy="3657600"/>
            <a:chOff x="6035436" y="2895600"/>
            <a:chExt cx="3184764" cy="3657600"/>
          </a:xfrm>
        </p:grpSpPr>
        <p:pic>
          <p:nvPicPr>
            <p:cNvPr id="17" name="Picture 4" descr="C:\Users\Admin\Desktop\somnath\man cop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527800" y="2895600"/>
              <a:ext cx="2692400" cy="3657600"/>
            </a:xfrm>
            <a:prstGeom prst="rect">
              <a:avLst/>
            </a:prstGeom>
            <a:noFill/>
          </p:spPr>
        </p:pic>
        <p:pic>
          <p:nvPicPr>
            <p:cNvPr id="2050" name="Picture 2" descr="C:\Users\Admin\Desktop\somnath\red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580000" flipH="1">
              <a:off x="6035436" y="3466743"/>
              <a:ext cx="1466850" cy="1740965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152400" y="142875"/>
            <a:ext cx="762000" cy="695325"/>
            <a:chOff x="76200" y="1066800"/>
            <a:chExt cx="1295400" cy="1230086"/>
          </a:xfrm>
        </p:grpSpPr>
        <p:sp>
          <p:nvSpPr>
            <p:cNvPr id="24" name="Oval 23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5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990600" y="3200400"/>
            <a:ext cx="3276600" cy="3276600"/>
            <a:chOff x="9448800" y="457200"/>
            <a:chExt cx="3276600" cy="3276600"/>
          </a:xfrm>
        </p:grpSpPr>
        <p:pic>
          <p:nvPicPr>
            <p:cNvPr id="10" name="Picture 9" descr="278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8800" y="457200"/>
              <a:ext cx="3276600" cy="327660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10287000" y="1371600"/>
              <a:ext cx="1600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00:15:00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83876" y="3048000"/>
            <a:ext cx="3681091" cy="3276600"/>
            <a:chOff x="-1905000" y="4267200"/>
            <a:chExt cx="3276600" cy="3276600"/>
          </a:xfrm>
        </p:grpSpPr>
        <p:pic>
          <p:nvPicPr>
            <p:cNvPr id="13" name="Picture 12" descr="278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905000" y="4267200"/>
              <a:ext cx="3276600" cy="3276600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-1005840" y="5242560"/>
              <a:ext cx="1600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00:00:00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65931" y="-79268"/>
            <a:ext cx="4995882" cy="995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MARKERS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72140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Athlete may use </a:t>
            </a:r>
            <a:r>
              <a:rPr lang="en-US" sz="3600" b="1" dirty="0" smtClean="0">
                <a:solidFill>
                  <a:schemeClr val="bg1"/>
                </a:solidFill>
              </a:rPr>
              <a:t>one or two </a:t>
            </a:r>
            <a:r>
              <a:rPr lang="en-US" sz="3600" b="1" dirty="0">
                <a:solidFill>
                  <a:schemeClr val="bg1"/>
                </a:solidFill>
              </a:rPr>
              <a:t>markers along side the </a:t>
            </a:r>
            <a:r>
              <a:rPr lang="en-US" sz="3600" b="1" dirty="0" smtClean="0">
                <a:solidFill>
                  <a:schemeClr val="bg1"/>
                </a:solidFill>
              </a:rPr>
              <a:t>runway provided by the organizers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sport, person, building, outdoor&#10;&#10;Description automatically generated">
            <a:extLst>
              <a:ext uri="{FF2B5EF4-FFF2-40B4-BE49-F238E27FC236}">
                <a16:creationId xmlns:a16="http://schemas.microsoft.com/office/drawing/2014/main" id="{7F3A4CC9-87A1-450E-964E-99FACCF71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8" y="832047"/>
            <a:ext cx="9072626" cy="45972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127755" y="2076512"/>
            <a:ext cx="1086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" y="142875"/>
            <a:ext cx="762000" cy="695325"/>
            <a:chOff x="76200" y="1066800"/>
            <a:chExt cx="1295400" cy="1230086"/>
          </a:xfrm>
        </p:grpSpPr>
        <p:sp>
          <p:nvSpPr>
            <p:cNvPr id="14" name="Oval 13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42875"/>
            <a:ext cx="1085824" cy="1071547"/>
            <a:chOff x="76200" y="1066800"/>
            <a:chExt cx="1295400" cy="1230086"/>
          </a:xfrm>
        </p:grpSpPr>
        <p:sp>
          <p:nvSpPr>
            <p:cNvPr id="5" name="Oval 4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095348" y="152400"/>
            <a:ext cx="8810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FF00"/>
                </a:solidFill>
              </a:rPr>
              <a:t>RUNWAY TAKE OFF BOARD &amp; LANDING AREA OF TRIPLE JUMP</a:t>
            </a:r>
          </a:p>
        </p:txBody>
      </p:sp>
      <p:pic>
        <p:nvPicPr>
          <p:cNvPr id="8" name="Picture 7" descr="s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9438" y="3660554"/>
            <a:ext cx="2438400" cy="1371599"/>
          </a:xfrm>
          <a:prstGeom prst="rect">
            <a:avLst/>
          </a:prstGeom>
          <a:ln w="0">
            <a:noFill/>
          </a:ln>
        </p:spPr>
      </p:pic>
      <p:sp>
        <p:nvSpPr>
          <p:cNvPr id="9" name="Rectangle 8"/>
          <p:cNvSpPr/>
          <p:nvPr/>
        </p:nvSpPr>
        <p:spPr>
          <a:xfrm>
            <a:off x="30480" y="4029670"/>
            <a:ext cx="6934200" cy="609600"/>
          </a:xfrm>
          <a:prstGeom prst="rect">
            <a:avLst/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5164" y="4029615"/>
            <a:ext cx="6858000" cy="1643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6058" y="4619896"/>
            <a:ext cx="6858000" cy="1643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096544" y="431462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81496" y="4500570"/>
            <a:ext cx="4953000" cy="1588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9436" y="5103674"/>
            <a:ext cx="24365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21m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takeoff Line. 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off line situated 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takeoff board 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plasticine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board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7391402" y="4563070"/>
            <a:ext cx="838198" cy="609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8839994" y="4333676"/>
            <a:ext cx="1371600" cy="1588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9011719" y="4119966"/>
            <a:ext cx="139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2.75m to 3m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7600" y="3962400"/>
            <a:ext cx="191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10256" y="2143116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Plasticine</a:t>
            </a:r>
            <a:r>
              <a:rPr lang="en-US" sz="2000" b="1" dirty="0">
                <a:solidFill>
                  <a:schemeClr val="bg1"/>
                </a:solidFill>
              </a:rPr>
              <a:t> Indicator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.10m width, length 1.22m,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7 mm height  90</a:t>
            </a:r>
            <a:r>
              <a:rPr lang="en-US" sz="2000" b="1" dirty="0">
                <a:solidFill>
                  <a:schemeClr val="bg1"/>
                </a:solidFill>
                <a:sym typeface="Symbol"/>
              </a:rPr>
              <a:t></a:t>
            </a:r>
            <a:r>
              <a:rPr lang="en-US" sz="2000" b="1" dirty="0">
                <a:solidFill>
                  <a:schemeClr val="bg1"/>
                </a:solidFill>
              </a:rPr>
              <a:t>angle </a:t>
            </a:r>
          </a:p>
          <a:p>
            <a:r>
              <a:rPr lang="en-US" sz="2000" b="1" dirty="0" err="1">
                <a:solidFill>
                  <a:schemeClr val="bg1"/>
                </a:solidFill>
              </a:rPr>
              <a:t>Colour</a:t>
            </a:r>
            <a:r>
              <a:rPr lang="en-US" sz="2000" b="1" dirty="0">
                <a:solidFill>
                  <a:schemeClr val="bg1"/>
                </a:solidFill>
              </a:rPr>
              <a:t> should be contrasting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4419602" y="3115271"/>
            <a:ext cx="1219199" cy="10667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95744" y="5286388"/>
            <a:ext cx="3154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Nearer end of the Landing area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Take Off Line is  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11m (Women)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13m (Men)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398820" y="4334470"/>
            <a:ext cx="2514600" cy="893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869659" y="4655351"/>
            <a:ext cx="1071569" cy="333383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6200" y="4791670"/>
            <a:ext cx="4267200" cy="893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52472" y="5643578"/>
            <a:ext cx="2783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Runway 40m minimum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 permit then 45m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2392392" y="5154672"/>
            <a:ext cx="768276" cy="6666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3505200" y="3267670"/>
            <a:ext cx="990600" cy="381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09800" y="2200870"/>
            <a:ext cx="2832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Take Off Board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1.22 m Width 20 Cm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10 Cm</a:t>
            </a:r>
          </a:p>
          <a:p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should be white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38620" y="4000504"/>
            <a:ext cx="97270" cy="61323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857500" y="4323802"/>
            <a:ext cx="533400" cy="1588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43000" y="296287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1.22m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676400" y="3343870"/>
            <a:ext cx="1447804" cy="990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  <p:bldP spid="18" grpId="0"/>
      <p:bldP spid="19" grpId="0"/>
      <p:bldP spid="21" grpId="0"/>
      <p:bldP spid="25" grpId="0"/>
      <p:bldP spid="28" grpId="0"/>
      <p:bldP spid="29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	</a:t>
            </a:r>
            <a:r>
              <a:rPr lang="en-IN" b="1" dirty="0">
                <a:solidFill>
                  <a:srgbClr val="FFFF00"/>
                </a:solidFill>
              </a:rPr>
              <a:t>VALID JUMP – TRIPLE JUMP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9675"/>
            <a:ext cx="4914900" cy="5648326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IN" sz="7000" dirty="0">
                <a:solidFill>
                  <a:schemeClr val="bg1"/>
                </a:solidFill>
              </a:rPr>
              <a:t>THE TRIPLE JUMP CONSIST OF –  A HOP, A STEP &amp; A JUMP </a:t>
            </a:r>
          </a:p>
          <a:p>
            <a:pPr>
              <a:buFont typeface="Wingdings" pitchFamily="2" charset="2"/>
              <a:buChar char="Ø"/>
            </a:pPr>
            <a:endParaRPr lang="en-IN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5900" dirty="0" smtClean="0">
                <a:solidFill>
                  <a:schemeClr val="bg1"/>
                </a:solidFill>
              </a:rPr>
              <a:t>THE HOP SHALL BE MADE SO THAT LAND </a:t>
            </a:r>
          </a:p>
          <a:p>
            <a:pPr>
              <a:buNone/>
            </a:pPr>
            <a:r>
              <a:rPr lang="en-IN" sz="5900" dirty="0" smtClean="0">
                <a:solidFill>
                  <a:schemeClr val="bg1"/>
                </a:solidFill>
              </a:rPr>
              <a:t>	ON THE SAME FOOT AS THAT FROM </a:t>
            </a:r>
          </a:p>
          <a:p>
            <a:pPr>
              <a:buNone/>
            </a:pPr>
            <a:r>
              <a:rPr lang="en-IN" sz="5900" dirty="0" smtClean="0">
                <a:solidFill>
                  <a:schemeClr val="bg1"/>
                </a:solidFill>
              </a:rPr>
              <a:t>	WHICH THEY HAVE TAKEN OFF</a:t>
            </a:r>
          </a:p>
          <a:p>
            <a:pPr>
              <a:buFont typeface="Wingdings" pitchFamily="2" charset="2"/>
              <a:buChar char="Ø"/>
            </a:pPr>
            <a:endParaRPr lang="en-IN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7400" dirty="0">
                <a:solidFill>
                  <a:schemeClr val="bg1"/>
                </a:solidFill>
              </a:rPr>
              <a:t>IN STEP THEY SHALL LAND ON OTHER FOOT</a:t>
            </a:r>
          </a:p>
          <a:p>
            <a:pPr marL="0" indent="0">
              <a:buNone/>
            </a:pPr>
            <a:endParaRPr lang="en-IN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IN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7400" dirty="0">
                <a:solidFill>
                  <a:schemeClr val="bg1"/>
                </a:solidFill>
              </a:rPr>
              <a:t>THEN JUMP IS PERFORMED</a:t>
            </a:r>
          </a:p>
          <a:p>
            <a:pPr>
              <a:buFont typeface="Wingdings" pitchFamily="2" charset="2"/>
              <a:buChar char="Ø"/>
            </a:pPr>
            <a:endParaRPr lang="en-IN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IN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IN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IN" sz="28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IN" sz="8600" b="1" dirty="0">
                <a:solidFill>
                  <a:srgbClr val="FFFF00"/>
                </a:solidFill>
              </a:rPr>
              <a:t>IF THE ABOVE SAID SEQUNCE IS NOT FOLLOWED IN ORDER THEN THE JUMP IS TREATED AS A FAILURE</a:t>
            </a:r>
          </a:p>
          <a:p>
            <a:pPr>
              <a:buFont typeface="Wingdings" pitchFamily="2" charset="2"/>
              <a:buChar char="Ø"/>
            </a:pPr>
            <a:endParaRPr lang="en-IN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IN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IN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IN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IN" sz="28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42875"/>
            <a:ext cx="1143000" cy="1076325"/>
            <a:chOff x="76200" y="1066800"/>
            <a:chExt cx="1295400" cy="1230086"/>
          </a:xfrm>
        </p:grpSpPr>
        <p:sp>
          <p:nvSpPr>
            <p:cNvPr id="5" name="Oval 4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 descr="hop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953000" y="1417638"/>
            <a:ext cx="4724400" cy="1143000"/>
          </a:xfrm>
          <a:prstGeom prst="rect">
            <a:avLst/>
          </a:prstGeom>
        </p:spPr>
      </p:pic>
      <p:pic>
        <p:nvPicPr>
          <p:cNvPr id="10" name="Picture 9" descr="step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0" y="2849274"/>
            <a:ext cx="4724400" cy="1143000"/>
          </a:xfrm>
          <a:prstGeom prst="rect">
            <a:avLst/>
          </a:prstGeom>
        </p:spPr>
      </p:pic>
      <p:pic>
        <p:nvPicPr>
          <p:cNvPr id="11" name="Picture 10" descr="jump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4914900" y="4280910"/>
            <a:ext cx="4800600" cy="1171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705600" cy="1143000"/>
          </a:xfrm>
        </p:spPr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TRIPLE JUMP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>
                <a:solidFill>
                  <a:schemeClr val="bg1"/>
                </a:solidFill>
              </a:rPr>
              <a:t>ALL OTHER RULES OF TRIPLE JUMP </a:t>
            </a:r>
            <a:r>
              <a:rPr lang="en-IN" dirty="0" smtClean="0">
                <a:solidFill>
                  <a:schemeClr val="bg1"/>
                </a:solidFill>
              </a:rPr>
              <a:t>IS AS </a:t>
            </a:r>
            <a:r>
              <a:rPr lang="en-IN" dirty="0">
                <a:solidFill>
                  <a:schemeClr val="bg1"/>
                </a:solidFill>
              </a:rPr>
              <a:t>SAME AS LONG JUMP  i.e.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Competing order 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Number of trials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Time allowed for trials 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Marker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Measuring procedure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Records &amp; Ties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Failures</a:t>
            </a:r>
          </a:p>
          <a:p>
            <a:pPr>
              <a:buFont typeface="Wingdings" pitchFamily="2" charset="2"/>
              <a:buChar char="Ø"/>
            </a:pPr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42875"/>
            <a:ext cx="1143000" cy="1076325"/>
            <a:chOff x="76200" y="1066800"/>
            <a:chExt cx="1295400" cy="1230086"/>
          </a:xfrm>
        </p:grpSpPr>
        <p:sp>
          <p:nvSpPr>
            <p:cNvPr id="5" name="Oval 4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s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026243"/>
            <a:ext cx="2438400" cy="1371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4410670"/>
            <a:ext cx="6858000" cy="609600"/>
          </a:xfrm>
          <a:prstGeom prst="rect">
            <a:avLst/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1364" y="4410615"/>
            <a:ext cx="6858000" cy="1643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2258" y="5000896"/>
            <a:ext cx="6858000" cy="1643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0" y="4496395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Pit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67200" y="4410670"/>
            <a:ext cx="97270" cy="61323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05982" y="4380243"/>
            <a:ext cx="97270" cy="61323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4172744" y="469562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001000" y="3505200"/>
            <a:ext cx="139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 Leveler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04657" y="3593068"/>
            <a:ext cx="12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Judge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86600" y="5486400"/>
            <a:ext cx="212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Judge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29000" y="5334000"/>
            <a:ext cx="212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Judge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08483" y="5802868"/>
            <a:ext cx="104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9600" y="5867400"/>
            <a:ext cx="223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Athlete Control Judge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200" y="3581400"/>
            <a:ext cx="197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 Down Timer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2000" y="6412468"/>
            <a:ext cx="238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Sitting Area of Athletes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05200" y="6324600"/>
            <a:ext cx="270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Plasticine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Repairing  Judge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43600" y="5791200"/>
            <a:ext cx="91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Referee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990600" y="2286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AND PLACEMENT OF OFFICIALS - RECOMMENDED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1219200"/>
            <a:ext cx="3995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54325" algn="l"/>
                <a:tab pos="3435350" algn="l"/>
              </a:tabLs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Referee	-	1</a:t>
            </a:r>
          </a:p>
          <a:p>
            <a:pPr>
              <a:tabLst>
                <a:tab pos="2854325" algn="l"/>
                <a:tab pos="3435350" algn="l"/>
              </a:tabLs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Judge	-	1</a:t>
            </a:r>
          </a:p>
          <a:p>
            <a:pPr>
              <a:tabLst>
                <a:tab pos="2854325" algn="l"/>
                <a:tab pos="3435350" algn="l"/>
              </a:tabLs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Judge	-	2</a:t>
            </a:r>
          </a:p>
          <a:p>
            <a:pPr>
              <a:tabLst>
                <a:tab pos="2854325" algn="l"/>
                <a:tab pos="3435350" algn="l"/>
              </a:tabLs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Athlete Control Judge	-	1</a:t>
            </a:r>
          </a:p>
          <a:p>
            <a:pPr>
              <a:tabLst>
                <a:tab pos="2854325" algn="l"/>
                <a:tab pos="3435350" algn="l"/>
              </a:tabLs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 Down Timer	-	1</a:t>
            </a:r>
          </a:p>
          <a:p>
            <a:pPr>
              <a:tabLst>
                <a:tab pos="2854325" algn="l"/>
                <a:tab pos="3435350" algn="l"/>
              </a:tabLst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Plasticine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Repairing  Judge	-	1</a:t>
            </a:r>
          </a:p>
          <a:p>
            <a:pPr>
              <a:tabLst>
                <a:tab pos="2854325" algn="l"/>
                <a:tab pos="3435350" algn="l"/>
              </a:tabLs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 Leveler	-	1</a:t>
            </a:r>
          </a:p>
          <a:p>
            <a:pPr>
              <a:tabLst>
                <a:tab pos="2854325" algn="l"/>
                <a:tab pos="3435350" algn="l"/>
              </a:tabLs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Recorder	-	2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152400" y="142875"/>
            <a:ext cx="762000" cy="695325"/>
            <a:chOff x="76200" y="1066800"/>
            <a:chExt cx="1295400" cy="1230086"/>
          </a:xfrm>
        </p:grpSpPr>
        <p:sp>
          <p:nvSpPr>
            <p:cNvPr id="23" name="Oval 22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4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42" grpId="0" animBg="1"/>
      <p:bldP spid="46" grpId="0" build="allAtOnce"/>
      <p:bldP spid="47" grpId="0" build="allAtOnce"/>
      <p:bldP spid="48" grpId="0" build="allAtOnce"/>
      <p:bldP spid="49" grpId="0" build="allAtOnce"/>
      <p:bldP spid="50" grpId="0" build="allAtOnce"/>
      <p:bldP spid="51" grpId="0" build="allAtOnce"/>
      <p:bldP spid="52" grpId="0" build="allAtOnce"/>
      <p:bldP spid="54" grpId="0" build="allAtOnce"/>
      <p:bldP spid="55" grpId="0" build="allAtOnce"/>
      <p:bldP spid="56" grpId="0" build="allAtOnce"/>
      <p:bldP spid="5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581900" cy="1143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6600" dirty="0">
                <a:solidFill>
                  <a:srgbClr val="FFFF00"/>
                </a:solidFill>
              </a:rPr>
              <a:t>THANK YOU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142875"/>
            <a:ext cx="1219200" cy="1076325"/>
            <a:chOff x="76200" y="1066800"/>
            <a:chExt cx="1295400" cy="1230086"/>
          </a:xfrm>
        </p:grpSpPr>
        <p:sp>
          <p:nvSpPr>
            <p:cNvPr id="5" name="Oval 4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FF00"/>
                </a:solidFill>
              </a:rPr>
              <a:t>AFI D.T.O  SEMINAR</a:t>
            </a:r>
            <a:br>
              <a:rPr lang="en-IN" b="1" dirty="0">
                <a:solidFill>
                  <a:srgbClr val="FFFF00"/>
                </a:solidFill>
              </a:rPr>
            </a:br>
            <a:r>
              <a:rPr lang="en-IN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08721"/>
            <a:ext cx="9701336" cy="5949280"/>
          </a:xfrm>
        </p:spPr>
        <p:txBody>
          <a:bodyPr>
            <a:normAutofit/>
          </a:bodyPr>
          <a:lstStyle/>
          <a:p>
            <a:pPr algn="ctr"/>
            <a:r>
              <a:rPr lang="en-IN" sz="6500" b="1" dirty="0">
                <a:solidFill>
                  <a:schemeClr val="bg1"/>
                </a:solidFill>
              </a:rPr>
              <a:t>HORIZONTAL </a:t>
            </a:r>
            <a:r>
              <a:rPr lang="en-IN" sz="6500" b="1" dirty="0" smtClean="0">
                <a:solidFill>
                  <a:schemeClr val="bg1"/>
                </a:solidFill>
              </a:rPr>
              <a:t>JUMPS </a:t>
            </a:r>
            <a:endParaRPr lang="en-IN" b="1" dirty="0">
              <a:solidFill>
                <a:schemeClr val="bg1"/>
              </a:solidFill>
            </a:endParaRPr>
          </a:p>
          <a:p>
            <a:pPr algn="ctr"/>
            <a:r>
              <a:rPr lang="en-IN" sz="5200" b="1" dirty="0">
                <a:solidFill>
                  <a:schemeClr val="bg1"/>
                </a:solidFill>
              </a:rPr>
              <a:t>LONG JUMP AND TRIPLE JUMP </a:t>
            </a:r>
          </a:p>
          <a:p>
            <a:endParaRPr lang="en-IN" b="1" dirty="0">
              <a:solidFill>
                <a:schemeClr val="bg1"/>
              </a:solidFill>
            </a:endParaRPr>
          </a:p>
          <a:p>
            <a:endParaRPr lang="en-IN" b="1" dirty="0">
              <a:solidFill>
                <a:schemeClr val="bg1"/>
              </a:solidFill>
            </a:endParaRPr>
          </a:p>
          <a:p>
            <a:endParaRPr lang="en-IN" b="1" dirty="0">
              <a:solidFill>
                <a:schemeClr val="bg1"/>
              </a:solidFill>
            </a:endParaRPr>
          </a:p>
          <a:p>
            <a:endParaRPr lang="en-IN" b="1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IN" dirty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" y="76200"/>
            <a:ext cx="1143000" cy="1076325"/>
            <a:chOff x="76200" y="1066800"/>
            <a:chExt cx="1295400" cy="1230086"/>
          </a:xfrm>
        </p:grpSpPr>
        <p:sp>
          <p:nvSpPr>
            <p:cNvPr id="5" name="Oval 4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 descr="https://indianathletics.in/wp-content/uploads/2019/01/1_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88746"/>
            <a:ext cx="4664968" cy="340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s://indianathletics.in/wp-content/uploads/2019/10/19-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2582" y="3165051"/>
            <a:ext cx="394811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FF00"/>
                </a:solidFill>
              </a:rPr>
              <a:t>AFI D.T.O  SEMINAR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967740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u="sng" dirty="0">
                <a:solidFill>
                  <a:schemeClr val="bg1"/>
                </a:solidFill>
              </a:rPr>
              <a:t>DISCUSS ABOUT : 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RUNWAY, TAKEOFF BOARD  &amp; LANDING AREA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COMPETING ORDER, NUMBER OF TRIALS 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FAILURES – BASIC RULES 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MEASURMENT &amp; RECORDING ( SCORE SHEET ) 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TIES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TIME ALLOWED FOR TRIALS 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solidFill>
                  <a:schemeClr val="bg1"/>
                </a:solidFill>
              </a:rPr>
              <a:t>MARKERS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" y="76200"/>
            <a:ext cx="1143000" cy="1076325"/>
            <a:chOff x="76200" y="1066800"/>
            <a:chExt cx="1295400" cy="1230086"/>
          </a:xfrm>
        </p:grpSpPr>
        <p:sp>
          <p:nvSpPr>
            <p:cNvPr id="5" name="Oval 4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5348" y="391180"/>
            <a:ext cx="8810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FF00"/>
                </a:solidFill>
              </a:rPr>
              <a:t>RUNWAY, TAKE OFF BOARD &amp; LANDING </a:t>
            </a:r>
          </a:p>
          <a:p>
            <a:pPr algn="ctr"/>
            <a:r>
              <a:rPr lang="en-US" sz="3600" b="1" u="sng" dirty="0">
                <a:solidFill>
                  <a:srgbClr val="FFFF00"/>
                </a:solidFill>
              </a:rPr>
              <a:t>AREA OF LONG JUMP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76200"/>
            <a:ext cx="1143000" cy="1076325"/>
            <a:chOff x="76200" y="1066800"/>
            <a:chExt cx="1295400" cy="1230086"/>
          </a:xfrm>
        </p:grpSpPr>
        <p:sp>
          <p:nvSpPr>
            <p:cNvPr id="8" name="Oval 7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7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s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3364468"/>
            <a:ext cx="2438400" cy="13715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9823" y="3745468"/>
            <a:ext cx="6873517" cy="609600"/>
          </a:xfrm>
          <a:prstGeom prst="rect">
            <a:avLst/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3745411"/>
            <a:ext cx="6866660" cy="1645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52400" y="4337337"/>
            <a:ext cx="6867883" cy="17731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9016" y="3429000"/>
            <a:ext cx="2149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Area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Filled with soft 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Damp sand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5849961" y="4329366"/>
            <a:ext cx="1335004" cy="15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10322" y="164305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Plasticine</a:t>
            </a:r>
            <a:r>
              <a:rPr lang="en-US" sz="2000" b="1" dirty="0">
                <a:solidFill>
                  <a:schemeClr val="bg1"/>
                </a:solidFill>
              </a:rPr>
              <a:t> Indicator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.10m width, length 1.22m, 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7mm height  90</a:t>
            </a:r>
            <a:r>
              <a:rPr lang="en-US" sz="2000" b="1" dirty="0">
                <a:solidFill>
                  <a:schemeClr val="bg1"/>
                </a:solidFill>
                <a:sym typeface="Symbol"/>
              </a:rPr>
              <a:t></a:t>
            </a:r>
            <a:r>
              <a:rPr lang="en-US" sz="2000" b="1" dirty="0">
                <a:solidFill>
                  <a:schemeClr val="bg1"/>
                </a:solidFill>
              </a:rPr>
              <a:t>angle</a:t>
            </a:r>
          </a:p>
          <a:p>
            <a:r>
              <a:rPr lang="en-US" sz="2000" b="1" dirty="0" err="1">
                <a:solidFill>
                  <a:schemeClr val="bg1"/>
                </a:solidFill>
              </a:rPr>
              <a:t>Colour</a:t>
            </a:r>
            <a:r>
              <a:rPr lang="en-US" sz="2000" b="1" dirty="0">
                <a:solidFill>
                  <a:schemeClr val="bg1"/>
                </a:solidFill>
              </a:rPr>
              <a:t> should be contrasting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6274085" y="3250915"/>
            <a:ext cx="786827" cy="22859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3200" y="4888468"/>
            <a:ext cx="2895600" cy="1588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05328" y="4846993"/>
            <a:ext cx="2112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10m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takeoff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8839994" y="4049474"/>
            <a:ext cx="1371600" cy="1588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9011719" y="3835764"/>
            <a:ext cx="139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2.75m to 3m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28600" y="4572000"/>
            <a:ext cx="6324600" cy="1588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7699" y="5369126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Runway 40m minimum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 permit then  45m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2216953" y="4898255"/>
            <a:ext cx="981040" cy="22385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42928" y="5214950"/>
            <a:ext cx="3714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Nearer end of Landing area to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Off line is  1m-3m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Takeoff line situated between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off board &amp;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plasticine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board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553200" y="4050268"/>
            <a:ext cx="470140" cy="1588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595942" y="4126468"/>
            <a:ext cx="1185858" cy="108848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95810" y="3000372"/>
            <a:ext cx="1804990" cy="97369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03390" y="1643050"/>
            <a:ext cx="3309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Long Jump Take Off Board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Length 1.22 m Width 20 Cm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Deep 10 Cm</a:t>
            </a:r>
          </a:p>
          <a:p>
            <a:r>
              <a:rPr lang="en-US" sz="2000" b="1" dirty="0" err="1">
                <a:solidFill>
                  <a:schemeClr val="bg1"/>
                </a:solidFill>
              </a:rPr>
              <a:t>Colour</a:t>
            </a:r>
            <a:r>
              <a:rPr lang="en-US" sz="2000" b="1" dirty="0">
                <a:solidFill>
                  <a:schemeClr val="bg1"/>
                </a:solidFill>
              </a:rPr>
              <a:t> should be white</a:t>
            </a:r>
            <a:endParaRPr lang="en-US" sz="2000" b="1" dirty="0"/>
          </a:p>
        </p:txBody>
      </p:sp>
      <p:sp>
        <p:nvSpPr>
          <p:cNvPr id="30" name="Rectangle 29"/>
          <p:cNvSpPr/>
          <p:nvPr/>
        </p:nvSpPr>
        <p:spPr>
          <a:xfrm>
            <a:off x="6400800" y="3718258"/>
            <a:ext cx="97270" cy="640076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2933700" y="4039600"/>
            <a:ext cx="533400" cy="1588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19200" y="267866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1.22m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752600" y="3059668"/>
            <a:ext cx="1447804" cy="990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9" grpId="0"/>
      <p:bldP spid="21" grpId="0"/>
      <p:bldP spid="23" grpId="0"/>
      <p:bldP spid="25" grpId="0"/>
      <p:bldP spid="29" grpId="0"/>
      <p:bldP spid="30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5883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COMPETING ORDER, NUMBER OF TRAILS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16092"/>
            <a:ext cx="950125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2000" indent="-5400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Competing Order Drawn by Lot.</a:t>
            </a:r>
          </a:p>
          <a:p>
            <a:pPr marL="612000" indent="-5400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All the Athletes may have practice trial before start the event. </a:t>
            </a:r>
          </a:p>
          <a:p>
            <a:pPr marL="612000" indent="-5400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During competition </a:t>
            </a:r>
          </a:p>
          <a:p>
            <a:pPr marL="612000" indent="-5400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When more than 8 : all the Athletes may take 3 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trials and after that the best of 8 Athletes as per their performance get another 3 round of trials.</a:t>
            </a:r>
          </a:p>
          <a:p>
            <a:pPr marL="612000" indent="-5400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When 8 or below : all the Athletes may take 6 round of trials. </a:t>
            </a:r>
          </a:p>
          <a:p>
            <a:pPr marL="612000" indent="-5400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After 3</a:t>
            </a:r>
            <a:r>
              <a:rPr lang="en-US" sz="2800" b="1" baseline="30000" dirty="0">
                <a:solidFill>
                  <a:schemeClr val="bg1"/>
                </a:solidFill>
              </a:rPr>
              <a:t>rd</a:t>
            </a:r>
            <a:r>
              <a:rPr lang="en-US" sz="2800" b="1" dirty="0">
                <a:solidFill>
                  <a:schemeClr val="bg1"/>
                </a:solidFill>
              </a:rPr>
              <a:t> round competing order will be reverse order.</a:t>
            </a:r>
          </a:p>
          <a:p>
            <a:pPr marL="612000" indent="-5400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2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142875"/>
            <a:ext cx="762000" cy="695325"/>
            <a:chOff x="76200" y="1066800"/>
            <a:chExt cx="1295400" cy="1230086"/>
          </a:xfrm>
        </p:grpSpPr>
        <p:sp>
          <p:nvSpPr>
            <p:cNvPr id="6" name="Oval 5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7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42875"/>
            <a:ext cx="1143000" cy="1076325"/>
            <a:chOff x="76200" y="1066800"/>
            <a:chExt cx="1295400" cy="1230086"/>
          </a:xfrm>
        </p:grpSpPr>
        <p:sp>
          <p:nvSpPr>
            <p:cNvPr id="5" name="Oval 4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67818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 JUMP – LONG JUMP</a:t>
            </a:r>
          </a:p>
        </p:txBody>
      </p:sp>
      <p:pic>
        <p:nvPicPr>
          <p:cNvPr id="8" name="Picture 7" descr="s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9059" y="5021965"/>
            <a:ext cx="2438400" cy="13715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8971" y="5405347"/>
            <a:ext cx="6873517" cy="609600"/>
          </a:xfrm>
          <a:prstGeom prst="rect">
            <a:avLst/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399" y="5364724"/>
            <a:ext cx="6866660" cy="1645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52399" y="5955167"/>
            <a:ext cx="6867883" cy="17731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5856493" y="5808745"/>
            <a:ext cx="1335004" cy="15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00800" y="5197637"/>
            <a:ext cx="97270" cy="640076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323934"/>
            <a:ext cx="960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indent="-512763" algn="just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</a:rPr>
              <a:t>Jumper can jump from Take Off Board or before (must </a:t>
            </a:r>
            <a:r>
              <a:rPr lang="en-US" sz="3200" b="1" dirty="0" smtClean="0">
                <a:solidFill>
                  <a:schemeClr val="bg1"/>
                </a:solidFill>
              </a:rPr>
              <a:t>be within </a:t>
            </a:r>
            <a:r>
              <a:rPr lang="en-US" sz="3200" b="1" dirty="0">
                <a:solidFill>
                  <a:schemeClr val="bg1"/>
                </a:solidFill>
              </a:rPr>
              <a:t>1.22m width of runway) without touching Take Off Line or beyond.</a:t>
            </a:r>
          </a:p>
          <a:p>
            <a:pPr marL="512763" indent="-512763" algn="just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</a:rPr>
              <a:t>Jumper taking </a:t>
            </a:r>
            <a:r>
              <a:rPr lang="en-US" sz="3200" b="1" dirty="0" smtClean="0">
                <a:solidFill>
                  <a:schemeClr val="bg1"/>
                </a:solidFill>
              </a:rPr>
              <a:t>off </a:t>
            </a:r>
            <a:r>
              <a:rPr lang="en-US" sz="3200" b="1" dirty="0">
                <a:solidFill>
                  <a:schemeClr val="bg1"/>
                </a:solidFill>
              </a:rPr>
              <a:t>by one </a:t>
            </a:r>
            <a:r>
              <a:rPr lang="en-US" sz="3200" b="1" dirty="0" smtClean="0">
                <a:solidFill>
                  <a:schemeClr val="bg1"/>
                </a:solidFill>
              </a:rPr>
              <a:t>foot only.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304800" y="5334000"/>
            <a:ext cx="304800" cy="152400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457200" y="5486400"/>
            <a:ext cx="304800" cy="15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791200" y="3962400"/>
            <a:ext cx="1143000" cy="1012903"/>
            <a:chOff x="5791200" y="2971800"/>
            <a:chExt cx="1143000" cy="1012903"/>
          </a:xfrm>
        </p:grpSpPr>
        <p:pic>
          <p:nvPicPr>
            <p:cNvPr id="23" name="Picture 4" descr="C:\Users\Admin\Desktop\somnath\man cop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2971800"/>
              <a:ext cx="762000" cy="1012903"/>
            </a:xfrm>
            <a:prstGeom prst="rect">
              <a:avLst/>
            </a:prstGeom>
            <a:noFill/>
          </p:spPr>
        </p:pic>
        <p:pic>
          <p:nvPicPr>
            <p:cNvPr id="24" name="Picture 6" descr="C:\Users\Admin\Desktop\somnath\white-flag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0" y="2971800"/>
              <a:ext cx="838200" cy="594891"/>
            </a:xfrm>
            <a:prstGeom prst="rect">
              <a:avLst/>
            </a:prstGeom>
            <a:noFill/>
          </p:spPr>
        </p:pic>
      </p:grpSp>
      <p:sp>
        <p:nvSpPr>
          <p:cNvPr id="25" name="Oval 24"/>
          <p:cNvSpPr/>
          <p:nvPr/>
        </p:nvSpPr>
        <p:spPr>
          <a:xfrm>
            <a:off x="-304800" y="5202804"/>
            <a:ext cx="3048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791200" y="3940097"/>
            <a:ext cx="1143000" cy="1012903"/>
            <a:chOff x="5791200" y="2971800"/>
            <a:chExt cx="1143000" cy="1012903"/>
          </a:xfrm>
        </p:grpSpPr>
        <p:pic>
          <p:nvPicPr>
            <p:cNvPr id="27" name="Picture 4" descr="C:\Users\Admin\Desktop\somnath\man cop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2971800"/>
              <a:ext cx="762000" cy="1012903"/>
            </a:xfrm>
            <a:prstGeom prst="rect">
              <a:avLst/>
            </a:prstGeom>
            <a:noFill/>
          </p:spPr>
        </p:pic>
        <p:pic>
          <p:nvPicPr>
            <p:cNvPr id="28" name="Picture 6" descr="C:\Users\Admin\Desktop\somnath\white-flag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0" y="2971800"/>
              <a:ext cx="838200" cy="594891"/>
            </a:xfrm>
            <a:prstGeom prst="rect">
              <a:avLst/>
            </a:prstGeom>
            <a:noFill/>
          </p:spPr>
        </p:pic>
      </p:grpSp>
      <p:sp>
        <p:nvSpPr>
          <p:cNvPr id="29" name="Oval 28"/>
          <p:cNvSpPr/>
          <p:nvPr/>
        </p:nvSpPr>
        <p:spPr>
          <a:xfrm>
            <a:off x="-457200" y="5628904"/>
            <a:ext cx="3048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791200" y="3962400"/>
            <a:ext cx="1143000" cy="1012903"/>
            <a:chOff x="5791200" y="2971800"/>
            <a:chExt cx="1143000" cy="1012903"/>
          </a:xfrm>
        </p:grpSpPr>
        <p:pic>
          <p:nvPicPr>
            <p:cNvPr id="31" name="Picture 4" descr="C:\Users\Admin\Desktop\somnath\man cop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2971800"/>
              <a:ext cx="762000" cy="1012903"/>
            </a:xfrm>
            <a:prstGeom prst="rect">
              <a:avLst/>
            </a:prstGeom>
            <a:noFill/>
          </p:spPr>
        </p:pic>
        <p:pic>
          <p:nvPicPr>
            <p:cNvPr id="32" name="Picture 6" descr="C:\Users\Admin\Desktop\somnath\white-flag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0" y="2971800"/>
              <a:ext cx="838200" cy="594891"/>
            </a:xfrm>
            <a:prstGeom prst="rect">
              <a:avLst/>
            </a:prstGeom>
            <a:noFill/>
          </p:spPr>
        </p:pic>
      </p:grpSp>
      <p:sp>
        <p:nvSpPr>
          <p:cNvPr id="33" name="TextBox 32"/>
          <p:cNvSpPr txBox="1"/>
          <p:nvPr/>
        </p:nvSpPr>
        <p:spPr>
          <a:xfrm>
            <a:off x="0" y="3305884"/>
            <a:ext cx="9777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indent="-512763" algn="just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</a:rPr>
              <a:t>Leaving the landing area is also important for Validity of Jump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Oval 33"/>
          <p:cNvSpPr/>
          <p:nvPr/>
        </p:nvSpPr>
        <p:spPr>
          <a:xfrm>
            <a:off x="7543800" y="6019006"/>
            <a:ext cx="304800" cy="152400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7310498" y="5942806"/>
            <a:ext cx="4572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6546469" y="6064462"/>
            <a:ext cx="984068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001000" y="6276110"/>
            <a:ext cx="3048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7761470" y="6199116"/>
            <a:ext cx="4572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6557022" y="6393564"/>
            <a:ext cx="1441268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98 3.33333E-6 L 0.67099 3.33333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4 -0.00301 L 0.63836 -0.00301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4 0.00139 L 0.60759 0.00139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8" grpId="0"/>
      <p:bldP spid="21" grpId="0" animBg="1"/>
      <p:bldP spid="25" grpId="0" animBg="1"/>
      <p:bldP spid="29" grpId="0" animBg="1"/>
      <p:bldP spid="33" grpId="0"/>
      <p:bldP spid="34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410700" cy="4525963"/>
          </a:xfrm>
        </p:spPr>
        <p:txBody>
          <a:bodyPr/>
          <a:lstStyle/>
          <a:p>
            <a:endParaRPr lang="en-IN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42875"/>
            <a:ext cx="1143000" cy="1076325"/>
            <a:chOff x="76200" y="1066800"/>
            <a:chExt cx="1295400" cy="1230086"/>
          </a:xfrm>
        </p:grpSpPr>
        <p:sp>
          <p:nvSpPr>
            <p:cNvPr id="5" name="Oval 4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981200" y="304800"/>
            <a:ext cx="6477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FAILURES – LONG JUMP </a:t>
            </a:r>
          </a:p>
        </p:txBody>
      </p:sp>
      <p:pic>
        <p:nvPicPr>
          <p:cNvPr id="8" name="Picture 7" descr="s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462847"/>
            <a:ext cx="2438400" cy="13715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823" y="4843847"/>
            <a:ext cx="6873517" cy="609600"/>
          </a:xfrm>
          <a:prstGeom prst="rect">
            <a:avLst/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4843790"/>
            <a:ext cx="6866660" cy="1645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52400" y="5435716"/>
            <a:ext cx="6867883" cy="17731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5542" y="1273572"/>
            <a:ext cx="9457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An Athlete fails if :-</a:t>
            </a:r>
          </a:p>
          <a:p>
            <a:pPr marL="461963" indent="-461963" algn="just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Touching Take Off Line or </a:t>
            </a:r>
            <a:r>
              <a:rPr lang="en-US" sz="2400" b="1" dirty="0" smtClean="0">
                <a:solidFill>
                  <a:schemeClr val="bg1"/>
                </a:solidFill>
              </a:rPr>
              <a:t>beyond </a:t>
            </a:r>
            <a:r>
              <a:rPr lang="en-US" sz="2400" b="1" dirty="0">
                <a:solidFill>
                  <a:schemeClr val="bg1"/>
                </a:solidFill>
              </a:rPr>
              <a:t>Take Off Line When taking Take Off.</a:t>
            </a:r>
            <a:endParaRPr lang="en-IN" sz="2400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6189805" y="5094433"/>
            <a:ext cx="668268" cy="1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400800" y="4816637"/>
            <a:ext cx="97270" cy="640076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457200" y="5105400"/>
            <a:ext cx="304800" cy="15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953000" y="5572735"/>
            <a:ext cx="1275648" cy="1078968"/>
            <a:chOff x="4953000" y="5572735"/>
            <a:chExt cx="1275648" cy="1078968"/>
          </a:xfrm>
        </p:grpSpPr>
        <p:pic>
          <p:nvPicPr>
            <p:cNvPr id="17" name="Picture 4" descr="C:\Users\Admin\Desktop\somnath\man cop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5638800"/>
              <a:ext cx="762000" cy="1012903"/>
            </a:xfrm>
            <a:prstGeom prst="rect">
              <a:avLst/>
            </a:prstGeom>
            <a:noFill/>
          </p:spPr>
        </p:pic>
        <p:pic>
          <p:nvPicPr>
            <p:cNvPr id="18" name="Picture 17" descr="unname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640000">
              <a:off x="5385685" y="5572735"/>
              <a:ext cx="842963" cy="928166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11804" y="2223978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 algn="just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Take off from outside either end of Take Off Board </a:t>
            </a:r>
            <a:r>
              <a:rPr lang="en-US" sz="2400" b="1" dirty="0" err="1">
                <a:solidFill>
                  <a:schemeClr val="bg1"/>
                </a:solidFill>
              </a:rPr>
              <a:t>i.e</a:t>
            </a:r>
            <a:r>
              <a:rPr lang="en-US" sz="2400" b="1" dirty="0">
                <a:solidFill>
                  <a:schemeClr val="bg1"/>
                </a:solidFill>
              </a:rPr>
              <a:t> Out side from 1.22 m 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without touching the Take Off Board).</a:t>
            </a:r>
          </a:p>
        </p:txBody>
      </p:sp>
      <p:sp>
        <p:nvSpPr>
          <p:cNvPr id="20" name="Oval 19"/>
          <p:cNvSpPr/>
          <p:nvPr/>
        </p:nvSpPr>
        <p:spPr>
          <a:xfrm>
            <a:off x="6019800" y="4572000"/>
            <a:ext cx="3048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609600" y="5257800"/>
            <a:ext cx="3048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53396" y="5929330"/>
            <a:ext cx="3048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49823" y="3593969"/>
            <a:ext cx="975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Employ any Form of Somersaulting whilst running up or act of jumping.</a:t>
            </a:r>
            <a:endParaRPr lang="en-IN" sz="2400" dirty="0"/>
          </a:p>
        </p:txBody>
      </p:sp>
      <p:pic>
        <p:nvPicPr>
          <p:cNvPr id="29" name="Picture 28" descr="3dd8baed9fb5fa2806c01dbb7c3e08f7-exercise-gymnast-woman-somersault-silhouette-by-vexel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1020000">
            <a:off x="6924323" y="4409723"/>
            <a:ext cx="533400" cy="533400"/>
          </a:xfrm>
          <a:prstGeom prst="rect">
            <a:avLst/>
          </a:prstGeom>
        </p:spPr>
      </p:pic>
      <p:pic>
        <p:nvPicPr>
          <p:cNvPr id="30" name="Picture 29" descr="3dd8baed9fb5fa2806c01dbb7c3e08f7-exercise-gymnast-woman-somersault-silhouette-by-vexel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700000">
            <a:off x="7467600" y="4419600"/>
            <a:ext cx="533400" cy="533400"/>
          </a:xfrm>
          <a:prstGeom prst="rect">
            <a:avLst/>
          </a:prstGeom>
        </p:spPr>
      </p:pic>
      <p:pic>
        <p:nvPicPr>
          <p:cNvPr id="31" name="Picture 30" descr="3dd8baed9fb5fa2806c01dbb7c3e08f7-exercise-gymnast-woman-somersault-silhouette-by-vexel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4520000">
            <a:off x="6342390" y="4782809"/>
            <a:ext cx="533400" cy="533400"/>
          </a:xfrm>
          <a:prstGeom prst="rect">
            <a:avLst/>
          </a:prstGeom>
        </p:spPr>
      </p:pic>
      <p:pic>
        <p:nvPicPr>
          <p:cNvPr id="32" name="Picture 31" descr="3dd8baed9fb5fa2806c01dbb7c3e08f7-exercise-gymnast-woman-somersault-silhouette-by-vexel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820000">
            <a:off x="8239477" y="4810477"/>
            <a:ext cx="533400" cy="533400"/>
          </a:xfrm>
          <a:prstGeom prst="rect">
            <a:avLst/>
          </a:prstGeom>
        </p:spPr>
      </p:pic>
      <p:pic>
        <p:nvPicPr>
          <p:cNvPr id="33" name="Picture 32" descr="3dd8baed9fb5fa2806c01dbb7c3e08f7-exercise-gymnast-woman-somersault-silhouette-by-vexel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7848600" y="4572000"/>
            <a:ext cx="533400" cy="5334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71450" y="3079045"/>
            <a:ext cx="950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 algn="just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After Take Off but before landing 1</a:t>
            </a:r>
            <a:r>
              <a:rPr lang="en-US" sz="2400" b="1" baseline="30000" dirty="0">
                <a:solidFill>
                  <a:schemeClr val="bg1"/>
                </a:solidFill>
              </a:rPr>
              <a:t>st</a:t>
            </a:r>
            <a:r>
              <a:rPr lang="en-US" sz="2400" b="1" dirty="0">
                <a:solidFill>
                  <a:schemeClr val="bg1"/>
                </a:solidFill>
              </a:rPr>
              <a:t> contact outside the landing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4.44444E-6 L 0.67693 4.44444E-6 " pathEditMode="relative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4616 0 " pathEditMode="relative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4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 animBg="1"/>
      <p:bldP spid="15" grpId="0" animBg="1"/>
      <p:bldP spid="19" grpId="0"/>
      <p:bldP spid="20" grpId="0" animBg="1"/>
      <p:bldP spid="21" grpId="0" animBg="1"/>
      <p:bldP spid="25" grpId="0" animBg="1"/>
      <p:bldP spid="28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g-rutherford_146732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8763000" cy="5486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2635" y="265093"/>
            <a:ext cx="823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If the Athlete claim to know where is the fault occurred  then the officials must show him.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142875"/>
            <a:ext cx="1143000" cy="1076325"/>
            <a:chOff x="76200" y="1066800"/>
            <a:chExt cx="1295400" cy="1230086"/>
          </a:xfrm>
        </p:grpSpPr>
        <p:sp>
          <p:nvSpPr>
            <p:cNvPr id="7" name="Oval 6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248"/>
          <p:cNvSpPr txBox="1"/>
          <p:nvPr/>
        </p:nvSpPr>
        <p:spPr>
          <a:xfrm>
            <a:off x="990600" y="1524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 algn="just"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MEASUREMENT  PROCEDURE : </a:t>
            </a:r>
          </a:p>
          <a:p>
            <a:pPr marL="395288" indent="-395288" algn="just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When the Officials going to measure then be careful about ‘0’ of the measuring tape</a:t>
            </a:r>
            <a:endParaRPr lang="en-US" sz="2400" b="1" dirty="0">
              <a:solidFill>
                <a:srgbClr val="FFFF00"/>
              </a:solidFill>
            </a:endParaRPr>
          </a:p>
          <a:p>
            <a:pPr marL="395288" indent="-395288" algn="just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All valid jumps must be measured  and recorded to the nearest of 01 cm. ( </a:t>
            </a:r>
            <a:r>
              <a:rPr lang="en-US" sz="2400" b="1" dirty="0" err="1">
                <a:solidFill>
                  <a:schemeClr val="bg1"/>
                </a:solidFill>
              </a:rPr>
              <a:t>i.e</a:t>
            </a:r>
            <a:r>
              <a:rPr lang="en-US" sz="2400" b="1" dirty="0">
                <a:solidFill>
                  <a:schemeClr val="bg1"/>
                </a:solidFill>
              </a:rPr>
              <a:t> : 6.25 m     NOT 6.256 m )</a:t>
            </a:r>
          </a:p>
          <a:p>
            <a:pPr marL="395288" indent="-395288" algn="just">
              <a:buFont typeface="Arial" pitchFamily="34" charset="0"/>
              <a:buChar char="•"/>
            </a:pPr>
            <a:r>
              <a:rPr lang="en-IN" sz="2400" b="1" dirty="0">
                <a:solidFill>
                  <a:schemeClr val="bg1"/>
                </a:solidFill>
              </a:rPr>
              <a:t>The distance between the Take-off -line and nearest break made on the sand perpendicularly  by the jumper is considered as his performance.</a:t>
            </a:r>
          </a:p>
        </p:txBody>
      </p:sp>
      <p:pic>
        <p:nvPicPr>
          <p:cNvPr id="250" name="Picture 249" descr="A picture containing outdoor, beach, sand, baseball&#10;&#10;Description automatically generated">
            <a:extLst>
              <a:ext uri="{FF2B5EF4-FFF2-40B4-BE49-F238E27FC236}">
                <a16:creationId xmlns:a16="http://schemas.microsoft.com/office/drawing/2014/main" id="{DC264AFB-C4F1-41E3-9CE6-D82C32CF6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4" y="3071810"/>
            <a:ext cx="4953000" cy="3500438"/>
          </a:xfrm>
          <a:prstGeom prst="rect">
            <a:avLst/>
          </a:prstGeom>
        </p:spPr>
      </p:pic>
      <p:pic>
        <p:nvPicPr>
          <p:cNvPr id="251" name="Picture 250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724FB3ED-3248-4463-B50E-75389C486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4" y="3143248"/>
            <a:ext cx="4572032" cy="3452818"/>
          </a:xfrm>
          <a:prstGeom prst="rect">
            <a:avLst/>
          </a:prstGeom>
        </p:spPr>
      </p:pic>
      <p:grpSp>
        <p:nvGrpSpPr>
          <p:cNvPr id="252" name="Group 251"/>
          <p:cNvGrpSpPr/>
          <p:nvPr/>
        </p:nvGrpSpPr>
        <p:grpSpPr>
          <a:xfrm>
            <a:off x="152400" y="142875"/>
            <a:ext cx="762000" cy="695325"/>
            <a:chOff x="76200" y="1066800"/>
            <a:chExt cx="1295400" cy="1230086"/>
          </a:xfrm>
        </p:grpSpPr>
        <p:sp>
          <p:nvSpPr>
            <p:cNvPr id="253" name="Oval 252"/>
            <p:cNvSpPr/>
            <p:nvPr/>
          </p:nvSpPr>
          <p:spPr>
            <a:xfrm>
              <a:off x="76200" y="1066800"/>
              <a:ext cx="12954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54" name="Picture 13">
              <a:extLst>
                <a:ext uri="{FF2B5EF4-FFF2-40B4-BE49-F238E27FC236}">
                  <a16:creationId xmlns:a16="http://schemas.microsoft.com/office/drawing/2014/main" id="{9721E18D-D701-483F-9E69-B3AECD839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5388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 descr="gettyimages-820352386-2048x20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71810"/>
            <a:ext cx="990600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</p:bldLst>
  </p:timing>
</p:sld>
</file>

<file path=ppt/theme/theme1.xml><?xml version="1.0" encoding="utf-8"?>
<a:theme xmlns:a="http://schemas.openxmlformats.org/drawingml/2006/main" name="Presentation11111111 (1)SOMNATH  MALLICK FINAL 02 -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Presentation11111111 (1)SOMNATH  MALLICK FINAL 02 - Copy</Template>
  <TotalTime>383</TotalTime>
  <Words>941</Words>
  <Application>Microsoft Office PowerPoint</Application>
  <PresentationFormat>A4 Paper (210x297 mm)</PresentationFormat>
  <Paragraphs>320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Presentation11111111 (1)SOMNATH  MALLICK FINAL 02 - Copy</vt:lpstr>
      <vt:lpstr>PowerPoint Presentation</vt:lpstr>
      <vt:lpstr>AFI D.T.O  SEMINAR  </vt:lpstr>
      <vt:lpstr>AFI D.T.O  SEMINAR </vt:lpstr>
      <vt:lpstr>PowerPoint Presentation</vt:lpstr>
      <vt:lpstr>PowerPoint Presentation</vt:lpstr>
      <vt:lpstr>VALID JUMP – LONG JUMP</vt:lpstr>
      <vt:lpstr>PowerPoint Presentation</vt:lpstr>
      <vt:lpstr>PowerPoint Presentation</vt:lpstr>
      <vt:lpstr>PowerPoint Presentation</vt:lpstr>
      <vt:lpstr>TIES </vt:lpstr>
      <vt:lpstr>PowerPoint Presentation</vt:lpstr>
      <vt:lpstr>PowerPoint Presentation</vt:lpstr>
      <vt:lpstr>PowerPoint Presentation</vt:lpstr>
      <vt:lpstr>PowerPoint Presentation</vt:lpstr>
      <vt:lpstr> VALID JUMP – TRIPLE JUMP </vt:lpstr>
      <vt:lpstr>TRIPLE JUMP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AFI D.T.O  SEMINAR </dc:title>
  <dc:creator>USER</dc:creator>
  <cp:lastModifiedBy>Lenovo</cp:lastModifiedBy>
  <cp:revision>69</cp:revision>
  <dcterms:created xsi:type="dcterms:W3CDTF">2020-11-27T12:46:43Z</dcterms:created>
  <dcterms:modified xsi:type="dcterms:W3CDTF">2021-10-03T06:35:59Z</dcterms:modified>
</cp:coreProperties>
</file>