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 id="2147484101" r:id="rId2"/>
    <p:sldMasterId id="2147484132" r:id="rId3"/>
  </p:sldMasterIdLst>
  <p:notesMasterIdLst>
    <p:notesMasterId r:id="rId42"/>
  </p:notesMasterIdLst>
  <p:sldIdLst>
    <p:sldId id="1091" r:id="rId4"/>
    <p:sldId id="1153" r:id="rId5"/>
    <p:sldId id="1144" r:id="rId6"/>
    <p:sldId id="1154" r:id="rId7"/>
    <p:sldId id="1155" r:id="rId8"/>
    <p:sldId id="1156" r:id="rId9"/>
    <p:sldId id="1157" r:id="rId10"/>
    <p:sldId id="1158" r:id="rId11"/>
    <p:sldId id="1174" r:id="rId12"/>
    <p:sldId id="1159" r:id="rId13"/>
    <p:sldId id="1025" r:id="rId14"/>
    <p:sldId id="352" r:id="rId15"/>
    <p:sldId id="1161" r:id="rId16"/>
    <p:sldId id="282" r:id="rId17"/>
    <p:sldId id="1127" r:id="rId18"/>
    <p:sldId id="1160" r:id="rId19"/>
    <p:sldId id="359" r:id="rId20"/>
    <p:sldId id="1169" r:id="rId21"/>
    <p:sldId id="1182" r:id="rId22"/>
    <p:sldId id="1170" r:id="rId23"/>
    <p:sldId id="1168" r:id="rId24"/>
    <p:sldId id="1172" r:id="rId25"/>
    <p:sldId id="1173" r:id="rId26"/>
    <p:sldId id="1171" r:id="rId27"/>
    <p:sldId id="1177" r:id="rId28"/>
    <p:sldId id="1178" r:id="rId29"/>
    <p:sldId id="1103" r:id="rId30"/>
    <p:sldId id="1179" r:id="rId31"/>
    <p:sldId id="1181" r:id="rId32"/>
    <p:sldId id="1180" r:id="rId33"/>
    <p:sldId id="1162" r:id="rId34"/>
    <p:sldId id="1176" r:id="rId35"/>
    <p:sldId id="1175" r:id="rId36"/>
    <p:sldId id="1167" r:id="rId37"/>
    <p:sldId id="1114" r:id="rId38"/>
    <p:sldId id="270" r:id="rId39"/>
    <p:sldId id="1165" r:id="rId40"/>
    <p:sldId id="335" r:id="rId41"/>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Verdana" pitchFamily="34" charset="0"/>
        <a:ea typeface="宋体" pitchFamily="2" charset="-122"/>
        <a:cs typeface="+mn-cs"/>
      </a:defRPr>
    </a:lvl1pPr>
    <a:lvl2pPr marL="457200" algn="l" rtl="0" fontAlgn="base">
      <a:spcBef>
        <a:spcPct val="0"/>
      </a:spcBef>
      <a:spcAft>
        <a:spcPct val="0"/>
      </a:spcAft>
      <a:defRPr kern="1200">
        <a:solidFill>
          <a:schemeClr val="tx1"/>
        </a:solidFill>
        <a:latin typeface="Verdana" pitchFamily="34" charset="0"/>
        <a:ea typeface="宋体" pitchFamily="2" charset="-122"/>
        <a:cs typeface="+mn-cs"/>
      </a:defRPr>
    </a:lvl2pPr>
    <a:lvl3pPr marL="914400" algn="l" rtl="0" fontAlgn="base">
      <a:spcBef>
        <a:spcPct val="0"/>
      </a:spcBef>
      <a:spcAft>
        <a:spcPct val="0"/>
      </a:spcAft>
      <a:defRPr kern="1200">
        <a:solidFill>
          <a:schemeClr val="tx1"/>
        </a:solidFill>
        <a:latin typeface="Verdana" pitchFamily="34" charset="0"/>
        <a:ea typeface="宋体" pitchFamily="2" charset="-122"/>
        <a:cs typeface="+mn-cs"/>
      </a:defRPr>
    </a:lvl3pPr>
    <a:lvl4pPr marL="1371600" algn="l" rtl="0" fontAlgn="base">
      <a:spcBef>
        <a:spcPct val="0"/>
      </a:spcBef>
      <a:spcAft>
        <a:spcPct val="0"/>
      </a:spcAft>
      <a:defRPr kern="1200">
        <a:solidFill>
          <a:schemeClr val="tx1"/>
        </a:solidFill>
        <a:latin typeface="Verdana" pitchFamily="34" charset="0"/>
        <a:ea typeface="宋体" pitchFamily="2" charset="-122"/>
        <a:cs typeface="+mn-cs"/>
      </a:defRPr>
    </a:lvl4pPr>
    <a:lvl5pPr marL="1828800" algn="l" rtl="0" fontAlgn="base">
      <a:spcBef>
        <a:spcPct val="0"/>
      </a:spcBef>
      <a:spcAft>
        <a:spcPct val="0"/>
      </a:spcAft>
      <a:defRPr kern="1200">
        <a:solidFill>
          <a:schemeClr val="tx1"/>
        </a:solidFill>
        <a:latin typeface="Verdana" pitchFamily="34" charset="0"/>
        <a:ea typeface="宋体" pitchFamily="2" charset="-122"/>
        <a:cs typeface="+mn-cs"/>
      </a:defRPr>
    </a:lvl5pPr>
    <a:lvl6pPr marL="2286000" algn="l" defTabSz="914400" rtl="0" eaLnBrk="1" latinLnBrk="0" hangingPunct="1">
      <a:defRPr kern="1200">
        <a:solidFill>
          <a:schemeClr val="tx1"/>
        </a:solidFill>
        <a:latin typeface="Verdana" pitchFamily="34" charset="0"/>
        <a:ea typeface="宋体" pitchFamily="2" charset="-122"/>
        <a:cs typeface="+mn-cs"/>
      </a:defRPr>
    </a:lvl6pPr>
    <a:lvl7pPr marL="2743200" algn="l" defTabSz="914400" rtl="0" eaLnBrk="1" latinLnBrk="0" hangingPunct="1">
      <a:defRPr kern="1200">
        <a:solidFill>
          <a:schemeClr val="tx1"/>
        </a:solidFill>
        <a:latin typeface="Verdana" pitchFamily="34" charset="0"/>
        <a:ea typeface="宋体" pitchFamily="2" charset="-122"/>
        <a:cs typeface="+mn-cs"/>
      </a:defRPr>
    </a:lvl7pPr>
    <a:lvl8pPr marL="3200400" algn="l" defTabSz="914400" rtl="0" eaLnBrk="1" latinLnBrk="0" hangingPunct="1">
      <a:defRPr kern="1200">
        <a:solidFill>
          <a:schemeClr val="tx1"/>
        </a:solidFill>
        <a:latin typeface="Verdana" pitchFamily="34" charset="0"/>
        <a:ea typeface="宋体" pitchFamily="2" charset="-122"/>
        <a:cs typeface="+mn-cs"/>
      </a:defRPr>
    </a:lvl8pPr>
    <a:lvl9pPr marL="3657600" algn="l" defTabSz="914400" rtl="0" eaLnBrk="1" latinLnBrk="0" hangingPunct="1">
      <a:defRPr kern="1200">
        <a:solidFill>
          <a:schemeClr val="tx1"/>
        </a:solidFill>
        <a:latin typeface="Verdana" pitchFamily="34"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92"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 /><Relationship Id="rId13" Type="http://schemas.openxmlformats.org/officeDocument/2006/relationships/slide" Target="slides/slide10.xml" /><Relationship Id="rId18" Type="http://schemas.openxmlformats.org/officeDocument/2006/relationships/slide" Target="slides/slide15.xml" /><Relationship Id="rId26" Type="http://schemas.openxmlformats.org/officeDocument/2006/relationships/slide" Target="slides/slide23.xml" /><Relationship Id="rId39" Type="http://schemas.openxmlformats.org/officeDocument/2006/relationships/slide" Target="slides/slide36.xml" /><Relationship Id="rId3" Type="http://schemas.openxmlformats.org/officeDocument/2006/relationships/slideMaster" Target="slideMasters/slideMaster3.xml" /><Relationship Id="rId21" Type="http://schemas.openxmlformats.org/officeDocument/2006/relationships/slide" Target="slides/slide18.xml" /><Relationship Id="rId34" Type="http://schemas.openxmlformats.org/officeDocument/2006/relationships/slide" Target="slides/slide31.xml" /><Relationship Id="rId42" Type="http://schemas.openxmlformats.org/officeDocument/2006/relationships/notesMaster" Target="notesMasters/notesMaster1.xml" /><Relationship Id="rId7" Type="http://schemas.openxmlformats.org/officeDocument/2006/relationships/slide" Target="slides/slide4.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slide" Target="slides/slide22.xml" /><Relationship Id="rId33" Type="http://schemas.openxmlformats.org/officeDocument/2006/relationships/slide" Target="slides/slide30.xml" /><Relationship Id="rId38" Type="http://schemas.openxmlformats.org/officeDocument/2006/relationships/slide" Target="slides/slide35.xml" /><Relationship Id="rId46"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3.xml" /><Relationship Id="rId20" Type="http://schemas.openxmlformats.org/officeDocument/2006/relationships/slide" Target="slides/slide17.xml" /><Relationship Id="rId29" Type="http://schemas.openxmlformats.org/officeDocument/2006/relationships/slide" Target="slides/slide26.xml" /><Relationship Id="rId41" Type="http://schemas.openxmlformats.org/officeDocument/2006/relationships/slide" Target="slides/slide38.xml" /><Relationship Id="rId1" Type="http://schemas.openxmlformats.org/officeDocument/2006/relationships/slideMaster" Target="slideMasters/slideMaster1.xml" /><Relationship Id="rId6" Type="http://schemas.openxmlformats.org/officeDocument/2006/relationships/slide" Target="slides/slide3.xml" /><Relationship Id="rId11" Type="http://schemas.openxmlformats.org/officeDocument/2006/relationships/slide" Target="slides/slide8.xml" /><Relationship Id="rId24" Type="http://schemas.openxmlformats.org/officeDocument/2006/relationships/slide" Target="slides/slide21.xml" /><Relationship Id="rId32" Type="http://schemas.openxmlformats.org/officeDocument/2006/relationships/slide" Target="slides/slide29.xml" /><Relationship Id="rId37" Type="http://schemas.openxmlformats.org/officeDocument/2006/relationships/slide" Target="slides/slide34.xml" /><Relationship Id="rId40" Type="http://schemas.openxmlformats.org/officeDocument/2006/relationships/slide" Target="slides/slide37.xml" /><Relationship Id="rId45" Type="http://schemas.openxmlformats.org/officeDocument/2006/relationships/theme" Target="theme/theme1.xml" /><Relationship Id="rId5" Type="http://schemas.openxmlformats.org/officeDocument/2006/relationships/slide" Target="slides/slide2.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slide" Target="slides/slide25.xml" /><Relationship Id="rId36" Type="http://schemas.openxmlformats.org/officeDocument/2006/relationships/slide" Target="slides/slide33.xml" /><Relationship Id="rId10" Type="http://schemas.openxmlformats.org/officeDocument/2006/relationships/slide" Target="slides/slide7.xml" /><Relationship Id="rId19" Type="http://schemas.openxmlformats.org/officeDocument/2006/relationships/slide" Target="slides/slide16.xml" /><Relationship Id="rId31" Type="http://schemas.openxmlformats.org/officeDocument/2006/relationships/slide" Target="slides/slide28.xml" /><Relationship Id="rId44" Type="http://schemas.openxmlformats.org/officeDocument/2006/relationships/viewProps" Target="viewProps.xml" /><Relationship Id="rId4" Type="http://schemas.openxmlformats.org/officeDocument/2006/relationships/slide" Target="slides/slide1.xml" /><Relationship Id="rId9" Type="http://schemas.openxmlformats.org/officeDocument/2006/relationships/slide" Target="slides/slide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slide" Target="slides/slide24.xml" /><Relationship Id="rId30" Type="http://schemas.openxmlformats.org/officeDocument/2006/relationships/slide" Target="slides/slide27.xml" /><Relationship Id="rId35" Type="http://schemas.openxmlformats.org/officeDocument/2006/relationships/slide" Target="slides/slide32.xml" /><Relationship Id="rId43"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宋体" charset="-122"/>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宋体" charset="-122"/>
              </a:defRPr>
            </a:lvl1pPr>
          </a:lstStyle>
          <a:p>
            <a:pPr>
              <a:defRPr/>
            </a:pPr>
            <a:fld id="{FE1A85CA-21B1-4254-85BC-53C2B6C3ACE1}" type="datetimeFigureOut">
              <a:rPr lang="en-US"/>
              <a:pPr>
                <a:defRPr/>
              </a:pPr>
              <a:t>10/2/2021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宋体" charset="-122"/>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宋体" charset="-122"/>
              </a:defRPr>
            </a:lvl1pPr>
          </a:lstStyle>
          <a:p>
            <a:pPr>
              <a:defRPr/>
            </a:pPr>
            <a:fld id="{CF4CA96D-2BFF-4290-B649-101BC91DDC6D}" type="slidenum">
              <a:rPr lang="en-US"/>
              <a:pPr>
                <a:defRPr/>
              </a:pPr>
              <a:t>‹#›</a:t>
            </a:fld>
            <a:endParaRPr lang="en-US"/>
          </a:p>
        </p:txBody>
      </p:sp>
    </p:spTree>
    <p:extLst>
      <p:ext uri="{BB962C8B-B14F-4D97-AF65-F5344CB8AC3E}">
        <p14:creationId xmlns:p14="http://schemas.microsoft.com/office/powerpoint/2010/main" val="4327807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a:defRPr/>
            </a:pPr>
            <a:fld id="{CF4CA96D-2BFF-4290-B649-101BC91DDC6D}" type="slidenum">
              <a:rPr lang="en-US" smtClean="0"/>
              <a:pPr>
                <a:defRPr/>
              </a:pPr>
              <a:t>30</a:t>
            </a:fld>
            <a:endParaRPr lang="en-US"/>
          </a:p>
        </p:txBody>
      </p:sp>
    </p:spTree>
    <p:extLst>
      <p:ext uri="{BB962C8B-B14F-4D97-AF65-F5344CB8AC3E}">
        <p14:creationId xmlns:p14="http://schemas.microsoft.com/office/powerpoint/2010/main" val="1833042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3.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IN"/>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750952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40539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432487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98458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1169119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430817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8" name="Footer Placeholder 7"/>
          <p:cNvSpPr>
            <a:spLocks noGrp="1"/>
          </p:cNvSpPr>
          <p:nvPr>
            <p:ph type="ftr" sz="quarter" idx="11"/>
          </p:nvPr>
        </p:nvSpPr>
        <p:spPr>
          <a:xfrm>
            <a:off x="561111" y="6391838"/>
            <a:ext cx="3644282" cy="304801"/>
          </a:xfrm>
        </p:spPr>
        <p:txBody>
          <a:bodyPr/>
          <a:lstStyle/>
          <a:p>
            <a:endParaRPr lang="en-IN"/>
          </a:p>
        </p:txBody>
      </p:sp>
      <p:sp>
        <p:nvSpPr>
          <p:cNvPr id="9" name="Slide Number Placeholder 8"/>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689212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323815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1283044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EE2CF-F1B5-4E7A-9664-BDA9586F7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F308623-558D-4239-9BA5-743D5187C8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85D798C-FD5E-406B-B095-35CE612D7609}"/>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5" name="Footer Placeholder 4">
            <a:extLst>
              <a:ext uri="{FF2B5EF4-FFF2-40B4-BE49-F238E27FC236}">
                <a16:creationId xmlns:a16="http://schemas.microsoft.com/office/drawing/2014/main" id="{8B72AA32-588C-4C32-BA62-1F911DE0CD2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0D0792-E02F-4147-91D6-01FA52379718}"/>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389743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6727-3207-4609-BC45-5B013FFDD8E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1A79314-1514-46D2-9B54-02DD9E013D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1CFC27B-26DD-47A2-9527-A580FC3F6F6A}"/>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5" name="Footer Placeholder 4">
            <a:extLst>
              <a:ext uri="{FF2B5EF4-FFF2-40B4-BE49-F238E27FC236}">
                <a16:creationId xmlns:a16="http://schemas.microsoft.com/office/drawing/2014/main" id="{4B231555-22AF-4EDA-81A3-41156CFB3E9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9BD54C9-A578-49C6-9709-CA068E870A40}"/>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3024355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1620002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3F72-0DA7-46C8-ADC3-A4B2FBEFBA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B07FD17-7460-44A4-91DE-DC670726B8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360377-4E81-49E4-8F36-C475B359E1F9}"/>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5" name="Footer Placeholder 4">
            <a:extLst>
              <a:ext uri="{FF2B5EF4-FFF2-40B4-BE49-F238E27FC236}">
                <a16:creationId xmlns:a16="http://schemas.microsoft.com/office/drawing/2014/main" id="{18D69D97-1693-4527-8A13-529BAC5A57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EB257FA-2237-491A-B119-C461589A905D}"/>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1731160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7E60-80AC-4BCE-91A8-2372E210EA3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F669CFB-B44B-4685-BA9B-3028389E35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6E100E6-20F9-4943-B0AF-BCD6199C6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1A0D1BA-5884-45E6-AA68-DEC743A76590}"/>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6" name="Footer Placeholder 5">
            <a:extLst>
              <a:ext uri="{FF2B5EF4-FFF2-40B4-BE49-F238E27FC236}">
                <a16:creationId xmlns:a16="http://schemas.microsoft.com/office/drawing/2014/main" id="{3F58CD33-A433-4459-B244-B213BBC0A72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871A7AB-1C8B-417A-8040-3D779CF8F7DA}"/>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86719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F614-D720-4614-9E7F-66FD1205ACF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2A7296B-8270-4805-B469-113AED75C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99DEE0-B025-4EC8-8DC7-6C5638DB0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A9517FA-6F83-4132-A0B2-F7D6FFEA26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50006-4C74-4A4A-8E26-1BF6CCD1E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827737A-B63A-4A9F-BA46-A672574CAB81}"/>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8" name="Footer Placeholder 7">
            <a:extLst>
              <a:ext uri="{FF2B5EF4-FFF2-40B4-BE49-F238E27FC236}">
                <a16:creationId xmlns:a16="http://schemas.microsoft.com/office/drawing/2014/main" id="{86CBC45F-71E5-43D5-BA05-726A171080F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18F378B-F653-4B19-9C3A-1745AAFA7343}"/>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105017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71CB-7B0B-453B-90D9-7AC8B73BF87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62E68B6-8CBB-4477-9C16-B0A839C950AA}"/>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4" name="Footer Placeholder 3">
            <a:extLst>
              <a:ext uri="{FF2B5EF4-FFF2-40B4-BE49-F238E27FC236}">
                <a16:creationId xmlns:a16="http://schemas.microsoft.com/office/drawing/2014/main" id="{BDE8E213-D1CE-4C1E-B7EA-99DA21E45BF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2F9EB18-0C5F-44AB-8489-B43A6B4EF711}"/>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177277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38B6A-B899-4A14-897C-B0492AE8040E}"/>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3" name="Footer Placeholder 2">
            <a:extLst>
              <a:ext uri="{FF2B5EF4-FFF2-40B4-BE49-F238E27FC236}">
                <a16:creationId xmlns:a16="http://schemas.microsoft.com/office/drawing/2014/main" id="{F0DC022B-89A2-433E-B488-36F566AA1F5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A794F8-C2A8-4B9B-9B49-8E67B6954DDF}"/>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373263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6DC9-CB58-4FC8-9FA9-F731322A8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B7A4742-FC11-47D6-9A12-1306D21429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8F13765-384E-4B3A-9CBC-60DC7F269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AD6B27-1F31-411C-9642-B1C95AF4AA3A}"/>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6" name="Footer Placeholder 5">
            <a:extLst>
              <a:ext uri="{FF2B5EF4-FFF2-40B4-BE49-F238E27FC236}">
                <a16:creationId xmlns:a16="http://schemas.microsoft.com/office/drawing/2014/main" id="{E616EDD3-FFF2-4EFB-A124-65C1955E33F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45BF63D-B29B-4D8C-9B94-92D068E85A2A}"/>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1494742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AE88-7E61-44E5-ACCE-3D7530555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CC5ABB0-AA6F-469B-984A-75A900976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A10692F-018D-45BD-929C-9A2A01664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34473-E23D-4FDB-AD8D-7F9BD44E96F9}"/>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6" name="Footer Placeholder 5">
            <a:extLst>
              <a:ext uri="{FF2B5EF4-FFF2-40B4-BE49-F238E27FC236}">
                <a16:creationId xmlns:a16="http://schemas.microsoft.com/office/drawing/2014/main" id="{BEAFB3A0-7097-4054-820C-9E70863B1F9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64BBD0C-79A5-4563-84EB-EB7869A11FF9}"/>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2731095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7A7C-3A18-432C-9CE9-882B4CE18CA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93E214F-9441-4F47-A6D3-2E3FA622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2FBD12C-C645-457C-BA98-C67C6E52FFB0}"/>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5" name="Footer Placeholder 4">
            <a:extLst>
              <a:ext uri="{FF2B5EF4-FFF2-40B4-BE49-F238E27FC236}">
                <a16:creationId xmlns:a16="http://schemas.microsoft.com/office/drawing/2014/main" id="{CD67F1EC-3AD2-4185-ACF0-99F906D5BBB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BA161CF-524F-4E92-81F2-7D2BDF645AA6}"/>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276241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A8313-957A-47C3-A03C-D3AC056759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6A21766-591F-40F7-8EB7-6DF7AD550B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F197FEE-C316-4DC2-92C0-012C933D0FDF}"/>
              </a:ext>
            </a:extLst>
          </p:cNvPr>
          <p:cNvSpPr>
            <a:spLocks noGrp="1"/>
          </p:cNvSpPr>
          <p:nvPr>
            <p:ph type="dt" sz="half" idx="10"/>
          </p:nvPr>
        </p:nvSpPr>
        <p:spPr/>
        <p:txBody>
          <a:bodyPr/>
          <a:lstStyle/>
          <a:p>
            <a:fld id="{C3419B76-2FC7-4A48-AF81-935BB74FAE86}" type="datetimeFigureOut">
              <a:rPr lang="en-IN" smtClean="0"/>
              <a:pPr/>
              <a:t>02-10-2021</a:t>
            </a:fld>
            <a:endParaRPr lang="en-IN"/>
          </a:p>
        </p:txBody>
      </p:sp>
      <p:sp>
        <p:nvSpPr>
          <p:cNvPr id="5" name="Footer Placeholder 4">
            <a:extLst>
              <a:ext uri="{FF2B5EF4-FFF2-40B4-BE49-F238E27FC236}">
                <a16:creationId xmlns:a16="http://schemas.microsoft.com/office/drawing/2014/main" id="{30A74605-B535-45EC-A405-04DA7D9C1C5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942ED2B-07CE-4611-8029-47410B881E1A}"/>
              </a:ext>
            </a:extLst>
          </p:cNvPr>
          <p:cNvSpPr>
            <a:spLocks noGrp="1"/>
          </p:cNvSpPr>
          <p:nvPr>
            <p:ph type="sldNum" sz="quarter" idx="12"/>
          </p:nvPr>
        </p:nvSpPr>
        <p:spPr/>
        <p:txBody>
          <a:bodyPr/>
          <a:lstStyle/>
          <a:p>
            <a:fld id="{E6D3E460-BCB9-408F-81CC-F18B5FD14EB0}" type="slidenum">
              <a:rPr lang="en-IN" smtClean="0"/>
              <a:pPr/>
              <a:t>‹#›</a:t>
            </a:fld>
            <a:endParaRPr lang="en-IN"/>
          </a:p>
        </p:txBody>
      </p:sp>
    </p:spTree>
    <p:extLst>
      <p:ext uri="{BB962C8B-B14F-4D97-AF65-F5344CB8AC3E}">
        <p14:creationId xmlns:p14="http://schemas.microsoft.com/office/powerpoint/2010/main" val="3933838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IN"/>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143975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342927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05574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3884072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070064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3207705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251189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3" name="Footer Placeholder 2"/>
          <p:cNvSpPr>
            <a:spLocks noGrp="1"/>
          </p:cNvSpPr>
          <p:nvPr>
            <p:ph type="ftr" sz="quarter" idx="11"/>
          </p:nvPr>
        </p:nvSpPr>
        <p:spPr/>
        <p:txBody>
          <a:bodyPr/>
          <a:lstStyle/>
          <a:p>
            <a:endParaRPr lang="en-IN"/>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4196591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827795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756159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1016749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76720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1645311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1847768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1387454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364448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8" name="Footer Placeholder 7"/>
          <p:cNvSpPr>
            <a:spLocks noGrp="1"/>
          </p:cNvSpPr>
          <p:nvPr>
            <p:ph type="ftr" sz="quarter" idx="11"/>
          </p:nvPr>
        </p:nvSpPr>
        <p:spPr>
          <a:xfrm>
            <a:off x="561111" y="6391838"/>
            <a:ext cx="3644282" cy="304801"/>
          </a:xfrm>
        </p:spPr>
        <p:txBody>
          <a:bodyPr/>
          <a:lstStyle/>
          <a:p>
            <a:endParaRPr lang="en-IN"/>
          </a:p>
        </p:txBody>
      </p:sp>
      <p:sp>
        <p:nvSpPr>
          <p:cNvPr id="9" name="Slide Number Placeholder 8"/>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3805761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3896823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108813B9-AA4B-4CF4-854F-9CCD2059364F}" type="datetimeFigureOut">
              <a:rPr lang="en-IN" smtClean="0"/>
              <a:pPr/>
              <a:t>02-10-2021</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14858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90208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21421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3" name="Footer Placeholder 2"/>
          <p:cNvSpPr>
            <a:spLocks noGrp="1"/>
          </p:cNvSpPr>
          <p:nvPr>
            <p:ph type="ftr" sz="quarter" idx="11"/>
          </p:nvPr>
        </p:nvSpPr>
        <p:spPr/>
        <p:txBody>
          <a:bodyPr/>
          <a:lstStyle/>
          <a:p>
            <a:endParaRPr lang="en-IN"/>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416324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377092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8813B9-AA4B-4CF4-854F-9CCD2059364F}" type="datetimeFigureOut">
              <a:rPr lang="en-IN" smtClean="0"/>
              <a:pPr/>
              <a:t>02-10-2021</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5ABEAF3-C970-42B9-8A7E-A095C900D323}" type="slidenum">
              <a:rPr lang="en-IN" smtClean="0"/>
              <a:pPr/>
              <a:t>‹#›</a:t>
            </a:fld>
            <a:endParaRPr lang="en-IN"/>
          </a:p>
        </p:txBody>
      </p:sp>
    </p:spTree>
    <p:extLst>
      <p:ext uri="{BB962C8B-B14F-4D97-AF65-F5344CB8AC3E}">
        <p14:creationId xmlns:p14="http://schemas.microsoft.com/office/powerpoint/2010/main" val="417367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jpe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 /><Relationship Id="rId3" Type="http://schemas.openxmlformats.org/officeDocument/2006/relationships/slideLayout" Target="../slideLayouts/slideLayout20.xml" /><Relationship Id="rId7" Type="http://schemas.openxmlformats.org/officeDocument/2006/relationships/slideLayout" Target="../slideLayouts/slideLayout24.xml" /><Relationship Id="rId12" Type="http://schemas.openxmlformats.org/officeDocument/2006/relationships/theme" Target="../theme/theme2.xml" /><Relationship Id="rId2" Type="http://schemas.openxmlformats.org/officeDocument/2006/relationships/slideLayout" Target="../slideLayouts/slideLayout19.xml" /><Relationship Id="rId1" Type="http://schemas.openxmlformats.org/officeDocument/2006/relationships/slideLayout" Target="../slideLayouts/slideLayout18.xml" /><Relationship Id="rId6" Type="http://schemas.openxmlformats.org/officeDocument/2006/relationships/slideLayout" Target="../slideLayouts/slideLayout23.xml" /><Relationship Id="rId11" Type="http://schemas.openxmlformats.org/officeDocument/2006/relationships/slideLayout" Target="../slideLayouts/slideLayout28.xml" /><Relationship Id="rId5" Type="http://schemas.openxmlformats.org/officeDocument/2006/relationships/slideLayout" Target="../slideLayouts/slideLayout22.xml" /><Relationship Id="rId10" Type="http://schemas.openxmlformats.org/officeDocument/2006/relationships/slideLayout" Target="../slideLayouts/slideLayout27.xml" /><Relationship Id="rId4" Type="http://schemas.openxmlformats.org/officeDocument/2006/relationships/slideLayout" Target="../slideLayouts/slideLayout21.xml" /><Relationship Id="rId9" Type="http://schemas.openxmlformats.org/officeDocument/2006/relationships/slideLayout" Target="../slideLayouts/slideLayout26.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 /><Relationship Id="rId13" Type="http://schemas.openxmlformats.org/officeDocument/2006/relationships/slideLayout" Target="../slideLayouts/slideLayout41.xml" /><Relationship Id="rId18" Type="http://schemas.openxmlformats.org/officeDocument/2006/relationships/theme" Target="../theme/theme3.xml" /><Relationship Id="rId3" Type="http://schemas.openxmlformats.org/officeDocument/2006/relationships/slideLayout" Target="../slideLayouts/slideLayout31.xml" /><Relationship Id="rId7" Type="http://schemas.openxmlformats.org/officeDocument/2006/relationships/slideLayout" Target="../slideLayouts/slideLayout35.xml" /><Relationship Id="rId12" Type="http://schemas.openxmlformats.org/officeDocument/2006/relationships/slideLayout" Target="../slideLayouts/slideLayout40.xml" /><Relationship Id="rId17" Type="http://schemas.openxmlformats.org/officeDocument/2006/relationships/slideLayout" Target="../slideLayouts/slideLayout45.xml" /><Relationship Id="rId2" Type="http://schemas.openxmlformats.org/officeDocument/2006/relationships/slideLayout" Target="../slideLayouts/slideLayout30.xml" /><Relationship Id="rId16" Type="http://schemas.openxmlformats.org/officeDocument/2006/relationships/slideLayout" Target="../slideLayouts/slideLayout44.xml" /><Relationship Id="rId1" Type="http://schemas.openxmlformats.org/officeDocument/2006/relationships/slideLayout" Target="../slideLayouts/slideLayout29.xml" /><Relationship Id="rId6" Type="http://schemas.openxmlformats.org/officeDocument/2006/relationships/slideLayout" Target="../slideLayouts/slideLayout34.xml" /><Relationship Id="rId11" Type="http://schemas.openxmlformats.org/officeDocument/2006/relationships/slideLayout" Target="../slideLayouts/slideLayout39.xml" /><Relationship Id="rId5" Type="http://schemas.openxmlformats.org/officeDocument/2006/relationships/slideLayout" Target="../slideLayouts/slideLayout33.xml" /><Relationship Id="rId15" Type="http://schemas.openxmlformats.org/officeDocument/2006/relationships/slideLayout" Target="../slideLayouts/slideLayout43.xml" /><Relationship Id="rId10" Type="http://schemas.openxmlformats.org/officeDocument/2006/relationships/slideLayout" Target="../slideLayouts/slideLayout38.xml" /><Relationship Id="rId19" Type="http://schemas.openxmlformats.org/officeDocument/2006/relationships/image" Target="../media/image1.jpeg" /><Relationship Id="rId4" Type="http://schemas.openxmlformats.org/officeDocument/2006/relationships/slideLayout" Target="../slideLayouts/slideLayout32.xml" /><Relationship Id="rId9" Type="http://schemas.openxmlformats.org/officeDocument/2006/relationships/slideLayout" Target="../slideLayouts/slideLayout37.xml" /><Relationship Id="rId14" Type="http://schemas.openxmlformats.org/officeDocument/2006/relationships/slideLayout" Target="../slideLayouts/slideLayout4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fontAlgn="auto">
              <a:spcBef>
                <a:spcPts val="0"/>
              </a:spcBef>
              <a:spcAft>
                <a:spcPts val="0"/>
              </a:spcAft>
            </a:pPr>
            <a:fld id="{C21BD3CB-76D5-4EFC-9A75-5D407EB29E49}" type="datetimeFigureOut">
              <a:rPr lang="en-US" smtClean="0">
                <a:solidFill>
                  <a:srgbClr val="04617B">
                    <a:shade val="90000"/>
                  </a:srgbClr>
                </a:solidFill>
                <a:latin typeface="Constantia"/>
                <a:ea typeface="+mn-ea"/>
              </a:rPr>
              <a:pPr fontAlgn="auto">
                <a:spcBef>
                  <a:spcPts val="0"/>
                </a:spcBef>
                <a:spcAft>
                  <a:spcPts val="0"/>
                </a:spcAft>
              </a:pPr>
              <a:t>10/2/2021</a:t>
            </a:fld>
            <a:endParaRPr lang="en-US" dirty="0">
              <a:solidFill>
                <a:srgbClr val="04617B">
                  <a:shade val="90000"/>
                </a:srgbClr>
              </a:solidFill>
              <a:latin typeface="Constantia"/>
              <a:ea typeface="+mn-ea"/>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fontAlgn="auto">
              <a:spcBef>
                <a:spcPts val="0"/>
              </a:spcBef>
              <a:spcAft>
                <a:spcPts val="0"/>
              </a:spcAft>
            </a:pPr>
            <a:endParaRPr lang="en-US" dirty="0">
              <a:solidFill>
                <a:srgbClr val="04617B">
                  <a:shade val="90000"/>
                </a:srgbClr>
              </a:solidFill>
              <a:latin typeface="Constantia"/>
              <a:ea typeface="+mn-ea"/>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fontAlgn="auto">
              <a:spcBef>
                <a:spcPts val="0"/>
              </a:spcBef>
              <a:spcAft>
                <a:spcPts val="0"/>
              </a:spcAft>
            </a:pPr>
            <a:fld id="{2888B16F-2EF3-450F-BE27-58AF2D06B339}" type="slidenum">
              <a:rPr lang="en-US" smtClean="0">
                <a:solidFill>
                  <a:srgbClr val="04617B">
                    <a:shade val="90000"/>
                  </a:srgbClr>
                </a:solidFill>
                <a:latin typeface="Constantia"/>
                <a:ea typeface="+mn-ea"/>
              </a:rPr>
              <a:pPr fontAlgn="auto">
                <a:spcBef>
                  <a:spcPts val="0"/>
                </a:spcBef>
                <a:spcAft>
                  <a:spcPts val="0"/>
                </a:spcAft>
              </a:pPr>
              <a:t>‹#›</a:t>
            </a:fld>
            <a:endParaRPr lang="en-US" dirty="0">
              <a:solidFill>
                <a:srgbClr val="04617B">
                  <a:shade val="90000"/>
                </a:srgbClr>
              </a:solidFill>
              <a:latin typeface="Constantia"/>
              <a:ea typeface="+mn-ea"/>
            </a:endParaRPr>
          </a:p>
        </p:txBody>
      </p:sp>
    </p:spTree>
    <p:extLst>
      <p:ext uri="{BB962C8B-B14F-4D97-AF65-F5344CB8AC3E}">
        <p14:creationId xmlns:p14="http://schemas.microsoft.com/office/powerpoint/2010/main" val="59772698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5CFD0F-E31B-4CDF-AC25-DF2C6791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DE1DD9-C973-4612-A1C6-71BB50942F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B0058C9-A772-498D-B68D-2E91F975A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19B76-2FC7-4A48-AF81-935BB74FAE86}" type="datetimeFigureOut">
              <a:rPr lang="en-IN" smtClean="0"/>
              <a:pPr/>
              <a:t>02-10-2021</a:t>
            </a:fld>
            <a:endParaRPr lang="en-IN"/>
          </a:p>
        </p:txBody>
      </p:sp>
      <p:sp>
        <p:nvSpPr>
          <p:cNvPr id="5" name="Footer Placeholder 4">
            <a:extLst>
              <a:ext uri="{FF2B5EF4-FFF2-40B4-BE49-F238E27FC236}">
                <a16:creationId xmlns:a16="http://schemas.microsoft.com/office/drawing/2014/main" id="{5FB13456-0761-48F0-9AEF-D5A874299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FC962545-0B70-4BA6-A4C1-6D39E0EC8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D3E460-BCB9-408F-81CC-F18B5FD14EB0}" type="slidenum">
              <a:rPr lang="en-IN" smtClean="0"/>
              <a:pPr/>
              <a:t>‹#›</a:t>
            </a:fld>
            <a:endParaRPr lang="en-IN"/>
          </a:p>
        </p:txBody>
      </p:sp>
    </p:spTree>
    <p:extLst>
      <p:ext uri="{BB962C8B-B14F-4D97-AF65-F5344CB8AC3E}">
        <p14:creationId xmlns:p14="http://schemas.microsoft.com/office/powerpoint/2010/main" val="1434109792"/>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fontAlgn="auto">
              <a:spcBef>
                <a:spcPts val="0"/>
              </a:spcBef>
              <a:spcAft>
                <a:spcPts val="0"/>
              </a:spcAft>
            </a:pPr>
            <a:fld id="{C21BD3CB-76D5-4EFC-9A75-5D407EB29E49}" type="datetimeFigureOut">
              <a:rPr lang="en-US" smtClean="0">
                <a:solidFill>
                  <a:srgbClr val="04617B">
                    <a:shade val="90000"/>
                  </a:srgbClr>
                </a:solidFill>
                <a:latin typeface="Constantia"/>
                <a:ea typeface="+mn-ea"/>
              </a:rPr>
              <a:pPr fontAlgn="auto">
                <a:spcBef>
                  <a:spcPts val="0"/>
                </a:spcBef>
                <a:spcAft>
                  <a:spcPts val="0"/>
                </a:spcAft>
              </a:pPr>
              <a:t>10/2/2021</a:t>
            </a:fld>
            <a:endParaRPr lang="en-US" dirty="0">
              <a:solidFill>
                <a:srgbClr val="04617B">
                  <a:shade val="90000"/>
                </a:srgbClr>
              </a:solidFill>
              <a:latin typeface="Constantia"/>
              <a:ea typeface="+mn-ea"/>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fontAlgn="auto">
              <a:spcBef>
                <a:spcPts val="0"/>
              </a:spcBef>
              <a:spcAft>
                <a:spcPts val="0"/>
              </a:spcAft>
            </a:pPr>
            <a:endParaRPr lang="en-US" dirty="0">
              <a:solidFill>
                <a:srgbClr val="04617B">
                  <a:shade val="90000"/>
                </a:srgbClr>
              </a:solidFill>
              <a:latin typeface="Constantia"/>
              <a:ea typeface="+mn-ea"/>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fontAlgn="auto">
              <a:spcBef>
                <a:spcPts val="0"/>
              </a:spcBef>
              <a:spcAft>
                <a:spcPts val="0"/>
              </a:spcAft>
            </a:pPr>
            <a:fld id="{2888B16F-2EF3-450F-BE27-58AF2D06B339}" type="slidenum">
              <a:rPr lang="en-US" smtClean="0">
                <a:solidFill>
                  <a:srgbClr val="04617B">
                    <a:shade val="90000"/>
                  </a:srgbClr>
                </a:solidFill>
                <a:latin typeface="Constantia"/>
                <a:ea typeface="+mn-ea"/>
              </a:rPr>
              <a:pPr fontAlgn="auto">
                <a:spcBef>
                  <a:spcPts val="0"/>
                </a:spcBef>
                <a:spcAft>
                  <a:spcPts val="0"/>
                </a:spcAft>
              </a:pPr>
              <a:t>‹#›</a:t>
            </a:fld>
            <a:endParaRPr lang="en-US" dirty="0">
              <a:solidFill>
                <a:srgbClr val="04617B">
                  <a:shade val="90000"/>
                </a:srgbClr>
              </a:solidFill>
              <a:latin typeface="Constantia"/>
              <a:ea typeface="+mn-ea"/>
            </a:endParaRPr>
          </a:p>
        </p:txBody>
      </p:sp>
    </p:spTree>
    <p:extLst>
      <p:ext uri="{BB962C8B-B14F-4D97-AF65-F5344CB8AC3E}">
        <p14:creationId xmlns:p14="http://schemas.microsoft.com/office/powerpoint/2010/main" val="1888719804"/>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10.xml.rels><?xml version="1.0" encoding="UTF-8" standalone="yes"?>
<Relationships xmlns="http://schemas.openxmlformats.org/package/2006/relationships"><Relationship Id="rId3" Type="http://schemas.openxmlformats.org/officeDocument/2006/relationships/image" Target="../media/image14.jpg" /><Relationship Id="rId2" Type="http://schemas.openxmlformats.org/officeDocument/2006/relationships/image" Target="../media/image13.png" /><Relationship Id="rId1" Type="http://schemas.openxmlformats.org/officeDocument/2006/relationships/slideLayout" Target="../slideLayouts/slideLayout29.xml" /><Relationship Id="rId4" Type="http://schemas.openxmlformats.org/officeDocument/2006/relationships/image" Target="../media/image15.pn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12.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35.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14.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9.xml" /></Relationships>
</file>

<file path=ppt/slides/_rels/slide15.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9.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17.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29.xml" /><Relationship Id="rId5" Type="http://schemas.openxmlformats.org/officeDocument/2006/relationships/image" Target="../media/image22.jpeg" /><Relationship Id="rId4" Type="http://schemas.openxmlformats.org/officeDocument/2006/relationships/image" Target="../media/image21.jpeg" /></Relationships>
</file>

<file path=ppt/slides/_rels/slide18.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image" Target="../media/image23.jpeg" /><Relationship Id="rId1" Type="http://schemas.openxmlformats.org/officeDocument/2006/relationships/slideLayout" Target="../slideLayouts/slideLayout29.xml" /><Relationship Id="rId4" Type="http://schemas.openxmlformats.org/officeDocument/2006/relationships/image" Target="../media/image25.jpeg" /></Relationships>
</file>

<file path=ppt/slides/_rels/slide19.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image" Target="../media/image24.jpeg" /><Relationship Id="rId1" Type="http://schemas.openxmlformats.org/officeDocument/2006/relationships/slideLayout" Target="../slideLayouts/slideLayout29.xml" /></Relationships>
</file>

<file path=ppt/slides/_rels/slide2.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jpeg" /><Relationship Id="rId1" Type="http://schemas.openxmlformats.org/officeDocument/2006/relationships/slideLayout" Target="../slideLayouts/slideLayout29.xml" /><Relationship Id="rId4" Type="http://schemas.openxmlformats.org/officeDocument/2006/relationships/image" Target="../media/image4.jpeg" /></Relationships>
</file>

<file path=ppt/slides/_rels/slide20.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29.xml" /><Relationship Id="rId4" Type="http://schemas.openxmlformats.org/officeDocument/2006/relationships/image" Target="../media/image29.pn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22.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29.xml" /></Relationships>
</file>

<file path=ppt/slides/_rels/slide23.xml.rels><?xml version="1.0" encoding="UTF-8" standalone="yes"?>
<Relationships xmlns="http://schemas.openxmlformats.org/package/2006/relationships"><Relationship Id="rId3" Type="http://schemas.openxmlformats.org/officeDocument/2006/relationships/image" Target="../media/image33.jpg" /><Relationship Id="rId2" Type="http://schemas.openxmlformats.org/officeDocument/2006/relationships/image" Target="../media/image32.jpeg" /><Relationship Id="rId1" Type="http://schemas.openxmlformats.org/officeDocument/2006/relationships/slideLayout" Target="../slideLayouts/slideLayout29.xml" /><Relationship Id="rId4" Type="http://schemas.openxmlformats.org/officeDocument/2006/relationships/image" Target="../media/image34.jpg"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27.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30.xml" /></Relationships>
</file>

<file path=ppt/slides/_rels/slide28.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30.xml" /></Relationships>
</file>

<file path=ppt/slides/_rels/slide29.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audio" Target="../media/audio1.wav" /><Relationship Id="rId1" Type="http://schemas.openxmlformats.org/officeDocument/2006/relationships/slideLayout" Target="../slideLayouts/slideLayout29.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30.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notesSlide" Target="../notesSlides/notesSlide1.xml" /><Relationship Id="rId1" Type="http://schemas.openxmlformats.org/officeDocument/2006/relationships/slideLayout" Target="../slideLayouts/slideLayout30.xml" /></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9.xml" /><Relationship Id="rId7" Type="http://schemas.openxmlformats.org/officeDocument/2006/relationships/image" Target="../media/image40.jpeg" /><Relationship Id="rId2" Type="http://schemas.openxmlformats.org/officeDocument/2006/relationships/video" Target="../media/media1.mp4" /><Relationship Id="rId1" Type="http://schemas.microsoft.com/office/2007/relationships/media" Target="../media/media1.mp4" /><Relationship Id="rId6" Type="http://schemas.openxmlformats.org/officeDocument/2006/relationships/image" Target="../media/image39.emf" /><Relationship Id="rId5" Type="http://schemas.openxmlformats.org/officeDocument/2006/relationships/image" Target="../media/image38.png" /><Relationship Id="rId4" Type="http://schemas.openxmlformats.org/officeDocument/2006/relationships/image" Target="../media/image37.jpeg"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33.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image" Target="../media/image41.jpeg" /><Relationship Id="rId1" Type="http://schemas.openxmlformats.org/officeDocument/2006/relationships/slideLayout" Target="../slideLayouts/slideLayout29.xml" /><Relationship Id="rId4" Type="http://schemas.openxmlformats.org/officeDocument/2006/relationships/image" Target="../media/image43.jpeg"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35.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image" Target="../media/image44.jpeg" /><Relationship Id="rId1" Type="http://schemas.openxmlformats.org/officeDocument/2006/relationships/slideLayout" Target="../slideLayouts/slideLayout29.xml" /><Relationship Id="rId4" Type="http://schemas.openxmlformats.org/officeDocument/2006/relationships/image" Target="../media/image46.png" /></Relationships>
</file>

<file path=ppt/slides/_rels/slide36.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jpeg" /><Relationship Id="rId1" Type="http://schemas.openxmlformats.org/officeDocument/2006/relationships/slideLayout" Target="../slideLayouts/slideLayout19.xml" /><Relationship Id="rId4" Type="http://schemas.openxmlformats.org/officeDocument/2006/relationships/image" Target="../media/image49.png" /></Relationships>
</file>

<file path=ppt/slides/_rels/slide37.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jpeg" /><Relationship Id="rId1" Type="http://schemas.openxmlformats.org/officeDocument/2006/relationships/slideLayout" Target="../slideLayouts/slideLayout19.xml" /><Relationship Id="rId4" Type="http://schemas.openxmlformats.org/officeDocument/2006/relationships/image" Target="../media/image50.png" /></Relationships>
</file>

<file path=ppt/slides/_rels/slide38.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5.jpg" /><Relationship Id="rId1" Type="http://schemas.openxmlformats.org/officeDocument/2006/relationships/slideLayout" Target="../slideLayouts/slideLayout29.xml" /><Relationship Id="rId5" Type="http://schemas.openxmlformats.org/officeDocument/2006/relationships/image" Target="../media/image8.jpeg" /><Relationship Id="rId4" Type="http://schemas.openxmlformats.org/officeDocument/2006/relationships/image" Target="../media/image7.jpeg" /></Relationships>
</file>

<file path=ppt/slides/_rels/slide5.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9.jpeg" /><Relationship Id="rId1" Type="http://schemas.openxmlformats.org/officeDocument/2006/relationships/slideLayout" Target="../slideLayouts/slideLayout29.xml" /><Relationship Id="rId5" Type="http://schemas.openxmlformats.org/officeDocument/2006/relationships/image" Target="../media/image8.jpeg" /><Relationship Id="rId4" Type="http://schemas.openxmlformats.org/officeDocument/2006/relationships/image" Target="../media/image7.jpeg" /></Relationships>
</file>

<file path=ppt/slides/_rels/slide6.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9.xml" /></Relationships>
</file>

<file path=ppt/slides/_rels/slide7.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11.jpeg" /><Relationship Id="rId1" Type="http://schemas.openxmlformats.org/officeDocument/2006/relationships/slideLayout" Target="../slideLayouts/slideLayout29.xml" /></Relationships>
</file>

<file path=ppt/slides/_rels/slide8.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9.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F4B9E1-2FDA-4D68-9A63-459D0F657987}"/>
              </a:ext>
            </a:extLst>
          </p:cNvPr>
          <p:cNvSpPr txBox="1"/>
          <p:nvPr/>
        </p:nvSpPr>
        <p:spPr>
          <a:xfrm>
            <a:off x="479376" y="1340768"/>
            <a:ext cx="11233248" cy="4216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Baskerville Old Face" panose="02020602080505020303" pitchFamily="18" charset="0"/>
                <a:ea typeface="+mn-ea"/>
                <a:cs typeface="+mn-cs"/>
              </a:rPr>
              <a:t>DISTRICT TECHNICAL OFFICIALS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Baskerville Old Face" panose="02020602080505020303" pitchFamily="18" charset="0"/>
                <a:ea typeface="+mn-ea"/>
                <a:cs typeface="+mn-cs"/>
              </a:rPr>
              <a:t>SEMINAR CUM EXAMINATION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0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ORGANISED BY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FFFF00"/>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FFFF00"/>
                </a:solidFill>
                <a:effectLst/>
                <a:uLnTx/>
                <a:uFillTx/>
                <a:latin typeface="Baskerville Old Face" panose="02020602080505020303" pitchFamily="18" charset="0"/>
                <a:ea typeface="+mn-ea"/>
                <a:cs typeface="+mn-cs"/>
              </a:rPr>
              <a:t>ATHLETICS FEDERATION OF INDIA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1" i="0" u="none" strike="noStrike" kern="1200" cap="none" spc="0" normalizeH="0" baseline="0" noProof="0" dirty="0">
              <a:ln>
                <a:noFill/>
              </a:ln>
              <a:solidFill>
                <a:srgbClr val="FF0000"/>
              </a:solidFill>
              <a:effectLst/>
              <a:uLnTx/>
              <a:uFillTx/>
              <a:latin typeface="Baskerville Old Face" panose="02020602080505020303" pitchFamily="18" charset="0"/>
              <a:ea typeface="+mn-ea"/>
              <a:cs typeface="+mn-cs"/>
            </a:endParaRPr>
          </a:p>
        </p:txBody>
      </p:sp>
    </p:spTree>
    <p:extLst>
      <p:ext uri="{BB962C8B-B14F-4D97-AF65-F5344CB8AC3E}">
        <p14:creationId xmlns:p14="http://schemas.microsoft.com/office/powerpoint/2010/main" val="229054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C702956-224D-4407-981B-ED2D88798E84}"/>
              </a:ext>
            </a:extLst>
          </p:cNvPr>
          <p:cNvPicPr>
            <a:picLocks noChangeAspect="1" noChangeArrowheads="1"/>
          </p:cNvPicPr>
          <p:nvPr/>
        </p:nvPicPr>
        <p:blipFill>
          <a:blip r:embed="rId2"/>
          <a:srcRect/>
          <a:stretch>
            <a:fillRect/>
          </a:stretch>
        </p:blipFill>
        <p:spPr bwMode="auto">
          <a:xfrm>
            <a:off x="849450" y="980728"/>
            <a:ext cx="3145311" cy="4142713"/>
          </a:xfrm>
          <a:prstGeom prst="round2DiagRect">
            <a:avLst/>
          </a:prstGeom>
          <a:noFill/>
          <a:ln w="38100">
            <a:solidFill>
              <a:srgbClr val="FFFF00"/>
            </a:solidFill>
            <a:miter lim="800000"/>
            <a:headEnd/>
            <a:tailEnd/>
          </a:ln>
          <a:effectLst/>
          <a:scene3d>
            <a:camera prst="orthographicFront"/>
            <a:lightRig rig="threePt" dir="t"/>
          </a:scene3d>
          <a:sp3d>
            <a:bevelT w="165100" prst="coolSlant"/>
          </a:sp3d>
        </p:spPr>
      </p:pic>
      <p:pic>
        <p:nvPicPr>
          <p:cNvPr id="6" name="Content Placeholder 4">
            <a:extLst>
              <a:ext uri="{FF2B5EF4-FFF2-40B4-BE49-F238E27FC236}">
                <a16:creationId xmlns:a16="http://schemas.microsoft.com/office/drawing/2014/main" id="{3227B8D5-2A21-460D-BA0F-9C162DDE6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873" y="980726"/>
            <a:ext cx="2853677" cy="4142713"/>
          </a:xfrm>
          <a:prstGeom prst="round2DiagRect">
            <a:avLst/>
          </a:prstGeom>
          <a:ln w="38100">
            <a:solidFill>
              <a:srgbClr val="FFFF00"/>
            </a:solidFill>
          </a:ln>
          <a:scene3d>
            <a:camera prst="orthographicFront"/>
            <a:lightRig rig="threePt" dir="t"/>
          </a:scene3d>
          <a:sp3d>
            <a:bevelT w="165100" prst="coolSlant"/>
          </a:sp3d>
        </p:spPr>
      </p:pic>
      <p:pic>
        <p:nvPicPr>
          <p:cNvPr id="8" name="Picture 2">
            <a:extLst>
              <a:ext uri="{FF2B5EF4-FFF2-40B4-BE49-F238E27FC236}">
                <a16:creationId xmlns:a16="http://schemas.microsoft.com/office/drawing/2014/main" id="{B7ABB8E1-E102-4F5C-9C3F-5396DF9BA868}"/>
              </a:ext>
            </a:extLst>
          </p:cNvPr>
          <p:cNvPicPr>
            <a:picLocks noChangeAspect="1" noChangeArrowheads="1"/>
          </p:cNvPicPr>
          <p:nvPr/>
        </p:nvPicPr>
        <p:blipFill>
          <a:blip r:embed="rId4"/>
          <a:srcRect/>
          <a:stretch>
            <a:fillRect/>
          </a:stretch>
        </p:blipFill>
        <p:spPr bwMode="auto">
          <a:xfrm>
            <a:off x="4773159" y="980727"/>
            <a:ext cx="2853677" cy="4142713"/>
          </a:xfrm>
          <a:prstGeom prst="round2DiagRect">
            <a:avLst/>
          </a:prstGeom>
          <a:noFill/>
          <a:ln w="38100">
            <a:solidFill>
              <a:srgbClr val="FFFF00"/>
            </a:solidFill>
            <a:miter lim="800000"/>
            <a:headEnd/>
            <a:tailEnd/>
          </a:ln>
          <a:effectLst/>
          <a:scene3d>
            <a:camera prst="orthographicFront"/>
            <a:lightRig rig="threePt" dir="t"/>
          </a:scene3d>
          <a:sp3d>
            <a:bevelT w="165100" prst="coolSlant"/>
          </a:sp3d>
        </p:spPr>
      </p:pic>
      <p:sp>
        <p:nvSpPr>
          <p:cNvPr id="10" name="TextBox 9">
            <a:extLst>
              <a:ext uri="{FF2B5EF4-FFF2-40B4-BE49-F238E27FC236}">
                <a16:creationId xmlns:a16="http://schemas.microsoft.com/office/drawing/2014/main" id="{AE3C9EE8-C7F6-4666-986E-497B067C833E}"/>
              </a:ext>
            </a:extLst>
          </p:cNvPr>
          <p:cNvSpPr txBox="1"/>
          <p:nvPr/>
        </p:nvSpPr>
        <p:spPr>
          <a:xfrm>
            <a:off x="154711" y="5126136"/>
            <a:ext cx="4229249" cy="1077218"/>
          </a:xfrm>
          <a:prstGeom prst="rect">
            <a:avLst/>
          </a:prstGeom>
          <a:noFill/>
        </p:spPr>
        <p:txBody>
          <a:bodyPr wrap="square" rtlCol="0">
            <a:spAutoFit/>
          </a:bodyPr>
          <a:lstStyle/>
          <a:p>
            <a:pPr algn="ctr"/>
            <a:r>
              <a:rPr lang="en-IN" sz="3200" b="1" dirty="0">
                <a:solidFill>
                  <a:srgbClr val="FFFF00"/>
                </a:solidFill>
                <a:latin typeface="Times New Roman" panose="02020603050405020304" pitchFamily="18" charset="0"/>
                <a:cs typeface="Times New Roman" panose="02020603050405020304" pitchFamily="18" charset="0"/>
              </a:rPr>
              <a:t>Shot Put Circle </a:t>
            </a:r>
          </a:p>
          <a:p>
            <a:pPr algn="ctr"/>
            <a:r>
              <a:rPr lang="en-IN" sz="3200" b="1" dirty="0">
                <a:solidFill>
                  <a:srgbClr val="FFFF00"/>
                </a:solidFill>
                <a:latin typeface="Times New Roman" panose="02020603050405020304" pitchFamily="18" charset="0"/>
                <a:cs typeface="Times New Roman" panose="02020603050405020304" pitchFamily="18" charset="0"/>
              </a:rPr>
              <a:t>&amp; Sector</a:t>
            </a:r>
          </a:p>
        </p:txBody>
      </p:sp>
      <p:sp>
        <p:nvSpPr>
          <p:cNvPr id="14" name="TextBox 13">
            <a:extLst>
              <a:ext uri="{FF2B5EF4-FFF2-40B4-BE49-F238E27FC236}">
                <a16:creationId xmlns:a16="http://schemas.microsoft.com/office/drawing/2014/main" id="{447D16CE-DD40-418F-85BD-1DB37CEC559D}"/>
              </a:ext>
            </a:extLst>
          </p:cNvPr>
          <p:cNvSpPr txBox="1"/>
          <p:nvPr/>
        </p:nvSpPr>
        <p:spPr>
          <a:xfrm>
            <a:off x="4272708" y="5126136"/>
            <a:ext cx="3854577" cy="1077218"/>
          </a:xfrm>
          <a:prstGeom prst="rect">
            <a:avLst/>
          </a:prstGeom>
          <a:noFill/>
        </p:spPr>
        <p:txBody>
          <a:bodyPr wrap="square" rtlCol="0">
            <a:spAutoFit/>
          </a:bodyPr>
          <a:lstStyle/>
          <a:p>
            <a:pPr algn="ctr"/>
            <a:r>
              <a:rPr lang="en-IN" sz="3200" b="1" dirty="0">
                <a:solidFill>
                  <a:srgbClr val="FFFF00"/>
                </a:solidFill>
                <a:latin typeface="Times New Roman" panose="02020603050405020304" pitchFamily="18" charset="0"/>
                <a:cs typeface="Times New Roman" panose="02020603050405020304" pitchFamily="18" charset="0"/>
              </a:rPr>
              <a:t>Hammer Circle </a:t>
            </a:r>
          </a:p>
          <a:p>
            <a:pPr algn="ctr"/>
            <a:r>
              <a:rPr lang="en-IN" sz="3200" b="1" dirty="0">
                <a:solidFill>
                  <a:srgbClr val="FFFF00"/>
                </a:solidFill>
                <a:latin typeface="Times New Roman" panose="02020603050405020304" pitchFamily="18" charset="0"/>
                <a:cs typeface="Times New Roman" panose="02020603050405020304" pitchFamily="18" charset="0"/>
              </a:rPr>
              <a:t>&amp; Sector</a:t>
            </a:r>
          </a:p>
        </p:txBody>
      </p:sp>
      <p:sp>
        <p:nvSpPr>
          <p:cNvPr id="16" name="TextBox 15">
            <a:extLst>
              <a:ext uri="{FF2B5EF4-FFF2-40B4-BE49-F238E27FC236}">
                <a16:creationId xmlns:a16="http://schemas.microsoft.com/office/drawing/2014/main" id="{6E54CE0C-D72D-4132-937E-927AFD9A4FC2}"/>
              </a:ext>
            </a:extLst>
          </p:cNvPr>
          <p:cNvSpPr txBox="1"/>
          <p:nvPr/>
        </p:nvSpPr>
        <p:spPr>
          <a:xfrm>
            <a:off x="8016035" y="5114765"/>
            <a:ext cx="3720373" cy="1077218"/>
          </a:xfrm>
          <a:prstGeom prst="rect">
            <a:avLst/>
          </a:prstGeom>
          <a:noFill/>
        </p:spPr>
        <p:txBody>
          <a:bodyPr wrap="square" rtlCol="0">
            <a:spAutoFit/>
          </a:bodyPr>
          <a:lstStyle/>
          <a:p>
            <a:pPr algn="ctr"/>
            <a:r>
              <a:rPr lang="en-IN" sz="3200" b="1" dirty="0">
                <a:solidFill>
                  <a:srgbClr val="FFFF00"/>
                </a:solidFill>
                <a:latin typeface="Times New Roman" panose="02020603050405020304" pitchFamily="18" charset="0"/>
                <a:cs typeface="Times New Roman" panose="02020603050405020304" pitchFamily="18" charset="0"/>
              </a:rPr>
              <a:t>Discus Circle</a:t>
            </a:r>
          </a:p>
          <a:p>
            <a:pPr algn="ctr"/>
            <a:r>
              <a:rPr lang="en-IN" sz="3200" b="1" dirty="0">
                <a:solidFill>
                  <a:srgbClr val="FFFF00"/>
                </a:solidFill>
                <a:latin typeface="Times New Roman" panose="02020603050405020304" pitchFamily="18" charset="0"/>
                <a:cs typeface="Times New Roman" panose="02020603050405020304" pitchFamily="18" charset="0"/>
              </a:rPr>
              <a:t> &amp; Sector</a:t>
            </a:r>
          </a:p>
        </p:txBody>
      </p:sp>
    </p:spTree>
    <p:extLst>
      <p:ext uri="{BB962C8B-B14F-4D97-AF65-F5344CB8AC3E}">
        <p14:creationId xmlns:p14="http://schemas.microsoft.com/office/powerpoint/2010/main" val="29060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Circle: Hollow 1">
            <a:extLst>
              <a:ext uri="{FF2B5EF4-FFF2-40B4-BE49-F238E27FC236}">
                <a16:creationId xmlns:a16="http://schemas.microsoft.com/office/drawing/2014/main" id="{6292DE0A-3991-4859-8276-83E54BA71F22}"/>
              </a:ext>
            </a:extLst>
          </p:cNvPr>
          <p:cNvSpPr/>
          <p:nvPr/>
        </p:nvSpPr>
        <p:spPr>
          <a:xfrm>
            <a:off x="3233383" y="2645961"/>
            <a:ext cx="1658203" cy="1566081"/>
          </a:xfrm>
          <a:prstGeom prst="donut">
            <a:avLst>
              <a:gd name="adj" fmla="val 2570"/>
            </a:avLst>
          </a:prstGeom>
          <a:solidFill>
            <a:schemeClr val="bg1"/>
          </a:solidFill>
          <a:ln>
            <a:noFill/>
          </a:ln>
          <a:scene3d>
            <a:camera prst="isometricOffAxis2Top"/>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IN" sz="1350">
              <a:solidFill>
                <a:prstClr val="black"/>
              </a:solidFill>
              <a:latin typeface="Calibri" panose="020F0502020204030204"/>
            </a:endParaRPr>
          </a:p>
        </p:txBody>
      </p:sp>
      <p:sp>
        <p:nvSpPr>
          <p:cNvPr id="4" name="Oval 3">
            <a:extLst>
              <a:ext uri="{FF2B5EF4-FFF2-40B4-BE49-F238E27FC236}">
                <a16:creationId xmlns:a16="http://schemas.microsoft.com/office/drawing/2014/main" id="{9B809BC6-7830-4312-8010-9E797A86FDFE}"/>
              </a:ext>
            </a:extLst>
          </p:cNvPr>
          <p:cNvSpPr/>
          <p:nvPr/>
        </p:nvSpPr>
        <p:spPr>
          <a:xfrm>
            <a:off x="3315269" y="3262670"/>
            <a:ext cx="1484195" cy="3787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endParaRPr lang="en-IN" sz="1350">
              <a:solidFill>
                <a:prstClr val="black"/>
              </a:solidFill>
              <a:latin typeface="Calibri" panose="020F0502020204030204"/>
            </a:endParaRPr>
          </a:p>
        </p:txBody>
      </p:sp>
      <p:sp>
        <p:nvSpPr>
          <p:cNvPr id="7" name="Flowchart: Connector 6">
            <a:extLst>
              <a:ext uri="{FF2B5EF4-FFF2-40B4-BE49-F238E27FC236}">
                <a16:creationId xmlns:a16="http://schemas.microsoft.com/office/drawing/2014/main" id="{7B407A0C-3F09-4B03-B9CF-767E3E7CE350}"/>
              </a:ext>
            </a:extLst>
          </p:cNvPr>
          <p:cNvSpPr/>
          <p:nvPr/>
        </p:nvSpPr>
        <p:spPr>
          <a:xfrm flipH="1">
            <a:off x="4023078" y="3429002"/>
            <a:ext cx="34289" cy="34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IN" sz="1350">
              <a:solidFill>
                <a:prstClr val="white"/>
              </a:solidFill>
              <a:latin typeface="Calibri" panose="020F0502020204030204"/>
            </a:endParaRPr>
          </a:p>
        </p:txBody>
      </p:sp>
      <p:cxnSp>
        <p:nvCxnSpPr>
          <p:cNvPr id="9" name="Straight Arrow Connector 8">
            <a:extLst>
              <a:ext uri="{FF2B5EF4-FFF2-40B4-BE49-F238E27FC236}">
                <a16:creationId xmlns:a16="http://schemas.microsoft.com/office/drawing/2014/main" id="{DA3ECA56-79FB-4C8E-8E61-ABAE15CBCB29}"/>
              </a:ext>
            </a:extLst>
          </p:cNvPr>
          <p:cNvCxnSpPr>
            <a:cxnSpLocks/>
          </p:cNvCxnSpPr>
          <p:nvPr/>
        </p:nvCxnSpPr>
        <p:spPr>
          <a:xfrm flipV="1">
            <a:off x="4058131" y="3328753"/>
            <a:ext cx="518956" cy="95226"/>
          </a:xfrm>
          <a:prstGeom prst="straightConnector1">
            <a:avLst/>
          </a:prstGeom>
          <a:ln w="38100">
            <a:solidFill>
              <a:srgbClr val="FF0000"/>
            </a:solidFill>
            <a:prstDash val="sysDash"/>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28B64FD-8B92-4E2E-92FD-7ACB8EBF0159}"/>
              </a:ext>
            </a:extLst>
          </p:cNvPr>
          <p:cNvCxnSpPr>
            <a:cxnSpLocks/>
          </p:cNvCxnSpPr>
          <p:nvPr/>
        </p:nvCxnSpPr>
        <p:spPr>
          <a:xfrm>
            <a:off x="5632917" y="3510629"/>
            <a:ext cx="4667361" cy="59306"/>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2884826-D07D-44B6-B3F8-B9F54F89DFA3}"/>
              </a:ext>
            </a:extLst>
          </p:cNvPr>
          <p:cNvCxnSpPr/>
          <p:nvPr/>
        </p:nvCxnSpPr>
        <p:spPr>
          <a:xfrm>
            <a:off x="4062482" y="2645961"/>
            <a:ext cx="0" cy="174264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DFDD9CB-C330-436D-9751-C3AD309AC647}"/>
              </a:ext>
            </a:extLst>
          </p:cNvPr>
          <p:cNvCxnSpPr>
            <a:cxnSpLocks/>
          </p:cNvCxnSpPr>
          <p:nvPr/>
        </p:nvCxnSpPr>
        <p:spPr>
          <a:xfrm>
            <a:off x="4057367" y="2651159"/>
            <a:ext cx="1575551" cy="84941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6D70668-DADE-4A9E-98D0-1CDEE3912E80}"/>
              </a:ext>
            </a:extLst>
          </p:cNvPr>
          <p:cNvCxnSpPr>
            <a:cxnSpLocks/>
          </p:cNvCxnSpPr>
          <p:nvPr/>
        </p:nvCxnSpPr>
        <p:spPr>
          <a:xfrm flipH="1">
            <a:off x="4044823" y="3505593"/>
            <a:ext cx="1588094" cy="87278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BAFE82-80E9-47E8-8C8C-4F04F37AF378}"/>
              </a:ext>
            </a:extLst>
          </p:cNvPr>
          <p:cNvCxnSpPr>
            <a:cxnSpLocks/>
            <a:stCxn id="4" idx="6"/>
          </p:cNvCxnSpPr>
          <p:nvPr/>
        </p:nvCxnSpPr>
        <p:spPr>
          <a:xfrm flipV="1">
            <a:off x="4799465" y="2640923"/>
            <a:ext cx="5496635" cy="8111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4311AD3-BD06-4390-B7A8-184C8E7A9B48}"/>
              </a:ext>
            </a:extLst>
          </p:cNvPr>
          <p:cNvCxnSpPr>
            <a:cxnSpLocks/>
          </p:cNvCxnSpPr>
          <p:nvPr/>
        </p:nvCxnSpPr>
        <p:spPr>
          <a:xfrm>
            <a:off x="4845142" y="3500571"/>
            <a:ext cx="5404514" cy="11363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D9A9C24-1A3A-4444-91BB-5B3A094F5C64}"/>
              </a:ext>
            </a:extLst>
          </p:cNvPr>
          <p:cNvCxnSpPr>
            <a:cxnSpLocks/>
          </p:cNvCxnSpPr>
          <p:nvPr/>
        </p:nvCxnSpPr>
        <p:spPr>
          <a:xfrm flipH="1">
            <a:off x="10249656" y="2640923"/>
            <a:ext cx="46443" cy="1996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CFF70CC-D2AD-484E-B156-BD0CCD851E41}"/>
              </a:ext>
            </a:extLst>
          </p:cNvPr>
          <p:cNvCxnSpPr>
            <a:cxnSpLocks/>
            <a:stCxn id="4" idx="6"/>
          </p:cNvCxnSpPr>
          <p:nvPr/>
        </p:nvCxnSpPr>
        <p:spPr>
          <a:xfrm flipV="1">
            <a:off x="4799465" y="2638283"/>
            <a:ext cx="5506871" cy="8137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D2C2115-B699-456B-94A9-149FE5A1C484}"/>
              </a:ext>
            </a:extLst>
          </p:cNvPr>
          <p:cNvCxnSpPr>
            <a:cxnSpLocks/>
          </p:cNvCxnSpPr>
          <p:nvPr/>
        </p:nvCxnSpPr>
        <p:spPr>
          <a:xfrm>
            <a:off x="4802977" y="3495357"/>
            <a:ext cx="5469900" cy="114158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453A95F-67DB-4B78-B13D-F92D59F9C886}"/>
              </a:ext>
            </a:extLst>
          </p:cNvPr>
          <p:cNvCxnSpPr/>
          <p:nvPr/>
        </p:nvCxnSpPr>
        <p:spPr>
          <a:xfrm flipH="1">
            <a:off x="10249656" y="2638283"/>
            <a:ext cx="46443" cy="19986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574A2A-2E3D-4EB8-A622-B33E041CBD61}"/>
              </a:ext>
            </a:extLst>
          </p:cNvPr>
          <p:cNvCxnSpPr>
            <a:cxnSpLocks/>
          </p:cNvCxnSpPr>
          <p:nvPr/>
        </p:nvCxnSpPr>
        <p:spPr>
          <a:xfrm flipH="1">
            <a:off x="4044585" y="2852668"/>
            <a:ext cx="239" cy="36265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5C4F739-D4B1-4C11-9A7A-C5A6C8B9E4AD}"/>
              </a:ext>
            </a:extLst>
          </p:cNvPr>
          <p:cNvCxnSpPr>
            <a:cxnSpLocks/>
          </p:cNvCxnSpPr>
          <p:nvPr/>
        </p:nvCxnSpPr>
        <p:spPr>
          <a:xfrm>
            <a:off x="4035994" y="3713717"/>
            <a:ext cx="8591" cy="37412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E99A9CB8-A20F-4292-8799-536D60876D9A}"/>
              </a:ext>
            </a:extLst>
          </p:cNvPr>
          <p:cNvSpPr txBox="1"/>
          <p:nvPr/>
        </p:nvSpPr>
        <p:spPr>
          <a:xfrm>
            <a:off x="4069910" y="3390175"/>
            <a:ext cx="620355" cy="253916"/>
          </a:xfrm>
          <a:prstGeom prst="rect">
            <a:avLst/>
          </a:prstGeom>
          <a:noFill/>
        </p:spPr>
        <p:txBody>
          <a:bodyPr wrap="square" rtlCol="0">
            <a:spAutoFit/>
          </a:bodyPr>
          <a:lstStyle/>
          <a:p>
            <a:pPr defTabSz="685800" fontAlgn="auto">
              <a:spcBef>
                <a:spcPts val="0"/>
              </a:spcBef>
              <a:spcAft>
                <a:spcPts val="0"/>
              </a:spcAft>
            </a:pPr>
            <a:r>
              <a:rPr lang="en-IN" sz="1050" b="1" dirty="0">
                <a:solidFill>
                  <a:prstClr val="black"/>
                </a:solidFill>
                <a:latin typeface="Times New Roman" panose="02020603050405020304" pitchFamily="18" charset="0"/>
                <a:ea typeface="+mn-ea"/>
                <a:cs typeface="Times New Roman" panose="02020603050405020304" pitchFamily="18" charset="0"/>
              </a:rPr>
              <a:t>1.067m</a:t>
            </a:r>
          </a:p>
        </p:txBody>
      </p:sp>
      <p:sp>
        <p:nvSpPr>
          <p:cNvPr id="244" name="TextBox 243">
            <a:extLst>
              <a:ext uri="{FF2B5EF4-FFF2-40B4-BE49-F238E27FC236}">
                <a16:creationId xmlns:a16="http://schemas.microsoft.com/office/drawing/2014/main" id="{6BDFC2F3-5727-4663-8C2E-1B3308C6EF87}"/>
              </a:ext>
            </a:extLst>
          </p:cNvPr>
          <p:cNvSpPr txBox="1"/>
          <p:nvPr/>
        </p:nvSpPr>
        <p:spPr>
          <a:xfrm>
            <a:off x="3264991" y="2762121"/>
            <a:ext cx="934292" cy="369332"/>
          </a:xfrm>
          <a:prstGeom prst="rect">
            <a:avLst/>
          </a:prstGeom>
          <a:noFill/>
        </p:spPr>
        <p:txBody>
          <a:bodyPr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0.75m</a:t>
            </a:r>
          </a:p>
        </p:txBody>
      </p:sp>
      <p:sp>
        <p:nvSpPr>
          <p:cNvPr id="246" name="TextBox 245">
            <a:extLst>
              <a:ext uri="{FF2B5EF4-FFF2-40B4-BE49-F238E27FC236}">
                <a16:creationId xmlns:a16="http://schemas.microsoft.com/office/drawing/2014/main" id="{852169AC-D6B5-4F00-BC0F-A45B48415A4F}"/>
              </a:ext>
            </a:extLst>
          </p:cNvPr>
          <p:cNvSpPr txBox="1"/>
          <p:nvPr/>
        </p:nvSpPr>
        <p:spPr>
          <a:xfrm>
            <a:off x="3186722" y="3757317"/>
            <a:ext cx="977337" cy="369332"/>
          </a:xfrm>
          <a:prstGeom prst="rect">
            <a:avLst/>
          </a:prstGeom>
          <a:noFill/>
        </p:spPr>
        <p:txBody>
          <a:bodyPr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0.75m</a:t>
            </a:r>
          </a:p>
        </p:txBody>
      </p:sp>
      <p:sp>
        <p:nvSpPr>
          <p:cNvPr id="248" name="TextBox 247">
            <a:extLst>
              <a:ext uri="{FF2B5EF4-FFF2-40B4-BE49-F238E27FC236}">
                <a16:creationId xmlns:a16="http://schemas.microsoft.com/office/drawing/2014/main" id="{94959395-BDA6-40F1-BE29-4EE7ABCFE11E}"/>
              </a:ext>
            </a:extLst>
          </p:cNvPr>
          <p:cNvSpPr txBox="1"/>
          <p:nvPr/>
        </p:nvSpPr>
        <p:spPr>
          <a:xfrm>
            <a:off x="4033554" y="2786896"/>
            <a:ext cx="392415" cy="364199"/>
          </a:xfrm>
          <a:prstGeom prst="rect">
            <a:avLst/>
          </a:prstGeom>
          <a:noFill/>
        </p:spPr>
        <p:txBody>
          <a:bodyPr vert="vert270" wrap="square" rtlCol="0">
            <a:spAutoFit/>
          </a:bodyPr>
          <a:lstStyle/>
          <a:p>
            <a:pPr defTabSz="685800" fontAlgn="auto">
              <a:spcBef>
                <a:spcPts val="0"/>
              </a:spcBef>
              <a:spcAft>
                <a:spcPts val="0"/>
              </a:spcAft>
            </a:pPr>
            <a:r>
              <a:rPr lang="en-IN" sz="1350" b="1" dirty="0">
                <a:solidFill>
                  <a:schemeClr val="bg1"/>
                </a:solidFill>
                <a:latin typeface="Times New Roman" panose="02020603050405020304" pitchFamily="18" charset="0"/>
                <a:ea typeface="+mn-ea"/>
                <a:cs typeface="Times New Roman" panose="02020603050405020304" pitchFamily="18" charset="0"/>
              </a:rPr>
              <a:t>4m</a:t>
            </a:r>
          </a:p>
        </p:txBody>
      </p:sp>
      <p:sp>
        <p:nvSpPr>
          <p:cNvPr id="249" name="TextBox 248">
            <a:extLst>
              <a:ext uri="{FF2B5EF4-FFF2-40B4-BE49-F238E27FC236}">
                <a16:creationId xmlns:a16="http://schemas.microsoft.com/office/drawing/2014/main" id="{F31D76C5-6638-4980-BD10-0FC462D1C59F}"/>
              </a:ext>
            </a:extLst>
          </p:cNvPr>
          <p:cNvSpPr txBox="1"/>
          <p:nvPr/>
        </p:nvSpPr>
        <p:spPr>
          <a:xfrm rot="18048083">
            <a:off x="4826688" y="2782123"/>
            <a:ext cx="461665" cy="515094"/>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5m</a:t>
            </a:r>
          </a:p>
        </p:txBody>
      </p:sp>
      <p:sp>
        <p:nvSpPr>
          <p:cNvPr id="251" name="TextBox 250">
            <a:extLst>
              <a:ext uri="{FF2B5EF4-FFF2-40B4-BE49-F238E27FC236}">
                <a16:creationId xmlns:a16="http://schemas.microsoft.com/office/drawing/2014/main" id="{DB1C8025-3520-4265-A327-F37E9501EE44}"/>
              </a:ext>
            </a:extLst>
          </p:cNvPr>
          <p:cNvSpPr txBox="1"/>
          <p:nvPr/>
        </p:nvSpPr>
        <p:spPr>
          <a:xfrm>
            <a:off x="3984865" y="3853514"/>
            <a:ext cx="392415" cy="364199"/>
          </a:xfrm>
          <a:prstGeom prst="rect">
            <a:avLst/>
          </a:prstGeom>
          <a:noFill/>
        </p:spPr>
        <p:txBody>
          <a:bodyPr vert="vert270" wrap="square" rtlCol="0">
            <a:spAutoFit/>
          </a:bodyPr>
          <a:lstStyle/>
          <a:p>
            <a:pPr defTabSz="685800" fontAlgn="auto">
              <a:spcBef>
                <a:spcPts val="0"/>
              </a:spcBef>
              <a:spcAft>
                <a:spcPts val="0"/>
              </a:spcAft>
            </a:pPr>
            <a:r>
              <a:rPr lang="en-IN" sz="1350" b="1" dirty="0">
                <a:solidFill>
                  <a:schemeClr val="bg1"/>
                </a:solidFill>
                <a:latin typeface="Times New Roman" panose="02020603050405020304" pitchFamily="18" charset="0"/>
                <a:ea typeface="+mn-ea"/>
                <a:cs typeface="Times New Roman" panose="02020603050405020304" pitchFamily="18" charset="0"/>
              </a:rPr>
              <a:t>4m</a:t>
            </a:r>
          </a:p>
        </p:txBody>
      </p:sp>
      <p:sp>
        <p:nvSpPr>
          <p:cNvPr id="252" name="TextBox 251">
            <a:extLst>
              <a:ext uri="{FF2B5EF4-FFF2-40B4-BE49-F238E27FC236}">
                <a16:creationId xmlns:a16="http://schemas.microsoft.com/office/drawing/2014/main" id="{E88ED9AB-0AFD-4900-91B8-B677DF3B23EF}"/>
              </a:ext>
            </a:extLst>
          </p:cNvPr>
          <p:cNvSpPr txBox="1"/>
          <p:nvPr/>
        </p:nvSpPr>
        <p:spPr>
          <a:xfrm rot="3684117">
            <a:off x="4809471" y="3662231"/>
            <a:ext cx="461665" cy="724418"/>
          </a:xfrm>
          <a:prstGeom prst="rect">
            <a:avLst/>
          </a:prstGeom>
          <a:noFill/>
        </p:spPr>
        <p:txBody>
          <a:bodyPr vert="vert270"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5m</a:t>
            </a:r>
          </a:p>
        </p:txBody>
      </p:sp>
      <p:sp>
        <p:nvSpPr>
          <p:cNvPr id="253" name="TextBox 252">
            <a:extLst>
              <a:ext uri="{FF2B5EF4-FFF2-40B4-BE49-F238E27FC236}">
                <a16:creationId xmlns:a16="http://schemas.microsoft.com/office/drawing/2014/main" id="{F9DF8FC6-E4A9-406C-A5B2-D09DFD8AD053}"/>
              </a:ext>
            </a:extLst>
          </p:cNvPr>
          <p:cNvSpPr txBox="1"/>
          <p:nvPr/>
        </p:nvSpPr>
        <p:spPr>
          <a:xfrm rot="5021305">
            <a:off x="4416722" y="3590629"/>
            <a:ext cx="400110" cy="364199"/>
          </a:xfrm>
          <a:prstGeom prst="rect">
            <a:avLst/>
          </a:prstGeom>
          <a:noFill/>
        </p:spPr>
        <p:txBody>
          <a:bodyPr vert="vert270" wrap="square" rtlCol="0">
            <a:spAutoFit/>
          </a:bodyPr>
          <a:lstStyle/>
          <a:p>
            <a:pPr defTabSz="685800" fontAlgn="auto">
              <a:spcBef>
                <a:spcPts val="0"/>
              </a:spcBef>
              <a:spcAft>
                <a:spcPts val="0"/>
              </a:spcAft>
            </a:pPr>
            <a:r>
              <a:rPr lang="en-IN" sz="1400" b="1" dirty="0">
                <a:solidFill>
                  <a:schemeClr val="bg1"/>
                </a:solidFill>
                <a:latin typeface="Times New Roman" panose="02020603050405020304" pitchFamily="18" charset="0"/>
                <a:ea typeface="+mn-ea"/>
                <a:cs typeface="Times New Roman" panose="02020603050405020304" pitchFamily="18" charset="0"/>
              </a:rPr>
              <a:t>3m</a:t>
            </a:r>
          </a:p>
        </p:txBody>
      </p:sp>
      <p:sp>
        <p:nvSpPr>
          <p:cNvPr id="254" name="TextBox 253">
            <a:extLst>
              <a:ext uri="{FF2B5EF4-FFF2-40B4-BE49-F238E27FC236}">
                <a16:creationId xmlns:a16="http://schemas.microsoft.com/office/drawing/2014/main" id="{9E9070F8-B5E5-428F-8987-FF2428EF0FAC}"/>
              </a:ext>
            </a:extLst>
          </p:cNvPr>
          <p:cNvSpPr txBox="1"/>
          <p:nvPr/>
        </p:nvSpPr>
        <p:spPr>
          <a:xfrm rot="15495713">
            <a:off x="7486200" y="2488164"/>
            <a:ext cx="461665" cy="682068"/>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20m</a:t>
            </a:r>
          </a:p>
        </p:txBody>
      </p:sp>
      <p:sp>
        <p:nvSpPr>
          <p:cNvPr id="32" name="TextBox 31">
            <a:extLst>
              <a:ext uri="{FF2B5EF4-FFF2-40B4-BE49-F238E27FC236}">
                <a16:creationId xmlns:a16="http://schemas.microsoft.com/office/drawing/2014/main" id="{8C8935D5-FCB0-4BBF-B003-2EFD626ADE13}"/>
              </a:ext>
            </a:extLst>
          </p:cNvPr>
          <p:cNvSpPr txBox="1"/>
          <p:nvPr/>
        </p:nvSpPr>
        <p:spPr>
          <a:xfrm rot="16967104">
            <a:off x="7553845" y="4000857"/>
            <a:ext cx="461665" cy="799260"/>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20m</a:t>
            </a:r>
          </a:p>
        </p:txBody>
      </p:sp>
      <p:sp>
        <p:nvSpPr>
          <p:cNvPr id="33" name="TextBox 32">
            <a:extLst>
              <a:ext uri="{FF2B5EF4-FFF2-40B4-BE49-F238E27FC236}">
                <a16:creationId xmlns:a16="http://schemas.microsoft.com/office/drawing/2014/main" id="{6D0984A8-E6F5-47DB-A7B1-C6CB7A189608}"/>
              </a:ext>
            </a:extLst>
          </p:cNvPr>
          <p:cNvSpPr txBox="1"/>
          <p:nvPr/>
        </p:nvSpPr>
        <p:spPr>
          <a:xfrm rot="16200000">
            <a:off x="9385064" y="3263597"/>
            <a:ext cx="392415" cy="830239"/>
          </a:xfrm>
          <a:prstGeom prst="rect">
            <a:avLst/>
          </a:prstGeom>
          <a:noFill/>
        </p:spPr>
        <p:txBody>
          <a:bodyPr vert="vert" wrap="square" rtlCol="0">
            <a:spAutoFit/>
          </a:bodyPr>
          <a:lstStyle/>
          <a:p>
            <a:pPr defTabSz="6858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19.079m</a:t>
            </a:r>
          </a:p>
        </p:txBody>
      </p:sp>
      <p:sp>
        <p:nvSpPr>
          <p:cNvPr id="34" name="TextBox 33">
            <a:extLst>
              <a:ext uri="{FF2B5EF4-FFF2-40B4-BE49-F238E27FC236}">
                <a16:creationId xmlns:a16="http://schemas.microsoft.com/office/drawing/2014/main" id="{E89029CF-D190-45EA-B61E-3B90AA50337E}"/>
              </a:ext>
            </a:extLst>
          </p:cNvPr>
          <p:cNvSpPr txBox="1"/>
          <p:nvPr/>
        </p:nvSpPr>
        <p:spPr>
          <a:xfrm>
            <a:off x="9875545" y="2964989"/>
            <a:ext cx="461665" cy="538310"/>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6m</a:t>
            </a:r>
          </a:p>
        </p:txBody>
      </p:sp>
      <p:sp>
        <p:nvSpPr>
          <p:cNvPr id="35" name="TextBox 34">
            <a:extLst>
              <a:ext uri="{FF2B5EF4-FFF2-40B4-BE49-F238E27FC236}">
                <a16:creationId xmlns:a16="http://schemas.microsoft.com/office/drawing/2014/main" id="{AF52E5AE-3CE7-4A30-9514-060D296BA728}"/>
              </a:ext>
            </a:extLst>
          </p:cNvPr>
          <p:cNvSpPr txBox="1"/>
          <p:nvPr/>
        </p:nvSpPr>
        <p:spPr>
          <a:xfrm>
            <a:off x="9822824" y="3970426"/>
            <a:ext cx="461665" cy="538310"/>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6m</a:t>
            </a:r>
          </a:p>
        </p:txBody>
      </p:sp>
      <p:cxnSp>
        <p:nvCxnSpPr>
          <p:cNvPr id="172" name="Straight Connector 171">
            <a:extLst>
              <a:ext uri="{FF2B5EF4-FFF2-40B4-BE49-F238E27FC236}">
                <a16:creationId xmlns:a16="http://schemas.microsoft.com/office/drawing/2014/main" id="{134FB4EC-E9A5-434A-9304-057928563CED}"/>
              </a:ext>
            </a:extLst>
          </p:cNvPr>
          <p:cNvCxnSpPr>
            <a:cxnSpLocks/>
          </p:cNvCxnSpPr>
          <p:nvPr/>
        </p:nvCxnSpPr>
        <p:spPr>
          <a:xfrm>
            <a:off x="4747650" y="3328753"/>
            <a:ext cx="25313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BBECA35-2C86-4AB0-A24A-C786CAB60C8F}"/>
              </a:ext>
            </a:extLst>
          </p:cNvPr>
          <p:cNvCxnSpPr>
            <a:cxnSpLocks/>
          </p:cNvCxnSpPr>
          <p:nvPr/>
        </p:nvCxnSpPr>
        <p:spPr>
          <a:xfrm flipH="1">
            <a:off x="4960778" y="3306272"/>
            <a:ext cx="18956" cy="31473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52E699E-23C5-4AEF-923D-1B502C37EC5E}"/>
              </a:ext>
            </a:extLst>
          </p:cNvPr>
          <p:cNvCxnSpPr>
            <a:cxnSpLocks/>
          </p:cNvCxnSpPr>
          <p:nvPr/>
        </p:nvCxnSpPr>
        <p:spPr>
          <a:xfrm>
            <a:off x="4723384" y="3609952"/>
            <a:ext cx="25313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AD6C8609-56E3-4CED-8EF9-006401EB8831}"/>
              </a:ext>
            </a:extLst>
          </p:cNvPr>
          <p:cNvSpPr/>
          <p:nvPr/>
        </p:nvSpPr>
        <p:spPr>
          <a:xfrm>
            <a:off x="4838870" y="3328754"/>
            <a:ext cx="144379" cy="270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IN" sz="1350">
              <a:solidFill>
                <a:prstClr val="white"/>
              </a:solidFill>
              <a:latin typeface="Calibri" panose="020F0502020204030204"/>
            </a:endParaRPr>
          </a:p>
        </p:txBody>
      </p:sp>
      <p:cxnSp>
        <p:nvCxnSpPr>
          <p:cNvPr id="183" name="Straight Connector 182">
            <a:extLst>
              <a:ext uri="{FF2B5EF4-FFF2-40B4-BE49-F238E27FC236}">
                <a16:creationId xmlns:a16="http://schemas.microsoft.com/office/drawing/2014/main" id="{0AB4B2DD-AFA3-4A65-9883-5FFB08B5387D}"/>
              </a:ext>
            </a:extLst>
          </p:cNvPr>
          <p:cNvCxnSpPr>
            <a:cxnSpLocks/>
          </p:cNvCxnSpPr>
          <p:nvPr/>
        </p:nvCxnSpPr>
        <p:spPr>
          <a:xfrm>
            <a:off x="3315269" y="3442409"/>
            <a:ext cx="2317648" cy="637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6D30A7CA-4396-47A1-96B3-721631FE3280}"/>
              </a:ext>
            </a:extLst>
          </p:cNvPr>
          <p:cNvSpPr txBox="1"/>
          <p:nvPr/>
        </p:nvSpPr>
        <p:spPr>
          <a:xfrm rot="16200000">
            <a:off x="7073339" y="2961247"/>
            <a:ext cx="400110" cy="830239"/>
          </a:xfrm>
          <a:prstGeom prst="rect">
            <a:avLst/>
          </a:prstGeom>
          <a:noFill/>
        </p:spPr>
        <p:txBody>
          <a:bodyPr vert="vert" wrap="square" rtlCol="0">
            <a:spAutoFit/>
          </a:bodyPr>
          <a:lstStyle/>
          <a:p>
            <a:pPr defTabSz="685800" fontAlgn="auto">
              <a:spcBef>
                <a:spcPts val="0"/>
              </a:spcBef>
              <a:spcAft>
                <a:spcPts val="0"/>
              </a:spcAft>
            </a:pPr>
            <a:r>
              <a:rPr lang="en-IN" sz="1400" b="1" dirty="0">
                <a:solidFill>
                  <a:schemeClr val="bg1"/>
                </a:solidFill>
                <a:latin typeface="Times New Roman" panose="02020603050405020304" pitchFamily="18" charset="0"/>
                <a:ea typeface="+mn-ea"/>
                <a:cs typeface="Times New Roman" panose="02020603050405020304" pitchFamily="18" charset="0"/>
              </a:rPr>
              <a:t>34.92</a:t>
            </a:r>
          </a:p>
        </p:txBody>
      </p:sp>
      <p:sp>
        <p:nvSpPr>
          <p:cNvPr id="272" name="Circle: Hollow 271">
            <a:extLst>
              <a:ext uri="{FF2B5EF4-FFF2-40B4-BE49-F238E27FC236}">
                <a16:creationId xmlns:a16="http://schemas.microsoft.com/office/drawing/2014/main" id="{82C4F738-D223-4668-9FEB-457B8C8A69A9}"/>
              </a:ext>
            </a:extLst>
          </p:cNvPr>
          <p:cNvSpPr/>
          <p:nvPr/>
        </p:nvSpPr>
        <p:spPr>
          <a:xfrm>
            <a:off x="7303234" y="3252611"/>
            <a:ext cx="58309" cy="76143"/>
          </a:xfrm>
          <a:prstGeom prst="donu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en-IN" dirty="0">
              <a:solidFill>
                <a:schemeClr val="bg1"/>
              </a:solidFill>
              <a:latin typeface="Calibri" panose="020F0502020204030204"/>
            </a:endParaRPr>
          </a:p>
        </p:txBody>
      </p:sp>
      <p:sp>
        <p:nvSpPr>
          <p:cNvPr id="273" name="TextBox 272">
            <a:extLst>
              <a:ext uri="{FF2B5EF4-FFF2-40B4-BE49-F238E27FC236}">
                <a16:creationId xmlns:a16="http://schemas.microsoft.com/office/drawing/2014/main" id="{D274A733-6329-4CE7-B5AD-D8C8FB6AEEA0}"/>
              </a:ext>
            </a:extLst>
          </p:cNvPr>
          <p:cNvSpPr txBox="1"/>
          <p:nvPr/>
        </p:nvSpPr>
        <p:spPr>
          <a:xfrm>
            <a:off x="3113636" y="762498"/>
            <a:ext cx="5964727" cy="1569660"/>
          </a:xfrm>
          <a:prstGeom prst="rect">
            <a:avLst/>
          </a:prstGeom>
          <a:noFill/>
        </p:spPr>
        <p:txBody>
          <a:bodyPr wrap="square" rtlCol="0">
            <a:spAutoFit/>
          </a:bodyPr>
          <a:lstStyle/>
          <a:p>
            <a:pPr algn="ctr" defTabSz="685800" fontAlgn="auto">
              <a:spcBef>
                <a:spcPts val="0"/>
              </a:spcBef>
              <a:spcAft>
                <a:spcPts val="0"/>
              </a:spcAft>
            </a:pPr>
            <a:r>
              <a:rPr lang="en-IN" sz="2400" b="1" dirty="0">
                <a:solidFill>
                  <a:srgbClr val="FFFF00"/>
                </a:solidFill>
                <a:latin typeface="Times New Roman" panose="02020603050405020304" pitchFamily="18" charset="0"/>
                <a:ea typeface="+mn-ea"/>
                <a:cs typeface="Times New Roman" panose="02020603050405020304" pitchFamily="18" charset="0"/>
              </a:rPr>
              <a:t>SHOT PUT AND HAMMERCIRCLE AND SECTOR MARKINGS</a:t>
            </a:r>
          </a:p>
          <a:p>
            <a:pPr algn="ctr" defTabSz="685800" fontAlgn="auto">
              <a:spcBef>
                <a:spcPts val="0"/>
              </a:spcBef>
              <a:spcAft>
                <a:spcPts val="0"/>
              </a:spcAft>
            </a:pPr>
            <a:r>
              <a:rPr lang="en-IN" sz="2400" b="1" dirty="0">
                <a:solidFill>
                  <a:prstClr val="white"/>
                </a:solidFill>
                <a:latin typeface="Times New Roman" panose="02020603050405020304" pitchFamily="18" charset="0"/>
                <a:ea typeface="+mn-ea"/>
                <a:cs typeface="Times New Roman" panose="02020603050405020304" pitchFamily="18" charset="0"/>
              </a:rPr>
              <a:t>INSIDE DIAMETER – 2.135M (+/- 0.005M)</a:t>
            </a:r>
          </a:p>
          <a:p>
            <a:pPr algn="ctr" defTabSz="685800" fontAlgn="auto">
              <a:spcBef>
                <a:spcPts val="0"/>
              </a:spcBef>
              <a:spcAft>
                <a:spcPts val="0"/>
              </a:spcAft>
            </a:pPr>
            <a:r>
              <a:rPr lang="en-IN" sz="2400" b="1" dirty="0">
                <a:solidFill>
                  <a:srgbClr val="FFFF00"/>
                </a:solidFill>
                <a:latin typeface="Times New Roman" panose="02020603050405020304" pitchFamily="18" charset="0"/>
                <a:ea typeface="+mn-ea"/>
                <a:cs typeface="Times New Roman" panose="02020603050405020304" pitchFamily="18" charset="0"/>
              </a:rPr>
              <a:t>REDIUS 1.067M</a:t>
            </a:r>
          </a:p>
        </p:txBody>
      </p:sp>
    </p:spTree>
    <p:extLst>
      <p:ext uri="{BB962C8B-B14F-4D97-AF65-F5344CB8AC3E}">
        <p14:creationId xmlns:p14="http://schemas.microsoft.com/office/powerpoint/2010/main" val="419451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0"/>
                                        <p:tgtEl>
                                          <p:spTgt spid="9"/>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243"/>
                                        </p:tgtEl>
                                        <p:attrNameLst>
                                          <p:attrName>style.visibility</p:attrName>
                                        </p:attrNameLst>
                                      </p:cBhvr>
                                      <p:to>
                                        <p:strVal val="visible"/>
                                      </p:to>
                                    </p:set>
                                    <p:animEffect transition="in" filter="wipe(left)">
                                      <p:cBhvr>
                                        <p:cTn id="11" dur="4000"/>
                                        <p:tgtEl>
                                          <p:spTgt spid="2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40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8"/>
                                        </p:tgtEl>
                                        <p:attrNameLst>
                                          <p:attrName>style.visibility</p:attrName>
                                        </p:attrNameLst>
                                      </p:cBhvr>
                                      <p:to>
                                        <p:strVal val="visible"/>
                                      </p:to>
                                    </p:set>
                                    <p:animEffect transition="in" filter="wipe(down)">
                                      <p:cBhvr>
                                        <p:cTn id="27" dur="4000"/>
                                        <p:tgtEl>
                                          <p:spTgt spid="24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51"/>
                                        </p:tgtEl>
                                        <p:attrNameLst>
                                          <p:attrName>style.visibility</p:attrName>
                                        </p:attrNameLst>
                                      </p:cBhvr>
                                      <p:to>
                                        <p:strVal val="visible"/>
                                      </p:to>
                                    </p:set>
                                    <p:animEffect transition="in" filter="wipe(right)">
                                      <p:cBhvr>
                                        <p:cTn id="30" dur="4000"/>
                                        <p:tgtEl>
                                          <p:spTgt spid="2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4000"/>
                                        <p:tgtEl>
                                          <p:spTgt spid="10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49"/>
                                        </p:tgtEl>
                                        <p:attrNameLst>
                                          <p:attrName>style.visibility</p:attrName>
                                        </p:attrNameLst>
                                      </p:cBhvr>
                                      <p:to>
                                        <p:strVal val="visible"/>
                                      </p:to>
                                    </p:set>
                                    <p:animEffect transition="in" filter="wipe(left)">
                                      <p:cBhvr>
                                        <p:cTn id="38" dur="4000"/>
                                        <p:tgtEl>
                                          <p:spTgt spid="24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wipe(down)">
                                      <p:cBhvr>
                                        <p:cTn id="43" dur="4000"/>
                                        <p:tgtEl>
                                          <p:spTgt spid="10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52"/>
                                        </p:tgtEl>
                                        <p:attrNameLst>
                                          <p:attrName>style.visibility</p:attrName>
                                        </p:attrNameLst>
                                      </p:cBhvr>
                                      <p:to>
                                        <p:strVal val="visible"/>
                                      </p:to>
                                    </p:set>
                                    <p:animEffect transition="in" filter="wipe(left)">
                                      <p:cBhvr>
                                        <p:cTn id="46" dur="4000"/>
                                        <p:tgtEl>
                                          <p:spTgt spid="25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83"/>
                                        </p:tgtEl>
                                        <p:attrNameLst>
                                          <p:attrName>style.visibility</p:attrName>
                                        </p:attrNameLst>
                                      </p:cBhvr>
                                      <p:to>
                                        <p:strVal val="visible"/>
                                      </p:to>
                                    </p:set>
                                    <p:animEffect transition="in" filter="wipe(left)">
                                      <p:cBhvr>
                                        <p:cTn id="51" dur="4000"/>
                                        <p:tgtEl>
                                          <p:spTgt spid="18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53"/>
                                        </p:tgtEl>
                                        <p:attrNameLst>
                                          <p:attrName>style.visibility</p:attrName>
                                        </p:attrNameLst>
                                      </p:cBhvr>
                                      <p:to>
                                        <p:strVal val="visible"/>
                                      </p:to>
                                    </p:set>
                                    <p:animEffect transition="in" filter="wipe(left)">
                                      <p:cBhvr>
                                        <p:cTn id="54" dur="4000"/>
                                        <p:tgtEl>
                                          <p:spTgt spid="25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4000"/>
                                        <p:tgtEl>
                                          <p:spTgt spid="1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4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40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23"/>
                                        </p:tgtEl>
                                        <p:attrNameLst>
                                          <p:attrName>style.visibility</p:attrName>
                                        </p:attrNameLst>
                                      </p:cBhvr>
                                      <p:to>
                                        <p:strVal val="visible"/>
                                      </p:to>
                                    </p:set>
                                    <p:animEffect transition="in" filter="wipe(left)">
                                      <p:cBhvr>
                                        <p:cTn id="72" dur="4000"/>
                                        <p:tgtEl>
                                          <p:spTgt spid="1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27"/>
                                        </p:tgtEl>
                                        <p:attrNameLst>
                                          <p:attrName>style.visibility</p:attrName>
                                        </p:attrNameLst>
                                      </p:cBhvr>
                                      <p:to>
                                        <p:strVal val="visible"/>
                                      </p:to>
                                    </p:set>
                                    <p:animEffect transition="in" filter="wipe(down)">
                                      <p:cBhvr>
                                        <p:cTn id="77" dur="4000"/>
                                        <p:tgtEl>
                                          <p:spTgt spid="2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ipe(left)">
                                      <p:cBhvr>
                                        <p:cTn id="82" dur="4000"/>
                                        <p:tgtEl>
                                          <p:spTgt spid="12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54"/>
                                        </p:tgtEl>
                                        <p:attrNameLst>
                                          <p:attrName>style.visibility</p:attrName>
                                        </p:attrNameLst>
                                      </p:cBhvr>
                                      <p:to>
                                        <p:strVal val="visible"/>
                                      </p:to>
                                    </p:set>
                                    <p:animEffect transition="in" filter="wipe(left)">
                                      <p:cBhvr>
                                        <p:cTn id="85" dur="4000"/>
                                        <p:tgtEl>
                                          <p:spTgt spid="25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33"/>
                                        </p:tgtEl>
                                        <p:attrNameLst>
                                          <p:attrName>style.visibility</p:attrName>
                                        </p:attrNameLst>
                                      </p:cBhvr>
                                      <p:to>
                                        <p:strVal val="visible"/>
                                      </p:to>
                                    </p:set>
                                    <p:animEffect transition="in" filter="wipe(left)">
                                      <p:cBhvr>
                                        <p:cTn id="90" dur="4000"/>
                                        <p:tgtEl>
                                          <p:spTgt spid="133"/>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left)">
                                      <p:cBhvr>
                                        <p:cTn id="93" dur="40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37"/>
                                        </p:tgtEl>
                                        <p:attrNameLst>
                                          <p:attrName>style.visibility</p:attrName>
                                        </p:attrNameLst>
                                      </p:cBhvr>
                                      <p:to>
                                        <p:strVal val="visible"/>
                                      </p:to>
                                    </p:set>
                                    <p:animEffect transition="in" filter="wipe(left)">
                                      <p:cBhvr>
                                        <p:cTn id="98" dur="4000"/>
                                        <p:tgtEl>
                                          <p:spTgt spid="237"/>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left)">
                                      <p:cBhvr>
                                        <p:cTn id="101" dur="4000"/>
                                        <p:tgtEl>
                                          <p:spTgt spid="34"/>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left)">
                                      <p:cBhvr>
                                        <p:cTn id="104" dur="4000"/>
                                        <p:tgtEl>
                                          <p:spTgt spid="3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wipe(left)">
                                      <p:cBhvr>
                                        <p:cTn id="109" dur="4000"/>
                                        <p:tgtEl>
                                          <p:spTgt spid="141"/>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44"/>
                                        </p:tgtEl>
                                        <p:attrNameLst>
                                          <p:attrName>style.visibility</p:attrName>
                                        </p:attrNameLst>
                                      </p:cBhvr>
                                      <p:to>
                                        <p:strVal val="visible"/>
                                      </p:to>
                                    </p:set>
                                    <p:animEffect transition="in" filter="wipe(down)">
                                      <p:cBhvr>
                                        <p:cTn id="112" dur="4000"/>
                                        <p:tgtEl>
                                          <p:spTgt spid="24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150"/>
                                        </p:tgtEl>
                                        <p:attrNameLst>
                                          <p:attrName>style.visibility</p:attrName>
                                        </p:attrNameLst>
                                      </p:cBhvr>
                                      <p:to>
                                        <p:strVal val="visible"/>
                                      </p:to>
                                    </p:set>
                                    <p:animEffect transition="in" filter="wipe(left)">
                                      <p:cBhvr>
                                        <p:cTn id="117" dur="4000"/>
                                        <p:tgtEl>
                                          <p:spTgt spid="150"/>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46"/>
                                        </p:tgtEl>
                                        <p:attrNameLst>
                                          <p:attrName>style.visibility</p:attrName>
                                        </p:attrNameLst>
                                      </p:cBhvr>
                                      <p:to>
                                        <p:strVal val="visible"/>
                                      </p:to>
                                    </p:set>
                                    <p:animEffect transition="in" filter="wipe(left)">
                                      <p:cBhvr>
                                        <p:cTn id="120" dur="4000"/>
                                        <p:tgtEl>
                                          <p:spTgt spid="24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172"/>
                                        </p:tgtEl>
                                        <p:attrNameLst>
                                          <p:attrName>style.visibility</p:attrName>
                                        </p:attrNameLst>
                                      </p:cBhvr>
                                      <p:to>
                                        <p:strVal val="visible"/>
                                      </p:to>
                                    </p:set>
                                    <p:animEffect transition="in" filter="wipe(left)">
                                      <p:cBhvr>
                                        <p:cTn id="125" dur="4000"/>
                                        <p:tgtEl>
                                          <p:spTgt spid="172"/>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175"/>
                                        </p:tgtEl>
                                        <p:attrNameLst>
                                          <p:attrName>style.visibility</p:attrName>
                                        </p:attrNameLst>
                                      </p:cBhvr>
                                      <p:to>
                                        <p:strVal val="visible"/>
                                      </p:to>
                                    </p:set>
                                    <p:animEffect transition="in" filter="wipe(left)">
                                      <p:cBhvr>
                                        <p:cTn id="130" dur="4000"/>
                                        <p:tgtEl>
                                          <p:spTgt spid="17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179"/>
                                        </p:tgtEl>
                                        <p:attrNameLst>
                                          <p:attrName>style.visibility</p:attrName>
                                        </p:attrNameLst>
                                      </p:cBhvr>
                                      <p:to>
                                        <p:strVal val="visible"/>
                                      </p:to>
                                    </p:set>
                                    <p:animEffect transition="in" filter="wipe(left)">
                                      <p:cBhvr>
                                        <p:cTn id="135" dur="4000"/>
                                        <p:tgtEl>
                                          <p:spTgt spid="179"/>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wipe(left)">
                                      <p:cBhvr>
                                        <p:cTn id="138" dur="4000"/>
                                        <p:tgtEl>
                                          <p:spTgt spid="58"/>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194"/>
                                        </p:tgtEl>
                                        <p:attrNameLst>
                                          <p:attrName>style.visibility</p:attrName>
                                        </p:attrNameLst>
                                      </p:cBhvr>
                                      <p:to>
                                        <p:strVal val="visible"/>
                                      </p:to>
                                    </p:set>
                                    <p:animEffect transition="in" filter="wipe(left)">
                                      <p:cBhvr>
                                        <p:cTn id="143" dur="500"/>
                                        <p:tgtEl>
                                          <p:spTgt spid="194"/>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
                                        </p:tgtEl>
                                        <p:attrNameLst>
                                          <p:attrName>style.visibility</p:attrName>
                                        </p:attrNameLst>
                                      </p:cBhvr>
                                      <p:to>
                                        <p:strVal val="visible"/>
                                      </p:to>
                                    </p:set>
                                    <p:animEffect transition="in" filter="wipe(down)">
                                      <p:cBhvr>
                                        <p:cTn id="146"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243" grpId="0"/>
      <p:bldP spid="244" grpId="0"/>
      <p:bldP spid="246" grpId="0"/>
      <p:bldP spid="248" grpId="0"/>
      <p:bldP spid="249" grpId="0"/>
      <p:bldP spid="251" grpId="0"/>
      <p:bldP spid="252" grpId="0"/>
      <p:bldP spid="253" grpId="0"/>
      <p:bldP spid="254" grpId="0"/>
      <p:bldP spid="32" grpId="0"/>
      <p:bldP spid="33" grpId="0"/>
      <p:bldP spid="34" grpId="0"/>
      <p:bldP spid="35" grpId="0"/>
      <p:bldP spid="58" grpId="0" animBg="1"/>
      <p:bldP spid="194" grpId="0"/>
      <p:bldP spid="27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t-2.jpg"/>
          <p:cNvPicPr>
            <a:picLocks noChangeAspect="1"/>
          </p:cNvPicPr>
          <p:nvPr/>
        </p:nvPicPr>
        <p:blipFill>
          <a:blip r:embed="rId2"/>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4040946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Circle: Hollow 1">
            <a:extLst>
              <a:ext uri="{FF2B5EF4-FFF2-40B4-BE49-F238E27FC236}">
                <a16:creationId xmlns:a16="http://schemas.microsoft.com/office/drawing/2014/main" id="{6292DE0A-3991-4859-8276-83E54BA71F22}"/>
              </a:ext>
            </a:extLst>
          </p:cNvPr>
          <p:cNvSpPr/>
          <p:nvPr/>
        </p:nvSpPr>
        <p:spPr>
          <a:xfrm>
            <a:off x="3233383" y="2645961"/>
            <a:ext cx="1658203" cy="1566081"/>
          </a:xfrm>
          <a:prstGeom prst="donut">
            <a:avLst>
              <a:gd name="adj" fmla="val 2570"/>
            </a:avLst>
          </a:prstGeom>
          <a:solidFill>
            <a:schemeClr val="bg1"/>
          </a:solidFill>
          <a:ln>
            <a:noFill/>
          </a:ln>
          <a:scene3d>
            <a:camera prst="isometricOffAxis2Top"/>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IN" sz="1350">
              <a:solidFill>
                <a:prstClr val="black"/>
              </a:solidFill>
              <a:latin typeface="Calibri" panose="020F0502020204030204"/>
            </a:endParaRPr>
          </a:p>
        </p:txBody>
      </p:sp>
      <p:sp>
        <p:nvSpPr>
          <p:cNvPr id="4" name="Oval 3">
            <a:extLst>
              <a:ext uri="{FF2B5EF4-FFF2-40B4-BE49-F238E27FC236}">
                <a16:creationId xmlns:a16="http://schemas.microsoft.com/office/drawing/2014/main" id="{9B809BC6-7830-4312-8010-9E797A86FDFE}"/>
              </a:ext>
            </a:extLst>
          </p:cNvPr>
          <p:cNvSpPr/>
          <p:nvPr/>
        </p:nvSpPr>
        <p:spPr>
          <a:xfrm>
            <a:off x="3315269" y="3262670"/>
            <a:ext cx="1484195" cy="3787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endParaRPr lang="en-IN" sz="1350">
              <a:solidFill>
                <a:prstClr val="black"/>
              </a:solidFill>
              <a:latin typeface="Calibri" panose="020F0502020204030204"/>
            </a:endParaRPr>
          </a:p>
        </p:txBody>
      </p:sp>
      <p:sp>
        <p:nvSpPr>
          <p:cNvPr id="7" name="Flowchart: Connector 6">
            <a:extLst>
              <a:ext uri="{FF2B5EF4-FFF2-40B4-BE49-F238E27FC236}">
                <a16:creationId xmlns:a16="http://schemas.microsoft.com/office/drawing/2014/main" id="{7B407A0C-3F09-4B03-B9CF-767E3E7CE350}"/>
              </a:ext>
            </a:extLst>
          </p:cNvPr>
          <p:cNvSpPr/>
          <p:nvPr/>
        </p:nvSpPr>
        <p:spPr>
          <a:xfrm flipH="1">
            <a:off x="4023078" y="3429002"/>
            <a:ext cx="34289" cy="34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IN" sz="1350">
              <a:solidFill>
                <a:prstClr val="white"/>
              </a:solidFill>
              <a:latin typeface="Calibri" panose="020F0502020204030204"/>
            </a:endParaRPr>
          </a:p>
        </p:txBody>
      </p:sp>
      <p:cxnSp>
        <p:nvCxnSpPr>
          <p:cNvPr id="9" name="Straight Arrow Connector 8">
            <a:extLst>
              <a:ext uri="{FF2B5EF4-FFF2-40B4-BE49-F238E27FC236}">
                <a16:creationId xmlns:a16="http://schemas.microsoft.com/office/drawing/2014/main" id="{DA3ECA56-79FB-4C8E-8E61-ABAE15CBCB29}"/>
              </a:ext>
            </a:extLst>
          </p:cNvPr>
          <p:cNvCxnSpPr>
            <a:cxnSpLocks/>
          </p:cNvCxnSpPr>
          <p:nvPr/>
        </p:nvCxnSpPr>
        <p:spPr>
          <a:xfrm flipV="1">
            <a:off x="4058131" y="3328753"/>
            <a:ext cx="518956" cy="95226"/>
          </a:xfrm>
          <a:prstGeom prst="straightConnector1">
            <a:avLst/>
          </a:prstGeom>
          <a:ln w="38100">
            <a:solidFill>
              <a:srgbClr val="FF0000"/>
            </a:solidFill>
            <a:prstDash val="sysDash"/>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28B64FD-8B92-4E2E-92FD-7ACB8EBF0159}"/>
              </a:ext>
            </a:extLst>
          </p:cNvPr>
          <p:cNvCxnSpPr>
            <a:cxnSpLocks/>
          </p:cNvCxnSpPr>
          <p:nvPr/>
        </p:nvCxnSpPr>
        <p:spPr>
          <a:xfrm>
            <a:off x="5632917" y="3510629"/>
            <a:ext cx="4667361" cy="59306"/>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2884826-D07D-44B6-B3F8-B9F54F89DFA3}"/>
              </a:ext>
            </a:extLst>
          </p:cNvPr>
          <p:cNvCxnSpPr/>
          <p:nvPr/>
        </p:nvCxnSpPr>
        <p:spPr>
          <a:xfrm>
            <a:off x="4062482" y="2645961"/>
            <a:ext cx="0" cy="174264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DFDD9CB-C330-436D-9751-C3AD309AC647}"/>
              </a:ext>
            </a:extLst>
          </p:cNvPr>
          <p:cNvCxnSpPr>
            <a:cxnSpLocks/>
          </p:cNvCxnSpPr>
          <p:nvPr/>
        </p:nvCxnSpPr>
        <p:spPr>
          <a:xfrm>
            <a:off x="4057367" y="2651159"/>
            <a:ext cx="1575551" cy="849413"/>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6D70668-DADE-4A9E-98D0-1CDEE3912E80}"/>
              </a:ext>
            </a:extLst>
          </p:cNvPr>
          <p:cNvCxnSpPr>
            <a:cxnSpLocks/>
          </p:cNvCxnSpPr>
          <p:nvPr/>
        </p:nvCxnSpPr>
        <p:spPr>
          <a:xfrm flipH="1">
            <a:off x="4044823" y="3505593"/>
            <a:ext cx="1588094" cy="87278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BAFE82-80E9-47E8-8C8C-4F04F37AF378}"/>
              </a:ext>
            </a:extLst>
          </p:cNvPr>
          <p:cNvCxnSpPr>
            <a:cxnSpLocks/>
            <a:stCxn id="4" idx="6"/>
          </p:cNvCxnSpPr>
          <p:nvPr/>
        </p:nvCxnSpPr>
        <p:spPr>
          <a:xfrm flipV="1">
            <a:off x="4799465" y="2640923"/>
            <a:ext cx="5496635" cy="8111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4311AD3-BD06-4390-B7A8-184C8E7A9B48}"/>
              </a:ext>
            </a:extLst>
          </p:cNvPr>
          <p:cNvCxnSpPr>
            <a:cxnSpLocks/>
          </p:cNvCxnSpPr>
          <p:nvPr/>
        </p:nvCxnSpPr>
        <p:spPr>
          <a:xfrm>
            <a:off x="4845142" y="3500571"/>
            <a:ext cx="5404514" cy="11363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D9A9C24-1A3A-4444-91BB-5B3A094F5C64}"/>
              </a:ext>
            </a:extLst>
          </p:cNvPr>
          <p:cNvCxnSpPr>
            <a:cxnSpLocks/>
          </p:cNvCxnSpPr>
          <p:nvPr/>
        </p:nvCxnSpPr>
        <p:spPr>
          <a:xfrm flipH="1">
            <a:off x="10249656" y="2640923"/>
            <a:ext cx="46443" cy="1996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CFF70CC-D2AD-484E-B156-BD0CCD851E41}"/>
              </a:ext>
            </a:extLst>
          </p:cNvPr>
          <p:cNvCxnSpPr>
            <a:cxnSpLocks/>
            <a:stCxn id="4" idx="6"/>
          </p:cNvCxnSpPr>
          <p:nvPr/>
        </p:nvCxnSpPr>
        <p:spPr>
          <a:xfrm flipV="1">
            <a:off x="4799465" y="2638283"/>
            <a:ext cx="5506871" cy="8137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D2C2115-B699-456B-94A9-149FE5A1C484}"/>
              </a:ext>
            </a:extLst>
          </p:cNvPr>
          <p:cNvCxnSpPr>
            <a:cxnSpLocks/>
          </p:cNvCxnSpPr>
          <p:nvPr/>
        </p:nvCxnSpPr>
        <p:spPr>
          <a:xfrm>
            <a:off x="4802977" y="3495357"/>
            <a:ext cx="5469900" cy="114158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453A95F-67DB-4B78-B13D-F92D59F9C886}"/>
              </a:ext>
            </a:extLst>
          </p:cNvPr>
          <p:cNvCxnSpPr/>
          <p:nvPr/>
        </p:nvCxnSpPr>
        <p:spPr>
          <a:xfrm flipH="1">
            <a:off x="10249656" y="2638283"/>
            <a:ext cx="46443" cy="19986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574A2A-2E3D-4EB8-A622-B33E041CBD61}"/>
              </a:ext>
            </a:extLst>
          </p:cNvPr>
          <p:cNvCxnSpPr>
            <a:cxnSpLocks/>
          </p:cNvCxnSpPr>
          <p:nvPr/>
        </p:nvCxnSpPr>
        <p:spPr>
          <a:xfrm flipH="1">
            <a:off x="4044585" y="2852668"/>
            <a:ext cx="239" cy="36265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5C4F739-D4B1-4C11-9A7A-C5A6C8B9E4AD}"/>
              </a:ext>
            </a:extLst>
          </p:cNvPr>
          <p:cNvCxnSpPr>
            <a:cxnSpLocks/>
          </p:cNvCxnSpPr>
          <p:nvPr/>
        </p:nvCxnSpPr>
        <p:spPr>
          <a:xfrm>
            <a:off x="4035994" y="3713717"/>
            <a:ext cx="8591" cy="37412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E99A9CB8-A20F-4292-8799-536D60876D9A}"/>
              </a:ext>
            </a:extLst>
          </p:cNvPr>
          <p:cNvSpPr txBox="1"/>
          <p:nvPr/>
        </p:nvSpPr>
        <p:spPr>
          <a:xfrm>
            <a:off x="4069910" y="3390175"/>
            <a:ext cx="620355" cy="253916"/>
          </a:xfrm>
          <a:prstGeom prst="rect">
            <a:avLst/>
          </a:prstGeom>
          <a:noFill/>
        </p:spPr>
        <p:txBody>
          <a:bodyPr wrap="square" rtlCol="0">
            <a:spAutoFit/>
          </a:bodyPr>
          <a:lstStyle/>
          <a:p>
            <a:pPr defTabSz="685800" fontAlgn="auto">
              <a:spcBef>
                <a:spcPts val="0"/>
              </a:spcBef>
              <a:spcAft>
                <a:spcPts val="0"/>
              </a:spcAft>
            </a:pPr>
            <a:r>
              <a:rPr lang="en-IN" sz="1050" b="1" dirty="0">
                <a:solidFill>
                  <a:prstClr val="black"/>
                </a:solidFill>
                <a:latin typeface="Times New Roman" panose="02020603050405020304" pitchFamily="18" charset="0"/>
                <a:ea typeface="+mn-ea"/>
                <a:cs typeface="Times New Roman" panose="02020603050405020304" pitchFamily="18" charset="0"/>
              </a:rPr>
              <a:t>1.25m</a:t>
            </a:r>
          </a:p>
        </p:txBody>
      </p:sp>
      <p:sp>
        <p:nvSpPr>
          <p:cNvPr id="244" name="TextBox 243">
            <a:extLst>
              <a:ext uri="{FF2B5EF4-FFF2-40B4-BE49-F238E27FC236}">
                <a16:creationId xmlns:a16="http://schemas.microsoft.com/office/drawing/2014/main" id="{6BDFC2F3-5727-4663-8C2E-1B3308C6EF87}"/>
              </a:ext>
            </a:extLst>
          </p:cNvPr>
          <p:cNvSpPr txBox="1"/>
          <p:nvPr/>
        </p:nvSpPr>
        <p:spPr>
          <a:xfrm>
            <a:off x="3264991" y="2762121"/>
            <a:ext cx="934292" cy="369332"/>
          </a:xfrm>
          <a:prstGeom prst="rect">
            <a:avLst/>
          </a:prstGeom>
          <a:noFill/>
        </p:spPr>
        <p:txBody>
          <a:bodyPr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0.75m</a:t>
            </a:r>
          </a:p>
        </p:txBody>
      </p:sp>
      <p:sp>
        <p:nvSpPr>
          <p:cNvPr id="246" name="TextBox 245">
            <a:extLst>
              <a:ext uri="{FF2B5EF4-FFF2-40B4-BE49-F238E27FC236}">
                <a16:creationId xmlns:a16="http://schemas.microsoft.com/office/drawing/2014/main" id="{852169AC-D6B5-4F00-BC0F-A45B48415A4F}"/>
              </a:ext>
            </a:extLst>
          </p:cNvPr>
          <p:cNvSpPr txBox="1"/>
          <p:nvPr/>
        </p:nvSpPr>
        <p:spPr>
          <a:xfrm>
            <a:off x="3186722" y="3757317"/>
            <a:ext cx="977337" cy="369332"/>
          </a:xfrm>
          <a:prstGeom prst="rect">
            <a:avLst/>
          </a:prstGeom>
          <a:noFill/>
        </p:spPr>
        <p:txBody>
          <a:bodyPr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0.75m</a:t>
            </a:r>
          </a:p>
        </p:txBody>
      </p:sp>
      <p:sp>
        <p:nvSpPr>
          <p:cNvPr id="248" name="TextBox 247">
            <a:extLst>
              <a:ext uri="{FF2B5EF4-FFF2-40B4-BE49-F238E27FC236}">
                <a16:creationId xmlns:a16="http://schemas.microsoft.com/office/drawing/2014/main" id="{94959395-BDA6-40F1-BE29-4EE7ABCFE11E}"/>
              </a:ext>
            </a:extLst>
          </p:cNvPr>
          <p:cNvSpPr txBox="1"/>
          <p:nvPr/>
        </p:nvSpPr>
        <p:spPr>
          <a:xfrm>
            <a:off x="4033554" y="2786896"/>
            <a:ext cx="392415" cy="364199"/>
          </a:xfrm>
          <a:prstGeom prst="rect">
            <a:avLst/>
          </a:prstGeom>
          <a:noFill/>
        </p:spPr>
        <p:txBody>
          <a:bodyPr vert="vert270" wrap="square" rtlCol="0">
            <a:spAutoFit/>
          </a:bodyPr>
          <a:lstStyle/>
          <a:p>
            <a:pPr defTabSz="685800" fontAlgn="auto">
              <a:spcBef>
                <a:spcPts val="0"/>
              </a:spcBef>
              <a:spcAft>
                <a:spcPts val="0"/>
              </a:spcAft>
            </a:pPr>
            <a:r>
              <a:rPr lang="en-IN" sz="1350" b="1" dirty="0">
                <a:solidFill>
                  <a:schemeClr val="bg1"/>
                </a:solidFill>
                <a:latin typeface="Times New Roman" panose="02020603050405020304" pitchFamily="18" charset="0"/>
                <a:ea typeface="+mn-ea"/>
                <a:cs typeface="Times New Roman" panose="02020603050405020304" pitchFamily="18" charset="0"/>
              </a:rPr>
              <a:t>4m</a:t>
            </a:r>
          </a:p>
        </p:txBody>
      </p:sp>
      <p:sp>
        <p:nvSpPr>
          <p:cNvPr id="249" name="TextBox 248">
            <a:extLst>
              <a:ext uri="{FF2B5EF4-FFF2-40B4-BE49-F238E27FC236}">
                <a16:creationId xmlns:a16="http://schemas.microsoft.com/office/drawing/2014/main" id="{F31D76C5-6638-4980-BD10-0FC462D1C59F}"/>
              </a:ext>
            </a:extLst>
          </p:cNvPr>
          <p:cNvSpPr txBox="1"/>
          <p:nvPr/>
        </p:nvSpPr>
        <p:spPr>
          <a:xfrm rot="18048083">
            <a:off x="4826688" y="2782123"/>
            <a:ext cx="461665" cy="515094"/>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5m</a:t>
            </a:r>
          </a:p>
        </p:txBody>
      </p:sp>
      <p:sp>
        <p:nvSpPr>
          <p:cNvPr id="251" name="TextBox 250">
            <a:extLst>
              <a:ext uri="{FF2B5EF4-FFF2-40B4-BE49-F238E27FC236}">
                <a16:creationId xmlns:a16="http://schemas.microsoft.com/office/drawing/2014/main" id="{DB1C8025-3520-4265-A327-F37E9501EE44}"/>
              </a:ext>
            </a:extLst>
          </p:cNvPr>
          <p:cNvSpPr txBox="1"/>
          <p:nvPr/>
        </p:nvSpPr>
        <p:spPr>
          <a:xfrm>
            <a:off x="3984865" y="3853514"/>
            <a:ext cx="392415" cy="364199"/>
          </a:xfrm>
          <a:prstGeom prst="rect">
            <a:avLst/>
          </a:prstGeom>
          <a:noFill/>
        </p:spPr>
        <p:txBody>
          <a:bodyPr vert="vert270" wrap="square" rtlCol="0">
            <a:spAutoFit/>
          </a:bodyPr>
          <a:lstStyle/>
          <a:p>
            <a:pPr defTabSz="685800" fontAlgn="auto">
              <a:spcBef>
                <a:spcPts val="0"/>
              </a:spcBef>
              <a:spcAft>
                <a:spcPts val="0"/>
              </a:spcAft>
            </a:pPr>
            <a:r>
              <a:rPr lang="en-IN" sz="1350" b="1" dirty="0">
                <a:solidFill>
                  <a:schemeClr val="bg1"/>
                </a:solidFill>
                <a:latin typeface="Times New Roman" panose="02020603050405020304" pitchFamily="18" charset="0"/>
                <a:ea typeface="+mn-ea"/>
                <a:cs typeface="Times New Roman" panose="02020603050405020304" pitchFamily="18" charset="0"/>
              </a:rPr>
              <a:t>4m</a:t>
            </a:r>
          </a:p>
        </p:txBody>
      </p:sp>
      <p:sp>
        <p:nvSpPr>
          <p:cNvPr id="252" name="TextBox 251">
            <a:extLst>
              <a:ext uri="{FF2B5EF4-FFF2-40B4-BE49-F238E27FC236}">
                <a16:creationId xmlns:a16="http://schemas.microsoft.com/office/drawing/2014/main" id="{E88ED9AB-0AFD-4900-91B8-B677DF3B23EF}"/>
              </a:ext>
            </a:extLst>
          </p:cNvPr>
          <p:cNvSpPr txBox="1"/>
          <p:nvPr/>
        </p:nvSpPr>
        <p:spPr>
          <a:xfrm rot="3684117">
            <a:off x="4809471" y="3662231"/>
            <a:ext cx="461665" cy="724418"/>
          </a:xfrm>
          <a:prstGeom prst="rect">
            <a:avLst/>
          </a:prstGeom>
          <a:noFill/>
        </p:spPr>
        <p:txBody>
          <a:bodyPr vert="vert270"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5m</a:t>
            </a:r>
          </a:p>
        </p:txBody>
      </p:sp>
      <p:sp>
        <p:nvSpPr>
          <p:cNvPr id="253" name="TextBox 252">
            <a:extLst>
              <a:ext uri="{FF2B5EF4-FFF2-40B4-BE49-F238E27FC236}">
                <a16:creationId xmlns:a16="http://schemas.microsoft.com/office/drawing/2014/main" id="{F9DF8FC6-E4A9-406C-A5B2-D09DFD8AD053}"/>
              </a:ext>
            </a:extLst>
          </p:cNvPr>
          <p:cNvSpPr txBox="1"/>
          <p:nvPr/>
        </p:nvSpPr>
        <p:spPr>
          <a:xfrm rot="5021305">
            <a:off x="4416722" y="3590629"/>
            <a:ext cx="400110" cy="364199"/>
          </a:xfrm>
          <a:prstGeom prst="rect">
            <a:avLst/>
          </a:prstGeom>
          <a:noFill/>
        </p:spPr>
        <p:txBody>
          <a:bodyPr vert="vert270" wrap="square" rtlCol="0">
            <a:spAutoFit/>
          </a:bodyPr>
          <a:lstStyle/>
          <a:p>
            <a:pPr defTabSz="685800" fontAlgn="auto">
              <a:spcBef>
                <a:spcPts val="0"/>
              </a:spcBef>
              <a:spcAft>
                <a:spcPts val="0"/>
              </a:spcAft>
            </a:pPr>
            <a:r>
              <a:rPr lang="en-IN" sz="1400" b="1" dirty="0">
                <a:solidFill>
                  <a:schemeClr val="bg1"/>
                </a:solidFill>
                <a:latin typeface="Times New Roman" panose="02020603050405020304" pitchFamily="18" charset="0"/>
                <a:ea typeface="+mn-ea"/>
                <a:cs typeface="Times New Roman" panose="02020603050405020304" pitchFamily="18" charset="0"/>
              </a:rPr>
              <a:t>3m</a:t>
            </a:r>
          </a:p>
        </p:txBody>
      </p:sp>
      <p:sp>
        <p:nvSpPr>
          <p:cNvPr id="254" name="TextBox 253">
            <a:extLst>
              <a:ext uri="{FF2B5EF4-FFF2-40B4-BE49-F238E27FC236}">
                <a16:creationId xmlns:a16="http://schemas.microsoft.com/office/drawing/2014/main" id="{9E9070F8-B5E5-428F-8987-FF2428EF0FAC}"/>
              </a:ext>
            </a:extLst>
          </p:cNvPr>
          <p:cNvSpPr txBox="1"/>
          <p:nvPr/>
        </p:nvSpPr>
        <p:spPr>
          <a:xfrm rot="15495713">
            <a:off x="7486200" y="2488164"/>
            <a:ext cx="461665" cy="682068"/>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20m</a:t>
            </a:r>
          </a:p>
        </p:txBody>
      </p:sp>
      <p:sp>
        <p:nvSpPr>
          <p:cNvPr id="32" name="TextBox 31">
            <a:extLst>
              <a:ext uri="{FF2B5EF4-FFF2-40B4-BE49-F238E27FC236}">
                <a16:creationId xmlns:a16="http://schemas.microsoft.com/office/drawing/2014/main" id="{8C8935D5-FCB0-4BBF-B003-2EFD626ADE13}"/>
              </a:ext>
            </a:extLst>
          </p:cNvPr>
          <p:cNvSpPr txBox="1"/>
          <p:nvPr/>
        </p:nvSpPr>
        <p:spPr>
          <a:xfrm rot="16967104">
            <a:off x="7553845" y="4000857"/>
            <a:ext cx="461665" cy="799260"/>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20m</a:t>
            </a:r>
          </a:p>
        </p:txBody>
      </p:sp>
      <p:sp>
        <p:nvSpPr>
          <p:cNvPr id="33" name="TextBox 32">
            <a:extLst>
              <a:ext uri="{FF2B5EF4-FFF2-40B4-BE49-F238E27FC236}">
                <a16:creationId xmlns:a16="http://schemas.microsoft.com/office/drawing/2014/main" id="{6D0984A8-E6F5-47DB-A7B1-C6CB7A189608}"/>
              </a:ext>
            </a:extLst>
          </p:cNvPr>
          <p:cNvSpPr txBox="1"/>
          <p:nvPr/>
        </p:nvSpPr>
        <p:spPr>
          <a:xfrm rot="16200000">
            <a:off x="9385064" y="3263597"/>
            <a:ext cx="392415" cy="830239"/>
          </a:xfrm>
          <a:prstGeom prst="rect">
            <a:avLst/>
          </a:prstGeom>
          <a:noFill/>
        </p:spPr>
        <p:txBody>
          <a:bodyPr vert="vert" wrap="square" rtlCol="0">
            <a:spAutoFit/>
          </a:bodyPr>
          <a:lstStyle/>
          <a:p>
            <a:pPr defTabSz="6858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19.079m</a:t>
            </a:r>
          </a:p>
        </p:txBody>
      </p:sp>
      <p:sp>
        <p:nvSpPr>
          <p:cNvPr id="34" name="TextBox 33">
            <a:extLst>
              <a:ext uri="{FF2B5EF4-FFF2-40B4-BE49-F238E27FC236}">
                <a16:creationId xmlns:a16="http://schemas.microsoft.com/office/drawing/2014/main" id="{E89029CF-D190-45EA-B61E-3B90AA50337E}"/>
              </a:ext>
            </a:extLst>
          </p:cNvPr>
          <p:cNvSpPr txBox="1"/>
          <p:nvPr/>
        </p:nvSpPr>
        <p:spPr>
          <a:xfrm>
            <a:off x="9875545" y="2964989"/>
            <a:ext cx="461665" cy="538310"/>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6m</a:t>
            </a:r>
          </a:p>
        </p:txBody>
      </p:sp>
      <p:sp>
        <p:nvSpPr>
          <p:cNvPr id="35" name="TextBox 34">
            <a:extLst>
              <a:ext uri="{FF2B5EF4-FFF2-40B4-BE49-F238E27FC236}">
                <a16:creationId xmlns:a16="http://schemas.microsoft.com/office/drawing/2014/main" id="{AF52E5AE-3CE7-4A30-9514-060D296BA728}"/>
              </a:ext>
            </a:extLst>
          </p:cNvPr>
          <p:cNvSpPr txBox="1"/>
          <p:nvPr/>
        </p:nvSpPr>
        <p:spPr>
          <a:xfrm>
            <a:off x="9822824" y="3970426"/>
            <a:ext cx="461665" cy="538310"/>
          </a:xfrm>
          <a:prstGeom prst="rect">
            <a:avLst/>
          </a:prstGeom>
          <a:noFill/>
        </p:spPr>
        <p:txBody>
          <a:bodyPr vert="vert" wrap="square" rtlCol="0">
            <a:spAutoFit/>
          </a:bodyPr>
          <a:lstStyle/>
          <a:p>
            <a:pPr defTabSz="685800" fontAlgn="auto">
              <a:spcBef>
                <a:spcPts val="0"/>
              </a:spcBef>
              <a:spcAft>
                <a:spcPts val="0"/>
              </a:spcAft>
            </a:pPr>
            <a:r>
              <a:rPr lang="en-IN" b="1" dirty="0">
                <a:solidFill>
                  <a:schemeClr val="bg1"/>
                </a:solidFill>
                <a:latin typeface="Times New Roman" panose="02020603050405020304" pitchFamily="18" charset="0"/>
                <a:ea typeface="+mn-ea"/>
                <a:cs typeface="Times New Roman" panose="02020603050405020304" pitchFamily="18" charset="0"/>
              </a:rPr>
              <a:t>6m</a:t>
            </a:r>
          </a:p>
        </p:txBody>
      </p:sp>
      <p:cxnSp>
        <p:nvCxnSpPr>
          <p:cNvPr id="183" name="Straight Connector 182">
            <a:extLst>
              <a:ext uri="{FF2B5EF4-FFF2-40B4-BE49-F238E27FC236}">
                <a16:creationId xmlns:a16="http://schemas.microsoft.com/office/drawing/2014/main" id="{0AB4B2DD-AFA3-4A65-9883-5FFB08B5387D}"/>
              </a:ext>
            </a:extLst>
          </p:cNvPr>
          <p:cNvCxnSpPr>
            <a:cxnSpLocks/>
          </p:cNvCxnSpPr>
          <p:nvPr/>
        </p:nvCxnSpPr>
        <p:spPr>
          <a:xfrm>
            <a:off x="3315269" y="3442409"/>
            <a:ext cx="2317648" cy="637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6D30A7CA-4396-47A1-96B3-721631FE3280}"/>
              </a:ext>
            </a:extLst>
          </p:cNvPr>
          <p:cNvSpPr txBox="1"/>
          <p:nvPr/>
        </p:nvSpPr>
        <p:spPr>
          <a:xfrm rot="16200000">
            <a:off x="7073339" y="2961247"/>
            <a:ext cx="400110" cy="830239"/>
          </a:xfrm>
          <a:prstGeom prst="rect">
            <a:avLst/>
          </a:prstGeom>
          <a:noFill/>
        </p:spPr>
        <p:txBody>
          <a:bodyPr vert="vert" wrap="square" rtlCol="0">
            <a:spAutoFit/>
          </a:bodyPr>
          <a:lstStyle/>
          <a:p>
            <a:pPr defTabSz="685800" fontAlgn="auto">
              <a:spcBef>
                <a:spcPts val="0"/>
              </a:spcBef>
              <a:spcAft>
                <a:spcPts val="0"/>
              </a:spcAft>
            </a:pPr>
            <a:r>
              <a:rPr lang="en-IN" sz="1400" b="1" dirty="0">
                <a:solidFill>
                  <a:schemeClr val="bg1"/>
                </a:solidFill>
                <a:latin typeface="Times New Roman" panose="02020603050405020304" pitchFamily="18" charset="0"/>
                <a:ea typeface="+mn-ea"/>
                <a:cs typeface="Times New Roman" panose="02020603050405020304" pitchFamily="18" charset="0"/>
              </a:rPr>
              <a:t>34.92</a:t>
            </a:r>
          </a:p>
        </p:txBody>
      </p:sp>
      <p:sp>
        <p:nvSpPr>
          <p:cNvPr id="272" name="Circle: Hollow 271">
            <a:extLst>
              <a:ext uri="{FF2B5EF4-FFF2-40B4-BE49-F238E27FC236}">
                <a16:creationId xmlns:a16="http://schemas.microsoft.com/office/drawing/2014/main" id="{82C4F738-D223-4668-9FEB-457B8C8A69A9}"/>
              </a:ext>
            </a:extLst>
          </p:cNvPr>
          <p:cNvSpPr/>
          <p:nvPr/>
        </p:nvSpPr>
        <p:spPr>
          <a:xfrm>
            <a:off x="7303234" y="3252611"/>
            <a:ext cx="58309" cy="76143"/>
          </a:xfrm>
          <a:prstGeom prst="donu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spcBef>
                <a:spcPts val="0"/>
              </a:spcBef>
              <a:spcAft>
                <a:spcPts val="0"/>
              </a:spcAft>
            </a:pPr>
            <a:endParaRPr lang="en-IN" dirty="0">
              <a:solidFill>
                <a:schemeClr val="bg1"/>
              </a:solidFill>
              <a:latin typeface="Calibri" panose="020F0502020204030204"/>
            </a:endParaRPr>
          </a:p>
        </p:txBody>
      </p:sp>
      <p:sp>
        <p:nvSpPr>
          <p:cNvPr id="273" name="TextBox 272">
            <a:extLst>
              <a:ext uri="{FF2B5EF4-FFF2-40B4-BE49-F238E27FC236}">
                <a16:creationId xmlns:a16="http://schemas.microsoft.com/office/drawing/2014/main" id="{D274A733-6329-4CE7-B5AD-D8C8FB6AEEA0}"/>
              </a:ext>
            </a:extLst>
          </p:cNvPr>
          <p:cNvSpPr txBox="1"/>
          <p:nvPr/>
        </p:nvSpPr>
        <p:spPr>
          <a:xfrm>
            <a:off x="3214945" y="748023"/>
            <a:ext cx="6085573" cy="1569660"/>
          </a:xfrm>
          <a:prstGeom prst="rect">
            <a:avLst/>
          </a:prstGeom>
          <a:noFill/>
        </p:spPr>
        <p:txBody>
          <a:bodyPr wrap="square" rtlCol="0">
            <a:spAutoFit/>
          </a:bodyPr>
          <a:lstStyle/>
          <a:p>
            <a:pPr algn="ctr" defTabSz="685800" fontAlgn="auto">
              <a:spcBef>
                <a:spcPts val="0"/>
              </a:spcBef>
              <a:spcAft>
                <a:spcPts val="0"/>
              </a:spcAft>
            </a:pPr>
            <a:r>
              <a:rPr lang="en-IN" sz="2400" b="1" dirty="0">
                <a:solidFill>
                  <a:srgbClr val="FFFF00"/>
                </a:solidFill>
                <a:latin typeface="Times New Roman" panose="02020603050405020304" pitchFamily="18" charset="0"/>
                <a:ea typeface="+mn-ea"/>
                <a:cs typeface="Times New Roman" panose="02020603050405020304" pitchFamily="18" charset="0"/>
              </a:rPr>
              <a:t>DISCUS CIRCLE AND SECTOR MARKINGS</a:t>
            </a:r>
          </a:p>
          <a:p>
            <a:pPr algn="ctr" defTabSz="685800" fontAlgn="auto">
              <a:spcBef>
                <a:spcPts val="0"/>
              </a:spcBef>
              <a:spcAft>
                <a:spcPts val="0"/>
              </a:spcAft>
            </a:pPr>
            <a:r>
              <a:rPr lang="en-IN" sz="2400" b="1" dirty="0">
                <a:solidFill>
                  <a:prstClr val="white"/>
                </a:solidFill>
                <a:latin typeface="Times New Roman" panose="02020603050405020304" pitchFamily="18" charset="0"/>
                <a:ea typeface="+mn-ea"/>
                <a:cs typeface="Times New Roman" panose="02020603050405020304" pitchFamily="18" charset="0"/>
              </a:rPr>
              <a:t>INSIDE DIAMETER – 2.50M(+/- 0.005M)</a:t>
            </a:r>
          </a:p>
          <a:p>
            <a:pPr algn="ctr" defTabSz="685800" fontAlgn="auto">
              <a:spcBef>
                <a:spcPts val="0"/>
              </a:spcBef>
              <a:spcAft>
                <a:spcPts val="0"/>
              </a:spcAft>
            </a:pPr>
            <a:r>
              <a:rPr lang="en-IN" sz="2400" b="1" dirty="0">
                <a:solidFill>
                  <a:srgbClr val="FFFF00"/>
                </a:solidFill>
                <a:latin typeface="Times New Roman" panose="02020603050405020304" pitchFamily="18" charset="0"/>
                <a:ea typeface="+mn-ea"/>
                <a:cs typeface="Times New Roman" panose="02020603050405020304" pitchFamily="18" charset="0"/>
              </a:rPr>
              <a:t>REDIUS 1.25M</a:t>
            </a:r>
          </a:p>
        </p:txBody>
      </p:sp>
    </p:spTree>
    <p:extLst>
      <p:ext uri="{BB962C8B-B14F-4D97-AF65-F5344CB8AC3E}">
        <p14:creationId xmlns:p14="http://schemas.microsoft.com/office/powerpoint/2010/main" val="339135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0"/>
                                        <p:tgtEl>
                                          <p:spTgt spid="9"/>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243"/>
                                        </p:tgtEl>
                                        <p:attrNameLst>
                                          <p:attrName>style.visibility</p:attrName>
                                        </p:attrNameLst>
                                      </p:cBhvr>
                                      <p:to>
                                        <p:strVal val="visible"/>
                                      </p:to>
                                    </p:set>
                                    <p:animEffect transition="in" filter="wipe(left)">
                                      <p:cBhvr>
                                        <p:cTn id="11" dur="4000"/>
                                        <p:tgtEl>
                                          <p:spTgt spid="2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40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8"/>
                                        </p:tgtEl>
                                        <p:attrNameLst>
                                          <p:attrName>style.visibility</p:attrName>
                                        </p:attrNameLst>
                                      </p:cBhvr>
                                      <p:to>
                                        <p:strVal val="visible"/>
                                      </p:to>
                                    </p:set>
                                    <p:animEffect transition="in" filter="wipe(down)">
                                      <p:cBhvr>
                                        <p:cTn id="27" dur="4000"/>
                                        <p:tgtEl>
                                          <p:spTgt spid="24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51"/>
                                        </p:tgtEl>
                                        <p:attrNameLst>
                                          <p:attrName>style.visibility</p:attrName>
                                        </p:attrNameLst>
                                      </p:cBhvr>
                                      <p:to>
                                        <p:strVal val="visible"/>
                                      </p:to>
                                    </p:set>
                                    <p:animEffect transition="in" filter="wipe(right)">
                                      <p:cBhvr>
                                        <p:cTn id="30" dur="4000"/>
                                        <p:tgtEl>
                                          <p:spTgt spid="2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4000"/>
                                        <p:tgtEl>
                                          <p:spTgt spid="10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49"/>
                                        </p:tgtEl>
                                        <p:attrNameLst>
                                          <p:attrName>style.visibility</p:attrName>
                                        </p:attrNameLst>
                                      </p:cBhvr>
                                      <p:to>
                                        <p:strVal val="visible"/>
                                      </p:to>
                                    </p:set>
                                    <p:animEffect transition="in" filter="wipe(left)">
                                      <p:cBhvr>
                                        <p:cTn id="38" dur="4000"/>
                                        <p:tgtEl>
                                          <p:spTgt spid="24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wipe(down)">
                                      <p:cBhvr>
                                        <p:cTn id="43" dur="4000"/>
                                        <p:tgtEl>
                                          <p:spTgt spid="10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52"/>
                                        </p:tgtEl>
                                        <p:attrNameLst>
                                          <p:attrName>style.visibility</p:attrName>
                                        </p:attrNameLst>
                                      </p:cBhvr>
                                      <p:to>
                                        <p:strVal val="visible"/>
                                      </p:to>
                                    </p:set>
                                    <p:animEffect transition="in" filter="wipe(left)">
                                      <p:cBhvr>
                                        <p:cTn id="46" dur="4000"/>
                                        <p:tgtEl>
                                          <p:spTgt spid="25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83"/>
                                        </p:tgtEl>
                                        <p:attrNameLst>
                                          <p:attrName>style.visibility</p:attrName>
                                        </p:attrNameLst>
                                      </p:cBhvr>
                                      <p:to>
                                        <p:strVal val="visible"/>
                                      </p:to>
                                    </p:set>
                                    <p:animEffect transition="in" filter="wipe(left)">
                                      <p:cBhvr>
                                        <p:cTn id="51" dur="4000"/>
                                        <p:tgtEl>
                                          <p:spTgt spid="18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53"/>
                                        </p:tgtEl>
                                        <p:attrNameLst>
                                          <p:attrName>style.visibility</p:attrName>
                                        </p:attrNameLst>
                                      </p:cBhvr>
                                      <p:to>
                                        <p:strVal val="visible"/>
                                      </p:to>
                                    </p:set>
                                    <p:animEffect transition="in" filter="wipe(left)">
                                      <p:cBhvr>
                                        <p:cTn id="54" dur="4000"/>
                                        <p:tgtEl>
                                          <p:spTgt spid="25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4000"/>
                                        <p:tgtEl>
                                          <p:spTgt spid="1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4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40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23"/>
                                        </p:tgtEl>
                                        <p:attrNameLst>
                                          <p:attrName>style.visibility</p:attrName>
                                        </p:attrNameLst>
                                      </p:cBhvr>
                                      <p:to>
                                        <p:strVal val="visible"/>
                                      </p:to>
                                    </p:set>
                                    <p:animEffect transition="in" filter="wipe(left)">
                                      <p:cBhvr>
                                        <p:cTn id="72" dur="4000"/>
                                        <p:tgtEl>
                                          <p:spTgt spid="1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27"/>
                                        </p:tgtEl>
                                        <p:attrNameLst>
                                          <p:attrName>style.visibility</p:attrName>
                                        </p:attrNameLst>
                                      </p:cBhvr>
                                      <p:to>
                                        <p:strVal val="visible"/>
                                      </p:to>
                                    </p:set>
                                    <p:animEffect transition="in" filter="wipe(down)">
                                      <p:cBhvr>
                                        <p:cTn id="77" dur="4000"/>
                                        <p:tgtEl>
                                          <p:spTgt spid="2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ipe(left)">
                                      <p:cBhvr>
                                        <p:cTn id="82" dur="4000"/>
                                        <p:tgtEl>
                                          <p:spTgt spid="12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54"/>
                                        </p:tgtEl>
                                        <p:attrNameLst>
                                          <p:attrName>style.visibility</p:attrName>
                                        </p:attrNameLst>
                                      </p:cBhvr>
                                      <p:to>
                                        <p:strVal val="visible"/>
                                      </p:to>
                                    </p:set>
                                    <p:animEffect transition="in" filter="wipe(left)">
                                      <p:cBhvr>
                                        <p:cTn id="85" dur="4000"/>
                                        <p:tgtEl>
                                          <p:spTgt spid="25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33"/>
                                        </p:tgtEl>
                                        <p:attrNameLst>
                                          <p:attrName>style.visibility</p:attrName>
                                        </p:attrNameLst>
                                      </p:cBhvr>
                                      <p:to>
                                        <p:strVal val="visible"/>
                                      </p:to>
                                    </p:set>
                                    <p:animEffect transition="in" filter="wipe(left)">
                                      <p:cBhvr>
                                        <p:cTn id="90" dur="4000"/>
                                        <p:tgtEl>
                                          <p:spTgt spid="133"/>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left)">
                                      <p:cBhvr>
                                        <p:cTn id="93" dur="40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37"/>
                                        </p:tgtEl>
                                        <p:attrNameLst>
                                          <p:attrName>style.visibility</p:attrName>
                                        </p:attrNameLst>
                                      </p:cBhvr>
                                      <p:to>
                                        <p:strVal val="visible"/>
                                      </p:to>
                                    </p:set>
                                    <p:animEffect transition="in" filter="wipe(left)">
                                      <p:cBhvr>
                                        <p:cTn id="98" dur="4000"/>
                                        <p:tgtEl>
                                          <p:spTgt spid="237"/>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left)">
                                      <p:cBhvr>
                                        <p:cTn id="101" dur="4000"/>
                                        <p:tgtEl>
                                          <p:spTgt spid="34"/>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left)">
                                      <p:cBhvr>
                                        <p:cTn id="104" dur="4000"/>
                                        <p:tgtEl>
                                          <p:spTgt spid="3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wipe(left)">
                                      <p:cBhvr>
                                        <p:cTn id="109" dur="4000"/>
                                        <p:tgtEl>
                                          <p:spTgt spid="141"/>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44"/>
                                        </p:tgtEl>
                                        <p:attrNameLst>
                                          <p:attrName>style.visibility</p:attrName>
                                        </p:attrNameLst>
                                      </p:cBhvr>
                                      <p:to>
                                        <p:strVal val="visible"/>
                                      </p:to>
                                    </p:set>
                                    <p:animEffect transition="in" filter="wipe(down)">
                                      <p:cBhvr>
                                        <p:cTn id="112" dur="4000"/>
                                        <p:tgtEl>
                                          <p:spTgt spid="24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150"/>
                                        </p:tgtEl>
                                        <p:attrNameLst>
                                          <p:attrName>style.visibility</p:attrName>
                                        </p:attrNameLst>
                                      </p:cBhvr>
                                      <p:to>
                                        <p:strVal val="visible"/>
                                      </p:to>
                                    </p:set>
                                    <p:animEffect transition="in" filter="wipe(left)">
                                      <p:cBhvr>
                                        <p:cTn id="117" dur="4000"/>
                                        <p:tgtEl>
                                          <p:spTgt spid="150"/>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46"/>
                                        </p:tgtEl>
                                        <p:attrNameLst>
                                          <p:attrName>style.visibility</p:attrName>
                                        </p:attrNameLst>
                                      </p:cBhvr>
                                      <p:to>
                                        <p:strVal val="visible"/>
                                      </p:to>
                                    </p:set>
                                    <p:animEffect transition="in" filter="wipe(left)">
                                      <p:cBhvr>
                                        <p:cTn id="120" dur="4000"/>
                                        <p:tgtEl>
                                          <p:spTgt spid="24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194"/>
                                        </p:tgtEl>
                                        <p:attrNameLst>
                                          <p:attrName>style.visibility</p:attrName>
                                        </p:attrNameLst>
                                      </p:cBhvr>
                                      <p:to>
                                        <p:strVal val="visible"/>
                                      </p:to>
                                    </p:set>
                                    <p:animEffect transition="in" filter="wipe(left)">
                                      <p:cBhvr>
                                        <p:cTn id="125" dur="500"/>
                                        <p:tgtEl>
                                          <p:spTgt spid="194"/>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272"/>
                                        </p:tgtEl>
                                        <p:attrNameLst>
                                          <p:attrName>style.visibility</p:attrName>
                                        </p:attrNameLst>
                                      </p:cBhvr>
                                      <p:to>
                                        <p:strVal val="visible"/>
                                      </p:to>
                                    </p:set>
                                    <p:animEffect transition="in" filter="wipe(down)">
                                      <p:cBhvr>
                                        <p:cTn id="128"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243" grpId="0"/>
      <p:bldP spid="244" grpId="0"/>
      <p:bldP spid="246" grpId="0"/>
      <p:bldP spid="248" grpId="0"/>
      <p:bldP spid="249" grpId="0"/>
      <p:bldP spid="251" grpId="0"/>
      <p:bldP spid="252" grpId="0"/>
      <p:bldP spid="253" grpId="0"/>
      <p:bldP spid="254" grpId="0"/>
      <p:bldP spid="32" grpId="0"/>
      <p:bldP spid="33" grpId="0"/>
      <p:bldP spid="34" grpId="0"/>
      <p:bldP spid="35" grpId="0"/>
      <p:bldP spid="194" grpId="0"/>
      <p:bldP spid="2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E360E8-01B5-4927-9CF6-9B166EA06D79}"/>
              </a:ext>
            </a:extLst>
          </p:cNvPr>
          <p:cNvSpPr>
            <a:spLocks noGrp="1"/>
          </p:cNvSpPr>
          <p:nvPr>
            <p:ph type="ctrTitle"/>
          </p:nvPr>
        </p:nvSpPr>
        <p:spPr/>
        <p:txBody>
          <a:bodyPr/>
          <a:lstStyle/>
          <a:p>
            <a:endParaRPr lang="en-IN"/>
          </a:p>
        </p:txBody>
      </p:sp>
      <p:sp>
        <p:nvSpPr>
          <p:cNvPr id="5" name="Subtitle 4">
            <a:extLst>
              <a:ext uri="{FF2B5EF4-FFF2-40B4-BE49-F238E27FC236}">
                <a16:creationId xmlns:a16="http://schemas.microsoft.com/office/drawing/2014/main" id="{E3293C09-1137-4668-9CAB-72075B1A6812}"/>
              </a:ext>
            </a:extLst>
          </p:cNvPr>
          <p:cNvSpPr>
            <a:spLocks noGrp="1"/>
          </p:cNvSpPr>
          <p:nvPr>
            <p:ph type="subTitle" idx="1"/>
          </p:nvPr>
        </p:nvSpPr>
        <p:spPr/>
        <p:txBody>
          <a:bodyPr/>
          <a:lstStyle/>
          <a:p>
            <a:endParaRPr lang="en-IN"/>
          </a:p>
        </p:txBody>
      </p:sp>
      <p:pic>
        <p:nvPicPr>
          <p:cNvPr id="4" name="Content Placeholder 3" descr="Discus-3.jpg"/>
          <p:cNvPicPr>
            <a:picLocks noGrp="1" noChangeAspect="1"/>
          </p:cNvPicPr>
          <p:nvPr>
            <p:ph idx="4294967295"/>
          </p:nvPr>
        </p:nvPicPr>
        <p:blipFill>
          <a:blip r:embed="rId2"/>
          <a:stretch>
            <a:fillRect/>
          </a:stretch>
        </p:blipFill>
        <p:spPr>
          <a:xfrm rot="5400000">
            <a:off x="3143672" y="-2187624"/>
            <a:ext cx="5904656" cy="1123324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ge DT&amp;HT1"/>
          <p:cNvPicPr>
            <a:picLocks noChangeAspect="1" noChangeArrowheads="1"/>
          </p:cNvPicPr>
          <p:nvPr/>
        </p:nvPicPr>
        <p:blipFill>
          <a:blip r:embed="rId2"/>
          <a:srcRect l="1404" t="3123" r="3915" b="14604"/>
          <a:stretch>
            <a:fillRect/>
          </a:stretch>
        </p:blipFill>
        <p:spPr bwMode="auto">
          <a:xfrm>
            <a:off x="452398" y="428604"/>
            <a:ext cx="11287204" cy="6000792"/>
          </a:xfrm>
          <a:prstGeom prst="rect">
            <a:avLst/>
          </a:prstGeom>
          <a:noFill/>
          <a:ln w="9525">
            <a:noFill/>
            <a:miter lim="800000"/>
            <a:headEnd/>
            <a:tailEnd/>
          </a:ln>
        </p:spPr>
      </p:pic>
    </p:spTree>
    <p:extLst>
      <p:ext uri="{BB962C8B-B14F-4D97-AF65-F5344CB8AC3E}">
        <p14:creationId xmlns:p14="http://schemas.microsoft.com/office/powerpoint/2010/main" val="3494242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4EE2D-0168-46EE-A065-4B3C41B76D8A}"/>
              </a:ext>
            </a:extLst>
          </p:cNvPr>
          <p:cNvSpPr txBox="1"/>
          <p:nvPr/>
        </p:nvSpPr>
        <p:spPr>
          <a:xfrm>
            <a:off x="1559687" y="3075057"/>
            <a:ext cx="90726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FAILURES-BASIC RULES</a:t>
            </a:r>
            <a:endParaRPr kumimoji="0" lang="en-I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6122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javelin sector"/>
          <p:cNvSpPr>
            <a:spLocks noChangeAspect="1" noChangeArrowheads="1"/>
          </p:cNvSpPr>
          <p:nvPr/>
        </p:nvSpPr>
        <p:spPr bwMode="auto">
          <a:xfrm>
            <a:off x="1679575" y="-1881188"/>
            <a:ext cx="392430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descr="I:\Coochbehar-Seminar\Shot Put-1.jpg"/>
          <p:cNvPicPr>
            <a:picLocks noChangeAspect="1" noChangeArrowheads="1"/>
          </p:cNvPicPr>
          <p:nvPr/>
        </p:nvPicPr>
        <p:blipFill>
          <a:blip r:embed="rId2"/>
          <a:srcRect/>
          <a:stretch>
            <a:fillRect/>
          </a:stretch>
        </p:blipFill>
        <p:spPr bwMode="auto">
          <a:xfrm>
            <a:off x="7051807" y="692696"/>
            <a:ext cx="2079953" cy="2324734"/>
          </a:xfrm>
          <a:prstGeom prst="round2DiagRect">
            <a:avLst/>
          </a:prstGeom>
          <a:noFill/>
          <a:ln w="38100">
            <a:solidFill>
              <a:srgbClr val="FFFF00"/>
            </a:solidFill>
          </a:ln>
          <a:scene3d>
            <a:camera prst="orthographicFront"/>
            <a:lightRig rig="threePt" dir="t"/>
          </a:scene3d>
          <a:sp3d>
            <a:bevelT w="165100" prst="coolSlant"/>
          </a:sp3d>
        </p:spPr>
      </p:pic>
      <p:sp>
        <p:nvSpPr>
          <p:cNvPr id="4" name="Rectangle 3">
            <a:extLst>
              <a:ext uri="{FF2B5EF4-FFF2-40B4-BE49-F238E27FC236}">
                <a16:creationId xmlns:a16="http://schemas.microsoft.com/office/drawing/2014/main" id="{72746CBA-6D94-472B-B263-FCA807C91C79}"/>
              </a:ext>
            </a:extLst>
          </p:cNvPr>
          <p:cNvSpPr/>
          <p:nvPr/>
        </p:nvSpPr>
        <p:spPr>
          <a:xfrm>
            <a:off x="592553" y="3773994"/>
            <a:ext cx="5945693" cy="1569660"/>
          </a:xfrm>
          <a:prstGeom prst="rect">
            <a:avLst/>
          </a:prstGeom>
          <a:noFill/>
        </p:spPr>
        <p:txBody>
          <a:bodyPr wrap="square" lIns="91440" tIns="45720" rIns="91440" bIns="45720">
            <a:spAutoFit/>
          </a:bodyPr>
          <a:lstStyle/>
          <a:p>
            <a:pPr marL="342900" indent="-342900">
              <a:buFont typeface="Wingdings" panose="05000000000000000000" pitchFamily="2" charset="2"/>
              <a:buChar char="v"/>
            </a:pPr>
            <a:r>
              <a:rPr lang="en-US" sz="2400" dirty="0">
                <a:ln w="0"/>
                <a:solidFill>
                  <a:schemeClr val="bg1"/>
                </a:solidFill>
                <a:latin typeface="Times New Roman" panose="02020603050405020304" pitchFamily="18" charset="0"/>
                <a:cs typeface="Times New Roman" panose="02020603050405020304" pitchFamily="18" charset="0"/>
              </a:rPr>
              <a:t>The shot shall touch or be in close proximity to the neck or chin and the hand shall not be dropped below this position during the action of putting.</a:t>
            </a:r>
          </a:p>
        </p:txBody>
      </p:sp>
      <p:sp>
        <p:nvSpPr>
          <p:cNvPr id="2" name="Rectangle 1">
            <a:extLst>
              <a:ext uri="{FF2B5EF4-FFF2-40B4-BE49-F238E27FC236}">
                <a16:creationId xmlns:a16="http://schemas.microsoft.com/office/drawing/2014/main" id="{113FDA25-C0A2-4924-BA3F-934EB3A8E02B}"/>
              </a:ext>
            </a:extLst>
          </p:cNvPr>
          <p:cNvSpPr/>
          <p:nvPr/>
        </p:nvSpPr>
        <p:spPr>
          <a:xfrm>
            <a:off x="629417" y="5445224"/>
            <a:ext cx="5912066" cy="830997"/>
          </a:xfrm>
          <a:prstGeom prst="rect">
            <a:avLst/>
          </a:prstGeom>
          <a:noFill/>
        </p:spPr>
        <p:txBody>
          <a:bodyPr wrap="square" lIns="91440" tIns="45720" rIns="91440" bIns="45720">
            <a:spAutoFit/>
          </a:bodyPr>
          <a:lstStyle/>
          <a:p>
            <a:pPr marL="342900" indent="-342900">
              <a:buFont typeface="Wingdings" panose="05000000000000000000" pitchFamily="2" charset="2"/>
              <a:buChar char="v"/>
            </a:pPr>
            <a:r>
              <a:rPr lang="en-US" sz="2400" dirty="0">
                <a:ln w="0"/>
                <a:solidFill>
                  <a:srgbClr val="FFFF00"/>
                </a:solidFill>
                <a:latin typeface="Times New Roman" panose="02020603050405020304" pitchFamily="18" charset="0"/>
                <a:cs typeface="Times New Roman" panose="02020603050405020304" pitchFamily="18" charset="0"/>
              </a:rPr>
              <a:t>The shot shall not be taken behind the line of the </a:t>
            </a:r>
            <a:r>
              <a:rPr lang="en-US" sz="2400" dirty="0">
                <a:ln w="0"/>
                <a:solidFill>
                  <a:schemeClr val="bg1"/>
                </a:solidFill>
                <a:latin typeface="Times New Roman" panose="02020603050405020304" pitchFamily="18" charset="0"/>
                <a:cs typeface="Times New Roman" panose="02020603050405020304" pitchFamily="18" charset="0"/>
              </a:rPr>
              <a:t>shoulder</a:t>
            </a:r>
          </a:p>
        </p:txBody>
      </p:sp>
      <p:sp>
        <p:nvSpPr>
          <p:cNvPr id="8" name="TextBox 7">
            <a:extLst>
              <a:ext uri="{FF2B5EF4-FFF2-40B4-BE49-F238E27FC236}">
                <a16:creationId xmlns:a16="http://schemas.microsoft.com/office/drawing/2014/main" id="{FD023E89-A8EF-4735-A41D-0FEE2D7BEB83}"/>
              </a:ext>
            </a:extLst>
          </p:cNvPr>
          <p:cNvSpPr txBox="1"/>
          <p:nvPr/>
        </p:nvSpPr>
        <p:spPr>
          <a:xfrm>
            <a:off x="695401" y="790356"/>
            <a:ext cx="6098344" cy="830997"/>
          </a:xfrm>
          <a:prstGeom prst="rect">
            <a:avLst/>
          </a:prstGeom>
          <a:noFill/>
        </p:spPr>
        <p:txBody>
          <a:bodyPr wrap="square">
            <a:spAutoFit/>
          </a:bodyPr>
          <a:lstStyle/>
          <a:p>
            <a:pPr algn="just"/>
            <a:r>
              <a:rPr lang="en-IN" sz="2400" dirty="0">
                <a:solidFill>
                  <a:schemeClr val="bg1"/>
                </a:solidFill>
                <a:latin typeface="Times New Roman" pitchFamily="18" charset="0"/>
                <a:cs typeface="Times New Roman" pitchFamily="18" charset="0"/>
              </a:rPr>
              <a:t>Releases </a:t>
            </a:r>
            <a:r>
              <a:rPr lang="en-IN" sz="2400" b="1" dirty="0">
                <a:solidFill>
                  <a:srgbClr val="FFFF00"/>
                </a:solidFill>
                <a:latin typeface="Times New Roman" pitchFamily="18" charset="0"/>
                <a:cs typeface="Times New Roman" pitchFamily="18" charset="0"/>
              </a:rPr>
              <a:t>the shot </a:t>
            </a:r>
            <a:r>
              <a:rPr lang="en-IN" sz="2400" b="1" dirty="0">
                <a:solidFill>
                  <a:schemeClr val="bg1"/>
                </a:solidFill>
                <a:latin typeface="Times New Roman" pitchFamily="18" charset="0"/>
                <a:cs typeface="Times New Roman" pitchFamily="18" charset="0"/>
              </a:rPr>
              <a:t> </a:t>
            </a:r>
            <a:r>
              <a:rPr lang="en-IN" sz="2400" dirty="0">
                <a:solidFill>
                  <a:schemeClr val="bg1"/>
                </a:solidFill>
                <a:latin typeface="Times New Roman" pitchFamily="18" charset="0"/>
                <a:cs typeface="Times New Roman" pitchFamily="18" charset="0"/>
              </a:rPr>
              <a:t>other than as permitted under rules </a:t>
            </a:r>
            <a:r>
              <a:rPr lang="en-IN" sz="2400" dirty="0">
                <a:solidFill>
                  <a:srgbClr val="FFFF00"/>
                </a:solidFill>
                <a:latin typeface="Times New Roman" pitchFamily="18" charset="0"/>
                <a:cs typeface="Times New Roman" pitchFamily="18" charset="0"/>
              </a:rPr>
              <a:t>33.1</a:t>
            </a:r>
            <a:r>
              <a:rPr lang="en-IN" sz="2400" dirty="0">
                <a:solidFill>
                  <a:schemeClr val="bg1"/>
                </a:solidFill>
                <a:latin typeface="Times New Roman" pitchFamily="18" charset="0"/>
                <a:cs typeface="Times New Roman" pitchFamily="18" charset="0"/>
              </a:rPr>
              <a:t> of the   Technical Rules</a:t>
            </a:r>
          </a:p>
        </p:txBody>
      </p:sp>
      <p:pic>
        <p:nvPicPr>
          <p:cNvPr id="6" name="Content Placeholder 4">
            <a:extLst>
              <a:ext uri="{FF2B5EF4-FFF2-40B4-BE49-F238E27FC236}">
                <a16:creationId xmlns:a16="http://schemas.microsoft.com/office/drawing/2014/main" id="{FA9332B2-0915-4430-BC4A-8BCFB88E7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822" y="696677"/>
            <a:ext cx="2079953" cy="2324734"/>
          </a:xfrm>
          <a:prstGeom prst="round2DiagRect">
            <a:avLst/>
          </a:prstGeom>
          <a:ln w="38100">
            <a:solidFill>
              <a:srgbClr val="FFFF00"/>
            </a:solidFill>
          </a:ln>
          <a:scene3d>
            <a:camera prst="orthographicFront"/>
            <a:lightRig rig="threePt" dir="t"/>
          </a:scene3d>
          <a:sp3d>
            <a:bevelT w="165100" prst="coolSlant"/>
          </a:sp3d>
        </p:spPr>
      </p:pic>
      <p:sp>
        <p:nvSpPr>
          <p:cNvPr id="12" name="TextBox 11">
            <a:extLst>
              <a:ext uri="{FF2B5EF4-FFF2-40B4-BE49-F238E27FC236}">
                <a16:creationId xmlns:a16="http://schemas.microsoft.com/office/drawing/2014/main" id="{7A78CFE9-BC18-4913-AAF2-D06EB20C3C3E}"/>
              </a:ext>
            </a:extLst>
          </p:cNvPr>
          <p:cNvSpPr txBox="1"/>
          <p:nvPr/>
        </p:nvSpPr>
        <p:spPr>
          <a:xfrm>
            <a:off x="592553" y="2841427"/>
            <a:ext cx="6098344" cy="830997"/>
          </a:xfrm>
          <a:prstGeom prst="rect">
            <a:avLst/>
          </a:prstGeom>
          <a:noFill/>
        </p:spPr>
        <p:txBody>
          <a:bodyPr wrap="square">
            <a:spAutoFit/>
          </a:bodyPr>
          <a:lstStyle/>
          <a:p>
            <a:pPr marL="342900" indent="-342900">
              <a:buFont typeface="Wingdings" panose="05000000000000000000" pitchFamily="2" charset="2"/>
              <a:buChar char="v"/>
            </a:pPr>
            <a:r>
              <a:rPr lang="en-US" sz="2400" dirty="0">
                <a:ln w="0"/>
                <a:solidFill>
                  <a:srgbClr val="FFFF00"/>
                </a:solidFill>
                <a:latin typeface="Times New Roman" panose="02020603050405020304" pitchFamily="18" charset="0"/>
                <a:cs typeface="Times New Roman" panose="02020603050405020304" pitchFamily="18" charset="0"/>
              </a:rPr>
              <a:t>The Shot shall be put from the shoulder with one hand only.</a:t>
            </a:r>
          </a:p>
        </p:txBody>
      </p:sp>
      <p:pic>
        <p:nvPicPr>
          <p:cNvPr id="10" name="Picture 1">
            <a:extLst>
              <a:ext uri="{FF2B5EF4-FFF2-40B4-BE49-F238E27FC236}">
                <a16:creationId xmlns:a16="http://schemas.microsoft.com/office/drawing/2014/main" id="{DAAC8CAE-8C70-40F0-8D93-975F7984478A}"/>
              </a:ext>
            </a:extLst>
          </p:cNvPr>
          <p:cNvPicPr>
            <a:picLocks noChangeAspect="1" noChangeArrowheads="1"/>
          </p:cNvPicPr>
          <p:nvPr/>
        </p:nvPicPr>
        <p:blipFill>
          <a:blip r:embed="rId4" cstate="print"/>
          <a:srcRect/>
          <a:stretch>
            <a:fillRect/>
          </a:stretch>
        </p:blipFill>
        <p:spPr bwMode="auto">
          <a:xfrm>
            <a:off x="9403352" y="3579107"/>
            <a:ext cx="2066423" cy="2316655"/>
          </a:xfrm>
          <a:prstGeom prst="round2DiagRect">
            <a:avLst/>
          </a:prstGeom>
          <a:noFill/>
          <a:ln w="9525">
            <a:noFill/>
            <a:miter lim="800000"/>
            <a:headEnd/>
            <a:tailEnd/>
          </a:ln>
          <a:effectLst/>
          <a:scene3d>
            <a:camera prst="orthographicFront"/>
            <a:lightRig rig="threePt" dir="t"/>
          </a:scene3d>
          <a:sp3d>
            <a:bevelT w="165100" prst="coolSlant"/>
          </a:sp3d>
        </p:spPr>
      </p:pic>
      <p:pic>
        <p:nvPicPr>
          <p:cNvPr id="11" name="Picture 1" descr="C:\Users\Sampurna\Downloads\IMG-20200622-WA0054.jpg">
            <a:extLst>
              <a:ext uri="{FF2B5EF4-FFF2-40B4-BE49-F238E27FC236}">
                <a16:creationId xmlns:a16="http://schemas.microsoft.com/office/drawing/2014/main" id="{2AAE8017-ED28-4C48-94C4-9DB3A3EF7907}"/>
              </a:ext>
            </a:extLst>
          </p:cNvPr>
          <p:cNvPicPr>
            <a:picLocks noChangeAspect="1" noChangeArrowheads="1"/>
          </p:cNvPicPr>
          <p:nvPr/>
        </p:nvPicPr>
        <p:blipFill>
          <a:blip r:embed="rId5"/>
          <a:srcRect/>
          <a:stretch>
            <a:fillRect/>
          </a:stretch>
        </p:blipFill>
        <p:spPr bwMode="auto">
          <a:xfrm>
            <a:off x="7001332" y="3571028"/>
            <a:ext cx="2078054" cy="2324734"/>
          </a:xfrm>
          <a:prstGeom prst="round2DiagRect">
            <a:avLst/>
          </a:prstGeom>
          <a:noFill/>
          <a:scene3d>
            <a:camera prst="orthographicFront"/>
            <a:lightRig rig="threePt" dir="t"/>
          </a:scene3d>
          <a:sp3d>
            <a:bevelT w="165100" prst="coolSlant"/>
          </a:sp3d>
        </p:spPr>
      </p:pic>
      <p:sp>
        <p:nvSpPr>
          <p:cNvPr id="14" name="TextBox 13">
            <a:extLst>
              <a:ext uri="{FF2B5EF4-FFF2-40B4-BE49-F238E27FC236}">
                <a16:creationId xmlns:a16="http://schemas.microsoft.com/office/drawing/2014/main" id="{96AF6FBB-6EFA-4F67-879E-0ABB4C7CBC04}"/>
              </a:ext>
            </a:extLst>
          </p:cNvPr>
          <p:cNvSpPr txBox="1"/>
          <p:nvPr/>
        </p:nvSpPr>
        <p:spPr>
          <a:xfrm>
            <a:off x="7421794" y="5860722"/>
            <a:ext cx="1644410" cy="523220"/>
          </a:xfrm>
          <a:prstGeom prst="rect">
            <a:avLst/>
          </a:prstGeom>
          <a:noFill/>
        </p:spPr>
        <p:txBody>
          <a:bodyPr wrap="square" rtlCol="0">
            <a:spAutoFit/>
          </a:bodyPr>
          <a:lstStyle/>
          <a:p>
            <a:r>
              <a:rPr lang="en-IN" sz="2800" dirty="0">
                <a:solidFill>
                  <a:srgbClr val="FFFF00"/>
                </a:solidFill>
                <a:latin typeface="Times New Roman" panose="02020603050405020304" pitchFamily="18" charset="0"/>
                <a:cs typeface="Times New Roman" panose="02020603050405020304" pitchFamily="18" charset="0"/>
              </a:rPr>
              <a:t>Failure</a:t>
            </a:r>
          </a:p>
        </p:txBody>
      </p:sp>
      <p:sp>
        <p:nvSpPr>
          <p:cNvPr id="16" name="TextBox 15">
            <a:extLst>
              <a:ext uri="{FF2B5EF4-FFF2-40B4-BE49-F238E27FC236}">
                <a16:creationId xmlns:a16="http://schemas.microsoft.com/office/drawing/2014/main" id="{D3B0C9A3-1F8E-4F4F-B707-B05B5A767312}"/>
              </a:ext>
            </a:extLst>
          </p:cNvPr>
          <p:cNvSpPr txBox="1"/>
          <p:nvPr/>
        </p:nvSpPr>
        <p:spPr>
          <a:xfrm>
            <a:off x="9795023" y="5860722"/>
            <a:ext cx="1644410" cy="523220"/>
          </a:xfrm>
          <a:prstGeom prst="rect">
            <a:avLst/>
          </a:prstGeom>
          <a:noFill/>
        </p:spPr>
        <p:txBody>
          <a:bodyPr wrap="square" rtlCol="0">
            <a:spAutoFit/>
          </a:bodyPr>
          <a:lstStyle/>
          <a:p>
            <a:r>
              <a:rPr lang="en-IN" sz="2800" dirty="0">
                <a:solidFill>
                  <a:srgbClr val="FFFF00"/>
                </a:solidFill>
                <a:latin typeface="Times New Roman" panose="02020603050405020304" pitchFamily="18" charset="0"/>
                <a:cs typeface="Times New Roman" panose="02020603050405020304" pitchFamily="18" charset="0"/>
              </a:rPr>
              <a:t>Failure</a:t>
            </a:r>
          </a:p>
        </p:txBody>
      </p:sp>
      <p:sp>
        <p:nvSpPr>
          <p:cNvPr id="18" name="TextBox 17">
            <a:extLst>
              <a:ext uri="{FF2B5EF4-FFF2-40B4-BE49-F238E27FC236}">
                <a16:creationId xmlns:a16="http://schemas.microsoft.com/office/drawing/2014/main" id="{920DA682-5079-40A4-9220-C7D7C1C808FF}"/>
              </a:ext>
            </a:extLst>
          </p:cNvPr>
          <p:cNvSpPr txBox="1"/>
          <p:nvPr/>
        </p:nvSpPr>
        <p:spPr>
          <a:xfrm>
            <a:off x="7050312" y="3032619"/>
            <a:ext cx="2078054" cy="523220"/>
          </a:xfrm>
          <a:prstGeom prst="rect">
            <a:avLst/>
          </a:prstGeom>
          <a:noFill/>
        </p:spPr>
        <p:txBody>
          <a:bodyPr wrap="square" rtlCol="0">
            <a:spAutoFit/>
          </a:bodyPr>
          <a:lstStyle/>
          <a:p>
            <a:r>
              <a:rPr lang="en-IN" sz="2800" dirty="0">
                <a:solidFill>
                  <a:srgbClr val="FFFF00"/>
                </a:solidFill>
                <a:latin typeface="Times New Roman" panose="02020603050405020304" pitchFamily="18" charset="0"/>
                <a:cs typeface="Times New Roman" panose="02020603050405020304" pitchFamily="18" charset="0"/>
              </a:rPr>
              <a:t>Valid Throw</a:t>
            </a:r>
          </a:p>
        </p:txBody>
      </p:sp>
      <p:sp>
        <p:nvSpPr>
          <p:cNvPr id="20" name="TextBox 19">
            <a:extLst>
              <a:ext uri="{FF2B5EF4-FFF2-40B4-BE49-F238E27FC236}">
                <a16:creationId xmlns:a16="http://schemas.microsoft.com/office/drawing/2014/main" id="{945BB2AD-2153-427A-8601-4858E8504D94}"/>
              </a:ext>
            </a:extLst>
          </p:cNvPr>
          <p:cNvSpPr txBox="1"/>
          <p:nvPr/>
        </p:nvSpPr>
        <p:spPr>
          <a:xfrm>
            <a:off x="9406205" y="3003891"/>
            <a:ext cx="2078054" cy="523220"/>
          </a:xfrm>
          <a:prstGeom prst="rect">
            <a:avLst/>
          </a:prstGeom>
          <a:noFill/>
        </p:spPr>
        <p:txBody>
          <a:bodyPr wrap="square" rtlCol="0">
            <a:spAutoFit/>
          </a:bodyPr>
          <a:lstStyle/>
          <a:p>
            <a:r>
              <a:rPr lang="en-IN" sz="2800" dirty="0">
                <a:solidFill>
                  <a:srgbClr val="FFFF00"/>
                </a:solidFill>
                <a:latin typeface="Times New Roman" panose="02020603050405020304" pitchFamily="18" charset="0"/>
                <a:cs typeface="Times New Roman" panose="02020603050405020304" pitchFamily="18" charset="0"/>
              </a:rPr>
              <a:t>Valid Throw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javelin sector"/>
          <p:cNvSpPr>
            <a:spLocks noChangeAspect="1" noChangeArrowheads="1"/>
          </p:cNvSpPr>
          <p:nvPr/>
        </p:nvSpPr>
        <p:spPr bwMode="auto">
          <a:xfrm>
            <a:off x="1679575" y="-1881188"/>
            <a:ext cx="392430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EFB86603-8434-4F51-97E2-0A4D8DCA9BB0}"/>
              </a:ext>
            </a:extLst>
          </p:cNvPr>
          <p:cNvSpPr txBox="1"/>
          <p:nvPr/>
        </p:nvSpPr>
        <p:spPr>
          <a:xfrm>
            <a:off x="767408" y="764704"/>
            <a:ext cx="6098344" cy="1569660"/>
          </a:xfrm>
          <a:prstGeom prst="rect">
            <a:avLst/>
          </a:prstGeom>
          <a:noFill/>
        </p:spPr>
        <p:txBody>
          <a:bodyPr wrap="square">
            <a:spAutoFit/>
          </a:bodyPr>
          <a:lstStyle/>
          <a:p>
            <a:pPr marL="285750" indent="-285750" algn="just">
              <a:buFont typeface="Wingdings" panose="05000000000000000000" pitchFamily="2" charset="2"/>
              <a:buChar char="v"/>
            </a:pPr>
            <a:r>
              <a:rPr lang="en-IN" sz="2400" dirty="0">
                <a:solidFill>
                  <a:srgbClr val="FFFF00"/>
                </a:solidFill>
                <a:latin typeface="Times New Roman" pitchFamily="18" charset="0"/>
                <a:cs typeface="Times New Roman" pitchFamily="18" charset="0"/>
              </a:rPr>
              <a:t>After they have stepped into the circle and begun to make a throw, touches with any part of their body the top (or the top inside edge) of the rim or the ground outside the circle.</a:t>
            </a:r>
          </a:p>
        </p:txBody>
      </p:sp>
      <p:pic>
        <p:nvPicPr>
          <p:cNvPr id="5" name="Content Placeholder 4">
            <a:extLst>
              <a:ext uri="{FF2B5EF4-FFF2-40B4-BE49-F238E27FC236}">
                <a16:creationId xmlns:a16="http://schemas.microsoft.com/office/drawing/2014/main" id="{61FDF522-4F05-400C-B700-9C36196286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7826" y="649434"/>
            <a:ext cx="3264297" cy="1671571"/>
          </a:xfrm>
          <a:prstGeom prst="round2DiagRect">
            <a:avLst/>
          </a:prstGeom>
          <a:ln w="38100">
            <a:solidFill>
              <a:srgbClr val="FFFF00"/>
            </a:solidFill>
          </a:ln>
          <a:scene3d>
            <a:camera prst="orthographicFront"/>
            <a:lightRig rig="threePt" dir="t"/>
          </a:scene3d>
          <a:sp3d>
            <a:bevelT w="165100" prst="coolSlant"/>
          </a:sp3d>
        </p:spPr>
      </p:pic>
      <p:sp>
        <p:nvSpPr>
          <p:cNvPr id="21" name="TextBox 20">
            <a:extLst>
              <a:ext uri="{FF2B5EF4-FFF2-40B4-BE49-F238E27FC236}">
                <a16:creationId xmlns:a16="http://schemas.microsoft.com/office/drawing/2014/main" id="{5E1B787C-257F-48DC-AD87-093811E74944}"/>
              </a:ext>
            </a:extLst>
          </p:cNvPr>
          <p:cNvSpPr txBox="1"/>
          <p:nvPr/>
        </p:nvSpPr>
        <p:spPr>
          <a:xfrm>
            <a:off x="788052" y="2593410"/>
            <a:ext cx="6098344" cy="1569660"/>
          </a:xfrm>
          <a:prstGeom prst="rect">
            <a:avLst/>
          </a:prstGeom>
          <a:noFill/>
        </p:spPr>
        <p:txBody>
          <a:bodyPr wrap="square">
            <a:spAutoFit/>
          </a:bodyPr>
          <a:lstStyle/>
          <a:p>
            <a:pPr marL="342900" indent="-342900">
              <a:buFont typeface="Wingdings" panose="05000000000000000000" pitchFamily="2" charset="2"/>
              <a:buChar char="v"/>
            </a:pPr>
            <a:r>
              <a:rPr lang="en-IN" sz="2400" dirty="0">
                <a:solidFill>
                  <a:schemeClr val="bg1"/>
                </a:solidFill>
                <a:latin typeface="Times New Roman" pitchFamily="18" charset="0"/>
                <a:cs typeface="Times New Roman" pitchFamily="18" charset="0"/>
              </a:rPr>
              <a:t>In the </a:t>
            </a:r>
            <a:r>
              <a:rPr lang="en-IN" sz="2400" dirty="0">
                <a:solidFill>
                  <a:srgbClr val="FFFF00"/>
                </a:solidFill>
                <a:latin typeface="Times New Roman" pitchFamily="18" charset="0"/>
                <a:cs typeface="Times New Roman" pitchFamily="18" charset="0"/>
              </a:rPr>
              <a:t>shot Put</a:t>
            </a:r>
            <a:r>
              <a:rPr lang="en-IN" sz="2400" dirty="0">
                <a:solidFill>
                  <a:schemeClr val="bg1"/>
                </a:solidFill>
                <a:latin typeface="Times New Roman" pitchFamily="18" charset="0"/>
                <a:cs typeface="Times New Roman" pitchFamily="18" charset="0"/>
              </a:rPr>
              <a:t>, touches with any part of their body any part of the </a:t>
            </a:r>
            <a:r>
              <a:rPr lang="en-IN" sz="2400" dirty="0">
                <a:solidFill>
                  <a:srgbClr val="FFFF00"/>
                </a:solidFill>
                <a:latin typeface="Times New Roman" pitchFamily="18" charset="0"/>
                <a:cs typeface="Times New Roman" pitchFamily="18" charset="0"/>
              </a:rPr>
              <a:t>stop board </a:t>
            </a:r>
            <a:r>
              <a:rPr lang="en-IN" sz="2400" dirty="0">
                <a:solidFill>
                  <a:schemeClr val="bg1"/>
                </a:solidFill>
                <a:latin typeface="Times New Roman" pitchFamily="18" charset="0"/>
                <a:cs typeface="Times New Roman" pitchFamily="18" charset="0"/>
              </a:rPr>
              <a:t>other than its inner side. Inside edge of the stop board is considered top of the stop board.</a:t>
            </a:r>
          </a:p>
        </p:txBody>
      </p:sp>
      <p:pic>
        <p:nvPicPr>
          <p:cNvPr id="9" name="Content Placeholder 4">
            <a:extLst>
              <a:ext uri="{FF2B5EF4-FFF2-40B4-BE49-F238E27FC236}">
                <a16:creationId xmlns:a16="http://schemas.microsoft.com/office/drawing/2014/main" id="{5FF7337D-9602-47D4-A8F6-C4EE62F6E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7826" y="2542454"/>
            <a:ext cx="3262207" cy="1671571"/>
          </a:xfrm>
          <a:prstGeom prst="round2DiagRect">
            <a:avLst/>
          </a:prstGeom>
          <a:ln w="38100">
            <a:solidFill>
              <a:srgbClr val="FFFF00"/>
            </a:solidFill>
          </a:ln>
          <a:scene3d>
            <a:camera prst="orthographicFront"/>
            <a:lightRig rig="threePt" dir="t"/>
          </a:scene3d>
          <a:sp3d>
            <a:bevelT w="165100" prst="coolSlant"/>
          </a:sp3d>
        </p:spPr>
      </p:pic>
      <p:sp>
        <p:nvSpPr>
          <p:cNvPr id="24" name="TextBox 23">
            <a:extLst>
              <a:ext uri="{FF2B5EF4-FFF2-40B4-BE49-F238E27FC236}">
                <a16:creationId xmlns:a16="http://schemas.microsoft.com/office/drawing/2014/main" id="{3DECDD2C-D47F-4140-9D6E-466234DDC49B}"/>
              </a:ext>
            </a:extLst>
          </p:cNvPr>
          <p:cNvSpPr txBox="1"/>
          <p:nvPr/>
        </p:nvSpPr>
        <p:spPr>
          <a:xfrm>
            <a:off x="788052" y="4581128"/>
            <a:ext cx="6098344" cy="1200329"/>
          </a:xfrm>
          <a:prstGeom prst="rect">
            <a:avLst/>
          </a:prstGeom>
          <a:noFill/>
        </p:spPr>
        <p:txBody>
          <a:bodyPr wrap="square">
            <a:spAutoFit/>
          </a:bodyPr>
          <a:lstStyle/>
          <a:p>
            <a:pPr marL="342900" indent="-342900" algn="just">
              <a:buFont typeface="Wingdings" panose="05000000000000000000" pitchFamily="2" charset="2"/>
              <a:buChar char="v"/>
            </a:pPr>
            <a:r>
              <a:rPr lang="en-IN" sz="2400" dirty="0">
                <a:solidFill>
                  <a:srgbClr val="FFFF00"/>
                </a:solidFill>
                <a:latin typeface="Times New Roman" pitchFamily="18" charset="0"/>
                <a:cs typeface="Times New Roman" pitchFamily="18" charset="0"/>
              </a:rPr>
              <a:t>It shall be a failure if the athlete </a:t>
            </a:r>
            <a:r>
              <a:rPr lang="en-IN" sz="2400" dirty="0">
                <a:solidFill>
                  <a:schemeClr val="bg1"/>
                </a:solidFill>
                <a:latin typeface="Times New Roman" pitchFamily="18" charset="0"/>
                <a:cs typeface="Times New Roman" pitchFamily="18" charset="0"/>
              </a:rPr>
              <a:t>leaves the circle or runway before the implement has touched the ground.</a:t>
            </a:r>
            <a:endParaRPr lang="en-IN" sz="2400" dirty="0">
              <a:latin typeface="Times New Roman" pitchFamily="18" charset="0"/>
              <a:cs typeface="Times New Roman" pitchFamily="18" charset="0"/>
            </a:endParaRPr>
          </a:p>
        </p:txBody>
      </p:sp>
      <p:pic>
        <p:nvPicPr>
          <p:cNvPr id="15" name="Content Placeholder 4">
            <a:extLst>
              <a:ext uri="{FF2B5EF4-FFF2-40B4-BE49-F238E27FC236}">
                <a16:creationId xmlns:a16="http://schemas.microsoft.com/office/drawing/2014/main" id="{0747FADD-BB3C-4D10-AC26-F3D0BEA1F9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927" y="4416783"/>
            <a:ext cx="3262208" cy="1791783"/>
          </a:xfrm>
          <a:prstGeom prst="round2DiagRect">
            <a:avLst/>
          </a:prstGeom>
          <a:ln w="38100">
            <a:solidFill>
              <a:srgbClr val="FFFF00"/>
            </a:solidFill>
          </a:ln>
          <a:scene3d>
            <a:camera prst="orthographicFront"/>
            <a:lightRig rig="threePt" dir="t"/>
          </a:scene3d>
          <a:sp3d>
            <a:bevelT w="165100" prst="coolSlant"/>
          </a:sp3d>
        </p:spPr>
      </p:pic>
    </p:spTree>
    <p:extLst>
      <p:ext uri="{BB962C8B-B14F-4D97-AF65-F5344CB8AC3E}">
        <p14:creationId xmlns:p14="http://schemas.microsoft.com/office/powerpoint/2010/main" val="3695052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javelin sector"/>
          <p:cNvSpPr>
            <a:spLocks noChangeAspect="1" noChangeArrowheads="1"/>
          </p:cNvSpPr>
          <p:nvPr/>
        </p:nvSpPr>
        <p:spPr bwMode="auto">
          <a:xfrm>
            <a:off x="1679575" y="-1881188"/>
            <a:ext cx="392430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 name="TextBox 20">
            <a:extLst>
              <a:ext uri="{FF2B5EF4-FFF2-40B4-BE49-F238E27FC236}">
                <a16:creationId xmlns:a16="http://schemas.microsoft.com/office/drawing/2014/main" id="{5E1B787C-257F-48DC-AD87-093811E74944}"/>
              </a:ext>
            </a:extLst>
          </p:cNvPr>
          <p:cNvSpPr txBox="1"/>
          <p:nvPr/>
        </p:nvSpPr>
        <p:spPr>
          <a:xfrm>
            <a:off x="839416" y="2348880"/>
            <a:ext cx="6098344" cy="1569660"/>
          </a:xfrm>
          <a:prstGeom prst="rect">
            <a:avLst/>
          </a:prstGeom>
          <a:noFill/>
        </p:spPr>
        <p:txBody>
          <a:bodyPr wrap="square">
            <a:spAutoFit/>
          </a:bodyPr>
          <a:lstStyle/>
          <a:p>
            <a:pPr marL="342900" indent="-342900">
              <a:buFont typeface="Wingdings" panose="05000000000000000000" pitchFamily="2" charset="2"/>
              <a:buChar char="v"/>
            </a:pPr>
            <a:r>
              <a:rPr lang="en-IN" sz="2400" dirty="0">
                <a:solidFill>
                  <a:schemeClr val="bg1"/>
                </a:solidFill>
                <a:latin typeface="Times New Roman" pitchFamily="18" charset="0"/>
                <a:cs typeface="Times New Roman" pitchFamily="18" charset="0"/>
              </a:rPr>
              <a:t>In the </a:t>
            </a:r>
            <a:r>
              <a:rPr lang="en-IN" sz="2400" dirty="0">
                <a:solidFill>
                  <a:srgbClr val="FFFF00"/>
                </a:solidFill>
                <a:latin typeface="Times New Roman" pitchFamily="18" charset="0"/>
                <a:cs typeface="Times New Roman" pitchFamily="18" charset="0"/>
              </a:rPr>
              <a:t>shot Put</a:t>
            </a:r>
            <a:r>
              <a:rPr lang="en-IN" sz="2400" dirty="0">
                <a:solidFill>
                  <a:schemeClr val="bg1"/>
                </a:solidFill>
                <a:latin typeface="Times New Roman" pitchFamily="18" charset="0"/>
                <a:cs typeface="Times New Roman" pitchFamily="18" charset="0"/>
              </a:rPr>
              <a:t>, touches with any part of their body any part of the </a:t>
            </a:r>
            <a:r>
              <a:rPr lang="en-IN" sz="2400" dirty="0">
                <a:solidFill>
                  <a:srgbClr val="FFFF00"/>
                </a:solidFill>
                <a:latin typeface="Times New Roman" pitchFamily="18" charset="0"/>
                <a:cs typeface="Times New Roman" pitchFamily="18" charset="0"/>
              </a:rPr>
              <a:t>stop board </a:t>
            </a:r>
            <a:r>
              <a:rPr lang="en-IN" sz="2400" dirty="0">
                <a:solidFill>
                  <a:schemeClr val="bg1"/>
                </a:solidFill>
                <a:latin typeface="Times New Roman" pitchFamily="18" charset="0"/>
                <a:cs typeface="Times New Roman" pitchFamily="18" charset="0"/>
              </a:rPr>
              <a:t>other than its inner side. Inside edge of the stop board is considered top of the stop board.</a:t>
            </a:r>
          </a:p>
        </p:txBody>
      </p:sp>
      <p:pic>
        <p:nvPicPr>
          <p:cNvPr id="9" name="Content Placeholder 4">
            <a:extLst>
              <a:ext uri="{FF2B5EF4-FFF2-40B4-BE49-F238E27FC236}">
                <a16:creationId xmlns:a16="http://schemas.microsoft.com/office/drawing/2014/main" id="{5FF7337D-9602-47D4-A8F6-C4EE62F6E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8690" y="3575224"/>
            <a:ext cx="3755340" cy="2108400"/>
          </a:xfrm>
          <a:prstGeom prst="round2DiagRect">
            <a:avLst/>
          </a:prstGeom>
          <a:ln w="38100">
            <a:solidFill>
              <a:srgbClr val="FFFF00"/>
            </a:solidFill>
          </a:ln>
          <a:scene3d>
            <a:camera prst="orthographicFront"/>
            <a:lightRig rig="threePt" dir="t"/>
          </a:scene3d>
          <a:sp3d>
            <a:bevelT w="165100" prst="coolSlant"/>
          </a:sp3d>
        </p:spPr>
      </p:pic>
      <p:pic>
        <p:nvPicPr>
          <p:cNvPr id="2" name="Content Placeholder 4">
            <a:extLst>
              <a:ext uri="{FF2B5EF4-FFF2-40B4-BE49-F238E27FC236}">
                <a16:creationId xmlns:a16="http://schemas.microsoft.com/office/drawing/2014/main" id="{87BD93AE-3FE8-4C69-8262-47C26CD9B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4144" y="836712"/>
            <a:ext cx="3724432" cy="2108399"/>
          </a:xfrm>
          <a:prstGeom prst="round2DiagRect">
            <a:avLst/>
          </a:prstGeom>
          <a:ln w="38100">
            <a:solidFill>
              <a:srgbClr val="FFFF00"/>
            </a:solidFill>
          </a:ln>
          <a:scene3d>
            <a:camera prst="orthographicFront"/>
            <a:lightRig rig="threePt" dir="t"/>
          </a:scene3d>
          <a:sp3d>
            <a:bevelT w="165100" prst="coolSlant"/>
          </a:sp3d>
        </p:spPr>
      </p:pic>
      <p:sp>
        <p:nvSpPr>
          <p:cNvPr id="3" name="TextBox 2">
            <a:extLst>
              <a:ext uri="{FF2B5EF4-FFF2-40B4-BE49-F238E27FC236}">
                <a16:creationId xmlns:a16="http://schemas.microsoft.com/office/drawing/2014/main" id="{1DE74583-A13A-4B0F-8624-48F087E3F4FF}"/>
              </a:ext>
            </a:extLst>
          </p:cNvPr>
          <p:cNvSpPr txBox="1"/>
          <p:nvPr/>
        </p:nvSpPr>
        <p:spPr>
          <a:xfrm>
            <a:off x="8832304" y="2975950"/>
            <a:ext cx="2078054" cy="523220"/>
          </a:xfrm>
          <a:prstGeom prst="rect">
            <a:avLst/>
          </a:prstGeom>
          <a:noFill/>
        </p:spPr>
        <p:txBody>
          <a:bodyPr wrap="square" rtlCol="0">
            <a:spAutoFit/>
          </a:bodyPr>
          <a:lstStyle/>
          <a:p>
            <a:r>
              <a:rPr lang="en-IN" sz="2800" dirty="0">
                <a:solidFill>
                  <a:srgbClr val="FFFF00"/>
                </a:solidFill>
                <a:latin typeface="Times New Roman" panose="02020603050405020304" pitchFamily="18" charset="0"/>
                <a:cs typeface="Times New Roman" panose="02020603050405020304" pitchFamily="18" charset="0"/>
              </a:rPr>
              <a:t>Valid</a:t>
            </a:r>
          </a:p>
        </p:txBody>
      </p:sp>
      <p:sp>
        <p:nvSpPr>
          <p:cNvPr id="4" name="TextBox 3">
            <a:extLst>
              <a:ext uri="{FF2B5EF4-FFF2-40B4-BE49-F238E27FC236}">
                <a16:creationId xmlns:a16="http://schemas.microsoft.com/office/drawing/2014/main" id="{B083423C-9AC2-4055-9A8B-2C2DDE2434A4}"/>
              </a:ext>
            </a:extLst>
          </p:cNvPr>
          <p:cNvSpPr txBox="1"/>
          <p:nvPr/>
        </p:nvSpPr>
        <p:spPr>
          <a:xfrm>
            <a:off x="8822954" y="5759678"/>
            <a:ext cx="2078054" cy="523220"/>
          </a:xfrm>
          <a:prstGeom prst="rect">
            <a:avLst/>
          </a:prstGeom>
          <a:noFill/>
        </p:spPr>
        <p:txBody>
          <a:bodyPr wrap="square" rtlCol="0">
            <a:spAutoFit/>
          </a:bodyPr>
          <a:lstStyle/>
          <a:p>
            <a:r>
              <a:rPr lang="en-IN" sz="2800" dirty="0">
                <a:solidFill>
                  <a:srgbClr val="FFFF00"/>
                </a:solidFill>
                <a:latin typeface="Times New Roman" panose="02020603050405020304" pitchFamily="18" charset="0"/>
                <a:cs typeface="Times New Roman" panose="02020603050405020304" pitchFamily="18" charset="0"/>
              </a:rPr>
              <a:t>Invalid</a:t>
            </a:r>
          </a:p>
        </p:txBody>
      </p:sp>
    </p:spTree>
    <p:extLst>
      <p:ext uri="{BB962C8B-B14F-4D97-AF65-F5344CB8AC3E}">
        <p14:creationId xmlns:p14="http://schemas.microsoft.com/office/powerpoint/2010/main" val="341936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ampurna\Desktop\discus.jpg">
            <a:extLst>
              <a:ext uri="{FF2B5EF4-FFF2-40B4-BE49-F238E27FC236}">
                <a16:creationId xmlns:a16="http://schemas.microsoft.com/office/drawing/2014/main" id="{5AE15B65-3529-4B0E-A48E-3B310FAFC9CB}"/>
              </a:ext>
            </a:extLst>
          </p:cNvPr>
          <p:cNvPicPr>
            <a:picLocks noChangeAspect="1" noChangeArrowheads="1"/>
          </p:cNvPicPr>
          <p:nvPr/>
        </p:nvPicPr>
        <p:blipFill>
          <a:blip r:embed="rId2"/>
          <a:srcRect/>
          <a:stretch>
            <a:fillRect/>
          </a:stretch>
        </p:blipFill>
        <p:spPr bwMode="auto">
          <a:xfrm>
            <a:off x="1343472" y="1941450"/>
            <a:ext cx="2413036" cy="3344577"/>
          </a:xfrm>
          <a:prstGeom prst="round2DiagRect">
            <a:avLst/>
          </a:prstGeom>
          <a:noFill/>
          <a:ln w="76200">
            <a:solidFill>
              <a:srgbClr val="FFC000"/>
            </a:solidFill>
          </a:ln>
          <a:scene3d>
            <a:camera prst="orthographicFront"/>
            <a:lightRig rig="threePt" dir="t"/>
          </a:scene3d>
          <a:sp3d>
            <a:bevelT w="165100" prst="coolSlant"/>
          </a:sp3d>
        </p:spPr>
      </p:pic>
      <p:pic>
        <p:nvPicPr>
          <p:cNvPr id="4" name="Picture 3" descr="C:\Users\Sampurna\Desktop\images shotput.jpg">
            <a:extLst>
              <a:ext uri="{FF2B5EF4-FFF2-40B4-BE49-F238E27FC236}">
                <a16:creationId xmlns:a16="http://schemas.microsoft.com/office/drawing/2014/main" id="{5D6B67B8-70A8-4480-A485-F44FE151DDFF}"/>
              </a:ext>
            </a:extLst>
          </p:cNvPr>
          <p:cNvPicPr>
            <a:picLocks noChangeAspect="1" noChangeArrowheads="1"/>
          </p:cNvPicPr>
          <p:nvPr/>
        </p:nvPicPr>
        <p:blipFill>
          <a:blip r:embed="rId3"/>
          <a:srcRect/>
          <a:stretch>
            <a:fillRect/>
          </a:stretch>
        </p:blipFill>
        <p:spPr bwMode="auto">
          <a:xfrm>
            <a:off x="5018188" y="1916832"/>
            <a:ext cx="2155623" cy="3344577"/>
          </a:xfrm>
          <a:prstGeom prst="round2DiagRect">
            <a:avLst/>
          </a:prstGeom>
          <a:ln w="76200" cap="sq" cmpd="thickThin">
            <a:solidFill>
              <a:srgbClr val="FFC000"/>
            </a:solidFill>
            <a:prstDash val="solid"/>
            <a:miter lim="800000"/>
          </a:ln>
          <a:effectLst>
            <a:innerShdw blurRad="76200">
              <a:srgbClr val="000000"/>
            </a:innerShdw>
          </a:effectLst>
          <a:scene3d>
            <a:camera prst="orthographicFront"/>
            <a:lightRig rig="threePt" dir="t"/>
          </a:scene3d>
          <a:sp3d>
            <a:bevelT w="165100" prst="coolSlant"/>
          </a:sp3d>
        </p:spPr>
      </p:pic>
      <p:pic>
        <p:nvPicPr>
          <p:cNvPr id="8" name="Picture 1" descr="C:\Users\Sampurna\Desktop\01012.jpg">
            <a:extLst>
              <a:ext uri="{FF2B5EF4-FFF2-40B4-BE49-F238E27FC236}">
                <a16:creationId xmlns:a16="http://schemas.microsoft.com/office/drawing/2014/main" id="{B80EFE93-3870-41FD-9A38-67A0FCD63654}"/>
              </a:ext>
            </a:extLst>
          </p:cNvPr>
          <p:cNvPicPr>
            <a:picLocks noChangeAspect="1" noChangeArrowheads="1"/>
          </p:cNvPicPr>
          <p:nvPr/>
        </p:nvPicPr>
        <p:blipFill>
          <a:blip r:embed="rId4"/>
          <a:srcRect/>
          <a:stretch>
            <a:fillRect/>
          </a:stretch>
        </p:blipFill>
        <p:spPr bwMode="auto">
          <a:xfrm>
            <a:off x="8435491" y="1905747"/>
            <a:ext cx="2540356" cy="3340088"/>
          </a:xfrm>
          <a:prstGeom prst="round2DiagRect">
            <a:avLst/>
          </a:prstGeom>
          <a:noFill/>
          <a:ln w="76200">
            <a:solidFill>
              <a:srgbClr val="FFC000"/>
            </a:solidFill>
          </a:ln>
          <a:scene3d>
            <a:camera prst="orthographicFront"/>
            <a:lightRig rig="threePt" dir="t"/>
          </a:scene3d>
          <a:sp3d>
            <a:bevelT w="165100" prst="coolSlant"/>
          </a:sp3d>
        </p:spPr>
      </p:pic>
      <p:sp>
        <p:nvSpPr>
          <p:cNvPr id="10" name="Title 1">
            <a:extLst>
              <a:ext uri="{FF2B5EF4-FFF2-40B4-BE49-F238E27FC236}">
                <a16:creationId xmlns:a16="http://schemas.microsoft.com/office/drawing/2014/main" id="{98CD9FAA-DEE6-4C87-8F27-39F55FAED5FA}"/>
              </a:ext>
            </a:extLst>
          </p:cNvPr>
          <p:cNvSpPr txBox="1">
            <a:spLocks/>
          </p:cNvSpPr>
          <p:nvPr/>
        </p:nvSpPr>
        <p:spPr bwMode="gray">
          <a:xfrm>
            <a:off x="2423592" y="597738"/>
            <a:ext cx="6899291" cy="928515"/>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N" sz="4400" dirty="0">
                <a:solidFill>
                  <a:srgbClr val="FFC000"/>
                </a:solidFill>
                <a:latin typeface="Times New Roman" panose="02020603050405020304" pitchFamily="18" charset="0"/>
                <a:cs typeface="Times New Roman" panose="02020603050405020304" pitchFamily="18" charset="0"/>
              </a:rPr>
              <a:t>THROWS FROM CIRCLE</a:t>
            </a:r>
          </a:p>
        </p:txBody>
      </p:sp>
      <p:sp>
        <p:nvSpPr>
          <p:cNvPr id="12" name="TextBox 11">
            <a:extLst>
              <a:ext uri="{FF2B5EF4-FFF2-40B4-BE49-F238E27FC236}">
                <a16:creationId xmlns:a16="http://schemas.microsoft.com/office/drawing/2014/main" id="{F3B240DC-FDB7-4EE6-ADA9-DC90363DA5E6}"/>
              </a:ext>
            </a:extLst>
          </p:cNvPr>
          <p:cNvSpPr txBox="1"/>
          <p:nvPr/>
        </p:nvSpPr>
        <p:spPr>
          <a:xfrm>
            <a:off x="615922" y="5517232"/>
            <a:ext cx="3607870" cy="646331"/>
          </a:xfrm>
          <a:prstGeom prst="rect">
            <a:avLst/>
          </a:prstGeom>
          <a:noFill/>
        </p:spPr>
        <p:txBody>
          <a:bodyPr wrap="square" rtlCol="0">
            <a:spAutoFit/>
          </a:bodyPr>
          <a:lstStyle/>
          <a:p>
            <a:r>
              <a:rPr lang="en-IN" sz="3600" dirty="0">
                <a:solidFill>
                  <a:srgbClr val="FFFF00"/>
                </a:solidFill>
                <a:latin typeface="Times New Roman" panose="02020603050405020304" pitchFamily="18" charset="0"/>
                <a:cs typeface="Times New Roman" panose="02020603050405020304" pitchFamily="18" charset="0"/>
              </a:rPr>
              <a:t>DISCUS THROW</a:t>
            </a:r>
          </a:p>
        </p:txBody>
      </p:sp>
      <p:sp>
        <p:nvSpPr>
          <p:cNvPr id="14" name="TextBox 13">
            <a:extLst>
              <a:ext uri="{FF2B5EF4-FFF2-40B4-BE49-F238E27FC236}">
                <a16:creationId xmlns:a16="http://schemas.microsoft.com/office/drawing/2014/main" id="{591A5421-0233-4794-921A-01B10D14EBEC}"/>
              </a:ext>
            </a:extLst>
          </p:cNvPr>
          <p:cNvSpPr txBox="1"/>
          <p:nvPr/>
        </p:nvSpPr>
        <p:spPr>
          <a:xfrm>
            <a:off x="4430603" y="5489412"/>
            <a:ext cx="3330791" cy="646331"/>
          </a:xfrm>
          <a:prstGeom prst="rect">
            <a:avLst/>
          </a:prstGeom>
          <a:noFill/>
        </p:spPr>
        <p:txBody>
          <a:bodyPr wrap="square" rtlCol="0">
            <a:spAutoFit/>
          </a:bodyPr>
          <a:lstStyle/>
          <a:p>
            <a:pPr algn="ctr"/>
            <a:r>
              <a:rPr lang="en-IN" sz="3600" dirty="0">
                <a:solidFill>
                  <a:srgbClr val="FFFF00"/>
                </a:solidFill>
                <a:latin typeface="Times New Roman" panose="02020603050405020304" pitchFamily="18" charset="0"/>
                <a:cs typeface="Times New Roman" panose="02020603050405020304" pitchFamily="18" charset="0"/>
              </a:rPr>
              <a:t>SHOT PUT</a:t>
            </a:r>
          </a:p>
        </p:txBody>
      </p:sp>
      <p:sp>
        <p:nvSpPr>
          <p:cNvPr id="16" name="TextBox 15">
            <a:extLst>
              <a:ext uri="{FF2B5EF4-FFF2-40B4-BE49-F238E27FC236}">
                <a16:creationId xmlns:a16="http://schemas.microsoft.com/office/drawing/2014/main" id="{3FC08697-E426-477A-927E-EE2FFDF4DFB1}"/>
              </a:ext>
            </a:extLst>
          </p:cNvPr>
          <p:cNvSpPr txBox="1"/>
          <p:nvPr/>
        </p:nvSpPr>
        <p:spPr>
          <a:xfrm>
            <a:off x="7524010" y="5489411"/>
            <a:ext cx="4052068" cy="646331"/>
          </a:xfrm>
          <a:prstGeom prst="rect">
            <a:avLst/>
          </a:prstGeom>
          <a:noFill/>
        </p:spPr>
        <p:txBody>
          <a:bodyPr wrap="square" rtlCol="0">
            <a:spAutoFit/>
          </a:bodyPr>
          <a:lstStyle/>
          <a:p>
            <a:r>
              <a:rPr lang="en-IN" sz="3600" dirty="0">
                <a:solidFill>
                  <a:srgbClr val="FFFF00"/>
                </a:solidFill>
                <a:latin typeface="Times New Roman" panose="02020603050405020304" pitchFamily="18" charset="0"/>
                <a:cs typeface="Times New Roman" panose="02020603050405020304" pitchFamily="18" charset="0"/>
              </a:rPr>
              <a:t>HAMMER THROW</a:t>
            </a:r>
          </a:p>
        </p:txBody>
      </p:sp>
    </p:spTree>
    <p:extLst>
      <p:ext uri="{BB962C8B-B14F-4D97-AF65-F5344CB8AC3E}">
        <p14:creationId xmlns:p14="http://schemas.microsoft.com/office/powerpoint/2010/main" val="2949323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javelin sector"/>
          <p:cNvSpPr>
            <a:spLocks noChangeAspect="1" noChangeArrowheads="1"/>
          </p:cNvSpPr>
          <p:nvPr/>
        </p:nvSpPr>
        <p:spPr bwMode="auto">
          <a:xfrm>
            <a:off x="1679575" y="-1881188"/>
            <a:ext cx="3924300" cy="39243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2917EEC9-2E15-4CD3-87D5-BE1878977E46}"/>
              </a:ext>
            </a:extLst>
          </p:cNvPr>
          <p:cNvSpPr txBox="1"/>
          <p:nvPr/>
        </p:nvSpPr>
        <p:spPr>
          <a:xfrm>
            <a:off x="695400" y="1052736"/>
            <a:ext cx="4824536" cy="2677656"/>
          </a:xfrm>
          <a:prstGeom prst="rect">
            <a:avLst/>
          </a:prstGeom>
          <a:noFill/>
        </p:spPr>
        <p:txBody>
          <a:bodyPr wrap="square">
            <a:spAutoFit/>
          </a:bodyPr>
          <a:lstStyle/>
          <a:p>
            <a:pPr marL="342900" indent="-342900" algn="just">
              <a:buFont typeface="Wingdings" panose="05000000000000000000" pitchFamily="2" charset="2"/>
              <a:buChar char="v"/>
            </a:pPr>
            <a:r>
              <a:rPr lang="en-IN" sz="2400" dirty="0">
                <a:solidFill>
                  <a:srgbClr val="FFFF00"/>
                </a:solidFill>
                <a:latin typeface="Times New Roman" pitchFamily="18" charset="0"/>
                <a:cs typeface="Times New Roman" pitchFamily="18" charset="0"/>
              </a:rPr>
              <a:t>For throws made from a circle, if when leaving the circle, the athlete’s first contact with the top of the rim or the ground outside the circle is not completely behind the white line which is drawn outside the circle running.</a:t>
            </a:r>
          </a:p>
        </p:txBody>
      </p:sp>
      <p:pic>
        <p:nvPicPr>
          <p:cNvPr id="4" name="Picture 3">
            <a:extLst>
              <a:ext uri="{FF2B5EF4-FFF2-40B4-BE49-F238E27FC236}">
                <a16:creationId xmlns:a16="http://schemas.microsoft.com/office/drawing/2014/main" id="{15445A79-6BF0-42BC-94A0-C9C47E1F09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5960" y="1412776"/>
            <a:ext cx="2625136" cy="1640458"/>
          </a:xfrm>
          <a:prstGeom prst="round2DiagRect">
            <a:avLst/>
          </a:prstGeom>
          <a:ln w="38100">
            <a:solidFill>
              <a:srgbClr val="FFFF00"/>
            </a:solidFill>
          </a:ln>
          <a:scene3d>
            <a:camera prst="orthographicFront"/>
            <a:lightRig rig="threePt" dir="t"/>
          </a:scene3d>
          <a:sp3d>
            <a:bevelT w="165100" prst="coolSlant"/>
          </a:sp3d>
        </p:spPr>
      </p:pic>
      <p:pic>
        <p:nvPicPr>
          <p:cNvPr id="6" name="Content Placeholder 4">
            <a:extLst>
              <a:ext uri="{FF2B5EF4-FFF2-40B4-BE49-F238E27FC236}">
                <a16:creationId xmlns:a16="http://schemas.microsoft.com/office/drawing/2014/main" id="{8A33A41E-7825-4209-9E12-D2D92819A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1464" y="1412776"/>
            <a:ext cx="2625136" cy="1640458"/>
          </a:xfrm>
          <a:prstGeom prst="round2DiagRect">
            <a:avLst/>
          </a:prstGeom>
          <a:ln w="38100">
            <a:solidFill>
              <a:srgbClr val="FFFF00"/>
            </a:solidFill>
          </a:ln>
          <a:scene3d>
            <a:camera prst="orthographicFront"/>
            <a:lightRig rig="threePt" dir="t"/>
          </a:scene3d>
          <a:sp3d>
            <a:bevelT w="165100" prst="coolSlant"/>
          </a:sp3d>
        </p:spPr>
      </p:pic>
      <p:sp>
        <p:nvSpPr>
          <p:cNvPr id="16" name="TextBox 15">
            <a:extLst>
              <a:ext uri="{FF2B5EF4-FFF2-40B4-BE49-F238E27FC236}">
                <a16:creationId xmlns:a16="http://schemas.microsoft.com/office/drawing/2014/main" id="{27B5492C-C343-48EB-A0BE-F69027F442BC}"/>
              </a:ext>
            </a:extLst>
          </p:cNvPr>
          <p:cNvSpPr txBox="1"/>
          <p:nvPr/>
        </p:nvSpPr>
        <p:spPr>
          <a:xfrm>
            <a:off x="695400" y="4005064"/>
            <a:ext cx="4680520" cy="1569660"/>
          </a:xfrm>
          <a:prstGeom prst="rect">
            <a:avLst/>
          </a:prstGeom>
          <a:noFill/>
        </p:spPr>
        <p:txBody>
          <a:bodyPr wrap="square">
            <a:spAutoFit/>
          </a:bodyPr>
          <a:lstStyle/>
          <a:p>
            <a:pPr marL="342900" indent="-342900" algn="just">
              <a:buFont typeface="Wingdings" panose="05000000000000000000" pitchFamily="2" charset="2"/>
              <a:buChar char="v"/>
            </a:pPr>
            <a:r>
              <a:rPr lang="en-IN" sz="2400" dirty="0">
                <a:solidFill>
                  <a:schemeClr val="bg1"/>
                </a:solidFill>
                <a:latin typeface="Times New Roman" pitchFamily="18" charset="0"/>
                <a:cs typeface="Times New Roman" pitchFamily="18" charset="0"/>
              </a:rPr>
              <a:t>It shall be a failure if the shot, the discus, the hammer head first land touches the sector line or the ground outside the sector line.</a:t>
            </a:r>
          </a:p>
        </p:txBody>
      </p:sp>
      <p:pic>
        <p:nvPicPr>
          <p:cNvPr id="8" name="Picture 4">
            <a:extLst>
              <a:ext uri="{FF2B5EF4-FFF2-40B4-BE49-F238E27FC236}">
                <a16:creationId xmlns:a16="http://schemas.microsoft.com/office/drawing/2014/main" id="{9DBBEA55-DFE6-4916-B02C-2AF792E2164B}"/>
              </a:ext>
            </a:extLst>
          </p:cNvPr>
          <p:cNvPicPr>
            <a:picLocks noChangeAspect="1" noChangeArrowheads="1"/>
          </p:cNvPicPr>
          <p:nvPr/>
        </p:nvPicPr>
        <p:blipFill>
          <a:blip r:embed="rId4"/>
          <a:srcRect/>
          <a:stretch>
            <a:fillRect/>
          </a:stretch>
        </p:blipFill>
        <p:spPr bwMode="auto">
          <a:xfrm>
            <a:off x="6312024" y="3646791"/>
            <a:ext cx="4598125" cy="2286205"/>
          </a:xfrm>
          <a:prstGeom prst="round2DiagRect">
            <a:avLst/>
          </a:prstGeom>
          <a:noFill/>
          <a:ln w="9525">
            <a:noFill/>
            <a:miter lim="800000"/>
            <a:headEnd/>
            <a:tailEnd/>
          </a:ln>
          <a:scene3d>
            <a:camera prst="orthographicFront"/>
            <a:lightRig rig="threePt" dir="t"/>
          </a:scene3d>
          <a:sp3d>
            <a:bevelT w="165100" prst="coolSlant"/>
          </a:sp3d>
        </p:spPr>
      </p:pic>
      <p:sp>
        <p:nvSpPr>
          <p:cNvPr id="2" name="TextBox 1">
            <a:extLst>
              <a:ext uri="{FF2B5EF4-FFF2-40B4-BE49-F238E27FC236}">
                <a16:creationId xmlns:a16="http://schemas.microsoft.com/office/drawing/2014/main" id="{4259D207-D158-49E4-BB9C-5F25D6D27979}"/>
              </a:ext>
            </a:extLst>
          </p:cNvPr>
          <p:cNvSpPr txBox="1"/>
          <p:nvPr/>
        </p:nvSpPr>
        <p:spPr>
          <a:xfrm>
            <a:off x="5879977" y="3088947"/>
            <a:ext cx="2625136" cy="523220"/>
          </a:xfrm>
          <a:prstGeom prst="rect">
            <a:avLst/>
          </a:prstGeom>
          <a:noFill/>
        </p:spPr>
        <p:txBody>
          <a:bodyPr wrap="square" rtlCol="0">
            <a:spAutoFit/>
          </a:bodyPr>
          <a:lstStyle/>
          <a:p>
            <a:r>
              <a:rPr lang="en-IN" sz="2800" dirty="0">
                <a:solidFill>
                  <a:srgbClr val="FFFF00"/>
                </a:solidFill>
                <a:latin typeface="Times New Roman" panose="02020603050405020304" pitchFamily="18" charset="0"/>
                <a:cs typeface="Times New Roman" panose="02020603050405020304" pitchFamily="18" charset="0"/>
              </a:rPr>
              <a:t>Wrong Leaving</a:t>
            </a:r>
          </a:p>
        </p:txBody>
      </p:sp>
      <p:sp>
        <p:nvSpPr>
          <p:cNvPr id="3" name="TextBox 2">
            <a:extLst>
              <a:ext uri="{FF2B5EF4-FFF2-40B4-BE49-F238E27FC236}">
                <a16:creationId xmlns:a16="http://schemas.microsoft.com/office/drawing/2014/main" id="{14AF1C6C-D41E-4FBA-ABF3-7FB26745E7A3}"/>
              </a:ext>
            </a:extLst>
          </p:cNvPr>
          <p:cNvSpPr txBox="1"/>
          <p:nvPr/>
        </p:nvSpPr>
        <p:spPr>
          <a:xfrm>
            <a:off x="9087488" y="3053234"/>
            <a:ext cx="2333029" cy="523220"/>
          </a:xfrm>
          <a:prstGeom prst="rect">
            <a:avLst/>
          </a:prstGeom>
          <a:noFill/>
        </p:spPr>
        <p:txBody>
          <a:bodyPr wrap="square" rtlCol="0">
            <a:spAutoFit/>
          </a:bodyPr>
          <a:lstStyle/>
          <a:p>
            <a:r>
              <a:rPr lang="en-IN" sz="2800" dirty="0">
                <a:solidFill>
                  <a:srgbClr val="FFFF00"/>
                </a:solidFill>
                <a:latin typeface="Times New Roman" panose="02020603050405020304" pitchFamily="18" charset="0"/>
                <a:cs typeface="Times New Roman" panose="02020603050405020304" pitchFamily="18" charset="0"/>
              </a:rPr>
              <a:t>Right Leaving</a:t>
            </a:r>
          </a:p>
        </p:txBody>
      </p:sp>
    </p:spTree>
    <p:extLst>
      <p:ext uri="{BB962C8B-B14F-4D97-AF65-F5344CB8AC3E}">
        <p14:creationId xmlns:p14="http://schemas.microsoft.com/office/powerpoint/2010/main" val="153856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4EE2D-0168-46EE-A065-4B3C41B76D8A}"/>
              </a:ext>
            </a:extLst>
          </p:cNvPr>
          <p:cNvSpPr txBox="1"/>
          <p:nvPr/>
        </p:nvSpPr>
        <p:spPr>
          <a:xfrm>
            <a:off x="1631504" y="2564904"/>
            <a:ext cx="92168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RULES ABOUT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GLOVES AND TAPING</a:t>
            </a:r>
          </a:p>
        </p:txBody>
      </p:sp>
    </p:spTree>
    <p:extLst>
      <p:ext uri="{BB962C8B-B14F-4D97-AF65-F5344CB8AC3E}">
        <p14:creationId xmlns:p14="http://schemas.microsoft.com/office/powerpoint/2010/main" val="111811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PIc ath\hammer-throw-glove-1558072301-4910552cv.jpeg">
            <a:extLst>
              <a:ext uri="{FF2B5EF4-FFF2-40B4-BE49-F238E27FC236}">
                <a16:creationId xmlns:a16="http://schemas.microsoft.com/office/drawing/2014/main" id="{E25285AD-7009-4444-87FC-98EF055869CD}"/>
              </a:ext>
            </a:extLst>
          </p:cNvPr>
          <p:cNvPicPr>
            <a:picLocks noChangeAspect="1" noChangeArrowheads="1"/>
          </p:cNvPicPr>
          <p:nvPr/>
        </p:nvPicPr>
        <p:blipFill>
          <a:blip r:embed="rId2"/>
          <a:srcRect/>
          <a:stretch>
            <a:fillRect/>
          </a:stretch>
        </p:blipFill>
        <p:spPr bwMode="auto">
          <a:xfrm>
            <a:off x="7752184" y="1124744"/>
            <a:ext cx="2889794" cy="2304256"/>
          </a:xfrm>
          <a:prstGeom prst="round2DiagRect">
            <a:avLst/>
          </a:prstGeom>
          <a:noFill/>
          <a:ln w="57150">
            <a:solidFill>
              <a:srgbClr val="FFFF00"/>
            </a:solidFill>
          </a:ln>
          <a:scene3d>
            <a:camera prst="orthographicFront"/>
            <a:lightRig rig="threePt" dir="t"/>
          </a:scene3d>
          <a:sp3d>
            <a:bevelT w="165100" prst="coolSlant"/>
          </a:sp3d>
        </p:spPr>
      </p:pic>
      <p:sp>
        <p:nvSpPr>
          <p:cNvPr id="10" name="Rectangle 9">
            <a:extLst>
              <a:ext uri="{FF2B5EF4-FFF2-40B4-BE49-F238E27FC236}">
                <a16:creationId xmlns:a16="http://schemas.microsoft.com/office/drawing/2014/main" id="{3E807AC3-6E39-4769-A3A3-61B1803CFDED}"/>
              </a:ext>
            </a:extLst>
          </p:cNvPr>
          <p:cNvSpPr/>
          <p:nvPr/>
        </p:nvSpPr>
        <p:spPr>
          <a:xfrm>
            <a:off x="983431" y="1636058"/>
            <a:ext cx="5225143" cy="1938992"/>
          </a:xfrm>
          <a:prstGeom prst="rect">
            <a:avLst/>
          </a:prstGeom>
        </p:spPr>
        <p:txBody>
          <a:bodyPr wrap="square">
            <a:spAutoFit/>
          </a:bodyPr>
          <a:lstStyle/>
          <a:p>
            <a:pPr marL="342900" indent="-342900">
              <a:buFont typeface="Wingdings" panose="05000000000000000000" pitchFamily="2" charset="2"/>
              <a:buChar char="v"/>
            </a:pPr>
            <a:r>
              <a:rPr lang="en-US" sz="2400" dirty="0">
                <a:solidFill>
                  <a:schemeClr val="bg1"/>
                </a:solidFill>
                <a:latin typeface="Times New Roman" panose="02020603050405020304" pitchFamily="18" charset="0"/>
                <a:cs typeface="Times New Roman" panose="02020603050405020304" pitchFamily="18" charset="0"/>
              </a:rPr>
              <a:t>The use of Gloves are allowed in the Hammer Throwing event provided it shall be smooth on the back and on the front and tip of the glove fingers, other than the thumb shall be open.</a:t>
            </a:r>
          </a:p>
        </p:txBody>
      </p:sp>
      <p:sp>
        <p:nvSpPr>
          <p:cNvPr id="12" name="TextBox 11">
            <a:extLst>
              <a:ext uri="{FF2B5EF4-FFF2-40B4-BE49-F238E27FC236}">
                <a16:creationId xmlns:a16="http://schemas.microsoft.com/office/drawing/2014/main" id="{64402F1E-BE63-4EDB-96E9-F537129FFEE6}"/>
              </a:ext>
            </a:extLst>
          </p:cNvPr>
          <p:cNvSpPr txBox="1"/>
          <p:nvPr/>
        </p:nvSpPr>
        <p:spPr>
          <a:xfrm>
            <a:off x="983431" y="612046"/>
            <a:ext cx="48245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TR 32.4.3 GLOVES</a:t>
            </a:r>
          </a:p>
        </p:txBody>
      </p:sp>
      <p:pic>
        <p:nvPicPr>
          <p:cNvPr id="14" name="Picture 2" descr="C:\Users\Sampurna\Desktop\th (1).jpg">
            <a:extLst>
              <a:ext uri="{FF2B5EF4-FFF2-40B4-BE49-F238E27FC236}">
                <a16:creationId xmlns:a16="http://schemas.microsoft.com/office/drawing/2014/main" id="{084AD8E5-B451-48D9-B70A-72F04C645492}"/>
              </a:ext>
            </a:extLst>
          </p:cNvPr>
          <p:cNvPicPr>
            <a:picLocks noChangeAspect="1" noChangeArrowheads="1"/>
          </p:cNvPicPr>
          <p:nvPr/>
        </p:nvPicPr>
        <p:blipFill>
          <a:blip r:embed="rId3"/>
          <a:srcRect/>
          <a:stretch>
            <a:fillRect/>
          </a:stretch>
        </p:blipFill>
        <p:spPr bwMode="auto">
          <a:xfrm>
            <a:off x="7686885" y="3861048"/>
            <a:ext cx="2955093" cy="2304256"/>
          </a:xfrm>
          <a:prstGeom prst="round2DiagRect">
            <a:avLst/>
          </a:prstGeom>
          <a:noFill/>
          <a:ln w="38100">
            <a:solidFill>
              <a:srgbClr val="FFFF00"/>
            </a:solidFill>
          </a:ln>
          <a:scene3d>
            <a:camera prst="orthographicFront"/>
            <a:lightRig rig="threePt" dir="t"/>
          </a:scene3d>
          <a:sp3d>
            <a:bevelT w="165100" prst="coolSlant"/>
          </a:sp3d>
        </p:spPr>
      </p:pic>
      <p:sp>
        <p:nvSpPr>
          <p:cNvPr id="16" name="TextBox 15">
            <a:extLst>
              <a:ext uri="{FF2B5EF4-FFF2-40B4-BE49-F238E27FC236}">
                <a16:creationId xmlns:a16="http://schemas.microsoft.com/office/drawing/2014/main" id="{2CEAADDD-5993-42B2-AEA8-D94B75BCA9E3}"/>
              </a:ext>
            </a:extLst>
          </p:cNvPr>
          <p:cNvSpPr txBox="1"/>
          <p:nvPr/>
        </p:nvSpPr>
        <p:spPr>
          <a:xfrm>
            <a:off x="839416" y="4806443"/>
            <a:ext cx="5369158" cy="830997"/>
          </a:xfrm>
          <a:prstGeom prst="rect">
            <a:avLst/>
          </a:prstGeom>
          <a:noFill/>
        </p:spPr>
        <p:txBody>
          <a:bodyPr wrap="square">
            <a:spAutoFit/>
          </a:bodyPr>
          <a:lstStyle/>
          <a:p>
            <a:pPr marL="342900" indent="-342900" algn="just">
              <a:buFont typeface="Wingdings" panose="05000000000000000000" pitchFamily="2" charset="2"/>
              <a:buChar char="v"/>
            </a:pPr>
            <a:r>
              <a:rPr lang="en-IN" sz="2400" dirty="0">
                <a:solidFill>
                  <a:schemeClr val="bg1"/>
                </a:solidFill>
                <a:latin typeface="Times New Roman" pitchFamily="18" charset="0"/>
                <a:cs typeface="Times New Roman" pitchFamily="18" charset="0"/>
              </a:rPr>
              <a:t>A hammer thrower may use a suitable substance on their gloves. </a:t>
            </a:r>
          </a:p>
        </p:txBody>
      </p:sp>
      <p:sp>
        <p:nvSpPr>
          <p:cNvPr id="18" name="TextBox 17">
            <a:extLst>
              <a:ext uri="{FF2B5EF4-FFF2-40B4-BE49-F238E27FC236}">
                <a16:creationId xmlns:a16="http://schemas.microsoft.com/office/drawing/2014/main" id="{7A548CD2-6ACB-4F31-A763-DB4AE1141B6E}"/>
              </a:ext>
            </a:extLst>
          </p:cNvPr>
          <p:cNvSpPr txBox="1"/>
          <p:nvPr/>
        </p:nvSpPr>
        <p:spPr>
          <a:xfrm>
            <a:off x="983431" y="3861048"/>
            <a:ext cx="48245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TR 32.5.1 GLOVES</a:t>
            </a:r>
          </a:p>
        </p:txBody>
      </p:sp>
    </p:spTree>
    <p:extLst>
      <p:ext uri="{BB962C8B-B14F-4D97-AF65-F5344CB8AC3E}">
        <p14:creationId xmlns:p14="http://schemas.microsoft.com/office/powerpoint/2010/main" val="3444593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4402F1E-BE63-4EDB-96E9-F537129FFEE6}"/>
              </a:ext>
            </a:extLst>
          </p:cNvPr>
          <p:cNvSpPr txBox="1"/>
          <p:nvPr/>
        </p:nvSpPr>
        <p:spPr>
          <a:xfrm>
            <a:off x="983431" y="612046"/>
            <a:ext cx="48245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TR 32.4.1 TAPING</a:t>
            </a:r>
          </a:p>
        </p:txBody>
      </p:sp>
      <p:sp>
        <p:nvSpPr>
          <p:cNvPr id="9" name="TextBox 8">
            <a:extLst>
              <a:ext uri="{FF2B5EF4-FFF2-40B4-BE49-F238E27FC236}">
                <a16:creationId xmlns:a16="http://schemas.microsoft.com/office/drawing/2014/main" id="{7A9FEB48-4EB6-4C90-8A69-CACD66A8C514}"/>
              </a:ext>
            </a:extLst>
          </p:cNvPr>
          <p:cNvSpPr txBox="1"/>
          <p:nvPr/>
        </p:nvSpPr>
        <p:spPr>
          <a:xfrm>
            <a:off x="823502" y="1319932"/>
            <a:ext cx="6856674" cy="2677656"/>
          </a:xfrm>
          <a:prstGeom prst="rect">
            <a:avLst/>
          </a:prstGeom>
          <a:noFill/>
        </p:spPr>
        <p:txBody>
          <a:bodyPr wrap="square">
            <a:spAutoFit/>
          </a:bodyPr>
          <a:lstStyle/>
          <a:p>
            <a:pPr marL="342900" indent="-342900">
              <a:buFont typeface="Wingdings" panose="05000000000000000000" pitchFamily="2" charset="2"/>
              <a:buChar char="v"/>
            </a:pPr>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The taping of two or more fingers together. If taping is used on the hands and fingers, it may be continuous provided that as a result no two or more fingers are taped together in such a way that the fingers cannot move individually. </a:t>
            </a:r>
          </a:p>
          <a:p>
            <a:pPr marL="342900" indent="-342900">
              <a:buFont typeface="Wingdings" panose="05000000000000000000" pitchFamily="2" charset="2"/>
              <a:buChar char="v"/>
            </a:pP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The taping should be shown to the Chief Judge before the event starts.</a:t>
            </a: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E95237A-0EF8-4F7C-A5F2-48BAFD1532F0}"/>
              </a:ext>
            </a:extLst>
          </p:cNvPr>
          <p:cNvSpPr txBox="1"/>
          <p:nvPr/>
        </p:nvSpPr>
        <p:spPr>
          <a:xfrm>
            <a:off x="695400" y="3997588"/>
            <a:ext cx="6984776" cy="2308324"/>
          </a:xfrm>
          <a:prstGeom prst="rect">
            <a:avLst/>
          </a:prstGeom>
          <a:noFill/>
        </p:spPr>
        <p:txBody>
          <a:bodyPr wrap="square">
            <a:spAutoFit/>
          </a:bodyPr>
          <a:lstStyle/>
          <a:p>
            <a:pPr marL="368300" algn="just"/>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Note: If the Judges are aware, they shall direct any athlete not complying with this rule to correct the situation. If the athlete does not, such trial(s) shall be a failure. If a trial is completed before the non-compliance is noticed, the Referee shall decide what action shall be taken.</a:t>
            </a:r>
            <a:endParaRPr lang="en-IN" sz="2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2" descr="C:\Users\Sampurna\Desktop\PIc ath\2e801e80-d5e7-4ff8-95e6-a301fa51ec59.jpg">
            <a:extLst>
              <a:ext uri="{FF2B5EF4-FFF2-40B4-BE49-F238E27FC236}">
                <a16:creationId xmlns:a16="http://schemas.microsoft.com/office/drawing/2014/main" id="{DEC1D88F-7DE6-45A9-BD4C-BC4899195458}"/>
              </a:ext>
            </a:extLst>
          </p:cNvPr>
          <p:cNvPicPr>
            <a:picLocks noChangeAspect="1" noChangeArrowheads="1"/>
          </p:cNvPicPr>
          <p:nvPr/>
        </p:nvPicPr>
        <p:blipFill>
          <a:blip r:embed="rId2"/>
          <a:srcRect/>
          <a:stretch>
            <a:fillRect/>
          </a:stretch>
        </p:blipFill>
        <p:spPr bwMode="auto">
          <a:xfrm>
            <a:off x="8229981" y="612046"/>
            <a:ext cx="2994746" cy="1736834"/>
          </a:xfrm>
          <a:prstGeom prst="round2DiagRect">
            <a:avLst/>
          </a:prstGeom>
          <a:noFill/>
          <a:ln w="38100">
            <a:solidFill>
              <a:srgbClr val="FFFF00"/>
            </a:solidFill>
          </a:ln>
          <a:scene3d>
            <a:camera prst="orthographicFront"/>
            <a:lightRig rig="threePt" dir="t"/>
          </a:scene3d>
          <a:sp3d>
            <a:bevelT w="165100" prst="coolSlant"/>
          </a:sp3d>
        </p:spPr>
      </p:pic>
      <p:pic>
        <p:nvPicPr>
          <p:cNvPr id="15" name="Picture 14">
            <a:extLst>
              <a:ext uri="{FF2B5EF4-FFF2-40B4-BE49-F238E27FC236}">
                <a16:creationId xmlns:a16="http://schemas.microsoft.com/office/drawing/2014/main" id="{66227082-7D97-4320-BC2B-209AE71D0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523" y="4483681"/>
            <a:ext cx="2994746" cy="1736834"/>
          </a:xfrm>
          <a:prstGeom prst="round2DiagRect">
            <a:avLst/>
          </a:prstGeom>
          <a:ln w="38100">
            <a:solidFill>
              <a:srgbClr val="FFFF00"/>
            </a:solidFill>
          </a:ln>
          <a:scene3d>
            <a:camera prst="orthographicFront"/>
            <a:lightRig rig="threePt" dir="t"/>
          </a:scene3d>
          <a:sp3d>
            <a:bevelT w="165100" prst="coolSlant"/>
          </a:sp3d>
        </p:spPr>
      </p:pic>
      <p:pic>
        <p:nvPicPr>
          <p:cNvPr id="7" name="Picture 6">
            <a:extLst>
              <a:ext uri="{FF2B5EF4-FFF2-40B4-BE49-F238E27FC236}">
                <a16:creationId xmlns:a16="http://schemas.microsoft.com/office/drawing/2014/main" id="{85C98AB5-F86D-4187-8551-B0BE12CF14AC}"/>
              </a:ext>
            </a:extLst>
          </p:cNvPr>
          <p:cNvPicPr>
            <a:picLocks noChangeAspect="1"/>
          </p:cNvPicPr>
          <p:nvPr/>
        </p:nvPicPr>
        <p:blipFill rotWithShape="1">
          <a:blip r:embed="rId4">
            <a:extLst>
              <a:ext uri="{28A0092B-C50C-407E-A947-70E740481C1C}">
                <a14:useLocalDpi xmlns:a14="http://schemas.microsoft.com/office/drawing/2010/main" val="0"/>
              </a:ext>
            </a:extLst>
          </a:blip>
          <a:srcRect t="10853" b="11210"/>
          <a:stretch/>
        </p:blipFill>
        <p:spPr>
          <a:xfrm>
            <a:off x="8242800" y="2560583"/>
            <a:ext cx="3027469" cy="1736834"/>
          </a:xfrm>
          <a:prstGeom prst="round2DiagRect">
            <a:avLst/>
          </a:prstGeom>
          <a:ln w="38100">
            <a:solidFill>
              <a:srgbClr val="FFFF00"/>
            </a:solidFill>
          </a:ln>
          <a:scene3d>
            <a:camera prst="orthographicFront"/>
            <a:lightRig rig="threePt" dir="t"/>
          </a:scene3d>
          <a:sp3d>
            <a:bevelT w="165100" prst="coolSlant"/>
          </a:sp3d>
        </p:spPr>
      </p:pic>
    </p:spTree>
    <p:extLst>
      <p:ext uri="{BB962C8B-B14F-4D97-AF65-F5344CB8AC3E}">
        <p14:creationId xmlns:p14="http://schemas.microsoft.com/office/powerpoint/2010/main" val="4090866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4EE2D-0168-46EE-A065-4B3C41B76D8A}"/>
              </a:ext>
            </a:extLst>
          </p:cNvPr>
          <p:cNvSpPr txBox="1"/>
          <p:nvPr/>
        </p:nvSpPr>
        <p:spPr>
          <a:xfrm>
            <a:off x="1559687" y="2767280"/>
            <a:ext cx="9072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COMPETING ORDER, NUMBER OF TRIALS AND TIES</a:t>
            </a:r>
            <a:endParaRPr kumimoji="0" lang="en-I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14285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B88-F177-43CF-B31E-021728893B27}"/>
              </a:ext>
            </a:extLst>
          </p:cNvPr>
          <p:cNvSpPr txBox="1"/>
          <p:nvPr/>
        </p:nvSpPr>
        <p:spPr>
          <a:xfrm>
            <a:off x="839416" y="764704"/>
            <a:ext cx="10513168" cy="1171603"/>
          </a:xfrm>
          <a:prstGeom prst="rect">
            <a:avLst/>
          </a:prstGeom>
          <a:noFill/>
        </p:spPr>
        <p:txBody>
          <a:bodyPr wrap="square">
            <a:spAutoFit/>
          </a:bodyPr>
          <a:lstStyle/>
          <a:p>
            <a:r>
              <a:rPr lang="en-IN" sz="2800" b="1"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Competing Order and Trials</a:t>
            </a:r>
            <a:endParaRPr lang="en-IN"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35"/>
              </a:lnSpc>
            </a:pPr>
            <a:r>
              <a:rPr lang="en-IN" sz="2000" dirty="0">
                <a:effectLst/>
                <a:latin typeface="Times New Roman" panose="02020603050405020304" pitchFamily="18" charset="0"/>
                <a:ea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endParaRPr>
          </a:p>
          <a:p>
            <a:pPr marL="368300" indent="-358140">
              <a:lnSpc>
                <a:spcPct val="104000"/>
              </a:lnSpc>
              <a:tabLst>
                <a:tab pos="355600" algn="l"/>
              </a:tabLst>
            </a:pPr>
            <a:endParaRPr lang="en-IN" sz="1800" dirty="0">
              <a:effectLst/>
              <a:latin typeface="Arial" panose="020B0604020202020204" pitchFamily="34" charset="0"/>
              <a:ea typeface="Arial" panose="020B0604020202020204" pitchFamily="34" charset="0"/>
            </a:endParaRPr>
          </a:p>
          <a:p>
            <a:pPr marL="368300" indent="-358140">
              <a:lnSpc>
                <a:spcPct val="104000"/>
              </a:lnSpc>
              <a:buFont typeface="Wingdings" panose="05000000000000000000" pitchFamily="2" charset="2"/>
              <a:buChar char="v"/>
              <a:tabLst>
                <a:tab pos="355600" algn="l"/>
              </a:tabLst>
            </a:pP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The athletes shall compete in an order drawn by lot.</a:t>
            </a:r>
            <a:endParaRPr lang="en-I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B1FC6EF-FDAD-44E6-BEA8-DCC518DDA514}"/>
              </a:ext>
            </a:extLst>
          </p:cNvPr>
          <p:cNvSpPr txBox="1"/>
          <p:nvPr/>
        </p:nvSpPr>
        <p:spPr>
          <a:xfrm>
            <a:off x="816796" y="2204864"/>
            <a:ext cx="10513168" cy="1569660"/>
          </a:xfrm>
          <a:prstGeom prst="rect">
            <a:avLst/>
          </a:prstGeom>
          <a:noFill/>
        </p:spPr>
        <p:txBody>
          <a:bodyPr wrap="square">
            <a:spAutoFit/>
          </a:bodyPr>
          <a:lstStyle/>
          <a:p>
            <a:pPr marL="342900" indent="-342900">
              <a:buFont typeface="Wingdings" panose="05000000000000000000" pitchFamily="2" charset="2"/>
              <a:buChar char="v"/>
            </a:pPr>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If any athlete by their own decision makes a trial in an order different from that previously determined, Rule 18.5 of the Competition Rules and Rule 7.2 of the Technical Rules shall be applied. </a:t>
            </a: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In the case of a warning, the result of the trial (valid or failure) will stand. </a:t>
            </a: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766E47-7938-440A-B80F-BFCE506E59A4}"/>
              </a:ext>
            </a:extLst>
          </p:cNvPr>
          <p:cNvSpPr txBox="1"/>
          <p:nvPr/>
        </p:nvSpPr>
        <p:spPr>
          <a:xfrm>
            <a:off x="816796" y="4033133"/>
            <a:ext cx="10175747" cy="836639"/>
          </a:xfrm>
          <a:prstGeom prst="rect">
            <a:avLst/>
          </a:prstGeom>
          <a:noFill/>
        </p:spPr>
        <p:txBody>
          <a:bodyPr wrap="square">
            <a:spAutoFit/>
          </a:bodyPr>
          <a:lstStyle/>
          <a:p>
            <a:pPr marL="368300" indent="-358140" algn="just">
              <a:lnSpc>
                <a:spcPct val="104000"/>
              </a:lnSpc>
              <a:buFont typeface="Wingdings" panose="05000000000000000000" pitchFamily="2" charset="2"/>
              <a:buChar char="v"/>
              <a:tabLst>
                <a:tab pos="355600" algn="l"/>
              </a:tabLst>
            </a:pP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No athlete shall have more than one trial recorded in any one round of trials of the competition.</a:t>
            </a:r>
            <a:endParaRPr lang="en-I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360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CDB88-F177-43CF-B31E-021728893B27}"/>
              </a:ext>
            </a:extLst>
          </p:cNvPr>
          <p:cNvSpPr txBox="1"/>
          <p:nvPr/>
        </p:nvSpPr>
        <p:spPr>
          <a:xfrm>
            <a:off x="839416" y="764704"/>
            <a:ext cx="10513168" cy="1555682"/>
          </a:xfrm>
          <a:prstGeom prst="rect">
            <a:avLst/>
          </a:prstGeom>
          <a:noFill/>
        </p:spPr>
        <p:txBody>
          <a:bodyPr wrap="square">
            <a:spAutoFit/>
          </a:bodyPr>
          <a:lstStyle/>
          <a:p>
            <a:r>
              <a:rPr lang="en-IN" sz="2800" b="1"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Competing Order and Trials</a:t>
            </a:r>
            <a:endParaRPr lang="en-IN"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35"/>
              </a:lnSpc>
            </a:pPr>
            <a:r>
              <a:rPr lang="en-IN" sz="2000" dirty="0">
                <a:effectLst/>
                <a:latin typeface="Times New Roman" panose="02020603050405020304" pitchFamily="18" charset="0"/>
                <a:ea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endParaRPr>
          </a:p>
          <a:p>
            <a:pPr marL="368300" indent="-358140">
              <a:lnSpc>
                <a:spcPct val="104000"/>
              </a:lnSpc>
              <a:tabLst>
                <a:tab pos="355600" algn="l"/>
              </a:tabLst>
            </a:pPr>
            <a:endParaRPr lang="en-IN" sz="1800" dirty="0">
              <a:effectLst/>
              <a:latin typeface="Arial" panose="020B0604020202020204" pitchFamily="34" charset="0"/>
              <a:ea typeface="Arial" panose="020B0604020202020204" pitchFamily="34" charset="0"/>
            </a:endParaRPr>
          </a:p>
          <a:p>
            <a:pPr marL="368300" indent="-358140">
              <a:lnSpc>
                <a:spcPct val="104000"/>
              </a:lnSpc>
              <a:buFont typeface="Wingdings" panose="05000000000000000000" pitchFamily="2" charset="2"/>
              <a:buChar char="v"/>
              <a:tabLst>
                <a:tab pos="355600" algn="l"/>
              </a:tabLst>
            </a:pP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Where there are eight athletes or fewer, each athlete shall be allowed six trials unless the applicable regulations provide otherwise.</a:t>
            </a:r>
            <a:endParaRPr lang="en-I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B1FC6EF-FDAD-44E6-BEA8-DCC518DDA514}"/>
              </a:ext>
            </a:extLst>
          </p:cNvPr>
          <p:cNvSpPr txBox="1"/>
          <p:nvPr/>
        </p:nvSpPr>
        <p:spPr>
          <a:xfrm>
            <a:off x="839415" y="2576595"/>
            <a:ext cx="10455415" cy="1200329"/>
          </a:xfrm>
          <a:prstGeom prst="rect">
            <a:avLst/>
          </a:prstGeom>
          <a:noFill/>
        </p:spPr>
        <p:txBody>
          <a:bodyPr wrap="square">
            <a:spAutoFit/>
          </a:bodyPr>
          <a:lstStyle/>
          <a:p>
            <a:pPr marL="342900" indent="-342900">
              <a:buFont typeface="Wingdings" panose="05000000000000000000" pitchFamily="2" charset="2"/>
              <a:buChar char="v"/>
            </a:pPr>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If more than one fail to achieve a valid trial during the first three round of trials, such athletes shall compete in subsequent rounds of trials before those with valid trials, in the same relative order according to the original draw</a:t>
            </a: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IN" sz="2400"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766E47-7938-440A-B80F-BFCE506E59A4}"/>
              </a:ext>
            </a:extLst>
          </p:cNvPr>
          <p:cNvSpPr txBox="1"/>
          <p:nvPr/>
        </p:nvSpPr>
        <p:spPr>
          <a:xfrm>
            <a:off x="816796" y="4033133"/>
            <a:ext cx="10175747" cy="1220719"/>
          </a:xfrm>
          <a:prstGeom prst="rect">
            <a:avLst/>
          </a:prstGeom>
          <a:noFill/>
        </p:spPr>
        <p:txBody>
          <a:bodyPr wrap="square">
            <a:spAutoFit/>
          </a:bodyPr>
          <a:lstStyle/>
          <a:p>
            <a:pPr marL="368300" indent="-358140" algn="just">
              <a:lnSpc>
                <a:spcPct val="104000"/>
              </a:lnSpc>
              <a:buFont typeface="Wingdings" panose="05000000000000000000" pitchFamily="2" charset="2"/>
              <a:buChar char="v"/>
              <a:tabLst>
                <a:tab pos="355600" algn="l"/>
              </a:tabLst>
            </a:pP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where there are more than </a:t>
            </a:r>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eight athletes</a:t>
            </a: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each athlete shall be allowed </a:t>
            </a:r>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three trials</a:t>
            </a: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and the </a:t>
            </a:r>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eight athletes with the best valid performances </a:t>
            </a: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shall be allowed </a:t>
            </a:r>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three additional trials</a:t>
            </a: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unless the applicable regulations provide otherwise.</a:t>
            </a:r>
            <a:endParaRPr lang="en-I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677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AA5D42-7EB9-4C18-A3FD-BB8C3F876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066E967-4908-4FBA-A5EF-CE1E1DFFA4AD}"/>
              </a:ext>
            </a:extLst>
          </p:cNvPr>
          <p:cNvSpPr txBox="1"/>
          <p:nvPr/>
        </p:nvSpPr>
        <p:spPr>
          <a:xfrm>
            <a:off x="3698290" y="67803"/>
            <a:ext cx="5220269"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ATHLETICS FEDERATION OF INDIA</a:t>
            </a:r>
          </a:p>
        </p:txBody>
      </p:sp>
      <p:sp>
        <p:nvSpPr>
          <p:cNvPr id="9" name="TextBox 8">
            <a:extLst>
              <a:ext uri="{FF2B5EF4-FFF2-40B4-BE49-F238E27FC236}">
                <a16:creationId xmlns:a16="http://schemas.microsoft.com/office/drawing/2014/main" id="{1477476C-770A-4139-93A8-3D30EA63E231}"/>
              </a:ext>
            </a:extLst>
          </p:cNvPr>
          <p:cNvSpPr txBox="1"/>
          <p:nvPr/>
        </p:nvSpPr>
        <p:spPr>
          <a:xfrm>
            <a:off x="3692289" y="423201"/>
            <a:ext cx="522026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NATIONAL INTER DISTRICT JUNIOR ATHLETICS MEET</a:t>
            </a:r>
          </a:p>
        </p:txBody>
      </p:sp>
      <p:sp>
        <p:nvSpPr>
          <p:cNvPr id="11" name="TextBox 10">
            <a:extLst>
              <a:ext uri="{FF2B5EF4-FFF2-40B4-BE49-F238E27FC236}">
                <a16:creationId xmlns:a16="http://schemas.microsoft.com/office/drawing/2014/main" id="{FB1C610E-21F1-467C-BDF5-FFFDD6033E82}"/>
              </a:ext>
            </a:extLst>
          </p:cNvPr>
          <p:cNvSpPr txBox="1"/>
          <p:nvPr/>
        </p:nvSpPr>
        <p:spPr>
          <a:xfrm>
            <a:off x="3683758" y="700606"/>
            <a:ext cx="473150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TIRUPATI(ANDHRA PRADESH)</a:t>
            </a:r>
          </a:p>
        </p:txBody>
      </p:sp>
      <p:sp>
        <p:nvSpPr>
          <p:cNvPr id="13" name="TextBox 12">
            <a:extLst>
              <a:ext uri="{FF2B5EF4-FFF2-40B4-BE49-F238E27FC236}">
                <a16:creationId xmlns:a16="http://schemas.microsoft.com/office/drawing/2014/main" id="{E3838C7C-1C84-4EDA-9763-0E180148A2E3}"/>
              </a:ext>
            </a:extLst>
          </p:cNvPr>
          <p:cNvSpPr txBox="1"/>
          <p:nvPr/>
        </p:nvSpPr>
        <p:spPr>
          <a:xfrm>
            <a:off x="769535" y="1446019"/>
            <a:ext cx="135112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24.11.2019</a:t>
            </a:r>
          </a:p>
        </p:txBody>
      </p:sp>
      <p:sp>
        <p:nvSpPr>
          <p:cNvPr id="15" name="TextBox 14">
            <a:extLst>
              <a:ext uri="{FF2B5EF4-FFF2-40B4-BE49-F238E27FC236}">
                <a16:creationId xmlns:a16="http://schemas.microsoft.com/office/drawing/2014/main" id="{EDACD02A-BCF9-4C69-84AF-B9184B4B9D24}"/>
              </a:ext>
            </a:extLst>
          </p:cNvPr>
          <p:cNvSpPr txBox="1"/>
          <p:nvPr/>
        </p:nvSpPr>
        <p:spPr>
          <a:xfrm>
            <a:off x="935439" y="1758759"/>
            <a:ext cx="127947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11.00</a:t>
            </a:r>
          </a:p>
        </p:txBody>
      </p:sp>
      <p:sp>
        <p:nvSpPr>
          <p:cNvPr id="17" name="TextBox 16">
            <a:extLst>
              <a:ext uri="{FF2B5EF4-FFF2-40B4-BE49-F238E27FC236}">
                <a16:creationId xmlns:a16="http://schemas.microsoft.com/office/drawing/2014/main" id="{A72DFA72-DA35-46BA-B108-54DA3C8E3329}"/>
              </a:ext>
            </a:extLst>
          </p:cNvPr>
          <p:cNvSpPr txBox="1"/>
          <p:nvPr/>
        </p:nvSpPr>
        <p:spPr>
          <a:xfrm>
            <a:off x="4660000" y="1773723"/>
            <a:ext cx="355438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Under 14 Years</a:t>
            </a:r>
          </a:p>
        </p:txBody>
      </p:sp>
      <p:sp>
        <p:nvSpPr>
          <p:cNvPr id="19" name="TextBox 18">
            <a:extLst>
              <a:ext uri="{FF2B5EF4-FFF2-40B4-BE49-F238E27FC236}">
                <a16:creationId xmlns:a16="http://schemas.microsoft.com/office/drawing/2014/main" id="{E0E72FDE-15E5-4FF6-AD91-184C5E26F9A7}"/>
              </a:ext>
            </a:extLst>
          </p:cNvPr>
          <p:cNvSpPr txBox="1"/>
          <p:nvPr/>
        </p:nvSpPr>
        <p:spPr>
          <a:xfrm>
            <a:off x="5014416" y="2096053"/>
            <a:ext cx="142277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16.36m</a:t>
            </a:r>
          </a:p>
        </p:txBody>
      </p:sp>
      <p:sp>
        <p:nvSpPr>
          <p:cNvPr id="21" name="TextBox 20">
            <a:extLst>
              <a:ext uri="{FF2B5EF4-FFF2-40B4-BE49-F238E27FC236}">
                <a16:creationId xmlns:a16="http://schemas.microsoft.com/office/drawing/2014/main" id="{FBA51942-A14B-4047-B658-B78DA4BB00BD}"/>
              </a:ext>
            </a:extLst>
          </p:cNvPr>
          <p:cNvSpPr txBox="1"/>
          <p:nvPr/>
        </p:nvSpPr>
        <p:spPr>
          <a:xfrm>
            <a:off x="4490624" y="3131236"/>
            <a:ext cx="586853"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14.05</a:t>
            </a:r>
          </a:p>
        </p:txBody>
      </p:sp>
      <p:sp>
        <p:nvSpPr>
          <p:cNvPr id="25" name="TextBox 24">
            <a:extLst>
              <a:ext uri="{FF2B5EF4-FFF2-40B4-BE49-F238E27FC236}">
                <a16:creationId xmlns:a16="http://schemas.microsoft.com/office/drawing/2014/main" id="{8DD05F4D-854E-41A9-A361-A26E75D97885}"/>
              </a:ext>
            </a:extLst>
          </p:cNvPr>
          <p:cNvSpPr txBox="1"/>
          <p:nvPr/>
        </p:nvSpPr>
        <p:spPr>
          <a:xfrm>
            <a:off x="5247586" y="3131094"/>
            <a:ext cx="593678"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27" name="TextBox 26">
            <a:extLst>
              <a:ext uri="{FF2B5EF4-FFF2-40B4-BE49-F238E27FC236}">
                <a16:creationId xmlns:a16="http://schemas.microsoft.com/office/drawing/2014/main" id="{E73E92A6-F3FC-46FA-A195-37CE7D599986}"/>
              </a:ext>
            </a:extLst>
          </p:cNvPr>
          <p:cNvSpPr txBox="1"/>
          <p:nvPr/>
        </p:nvSpPr>
        <p:spPr>
          <a:xfrm rot="10800000" flipV="1">
            <a:off x="4449243" y="3924024"/>
            <a:ext cx="591065"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29" name="TextBox 28">
            <a:extLst>
              <a:ext uri="{FF2B5EF4-FFF2-40B4-BE49-F238E27FC236}">
                <a16:creationId xmlns:a16="http://schemas.microsoft.com/office/drawing/2014/main" id="{388B55C1-3C9F-46D9-9DD0-0D1B1D141CFE}"/>
              </a:ext>
            </a:extLst>
          </p:cNvPr>
          <p:cNvSpPr txBox="1"/>
          <p:nvPr/>
        </p:nvSpPr>
        <p:spPr>
          <a:xfrm>
            <a:off x="4463943" y="4752844"/>
            <a:ext cx="827666"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31" name="TextBox 30">
            <a:extLst>
              <a:ext uri="{FF2B5EF4-FFF2-40B4-BE49-F238E27FC236}">
                <a16:creationId xmlns:a16="http://schemas.microsoft.com/office/drawing/2014/main" id="{C44FAB12-052A-4270-AB89-270232F8C825}"/>
              </a:ext>
            </a:extLst>
          </p:cNvPr>
          <p:cNvSpPr txBox="1"/>
          <p:nvPr/>
        </p:nvSpPr>
        <p:spPr>
          <a:xfrm rot="10800000" flipV="1">
            <a:off x="5259792" y="4347741"/>
            <a:ext cx="75744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33" name="TextBox 32">
            <a:extLst>
              <a:ext uri="{FF2B5EF4-FFF2-40B4-BE49-F238E27FC236}">
                <a16:creationId xmlns:a16="http://schemas.microsoft.com/office/drawing/2014/main" id="{1BB85E85-C5D7-407B-BFDA-0CF5AD41DB4D}"/>
              </a:ext>
            </a:extLst>
          </p:cNvPr>
          <p:cNvSpPr txBox="1"/>
          <p:nvPr/>
        </p:nvSpPr>
        <p:spPr>
          <a:xfrm>
            <a:off x="5231204" y="4729469"/>
            <a:ext cx="634622"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14.02</a:t>
            </a:r>
          </a:p>
        </p:txBody>
      </p:sp>
      <p:sp>
        <p:nvSpPr>
          <p:cNvPr id="35" name="TextBox 34">
            <a:extLst>
              <a:ext uri="{FF2B5EF4-FFF2-40B4-BE49-F238E27FC236}">
                <a16:creationId xmlns:a16="http://schemas.microsoft.com/office/drawing/2014/main" id="{3ECAE222-DEE8-4A3C-A3DC-764ADE886BF5}"/>
              </a:ext>
            </a:extLst>
          </p:cNvPr>
          <p:cNvSpPr txBox="1"/>
          <p:nvPr/>
        </p:nvSpPr>
        <p:spPr>
          <a:xfrm>
            <a:off x="5956946" y="3896189"/>
            <a:ext cx="593678"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36" name="TextBox 35">
            <a:extLst>
              <a:ext uri="{FF2B5EF4-FFF2-40B4-BE49-F238E27FC236}">
                <a16:creationId xmlns:a16="http://schemas.microsoft.com/office/drawing/2014/main" id="{EB7AB812-79BE-4876-82C9-FF44FEFE5B27}"/>
              </a:ext>
            </a:extLst>
          </p:cNvPr>
          <p:cNvSpPr txBox="1"/>
          <p:nvPr/>
        </p:nvSpPr>
        <p:spPr>
          <a:xfrm>
            <a:off x="5921995" y="3090080"/>
            <a:ext cx="760859" cy="369332"/>
          </a:xfrm>
          <a:prstGeom prst="rect">
            <a:avLst/>
          </a:prstGeom>
          <a:noFill/>
        </p:spPr>
        <p:txBody>
          <a:bodyPr wrap="square" rtlCol="0">
            <a:spAutoFit/>
          </a:bodyPr>
          <a:lstStyle/>
          <a:p>
            <a:pPr algn="ctr" defTabSz="685800" fontAlgn="auto">
              <a:spcBef>
                <a:spcPts val="0"/>
              </a:spcBef>
              <a:spcAft>
                <a:spcPts val="0"/>
              </a:spcAft>
              <a:defRPr/>
            </a:pPr>
            <a:r>
              <a:rPr lang="en-IN" dirty="0">
                <a:solidFill>
                  <a:prstClr val="black"/>
                </a:solidFill>
                <a:latin typeface="Times New Roman" panose="02020603050405020304" pitchFamily="18" charset="0"/>
                <a:ea typeface="+mn-ea"/>
                <a:cs typeface="Times New Roman" panose="02020603050405020304" pitchFamily="18" charset="0"/>
              </a:rPr>
              <a:t>x</a:t>
            </a:r>
          </a:p>
        </p:txBody>
      </p:sp>
      <p:sp>
        <p:nvSpPr>
          <p:cNvPr id="39" name="TextBox 38">
            <a:extLst>
              <a:ext uri="{FF2B5EF4-FFF2-40B4-BE49-F238E27FC236}">
                <a16:creationId xmlns:a16="http://schemas.microsoft.com/office/drawing/2014/main" id="{2C523365-F0FD-48F3-8090-F2783027DBCA}"/>
              </a:ext>
            </a:extLst>
          </p:cNvPr>
          <p:cNvSpPr txBox="1"/>
          <p:nvPr/>
        </p:nvSpPr>
        <p:spPr>
          <a:xfrm>
            <a:off x="5962497" y="3557653"/>
            <a:ext cx="600506" cy="300082"/>
          </a:xfrm>
          <a:prstGeom prst="rect">
            <a:avLst/>
          </a:prstGeom>
          <a:noFill/>
        </p:spPr>
        <p:txBody>
          <a:bodyPr wrap="square" rtlCol="0" anchor="ctr">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40" name="TextBox 39">
            <a:extLst>
              <a:ext uri="{FF2B5EF4-FFF2-40B4-BE49-F238E27FC236}">
                <a16:creationId xmlns:a16="http://schemas.microsoft.com/office/drawing/2014/main" id="{F3D6C837-DC50-463D-9B38-6A3B6B11C75C}"/>
              </a:ext>
            </a:extLst>
          </p:cNvPr>
          <p:cNvSpPr txBox="1"/>
          <p:nvPr/>
        </p:nvSpPr>
        <p:spPr>
          <a:xfrm>
            <a:off x="4476893" y="3463628"/>
            <a:ext cx="586853"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1" name="TextBox 40">
            <a:extLst>
              <a:ext uri="{FF2B5EF4-FFF2-40B4-BE49-F238E27FC236}">
                <a16:creationId xmlns:a16="http://schemas.microsoft.com/office/drawing/2014/main" id="{100ABB7C-C20E-41E5-9326-2E3C703A194E}"/>
              </a:ext>
            </a:extLst>
          </p:cNvPr>
          <p:cNvSpPr txBox="1"/>
          <p:nvPr/>
        </p:nvSpPr>
        <p:spPr>
          <a:xfrm>
            <a:off x="5259646" y="3436492"/>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2" name="TextBox 41">
            <a:extLst>
              <a:ext uri="{FF2B5EF4-FFF2-40B4-BE49-F238E27FC236}">
                <a16:creationId xmlns:a16="http://schemas.microsoft.com/office/drawing/2014/main" id="{C310D9D8-A98C-4F8C-A4B3-CFFF3595EAA2}"/>
              </a:ext>
            </a:extLst>
          </p:cNvPr>
          <p:cNvSpPr txBox="1"/>
          <p:nvPr/>
        </p:nvSpPr>
        <p:spPr>
          <a:xfrm>
            <a:off x="4454294" y="4224778"/>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3" name="TextBox 42">
            <a:extLst>
              <a:ext uri="{FF2B5EF4-FFF2-40B4-BE49-F238E27FC236}">
                <a16:creationId xmlns:a16="http://schemas.microsoft.com/office/drawing/2014/main" id="{39D10462-4D09-4CDB-95E7-4E7B9E566627}"/>
              </a:ext>
            </a:extLst>
          </p:cNvPr>
          <p:cNvSpPr txBox="1"/>
          <p:nvPr/>
        </p:nvSpPr>
        <p:spPr>
          <a:xfrm>
            <a:off x="5956946" y="4655421"/>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cxnSp>
        <p:nvCxnSpPr>
          <p:cNvPr id="45" name="Straight Connector 44">
            <a:extLst>
              <a:ext uri="{FF2B5EF4-FFF2-40B4-BE49-F238E27FC236}">
                <a16:creationId xmlns:a16="http://schemas.microsoft.com/office/drawing/2014/main" id="{0FC7ACFE-8D15-4BED-A89B-8FE17C158F39}"/>
              </a:ext>
            </a:extLst>
          </p:cNvPr>
          <p:cNvCxnSpPr/>
          <p:nvPr/>
        </p:nvCxnSpPr>
        <p:spPr>
          <a:xfrm>
            <a:off x="4976932" y="5301208"/>
            <a:ext cx="5261213" cy="0"/>
          </a:xfrm>
          <a:prstGeom prst="line">
            <a:avLst/>
          </a:prstGeom>
          <a:ln w="28575"/>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766D8FA2-9B68-41AC-99FF-28C35B100233}"/>
              </a:ext>
            </a:extLst>
          </p:cNvPr>
          <p:cNvSpPr txBox="1"/>
          <p:nvPr/>
        </p:nvSpPr>
        <p:spPr>
          <a:xfrm>
            <a:off x="5921994" y="4285007"/>
            <a:ext cx="627792"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8" name="TextBox 47">
            <a:extLst>
              <a:ext uri="{FF2B5EF4-FFF2-40B4-BE49-F238E27FC236}">
                <a16:creationId xmlns:a16="http://schemas.microsoft.com/office/drawing/2014/main" id="{2089BC22-1E32-4D41-A2FB-A86295CE2223}"/>
              </a:ext>
            </a:extLst>
          </p:cNvPr>
          <p:cNvSpPr txBox="1"/>
          <p:nvPr/>
        </p:nvSpPr>
        <p:spPr>
          <a:xfrm>
            <a:off x="6763585" y="3130064"/>
            <a:ext cx="586853"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49" name="TextBox 48">
            <a:extLst>
              <a:ext uri="{FF2B5EF4-FFF2-40B4-BE49-F238E27FC236}">
                <a16:creationId xmlns:a16="http://schemas.microsoft.com/office/drawing/2014/main" id="{97C26442-A2CF-4263-BD55-009CA6DE3E7A}"/>
              </a:ext>
            </a:extLst>
          </p:cNvPr>
          <p:cNvSpPr txBox="1"/>
          <p:nvPr/>
        </p:nvSpPr>
        <p:spPr>
          <a:xfrm>
            <a:off x="6749531" y="3535384"/>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50" name="TextBox 49">
            <a:extLst>
              <a:ext uri="{FF2B5EF4-FFF2-40B4-BE49-F238E27FC236}">
                <a16:creationId xmlns:a16="http://schemas.microsoft.com/office/drawing/2014/main" id="{D9CEDBD9-CEBA-4A27-B4DB-7C173802F5A9}"/>
              </a:ext>
            </a:extLst>
          </p:cNvPr>
          <p:cNvSpPr txBox="1"/>
          <p:nvPr/>
        </p:nvSpPr>
        <p:spPr>
          <a:xfrm>
            <a:off x="6784160" y="3934074"/>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51" name="TextBox 50">
            <a:extLst>
              <a:ext uri="{FF2B5EF4-FFF2-40B4-BE49-F238E27FC236}">
                <a16:creationId xmlns:a16="http://schemas.microsoft.com/office/drawing/2014/main" id="{2DBF81AC-6734-49B8-A38E-3D44638DD58C}"/>
              </a:ext>
            </a:extLst>
          </p:cNvPr>
          <p:cNvSpPr txBox="1"/>
          <p:nvPr/>
        </p:nvSpPr>
        <p:spPr>
          <a:xfrm>
            <a:off x="6781779" y="435390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52" name="TextBox 51">
            <a:extLst>
              <a:ext uri="{FF2B5EF4-FFF2-40B4-BE49-F238E27FC236}">
                <a16:creationId xmlns:a16="http://schemas.microsoft.com/office/drawing/2014/main" id="{55399B0F-D3F4-4D79-A359-A1A0CB92DDA3}"/>
              </a:ext>
            </a:extLst>
          </p:cNvPr>
          <p:cNvSpPr txBox="1"/>
          <p:nvPr/>
        </p:nvSpPr>
        <p:spPr>
          <a:xfrm>
            <a:off x="6757369" y="4713129"/>
            <a:ext cx="61414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55" name="TextBox 54">
            <a:extLst>
              <a:ext uri="{FF2B5EF4-FFF2-40B4-BE49-F238E27FC236}">
                <a16:creationId xmlns:a16="http://schemas.microsoft.com/office/drawing/2014/main" id="{10226CBE-732F-46AA-91DB-30E26BCF23D0}"/>
              </a:ext>
            </a:extLst>
          </p:cNvPr>
          <p:cNvSpPr txBox="1"/>
          <p:nvPr/>
        </p:nvSpPr>
        <p:spPr>
          <a:xfrm>
            <a:off x="7523185" y="474307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4/ii</a:t>
            </a:r>
          </a:p>
        </p:txBody>
      </p:sp>
      <p:sp>
        <p:nvSpPr>
          <p:cNvPr id="56" name="TextBox 55">
            <a:extLst>
              <a:ext uri="{FF2B5EF4-FFF2-40B4-BE49-F238E27FC236}">
                <a16:creationId xmlns:a16="http://schemas.microsoft.com/office/drawing/2014/main" id="{0A4693E6-19B3-4386-94F4-341ADA175537}"/>
              </a:ext>
            </a:extLst>
          </p:cNvPr>
          <p:cNvSpPr txBox="1"/>
          <p:nvPr/>
        </p:nvSpPr>
        <p:spPr>
          <a:xfrm>
            <a:off x="7547340" y="3128918"/>
            <a:ext cx="552734"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3/iii</a:t>
            </a:r>
          </a:p>
        </p:txBody>
      </p:sp>
      <p:sp>
        <p:nvSpPr>
          <p:cNvPr id="57" name="TextBox 56">
            <a:extLst>
              <a:ext uri="{FF2B5EF4-FFF2-40B4-BE49-F238E27FC236}">
                <a16:creationId xmlns:a16="http://schemas.microsoft.com/office/drawing/2014/main" id="{E8D3A050-309C-45BA-A227-12B1591102E8}"/>
              </a:ext>
            </a:extLst>
          </p:cNvPr>
          <p:cNvSpPr txBox="1"/>
          <p:nvPr/>
        </p:nvSpPr>
        <p:spPr>
          <a:xfrm>
            <a:off x="7532969" y="3947562"/>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2/iv</a:t>
            </a:r>
          </a:p>
        </p:txBody>
      </p:sp>
      <p:sp>
        <p:nvSpPr>
          <p:cNvPr id="58" name="TextBox 57">
            <a:extLst>
              <a:ext uri="{FF2B5EF4-FFF2-40B4-BE49-F238E27FC236}">
                <a16:creationId xmlns:a16="http://schemas.microsoft.com/office/drawing/2014/main" id="{88676800-CBD1-4CF7-B5B1-35F530A11EE4}"/>
              </a:ext>
            </a:extLst>
          </p:cNvPr>
          <p:cNvSpPr txBox="1"/>
          <p:nvPr/>
        </p:nvSpPr>
        <p:spPr>
          <a:xfrm>
            <a:off x="7541952" y="4285007"/>
            <a:ext cx="545907"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1/v</a:t>
            </a:r>
          </a:p>
        </p:txBody>
      </p:sp>
      <p:sp>
        <p:nvSpPr>
          <p:cNvPr id="59" name="TextBox 58">
            <a:extLst>
              <a:ext uri="{FF2B5EF4-FFF2-40B4-BE49-F238E27FC236}">
                <a16:creationId xmlns:a16="http://schemas.microsoft.com/office/drawing/2014/main" id="{056882EE-3E6F-4E29-9350-2227F4055D3F}"/>
              </a:ext>
            </a:extLst>
          </p:cNvPr>
          <p:cNvSpPr txBox="1"/>
          <p:nvPr/>
        </p:nvSpPr>
        <p:spPr>
          <a:xfrm>
            <a:off x="8289391" y="3119887"/>
            <a:ext cx="657651"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60" name="TextBox 59">
            <a:extLst>
              <a:ext uri="{FF2B5EF4-FFF2-40B4-BE49-F238E27FC236}">
                <a16:creationId xmlns:a16="http://schemas.microsoft.com/office/drawing/2014/main" id="{B6CF7BA3-D9A8-4F79-998E-B504ABCA4921}"/>
              </a:ext>
            </a:extLst>
          </p:cNvPr>
          <p:cNvSpPr txBox="1"/>
          <p:nvPr/>
        </p:nvSpPr>
        <p:spPr>
          <a:xfrm>
            <a:off x="9096336" y="3015678"/>
            <a:ext cx="590265"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61" name="TextBox 60">
            <a:extLst>
              <a:ext uri="{FF2B5EF4-FFF2-40B4-BE49-F238E27FC236}">
                <a16:creationId xmlns:a16="http://schemas.microsoft.com/office/drawing/2014/main" id="{70BD2EC7-DF54-4D0B-A2A0-E56FA7016B6E}"/>
              </a:ext>
            </a:extLst>
          </p:cNvPr>
          <p:cNvSpPr txBox="1"/>
          <p:nvPr/>
        </p:nvSpPr>
        <p:spPr>
          <a:xfrm>
            <a:off x="9818871" y="3124705"/>
            <a:ext cx="60733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2" name="TextBox 61">
            <a:extLst>
              <a:ext uri="{FF2B5EF4-FFF2-40B4-BE49-F238E27FC236}">
                <a16:creationId xmlns:a16="http://schemas.microsoft.com/office/drawing/2014/main" id="{B2933F6B-FB70-479D-970A-A3A9F3B92AFE}"/>
              </a:ext>
            </a:extLst>
          </p:cNvPr>
          <p:cNvSpPr txBox="1"/>
          <p:nvPr/>
        </p:nvSpPr>
        <p:spPr>
          <a:xfrm>
            <a:off x="10602986" y="3131094"/>
            <a:ext cx="63188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3" name="TextBox 62">
            <a:extLst>
              <a:ext uri="{FF2B5EF4-FFF2-40B4-BE49-F238E27FC236}">
                <a16:creationId xmlns:a16="http://schemas.microsoft.com/office/drawing/2014/main" id="{F671962A-9200-4640-9022-03671A24C74F}"/>
              </a:ext>
            </a:extLst>
          </p:cNvPr>
          <p:cNvSpPr txBox="1"/>
          <p:nvPr/>
        </p:nvSpPr>
        <p:spPr>
          <a:xfrm>
            <a:off x="11411648" y="3131094"/>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 RD</a:t>
            </a:r>
          </a:p>
        </p:txBody>
      </p:sp>
      <p:sp>
        <p:nvSpPr>
          <p:cNvPr id="64" name="TextBox 63">
            <a:extLst>
              <a:ext uri="{FF2B5EF4-FFF2-40B4-BE49-F238E27FC236}">
                <a16:creationId xmlns:a16="http://schemas.microsoft.com/office/drawing/2014/main" id="{F7897A1B-C7EA-4B75-A136-81A27181C9D6}"/>
              </a:ext>
            </a:extLst>
          </p:cNvPr>
          <p:cNvSpPr txBox="1"/>
          <p:nvPr/>
        </p:nvSpPr>
        <p:spPr>
          <a:xfrm>
            <a:off x="8288789" y="3924024"/>
            <a:ext cx="6508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14.02</a:t>
            </a:r>
          </a:p>
        </p:txBody>
      </p:sp>
      <p:sp>
        <p:nvSpPr>
          <p:cNvPr id="65" name="TextBox 64">
            <a:extLst>
              <a:ext uri="{FF2B5EF4-FFF2-40B4-BE49-F238E27FC236}">
                <a16:creationId xmlns:a16="http://schemas.microsoft.com/office/drawing/2014/main" id="{7816B6A6-EDBC-44F0-BC0E-A47038D18A7C}"/>
              </a:ext>
            </a:extLst>
          </p:cNvPr>
          <p:cNvSpPr txBox="1"/>
          <p:nvPr/>
        </p:nvSpPr>
        <p:spPr>
          <a:xfrm>
            <a:off x="9052432" y="3934074"/>
            <a:ext cx="684951"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15.01</a:t>
            </a:r>
          </a:p>
        </p:txBody>
      </p:sp>
      <p:sp>
        <p:nvSpPr>
          <p:cNvPr id="66" name="TextBox 65">
            <a:extLst>
              <a:ext uri="{FF2B5EF4-FFF2-40B4-BE49-F238E27FC236}">
                <a16:creationId xmlns:a16="http://schemas.microsoft.com/office/drawing/2014/main" id="{291ECC27-1364-4BC5-A981-B8D2FB071A81}"/>
              </a:ext>
            </a:extLst>
          </p:cNvPr>
          <p:cNvSpPr txBox="1"/>
          <p:nvPr/>
        </p:nvSpPr>
        <p:spPr>
          <a:xfrm>
            <a:off x="9854972" y="3832350"/>
            <a:ext cx="532264"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67" name="TextBox 66">
            <a:extLst>
              <a:ext uri="{FF2B5EF4-FFF2-40B4-BE49-F238E27FC236}">
                <a16:creationId xmlns:a16="http://schemas.microsoft.com/office/drawing/2014/main" id="{2C9226DA-2ABF-40EA-8FBD-9860F1F1157F}"/>
              </a:ext>
            </a:extLst>
          </p:cNvPr>
          <p:cNvSpPr txBox="1"/>
          <p:nvPr/>
        </p:nvSpPr>
        <p:spPr>
          <a:xfrm>
            <a:off x="10612843" y="3912520"/>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8" name="TextBox 67">
            <a:extLst>
              <a:ext uri="{FF2B5EF4-FFF2-40B4-BE49-F238E27FC236}">
                <a16:creationId xmlns:a16="http://schemas.microsoft.com/office/drawing/2014/main" id="{23F4F0C1-61C9-419E-B04B-B73C32756B2A}"/>
              </a:ext>
            </a:extLst>
          </p:cNvPr>
          <p:cNvSpPr txBox="1"/>
          <p:nvPr/>
        </p:nvSpPr>
        <p:spPr>
          <a:xfrm>
            <a:off x="11411648" y="391671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 ND</a:t>
            </a:r>
          </a:p>
        </p:txBody>
      </p:sp>
      <p:sp>
        <p:nvSpPr>
          <p:cNvPr id="69" name="TextBox 68">
            <a:extLst>
              <a:ext uri="{FF2B5EF4-FFF2-40B4-BE49-F238E27FC236}">
                <a16:creationId xmlns:a16="http://schemas.microsoft.com/office/drawing/2014/main" id="{849F120C-8A37-44A2-A49F-7D892BCB8E5B}"/>
              </a:ext>
            </a:extLst>
          </p:cNvPr>
          <p:cNvSpPr txBox="1"/>
          <p:nvPr/>
        </p:nvSpPr>
        <p:spPr>
          <a:xfrm>
            <a:off x="8328675" y="4253769"/>
            <a:ext cx="552734" cy="369332"/>
          </a:xfrm>
          <a:prstGeom prst="rect">
            <a:avLst/>
          </a:prstGeom>
          <a:noFill/>
        </p:spPr>
        <p:txBody>
          <a:bodyPr wrap="square" rtlCol="0">
            <a:spAutoFit/>
          </a:bodyPr>
          <a:lstStyle/>
          <a:p>
            <a:pPr algn="ctr" defTabSz="685800" fontAlgn="auto">
              <a:spcBef>
                <a:spcPts val="0"/>
              </a:spcBef>
              <a:spcAft>
                <a:spcPts val="0"/>
              </a:spcAft>
              <a:defRPr/>
            </a:pPr>
            <a:r>
              <a:rPr lang="en-IN" b="1" dirty="0">
                <a:solidFill>
                  <a:prstClr val="black"/>
                </a:solidFill>
                <a:latin typeface="Times New Roman" panose="02020603050405020304" pitchFamily="18" charset="0"/>
                <a:ea typeface="+mn-ea"/>
                <a:cs typeface="Times New Roman" panose="02020603050405020304" pitchFamily="18" charset="0"/>
              </a:rPr>
              <a:t>r</a:t>
            </a:r>
          </a:p>
        </p:txBody>
      </p:sp>
      <p:cxnSp>
        <p:nvCxnSpPr>
          <p:cNvPr id="70" name="Straight Connector 69">
            <a:extLst>
              <a:ext uri="{FF2B5EF4-FFF2-40B4-BE49-F238E27FC236}">
                <a16:creationId xmlns:a16="http://schemas.microsoft.com/office/drawing/2014/main" id="{0CBDE546-2799-436F-A396-B887821C3538}"/>
              </a:ext>
            </a:extLst>
          </p:cNvPr>
          <p:cNvCxnSpPr>
            <a:cxnSpLocks/>
          </p:cNvCxnSpPr>
          <p:nvPr/>
        </p:nvCxnSpPr>
        <p:spPr>
          <a:xfrm>
            <a:off x="9391469" y="4457420"/>
            <a:ext cx="853846" cy="0"/>
          </a:xfrm>
          <a:prstGeom prst="line">
            <a:avLst/>
          </a:prstGeom>
          <a:ln w="28575"/>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79BE685E-59DE-4755-97E2-5DD7EC733B5D}"/>
              </a:ext>
            </a:extLst>
          </p:cNvPr>
          <p:cNvSpPr txBox="1"/>
          <p:nvPr/>
        </p:nvSpPr>
        <p:spPr>
          <a:xfrm>
            <a:off x="10570487" y="4307379"/>
            <a:ext cx="67839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75" name="TextBox 74">
            <a:extLst>
              <a:ext uri="{FF2B5EF4-FFF2-40B4-BE49-F238E27FC236}">
                <a16:creationId xmlns:a16="http://schemas.microsoft.com/office/drawing/2014/main" id="{AB2FF14A-E6AE-4418-87B6-AEF6900CC904}"/>
              </a:ext>
            </a:extLst>
          </p:cNvPr>
          <p:cNvSpPr txBox="1"/>
          <p:nvPr/>
        </p:nvSpPr>
        <p:spPr>
          <a:xfrm>
            <a:off x="11411648" y="430737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 ST</a:t>
            </a:r>
          </a:p>
        </p:txBody>
      </p:sp>
      <p:sp>
        <p:nvSpPr>
          <p:cNvPr id="79" name="TextBox 78">
            <a:extLst>
              <a:ext uri="{FF2B5EF4-FFF2-40B4-BE49-F238E27FC236}">
                <a16:creationId xmlns:a16="http://schemas.microsoft.com/office/drawing/2014/main" id="{91C29694-0987-48C5-933F-768C48C784AE}"/>
              </a:ext>
            </a:extLst>
          </p:cNvPr>
          <p:cNvSpPr txBox="1"/>
          <p:nvPr/>
        </p:nvSpPr>
        <p:spPr>
          <a:xfrm>
            <a:off x="8308421" y="4637428"/>
            <a:ext cx="6312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0" name="TextBox 79">
            <a:extLst>
              <a:ext uri="{FF2B5EF4-FFF2-40B4-BE49-F238E27FC236}">
                <a16:creationId xmlns:a16="http://schemas.microsoft.com/office/drawing/2014/main" id="{4F3AAF5A-A8EE-419C-A314-A4ACA1F70D96}"/>
              </a:ext>
            </a:extLst>
          </p:cNvPr>
          <p:cNvSpPr txBox="1"/>
          <p:nvPr/>
        </p:nvSpPr>
        <p:spPr>
          <a:xfrm>
            <a:off x="9116416" y="4637428"/>
            <a:ext cx="5186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1" name="TextBox 80">
            <a:extLst>
              <a:ext uri="{FF2B5EF4-FFF2-40B4-BE49-F238E27FC236}">
                <a16:creationId xmlns:a16="http://schemas.microsoft.com/office/drawing/2014/main" id="{FE596B27-3194-4996-ABC6-F60CE49BB22F}"/>
              </a:ext>
            </a:extLst>
          </p:cNvPr>
          <p:cNvSpPr txBox="1"/>
          <p:nvPr/>
        </p:nvSpPr>
        <p:spPr>
          <a:xfrm>
            <a:off x="9817265" y="4623101"/>
            <a:ext cx="64485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2" name="TextBox 81">
            <a:extLst>
              <a:ext uri="{FF2B5EF4-FFF2-40B4-BE49-F238E27FC236}">
                <a16:creationId xmlns:a16="http://schemas.microsoft.com/office/drawing/2014/main" id="{DFA6FDF4-66B2-4E94-8D69-5AF5244FC2B6}"/>
              </a:ext>
            </a:extLst>
          </p:cNvPr>
          <p:cNvSpPr txBox="1"/>
          <p:nvPr/>
        </p:nvSpPr>
        <p:spPr>
          <a:xfrm>
            <a:off x="10611573" y="4743076"/>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83" name="TextBox 82">
            <a:extLst>
              <a:ext uri="{FF2B5EF4-FFF2-40B4-BE49-F238E27FC236}">
                <a16:creationId xmlns:a16="http://schemas.microsoft.com/office/drawing/2014/main" id="{E1EDC592-32CC-4BF2-A136-9B9C01E3B052}"/>
              </a:ext>
            </a:extLst>
          </p:cNvPr>
          <p:cNvSpPr txBox="1"/>
          <p:nvPr/>
        </p:nvSpPr>
        <p:spPr>
          <a:xfrm>
            <a:off x="11401420" y="4744061"/>
            <a:ext cx="566394"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 TH</a:t>
            </a:r>
          </a:p>
        </p:txBody>
      </p:sp>
      <p:sp>
        <p:nvSpPr>
          <p:cNvPr id="86" name="TextBox 85">
            <a:extLst>
              <a:ext uri="{FF2B5EF4-FFF2-40B4-BE49-F238E27FC236}">
                <a16:creationId xmlns:a16="http://schemas.microsoft.com/office/drawing/2014/main" id="{94E0831C-A9FC-4C9F-8228-61B0E7A42D34}"/>
              </a:ext>
            </a:extLst>
          </p:cNvPr>
          <p:cNvSpPr txBox="1"/>
          <p:nvPr/>
        </p:nvSpPr>
        <p:spPr>
          <a:xfrm>
            <a:off x="1422582" y="6346096"/>
            <a:ext cx="1351130"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S BANERJEE</a:t>
            </a:r>
          </a:p>
        </p:txBody>
      </p:sp>
      <p:sp>
        <p:nvSpPr>
          <p:cNvPr id="87" name="TextBox 86">
            <a:extLst>
              <a:ext uri="{FF2B5EF4-FFF2-40B4-BE49-F238E27FC236}">
                <a16:creationId xmlns:a16="http://schemas.microsoft.com/office/drawing/2014/main" id="{E6AAF8BD-89A2-4508-B044-9B8473556D42}"/>
              </a:ext>
            </a:extLst>
          </p:cNvPr>
          <p:cNvSpPr txBox="1"/>
          <p:nvPr/>
        </p:nvSpPr>
        <p:spPr>
          <a:xfrm>
            <a:off x="1838840" y="5646914"/>
            <a:ext cx="934872" cy="300082"/>
          </a:xfrm>
          <a:prstGeom prst="rect">
            <a:avLst/>
          </a:prstGeom>
          <a:noFill/>
        </p:spPr>
        <p:txBody>
          <a:bodyPr wrap="square" rtlCol="0">
            <a:spAutoFit/>
          </a:bodyPr>
          <a:lstStyle/>
          <a:p>
            <a:pPr defTabSz="685800" fontAlgn="auto">
              <a:spcBef>
                <a:spcPts val="0"/>
              </a:spcBef>
              <a:spcAft>
                <a:spcPts val="0"/>
              </a:spcAft>
              <a:defRPr/>
            </a:pPr>
            <a:r>
              <a:rPr lang="en-IN" sz="1350" dirty="0" err="1">
                <a:solidFill>
                  <a:prstClr val="black"/>
                </a:solidFill>
                <a:latin typeface="Times New Roman" panose="02020603050405020304" pitchFamily="18" charset="0"/>
                <a:ea typeface="+mn-ea"/>
                <a:cs typeface="Times New Roman" panose="02020603050405020304" pitchFamily="18" charset="0"/>
              </a:rPr>
              <a:t>S.Banerjee</a:t>
            </a:r>
            <a:endParaRPr lang="en-IN" sz="1350" dirty="0">
              <a:solidFill>
                <a:prstClr val="black"/>
              </a:solidFill>
              <a:latin typeface="Times New Roman" panose="02020603050405020304" pitchFamily="18" charset="0"/>
              <a:ea typeface="+mn-ea"/>
              <a:cs typeface="Times New Roman" panose="02020603050405020304" pitchFamily="18" charset="0"/>
            </a:endParaRPr>
          </a:p>
        </p:txBody>
      </p:sp>
      <p:sp>
        <p:nvSpPr>
          <p:cNvPr id="89" name="TextBox 88">
            <a:extLst>
              <a:ext uri="{FF2B5EF4-FFF2-40B4-BE49-F238E27FC236}">
                <a16:creationId xmlns:a16="http://schemas.microsoft.com/office/drawing/2014/main" id="{3DDFA598-E826-4A77-8FCD-955C2C6A57DF}"/>
              </a:ext>
            </a:extLst>
          </p:cNvPr>
          <p:cNvSpPr txBox="1"/>
          <p:nvPr/>
        </p:nvSpPr>
        <p:spPr>
          <a:xfrm>
            <a:off x="5042750" y="6242222"/>
            <a:ext cx="1431235" cy="507831"/>
          </a:xfrm>
          <a:prstGeom prst="rect">
            <a:avLst/>
          </a:prstGeom>
          <a:solidFill>
            <a:schemeClr val="bg1"/>
          </a:solidFill>
          <a:ln>
            <a:noFill/>
          </a:ln>
        </p:spPr>
        <p:txBody>
          <a:bodyPr wrap="square" rtlCol="0">
            <a:spAutoFit/>
          </a:bodyPr>
          <a:lstStyle/>
          <a:p>
            <a:pPr defTabSz="685800" fontAlgn="auto">
              <a:spcBef>
                <a:spcPts val="0"/>
              </a:spcBef>
              <a:spcAft>
                <a:spcPts val="0"/>
              </a:spcAft>
              <a:defRPr/>
            </a:pPr>
            <a:r>
              <a:rPr lang="en-IN" sz="1350" b="1" dirty="0">
                <a:solidFill>
                  <a:prstClr val="white"/>
                </a:solidFill>
                <a:latin typeface="Times New Roman" panose="02020603050405020304" pitchFamily="18" charset="0"/>
                <a:ea typeface="+mn-ea"/>
                <a:cs typeface="Times New Roman" panose="02020603050405020304" pitchFamily="18" charset="0"/>
              </a:rPr>
              <a:t>AMIT GOUTAM</a:t>
            </a:r>
          </a:p>
        </p:txBody>
      </p:sp>
      <p:sp>
        <p:nvSpPr>
          <p:cNvPr id="90" name="TextBox 89">
            <a:extLst>
              <a:ext uri="{FF2B5EF4-FFF2-40B4-BE49-F238E27FC236}">
                <a16:creationId xmlns:a16="http://schemas.microsoft.com/office/drawing/2014/main" id="{E84A5D2E-3B64-46CD-B189-40ABCCEF0E74}"/>
              </a:ext>
            </a:extLst>
          </p:cNvPr>
          <p:cNvSpPr txBox="1"/>
          <p:nvPr/>
        </p:nvSpPr>
        <p:spPr>
          <a:xfrm>
            <a:off x="5725804" y="5946996"/>
            <a:ext cx="934872"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Amit G</a:t>
            </a:r>
          </a:p>
        </p:txBody>
      </p:sp>
      <p:sp>
        <p:nvSpPr>
          <p:cNvPr id="105" name="TextBox 104">
            <a:extLst>
              <a:ext uri="{FF2B5EF4-FFF2-40B4-BE49-F238E27FC236}">
                <a16:creationId xmlns:a16="http://schemas.microsoft.com/office/drawing/2014/main" id="{3CB5AF01-2120-4B13-9594-663CE88A9979}"/>
              </a:ext>
            </a:extLst>
          </p:cNvPr>
          <p:cNvSpPr txBox="1"/>
          <p:nvPr/>
        </p:nvSpPr>
        <p:spPr>
          <a:xfrm>
            <a:off x="5242859" y="3854812"/>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107" name="TextBox 106">
            <a:extLst>
              <a:ext uri="{FF2B5EF4-FFF2-40B4-BE49-F238E27FC236}">
                <a16:creationId xmlns:a16="http://schemas.microsoft.com/office/drawing/2014/main" id="{6E43AD95-C86D-4260-8019-395C3E7AD471}"/>
              </a:ext>
            </a:extLst>
          </p:cNvPr>
          <p:cNvSpPr txBox="1"/>
          <p:nvPr/>
        </p:nvSpPr>
        <p:spPr>
          <a:xfrm>
            <a:off x="7670572" y="716603"/>
            <a:ext cx="3441794"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23-25TH NOVEMBER 2019</a:t>
            </a:r>
          </a:p>
        </p:txBody>
      </p:sp>
      <p:sp>
        <p:nvSpPr>
          <p:cNvPr id="2" name="TextBox 1">
            <a:extLst>
              <a:ext uri="{FF2B5EF4-FFF2-40B4-BE49-F238E27FC236}">
                <a16:creationId xmlns:a16="http://schemas.microsoft.com/office/drawing/2014/main" id="{28E3B212-C3A4-47EE-9EB6-23855AEC25CE}"/>
              </a:ext>
            </a:extLst>
          </p:cNvPr>
          <p:cNvSpPr txBox="1"/>
          <p:nvPr/>
        </p:nvSpPr>
        <p:spPr>
          <a:xfrm>
            <a:off x="7535131" y="3540490"/>
            <a:ext cx="586853"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a:t>
            </a:r>
            <a:r>
              <a:rPr lang="en-IN" sz="1350" b="1" dirty="0" err="1">
                <a:solidFill>
                  <a:prstClr val="black"/>
                </a:solidFill>
                <a:latin typeface="Times New Roman" panose="02020603050405020304" pitchFamily="18" charset="0"/>
                <a:ea typeface="+mn-ea"/>
                <a:cs typeface="Times New Roman" panose="02020603050405020304" pitchFamily="18" charset="0"/>
              </a:rPr>
              <a:t>i</a:t>
            </a:r>
            <a:endParaRPr lang="en-IN" sz="1350" b="1" dirty="0">
              <a:solidFill>
                <a:prstClr val="black"/>
              </a:solidFill>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9FDE0D3-D6B5-4F70-A960-B898084CFFF5}"/>
              </a:ext>
            </a:extLst>
          </p:cNvPr>
          <p:cNvSpPr txBox="1"/>
          <p:nvPr/>
        </p:nvSpPr>
        <p:spPr>
          <a:xfrm>
            <a:off x="8289391" y="3524898"/>
            <a:ext cx="657650"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14.82</a:t>
            </a:r>
          </a:p>
        </p:txBody>
      </p:sp>
      <p:sp>
        <p:nvSpPr>
          <p:cNvPr id="4" name="TextBox 3">
            <a:extLst>
              <a:ext uri="{FF2B5EF4-FFF2-40B4-BE49-F238E27FC236}">
                <a16:creationId xmlns:a16="http://schemas.microsoft.com/office/drawing/2014/main" id="{404545D5-B298-4914-84F7-094950C56D5D}"/>
              </a:ext>
            </a:extLst>
          </p:cNvPr>
          <p:cNvSpPr txBox="1"/>
          <p:nvPr/>
        </p:nvSpPr>
        <p:spPr>
          <a:xfrm>
            <a:off x="9143719" y="3463628"/>
            <a:ext cx="491305" cy="415498"/>
          </a:xfrm>
          <a:prstGeom prst="rect">
            <a:avLst/>
          </a:prstGeom>
          <a:noFill/>
        </p:spPr>
        <p:txBody>
          <a:bodyPr wrap="square" rtlCol="0">
            <a:spAutoFit/>
          </a:bodyPr>
          <a:lstStyle/>
          <a:p>
            <a:pPr algn="ctr" defTabSz="342900" fontAlgn="auto">
              <a:spcBef>
                <a:spcPts val="0"/>
              </a:spcBef>
              <a:spcAft>
                <a:spcPts val="0"/>
              </a:spcAft>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 name="TextBox 4">
            <a:extLst>
              <a:ext uri="{FF2B5EF4-FFF2-40B4-BE49-F238E27FC236}">
                <a16:creationId xmlns:a16="http://schemas.microsoft.com/office/drawing/2014/main" id="{4D2DFBA8-65E0-4EE7-801D-E8BA7708824B}"/>
              </a:ext>
            </a:extLst>
          </p:cNvPr>
          <p:cNvSpPr txBox="1"/>
          <p:nvPr/>
        </p:nvSpPr>
        <p:spPr>
          <a:xfrm>
            <a:off x="9828236" y="3521336"/>
            <a:ext cx="585737"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14.90</a:t>
            </a:r>
          </a:p>
        </p:txBody>
      </p:sp>
      <p:sp>
        <p:nvSpPr>
          <p:cNvPr id="8" name="TextBox 7">
            <a:extLst>
              <a:ext uri="{FF2B5EF4-FFF2-40B4-BE49-F238E27FC236}">
                <a16:creationId xmlns:a16="http://schemas.microsoft.com/office/drawing/2014/main" id="{D7277473-761E-4702-9A19-B22D9E7EF6CE}"/>
              </a:ext>
            </a:extLst>
          </p:cNvPr>
          <p:cNvSpPr txBox="1"/>
          <p:nvPr/>
        </p:nvSpPr>
        <p:spPr>
          <a:xfrm>
            <a:off x="10612843" y="3542087"/>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10" name="TextBox 9">
            <a:extLst>
              <a:ext uri="{FF2B5EF4-FFF2-40B4-BE49-F238E27FC236}">
                <a16:creationId xmlns:a16="http://schemas.microsoft.com/office/drawing/2014/main" id="{B5BBED0C-E4DE-4A63-A440-B8BD2C9E75CD}"/>
              </a:ext>
            </a:extLst>
          </p:cNvPr>
          <p:cNvSpPr txBox="1"/>
          <p:nvPr/>
        </p:nvSpPr>
        <p:spPr>
          <a:xfrm>
            <a:off x="11401420" y="3521336"/>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5TH</a:t>
            </a:r>
          </a:p>
        </p:txBody>
      </p:sp>
    </p:spTree>
    <p:extLst>
      <p:ext uri="{BB962C8B-B14F-4D97-AF65-F5344CB8AC3E}">
        <p14:creationId xmlns:p14="http://schemas.microsoft.com/office/powerpoint/2010/main" val="12223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7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5"/>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10"/>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3" grpId="0"/>
      <p:bldP spid="4" grpId="0"/>
      <p:bldP spid="5"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AA5D42-7EB9-4C18-A3FD-BB8C3F876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066E967-4908-4FBA-A5EF-CE1E1DFFA4AD}"/>
              </a:ext>
            </a:extLst>
          </p:cNvPr>
          <p:cNvSpPr txBox="1"/>
          <p:nvPr/>
        </p:nvSpPr>
        <p:spPr>
          <a:xfrm>
            <a:off x="3698290" y="67803"/>
            <a:ext cx="5220269"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ATHLETICS FEDERATION OF INDIA</a:t>
            </a:r>
          </a:p>
        </p:txBody>
      </p:sp>
      <p:sp>
        <p:nvSpPr>
          <p:cNvPr id="9" name="TextBox 8">
            <a:extLst>
              <a:ext uri="{FF2B5EF4-FFF2-40B4-BE49-F238E27FC236}">
                <a16:creationId xmlns:a16="http://schemas.microsoft.com/office/drawing/2014/main" id="{1477476C-770A-4139-93A8-3D30EA63E231}"/>
              </a:ext>
            </a:extLst>
          </p:cNvPr>
          <p:cNvSpPr txBox="1"/>
          <p:nvPr/>
        </p:nvSpPr>
        <p:spPr>
          <a:xfrm>
            <a:off x="3692289" y="423201"/>
            <a:ext cx="522026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NATIONAL INTER DISTRICT JUNIOR ATHLETICS MEET</a:t>
            </a:r>
          </a:p>
        </p:txBody>
      </p:sp>
      <p:sp>
        <p:nvSpPr>
          <p:cNvPr id="11" name="TextBox 10">
            <a:extLst>
              <a:ext uri="{FF2B5EF4-FFF2-40B4-BE49-F238E27FC236}">
                <a16:creationId xmlns:a16="http://schemas.microsoft.com/office/drawing/2014/main" id="{FB1C610E-21F1-467C-BDF5-FFFDD6033E82}"/>
              </a:ext>
            </a:extLst>
          </p:cNvPr>
          <p:cNvSpPr txBox="1"/>
          <p:nvPr/>
        </p:nvSpPr>
        <p:spPr>
          <a:xfrm>
            <a:off x="3683758" y="700606"/>
            <a:ext cx="473150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TIRUPATI(ANDHRA PRADESH)</a:t>
            </a:r>
          </a:p>
        </p:txBody>
      </p:sp>
      <p:sp>
        <p:nvSpPr>
          <p:cNvPr id="13" name="TextBox 12">
            <a:extLst>
              <a:ext uri="{FF2B5EF4-FFF2-40B4-BE49-F238E27FC236}">
                <a16:creationId xmlns:a16="http://schemas.microsoft.com/office/drawing/2014/main" id="{E3838C7C-1C84-4EDA-9763-0E180148A2E3}"/>
              </a:ext>
            </a:extLst>
          </p:cNvPr>
          <p:cNvSpPr txBox="1"/>
          <p:nvPr/>
        </p:nvSpPr>
        <p:spPr>
          <a:xfrm>
            <a:off x="769535" y="1446019"/>
            <a:ext cx="135112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24.11.2019</a:t>
            </a:r>
          </a:p>
        </p:txBody>
      </p:sp>
      <p:sp>
        <p:nvSpPr>
          <p:cNvPr id="15" name="TextBox 14">
            <a:extLst>
              <a:ext uri="{FF2B5EF4-FFF2-40B4-BE49-F238E27FC236}">
                <a16:creationId xmlns:a16="http://schemas.microsoft.com/office/drawing/2014/main" id="{EDACD02A-BCF9-4C69-84AF-B9184B4B9D24}"/>
              </a:ext>
            </a:extLst>
          </p:cNvPr>
          <p:cNvSpPr txBox="1"/>
          <p:nvPr/>
        </p:nvSpPr>
        <p:spPr>
          <a:xfrm>
            <a:off x="935439" y="1758759"/>
            <a:ext cx="127947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11.00</a:t>
            </a:r>
          </a:p>
        </p:txBody>
      </p:sp>
      <p:sp>
        <p:nvSpPr>
          <p:cNvPr id="17" name="TextBox 16">
            <a:extLst>
              <a:ext uri="{FF2B5EF4-FFF2-40B4-BE49-F238E27FC236}">
                <a16:creationId xmlns:a16="http://schemas.microsoft.com/office/drawing/2014/main" id="{A72DFA72-DA35-46BA-B108-54DA3C8E3329}"/>
              </a:ext>
            </a:extLst>
          </p:cNvPr>
          <p:cNvSpPr txBox="1"/>
          <p:nvPr/>
        </p:nvSpPr>
        <p:spPr>
          <a:xfrm>
            <a:off x="4660000" y="1773723"/>
            <a:ext cx="355438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Under 14 Years</a:t>
            </a:r>
          </a:p>
        </p:txBody>
      </p:sp>
      <p:sp>
        <p:nvSpPr>
          <p:cNvPr id="19" name="TextBox 18">
            <a:extLst>
              <a:ext uri="{FF2B5EF4-FFF2-40B4-BE49-F238E27FC236}">
                <a16:creationId xmlns:a16="http://schemas.microsoft.com/office/drawing/2014/main" id="{E0E72FDE-15E5-4FF6-AD91-184C5E26F9A7}"/>
              </a:ext>
            </a:extLst>
          </p:cNvPr>
          <p:cNvSpPr txBox="1"/>
          <p:nvPr/>
        </p:nvSpPr>
        <p:spPr>
          <a:xfrm>
            <a:off x="5014416" y="2096053"/>
            <a:ext cx="142277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16.36m</a:t>
            </a:r>
          </a:p>
        </p:txBody>
      </p:sp>
      <p:sp>
        <p:nvSpPr>
          <p:cNvPr id="21" name="TextBox 20">
            <a:extLst>
              <a:ext uri="{FF2B5EF4-FFF2-40B4-BE49-F238E27FC236}">
                <a16:creationId xmlns:a16="http://schemas.microsoft.com/office/drawing/2014/main" id="{FBA51942-A14B-4047-B658-B78DA4BB00BD}"/>
              </a:ext>
            </a:extLst>
          </p:cNvPr>
          <p:cNvSpPr txBox="1"/>
          <p:nvPr/>
        </p:nvSpPr>
        <p:spPr>
          <a:xfrm>
            <a:off x="4490624" y="3131236"/>
            <a:ext cx="586853"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25" name="TextBox 24">
            <a:extLst>
              <a:ext uri="{FF2B5EF4-FFF2-40B4-BE49-F238E27FC236}">
                <a16:creationId xmlns:a16="http://schemas.microsoft.com/office/drawing/2014/main" id="{8DD05F4D-854E-41A9-A361-A26E75D97885}"/>
              </a:ext>
            </a:extLst>
          </p:cNvPr>
          <p:cNvSpPr txBox="1"/>
          <p:nvPr/>
        </p:nvSpPr>
        <p:spPr>
          <a:xfrm>
            <a:off x="5247586" y="3131094"/>
            <a:ext cx="593678"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27" name="TextBox 26">
            <a:extLst>
              <a:ext uri="{FF2B5EF4-FFF2-40B4-BE49-F238E27FC236}">
                <a16:creationId xmlns:a16="http://schemas.microsoft.com/office/drawing/2014/main" id="{E73E92A6-F3FC-46FA-A195-37CE7D599986}"/>
              </a:ext>
            </a:extLst>
          </p:cNvPr>
          <p:cNvSpPr txBox="1"/>
          <p:nvPr/>
        </p:nvSpPr>
        <p:spPr>
          <a:xfrm rot="10800000" flipV="1">
            <a:off x="4449243" y="3924024"/>
            <a:ext cx="591065"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29" name="TextBox 28">
            <a:extLst>
              <a:ext uri="{FF2B5EF4-FFF2-40B4-BE49-F238E27FC236}">
                <a16:creationId xmlns:a16="http://schemas.microsoft.com/office/drawing/2014/main" id="{388B55C1-3C9F-46D9-9DD0-0D1B1D141CFE}"/>
              </a:ext>
            </a:extLst>
          </p:cNvPr>
          <p:cNvSpPr txBox="1"/>
          <p:nvPr/>
        </p:nvSpPr>
        <p:spPr>
          <a:xfrm>
            <a:off x="4463943" y="4743076"/>
            <a:ext cx="560516" cy="309850"/>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31" name="TextBox 30">
            <a:extLst>
              <a:ext uri="{FF2B5EF4-FFF2-40B4-BE49-F238E27FC236}">
                <a16:creationId xmlns:a16="http://schemas.microsoft.com/office/drawing/2014/main" id="{C44FAB12-052A-4270-AB89-270232F8C825}"/>
              </a:ext>
            </a:extLst>
          </p:cNvPr>
          <p:cNvSpPr txBox="1"/>
          <p:nvPr/>
        </p:nvSpPr>
        <p:spPr>
          <a:xfrm rot="10800000" flipV="1">
            <a:off x="5259792" y="4347741"/>
            <a:ext cx="75744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33" name="TextBox 32">
            <a:extLst>
              <a:ext uri="{FF2B5EF4-FFF2-40B4-BE49-F238E27FC236}">
                <a16:creationId xmlns:a16="http://schemas.microsoft.com/office/drawing/2014/main" id="{1BB85E85-C5D7-407B-BFDA-0CF5AD41DB4D}"/>
              </a:ext>
            </a:extLst>
          </p:cNvPr>
          <p:cNvSpPr txBox="1"/>
          <p:nvPr/>
        </p:nvSpPr>
        <p:spPr>
          <a:xfrm>
            <a:off x="5231204" y="4729469"/>
            <a:ext cx="634622"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35" name="TextBox 34">
            <a:extLst>
              <a:ext uri="{FF2B5EF4-FFF2-40B4-BE49-F238E27FC236}">
                <a16:creationId xmlns:a16="http://schemas.microsoft.com/office/drawing/2014/main" id="{3ECAE222-DEE8-4A3C-A3DC-764ADE886BF5}"/>
              </a:ext>
            </a:extLst>
          </p:cNvPr>
          <p:cNvSpPr txBox="1"/>
          <p:nvPr/>
        </p:nvSpPr>
        <p:spPr>
          <a:xfrm>
            <a:off x="5956946" y="3896189"/>
            <a:ext cx="593678" cy="300082"/>
          </a:xfrm>
          <a:prstGeom prst="rect">
            <a:avLst/>
          </a:prstGeom>
          <a:no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36" name="TextBox 35">
            <a:extLst>
              <a:ext uri="{FF2B5EF4-FFF2-40B4-BE49-F238E27FC236}">
                <a16:creationId xmlns:a16="http://schemas.microsoft.com/office/drawing/2014/main" id="{EB7AB812-79BE-4876-82C9-FF44FEFE5B27}"/>
              </a:ext>
            </a:extLst>
          </p:cNvPr>
          <p:cNvSpPr txBox="1"/>
          <p:nvPr/>
        </p:nvSpPr>
        <p:spPr>
          <a:xfrm>
            <a:off x="5921995" y="3090080"/>
            <a:ext cx="760859" cy="369332"/>
          </a:xfrm>
          <a:prstGeom prst="rect">
            <a:avLst/>
          </a:prstGeom>
          <a:noFill/>
        </p:spPr>
        <p:txBody>
          <a:bodyPr wrap="square" rtlCol="0">
            <a:spAutoFit/>
          </a:bodyPr>
          <a:lstStyle/>
          <a:p>
            <a:pPr algn="ctr" defTabSz="685800" fontAlgn="auto">
              <a:spcBef>
                <a:spcPts val="0"/>
              </a:spcBef>
              <a:spcAft>
                <a:spcPts val="0"/>
              </a:spcAft>
              <a:defRPr/>
            </a:pPr>
            <a:r>
              <a:rPr lang="en-IN" dirty="0">
                <a:solidFill>
                  <a:prstClr val="black"/>
                </a:solidFill>
                <a:latin typeface="Times New Roman" panose="02020603050405020304" pitchFamily="18" charset="0"/>
                <a:ea typeface="+mn-ea"/>
                <a:cs typeface="Times New Roman" panose="02020603050405020304" pitchFamily="18" charset="0"/>
              </a:rPr>
              <a:t>x</a:t>
            </a:r>
          </a:p>
        </p:txBody>
      </p:sp>
      <p:sp>
        <p:nvSpPr>
          <p:cNvPr id="39" name="TextBox 38">
            <a:extLst>
              <a:ext uri="{FF2B5EF4-FFF2-40B4-BE49-F238E27FC236}">
                <a16:creationId xmlns:a16="http://schemas.microsoft.com/office/drawing/2014/main" id="{2C523365-F0FD-48F3-8090-F2783027DBCA}"/>
              </a:ext>
            </a:extLst>
          </p:cNvPr>
          <p:cNvSpPr txBox="1"/>
          <p:nvPr/>
        </p:nvSpPr>
        <p:spPr>
          <a:xfrm>
            <a:off x="5962497" y="3557653"/>
            <a:ext cx="600506" cy="300082"/>
          </a:xfrm>
          <a:prstGeom prst="rect">
            <a:avLst/>
          </a:prstGeom>
          <a:noFill/>
        </p:spPr>
        <p:txBody>
          <a:bodyPr wrap="square" rtlCol="0" anchor="ctr">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40" name="TextBox 39">
            <a:extLst>
              <a:ext uri="{FF2B5EF4-FFF2-40B4-BE49-F238E27FC236}">
                <a16:creationId xmlns:a16="http://schemas.microsoft.com/office/drawing/2014/main" id="{F3D6C837-DC50-463D-9B38-6A3B6B11C75C}"/>
              </a:ext>
            </a:extLst>
          </p:cNvPr>
          <p:cNvSpPr txBox="1"/>
          <p:nvPr/>
        </p:nvSpPr>
        <p:spPr>
          <a:xfrm>
            <a:off x="4476893" y="3463628"/>
            <a:ext cx="586853"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1" name="TextBox 40">
            <a:extLst>
              <a:ext uri="{FF2B5EF4-FFF2-40B4-BE49-F238E27FC236}">
                <a16:creationId xmlns:a16="http://schemas.microsoft.com/office/drawing/2014/main" id="{100ABB7C-C20E-41E5-9326-2E3C703A194E}"/>
              </a:ext>
            </a:extLst>
          </p:cNvPr>
          <p:cNvSpPr txBox="1"/>
          <p:nvPr/>
        </p:nvSpPr>
        <p:spPr>
          <a:xfrm>
            <a:off x="5259646" y="3436492"/>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2" name="TextBox 41">
            <a:extLst>
              <a:ext uri="{FF2B5EF4-FFF2-40B4-BE49-F238E27FC236}">
                <a16:creationId xmlns:a16="http://schemas.microsoft.com/office/drawing/2014/main" id="{C310D9D8-A98C-4F8C-A4B3-CFFF3595EAA2}"/>
              </a:ext>
            </a:extLst>
          </p:cNvPr>
          <p:cNvSpPr txBox="1"/>
          <p:nvPr/>
        </p:nvSpPr>
        <p:spPr>
          <a:xfrm>
            <a:off x="4454294" y="4224778"/>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3" name="TextBox 42">
            <a:extLst>
              <a:ext uri="{FF2B5EF4-FFF2-40B4-BE49-F238E27FC236}">
                <a16:creationId xmlns:a16="http://schemas.microsoft.com/office/drawing/2014/main" id="{39D10462-4D09-4CDB-95E7-4E7B9E566627}"/>
              </a:ext>
            </a:extLst>
          </p:cNvPr>
          <p:cNvSpPr txBox="1"/>
          <p:nvPr/>
        </p:nvSpPr>
        <p:spPr>
          <a:xfrm>
            <a:off x="5956946" y="4655421"/>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cxnSp>
        <p:nvCxnSpPr>
          <p:cNvPr id="45" name="Straight Connector 44">
            <a:extLst>
              <a:ext uri="{FF2B5EF4-FFF2-40B4-BE49-F238E27FC236}">
                <a16:creationId xmlns:a16="http://schemas.microsoft.com/office/drawing/2014/main" id="{0FC7ACFE-8D15-4BED-A89B-8FE17C158F39}"/>
              </a:ext>
            </a:extLst>
          </p:cNvPr>
          <p:cNvCxnSpPr/>
          <p:nvPr/>
        </p:nvCxnSpPr>
        <p:spPr>
          <a:xfrm>
            <a:off x="4976932" y="5301208"/>
            <a:ext cx="5261213" cy="0"/>
          </a:xfrm>
          <a:prstGeom prst="line">
            <a:avLst/>
          </a:prstGeom>
          <a:ln w="28575"/>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766D8FA2-9B68-41AC-99FF-28C35B100233}"/>
              </a:ext>
            </a:extLst>
          </p:cNvPr>
          <p:cNvSpPr txBox="1"/>
          <p:nvPr/>
        </p:nvSpPr>
        <p:spPr>
          <a:xfrm>
            <a:off x="5921994" y="4285007"/>
            <a:ext cx="627792"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8" name="TextBox 47">
            <a:extLst>
              <a:ext uri="{FF2B5EF4-FFF2-40B4-BE49-F238E27FC236}">
                <a16:creationId xmlns:a16="http://schemas.microsoft.com/office/drawing/2014/main" id="{2089BC22-1E32-4D41-A2FB-A86295CE2223}"/>
              </a:ext>
            </a:extLst>
          </p:cNvPr>
          <p:cNvSpPr txBox="1"/>
          <p:nvPr/>
        </p:nvSpPr>
        <p:spPr>
          <a:xfrm>
            <a:off x="6763585" y="3130064"/>
            <a:ext cx="586853"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49" name="TextBox 48">
            <a:extLst>
              <a:ext uri="{FF2B5EF4-FFF2-40B4-BE49-F238E27FC236}">
                <a16:creationId xmlns:a16="http://schemas.microsoft.com/office/drawing/2014/main" id="{97C26442-A2CF-4263-BD55-009CA6DE3E7A}"/>
              </a:ext>
            </a:extLst>
          </p:cNvPr>
          <p:cNvSpPr txBox="1"/>
          <p:nvPr/>
        </p:nvSpPr>
        <p:spPr>
          <a:xfrm>
            <a:off x="6749531" y="3535384"/>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50" name="TextBox 49">
            <a:extLst>
              <a:ext uri="{FF2B5EF4-FFF2-40B4-BE49-F238E27FC236}">
                <a16:creationId xmlns:a16="http://schemas.microsoft.com/office/drawing/2014/main" id="{D9CEDBD9-CEBA-4A27-B4DB-7C173802F5A9}"/>
              </a:ext>
            </a:extLst>
          </p:cNvPr>
          <p:cNvSpPr txBox="1"/>
          <p:nvPr/>
        </p:nvSpPr>
        <p:spPr>
          <a:xfrm>
            <a:off x="6784160" y="3934074"/>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51" name="TextBox 50">
            <a:extLst>
              <a:ext uri="{FF2B5EF4-FFF2-40B4-BE49-F238E27FC236}">
                <a16:creationId xmlns:a16="http://schemas.microsoft.com/office/drawing/2014/main" id="{2DBF81AC-6734-49B8-A38E-3D44638DD58C}"/>
              </a:ext>
            </a:extLst>
          </p:cNvPr>
          <p:cNvSpPr txBox="1"/>
          <p:nvPr/>
        </p:nvSpPr>
        <p:spPr>
          <a:xfrm>
            <a:off x="6781779" y="435390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52" name="TextBox 51">
            <a:extLst>
              <a:ext uri="{FF2B5EF4-FFF2-40B4-BE49-F238E27FC236}">
                <a16:creationId xmlns:a16="http://schemas.microsoft.com/office/drawing/2014/main" id="{55399B0F-D3F4-4D79-A359-A1A0CB92DDA3}"/>
              </a:ext>
            </a:extLst>
          </p:cNvPr>
          <p:cNvSpPr txBox="1"/>
          <p:nvPr/>
        </p:nvSpPr>
        <p:spPr>
          <a:xfrm>
            <a:off x="6757369" y="4713129"/>
            <a:ext cx="61414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X</a:t>
            </a:r>
          </a:p>
        </p:txBody>
      </p:sp>
      <p:sp>
        <p:nvSpPr>
          <p:cNvPr id="55" name="TextBox 54">
            <a:extLst>
              <a:ext uri="{FF2B5EF4-FFF2-40B4-BE49-F238E27FC236}">
                <a16:creationId xmlns:a16="http://schemas.microsoft.com/office/drawing/2014/main" id="{10226CBE-732F-46AA-91DB-30E26BCF23D0}"/>
              </a:ext>
            </a:extLst>
          </p:cNvPr>
          <p:cNvSpPr txBox="1"/>
          <p:nvPr/>
        </p:nvSpPr>
        <p:spPr>
          <a:xfrm>
            <a:off x="7523184" y="4743076"/>
            <a:ext cx="691203"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NM/ii</a:t>
            </a:r>
          </a:p>
        </p:txBody>
      </p:sp>
      <p:sp>
        <p:nvSpPr>
          <p:cNvPr id="56" name="TextBox 55">
            <a:extLst>
              <a:ext uri="{FF2B5EF4-FFF2-40B4-BE49-F238E27FC236}">
                <a16:creationId xmlns:a16="http://schemas.microsoft.com/office/drawing/2014/main" id="{0A4693E6-19B3-4386-94F4-341ADA175537}"/>
              </a:ext>
            </a:extLst>
          </p:cNvPr>
          <p:cNvSpPr txBox="1"/>
          <p:nvPr/>
        </p:nvSpPr>
        <p:spPr>
          <a:xfrm>
            <a:off x="7547340" y="3128918"/>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NM/</a:t>
            </a:r>
            <a:r>
              <a:rPr lang="en-IN" sz="1350" b="1" dirty="0" err="1">
                <a:solidFill>
                  <a:prstClr val="black"/>
                </a:solidFill>
                <a:latin typeface="Times New Roman" panose="02020603050405020304" pitchFamily="18" charset="0"/>
                <a:ea typeface="+mn-ea"/>
                <a:cs typeface="Times New Roman" panose="02020603050405020304" pitchFamily="18" charset="0"/>
              </a:rPr>
              <a:t>i</a:t>
            </a:r>
            <a:endParaRPr lang="en-IN" sz="1350" b="1" dirty="0">
              <a:solidFill>
                <a:prstClr val="black"/>
              </a:solidFill>
              <a:latin typeface="Times New Roman" panose="02020603050405020304" pitchFamily="18" charset="0"/>
              <a:ea typeface="+mn-ea"/>
              <a:cs typeface="Times New Roman" panose="02020603050405020304" pitchFamily="18" charset="0"/>
            </a:endParaRPr>
          </a:p>
        </p:txBody>
      </p:sp>
      <p:sp>
        <p:nvSpPr>
          <p:cNvPr id="57" name="TextBox 56">
            <a:extLst>
              <a:ext uri="{FF2B5EF4-FFF2-40B4-BE49-F238E27FC236}">
                <a16:creationId xmlns:a16="http://schemas.microsoft.com/office/drawing/2014/main" id="{E8D3A050-309C-45BA-A227-12B1591102E8}"/>
              </a:ext>
            </a:extLst>
          </p:cNvPr>
          <p:cNvSpPr txBox="1"/>
          <p:nvPr/>
        </p:nvSpPr>
        <p:spPr>
          <a:xfrm>
            <a:off x="7532969" y="3947562"/>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2/iv</a:t>
            </a:r>
          </a:p>
        </p:txBody>
      </p:sp>
      <p:sp>
        <p:nvSpPr>
          <p:cNvPr id="58" name="TextBox 57">
            <a:extLst>
              <a:ext uri="{FF2B5EF4-FFF2-40B4-BE49-F238E27FC236}">
                <a16:creationId xmlns:a16="http://schemas.microsoft.com/office/drawing/2014/main" id="{88676800-CBD1-4CF7-B5B1-35F530A11EE4}"/>
              </a:ext>
            </a:extLst>
          </p:cNvPr>
          <p:cNvSpPr txBox="1"/>
          <p:nvPr/>
        </p:nvSpPr>
        <p:spPr>
          <a:xfrm>
            <a:off x="7541952" y="4285007"/>
            <a:ext cx="545907"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1/v</a:t>
            </a:r>
          </a:p>
        </p:txBody>
      </p:sp>
      <p:sp>
        <p:nvSpPr>
          <p:cNvPr id="59" name="TextBox 58">
            <a:extLst>
              <a:ext uri="{FF2B5EF4-FFF2-40B4-BE49-F238E27FC236}">
                <a16:creationId xmlns:a16="http://schemas.microsoft.com/office/drawing/2014/main" id="{056882EE-3E6F-4E29-9350-2227F4055D3F}"/>
              </a:ext>
            </a:extLst>
          </p:cNvPr>
          <p:cNvSpPr txBox="1"/>
          <p:nvPr/>
        </p:nvSpPr>
        <p:spPr>
          <a:xfrm>
            <a:off x="8289391" y="3119887"/>
            <a:ext cx="657651"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60" name="TextBox 59">
            <a:extLst>
              <a:ext uri="{FF2B5EF4-FFF2-40B4-BE49-F238E27FC236}">
                <a16:creationId xmlns:a16="http://schemas.microsoft.com/office/drawing/2014/main" id="{B6CF7BA3-D9A8-4F79-998E-B504ABCA4921}"/>
              </a:ext>
            </a:extLst>
          </p:cNvPr>
          <p:cNvSpPr txBox="1"/>
          <p:nvPr/>
        </p:nvSpPr>
        <p:spPr>
          <a:xfrm>
            <a:off x="9096336" y="3015678"/>
            <a:ext cx="590265"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61" name="TextBox 60">
            <a:extLst>
              <a:ext uri="{FF2B5EF4-FFF2-40B4-BE49-F238E27FC236}">
                <a16:creationId xmlns:a16="http://schemas.microsoft.com/office/drawing/2014/main" id="{70BD2EC7-DF54-4D0B-A2A0-E56FA7016B6E}"/>
              </a:ext>
            </a:extLst>
          </p:cNvPr>
          <p:cNvSpPr txBox="1"/>
          <p:nvPr/>
        </p:nvSpPr>
        <p:spPr>
          <a:xfrm>
            <a:off x="9818871" y="3124705"/>
            <a:ext cx="60733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2" name="TextBox 61">
            <a:extLst>
              <a:ext uri="{FF2B5EF4-FFF2-40B4-BE49-F238E27FC236}">
                <a16:creationId xmlns:a16="http://schemas.microsoft.com/office/drawing/2014/main" id="{B2933F6B-FB70-479D-970A-A3A9F3B92AFE}"/>
              </a:ext>
            </a:extLst>
          </p:cNvPr>
          <p:cNvSpPr txBox="1"/>
          <p:nvPr/>
        </p:nvSpPr>
        <p:spPr>
          <a:xfrm>
            <a:off x="10602986" y="3131094"/>
            <a:ext cx="63188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3" name="TextBox 62">
            <a:extLst>
              <a:ext uri="{FF2B5EF4-FFF2-40B4-BE49-F238E27FC236}">
                <a16:creationId xmlns:a16="http://schemas.microsoft.com/office/drawing/2014/main" id="{F671962A-9200-4640-9022-03671A24C74F}"/>
              </a:ext>
            </a:extLst>
          </p:cNvPr>
          <p:cNvSpPr txBox="1"/>
          <p:nvPr/>
        </p:nvSpPr>
        <p:spPr>
          <a:xfrm>
            <a:off x="11411648" y="3131094"/>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 RD</a:t>
            </a:r>
          </a:p>
        </p:txBody>
      </p:sp>
      <p:sp>
        <p:nvSpPr>
          <p:cNvPr id="64" name="TextBox 63">
            <a:extLst>
              <a:ext uri="{FF2B5EF4-FFF2-40B4-BE49-F238E27FC236}">
                <a16:creationId xmlns:a16="http://schemas.microsoft.com/office/drawing/2014/main" id="{F7897A1B-C7EA-4B75-A136-81A27181C9D6}"/>
              </a:ext>
            </a:extLst>
          </p:cNvPr>
          <p:cNvSpPr txBox="1"/>
          <p:nvPr/>
        </p:nvSpPr>
        <p:spPr>
          <a:xfrm>
            <a:off x="8288789" y="3924024"/>
            <a:ext cx="6508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14.02</a:t>
            </a:r>
          </a:p>
        </p:txBody>
      </p:sp>
      <p:sp>
        <p:nvSpPr>
          <p:cNvPr id="65" name="TextBox 64">
            <a:extLst>
              <a:ext uri="{FF2B5EF4-FFF2-40B4-BE49-F238E27FC236}">
                <a16:creationId xmlns:a16="http://schemas.microsoft.com/office/drawing/2014/main" id="{7816B6A6-EDBC-44F0-BC0E-A47038D18A7C}"/>
              </a:ext>
            </a:extLst>
          </p:cNvPr>
          <p:cNvSpPr txBox="1"/>
          <p:nvPr/>
        </p:nvSpPr>
        <p:spPr>
          <a:xfrm>
            <a:off x="9052432" y="3934074"/>
            <a:ext cx="684951"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15.01</a:t>
            </a:r>
          </a:p>
        </p:txBody>
      </p:sp>
      <p:sp>
        <p:nvSpPr>
          <p:cNvPr id="66" name="TextBox 65">
            <a:extLst>
              <a:ext uri="{FF2B5EF4-FFF2-40B4-BE49-F238E27FC236}">
                <a16:creationId xmlns:a16="http://schemas.microsoft.com/office/drawing/2014/main" id="{291ECC27-1364-4BC5-A981-B8D2FB071A81}"/>
              </a:ext>
            </a:extLst>
          </p:cNvPr>
          <p:cNvSpPr txBox="1"/>
          <p:nvPr/>
        </p:nvSpPr>
        <p:spPr>
          <a:xfrm>
            <a:off x="9854972" y="3832350"/>
            <a:ext cx="532264"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67" name="TextBox 66">
            <a:extLst>
              <a:ext uri="{FF2B5EF4-FFF2-40B4-BE49-F238E27FC236}">
                <a16:creationId xmlns:a16="http://schemas.microsoft.com/office/drawing/2014/main" id="{2C9226DA-2ABF-40EA-8FBD-9860F1F1157F}"/>
              </a:ext>
            </a:extLst>
          </p:cNvPr>
          <p:cNvSpPr txBox="1"/>
          <p:nvPr/>
        </p:nvSpPr>
        <p:spPr>
          <a:xfrm>
            <a:off x="10612843" y="3912520"/>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8" name="TextBox 67">
            <a:extLst>
              <a:ext uri="{FF2B5EF4-FFF2-40B4-BE49-F238E27FC236}">
                <a16:creationId xmlns:a16="http://schemas.microsoft.com/office/drawing/2014/main" id="{23F4F0C1-61C9-419E-B04B-B73C32756B2A}"/>
              </a:ext>
            </a:extLst>
          </p:cNvPr>
          <p:cNvSpPr txBox="1"/>
          <p:nvPr/>
        </p:nvSpPr>
        <p:spPr>
          <a:xfrm>
            <a:off x="11411648" y="391671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 ND</a:t>
            </a:r>
          </a:p>
        </p:txBody>
      </p:sp>
      <p:sp>
        <p:nvSpPr>
          <p:cNvPr id="69" name="TextBox 68">
            <a:extLst>
              <a:ext uri="{FF2B5EF4-FFF2-40B4-BE49-F238E27FC236}">
                <a16:creationId xmlns:a16="http://schemas.microsoft.com/office/drawing/2014/main" id="{849F120C-8A37-44A2-A49F-7D892BCB8E5B}"/>
              </a:ext>
            </a:extLst>
          </p:cNvPr>
          <p:cNvSpPr txBox="1"/>
          <p:nvPr/>
        </p:nvSpPr>
        <p:spPr>
          <a:xfrm>
            <a:off x="8328675" y="4253769"/>
            <a:ext cx="552734" cy="369332"/>
          </a:xfrm>
          <a:prstGeom prst="rect">
            <a:avLst/>
          </a:prstGeom>
          <a:noFill/>
        </p:spPr>
        <p:txBody>
          <a:bodyPr wrap="square" rtlCol="0">
            <a:spAutoFit/>
          </a:bodyPr>
          <a:lstStyle/>
          <a:p>
            <a:pPr algn="ctr" defTabSz="685800" fontAlgn="auto">
              <a:spcBef>
                <a:spcPts val="0"/>
              </a:spcBef>
              <a:spcAft>
                <a:spcPts val="0"/>
              </a:spcAft>
              <a:defRPr/>
            </a:pPr>
            <a:r>
              <a:rPr lang="en-IN" b="1" dirty="0">
                <a:solidFill>
                  <a:prstClr val="black"/>
                </a:solidFill>
                <a:latin typeface="Times New Roman" panose="02020603050405020304" pitchFamily="18" charset="0"/>
                <a:ea typeface="+mn-ea"/>
                <a:cs typeface="Times New Roman" panose="02020603050405020304" pitchFamily="18" charset="0"/>
              </a:rPr>
              <a:t>r</a:t>
            </a:r>
          </a:p>
        </p:txBody>
      </p:sp>
      <p:cxnSp>
        <p:nvCxnSpPr>
          <p:cNvPr id="70" name="Straight Connector 69">
            <a:extLst>
              <a:ext uri="{FF2B5EF4-FFF2-40B4-BE49-F238E27FC236}">
                <a16:creationId xmlns:a16="http://schemas.microsoft.com/office/drawing/2014/main" id="{0CBDE546-2799-436F-A396-B887821C3538}"/>
              </a:ext>
            </a:extLst>
          </p:cNvPr>
          <p:cNvCxnSpPr>
            <a:cxnSpLocks/>
          </p:cNvCxnSpPr>
          <p:nvPr/>
        </p:nvCxnSpPr>
        <p:spPr>
          <a:xfrm>
            <a:off x="9391469" y="4457420"/>
            <a:ext cx="853846" cy="0"/>
          </a:xfrm>
          <a:prstGeom prst="line">
            <a:avLst/>
          </a:prstGeom>
          <a:ln w="28575"/>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79BE685E-59DE-4755-97E2-5DD7EC733B5D}"/>
              </a:ext>
            </a:extLst>
          </p:cNvPr>
          <p:cNvSpPr txBox="1"/>
          <p:nvPr/>
        </p:nvSpPr>
        <p:spPr>
          <a:xfrm>
            <a:off x="10570487" y="4307379"/>
            <a:ext cx="67839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75" name="TextBox 74">
            <a:extLst>
              <a:ext uri="{FF2B5EF4-FFF2-40B4-BE49-F238E27FC236}">
                <a16:creationId xmlns:a16="http://schemas.microsoft.com/office/drawing/2014/main" id="{AB2FF14A-E6AE-4418-87B6-AEF6900CC904}"/>
              </a:ext>
            </a:extLst>
          </p:cNvPr>
          <p:cNvSpPr txBox="1"/>
          <p:nvPr/>
        </p:nvSpPr>
        <p:spPr>
          <a:xfrm>
            <a:off x="11411648" y="430737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 ST</a:t>
            </a:r>
          </a:p>
        </p:txBody>
      </p:sp>
      <p:sp>
        <p:nvSpPr>
          <p:cNvPr id="79" name="TextBox 78">
            <a:extLst>
              <a:ext uri="{FF2B5EF4-FFF2-40B4-BE49-F238E27FC236}">
                <a16:creationId xmlns:a16="http://schemas.microsoft.com/office/drawing/2014/main" id="{91C29694-0987-48C5-933F-768C48C784AE}"/>
              </a:ext>
            </a:extLst>
          </p:cNvPr>
          <p:cNvSpPr txBox="1"/>
          <p:nvPr/>
        </p:nvSpPr>
        <p:spPr>
          <a:xfrm>
            <a:off x="8308421" y="4637428"/>
            <a:ext cx="6312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0" name="TextBox 79">
            <a:extLst>
              <a:ext uri="{FF2B5EF4-FFF2-40B4-BE49-F238E27FC236}">
                <a16:creationId xmlns:a16="http://schemas.microsoft.com/office/drawing/2014/main" id="{4F3AAF5A-A8EE-419C-A314-A4ACA1F70D96}"/>
              </a:ext>
            </a:extLst>
          </p:cNvPr>
          <p:cNvSpPr txBox="1"/>
          <p:nvPr/>
        </p:nvSpPr>
        <p:spPr>
          <a:xfrm>
            <a:off x="9088745" y="4695136"/>
            <a:ext cx="64485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81" name="TextBox 80">
            <a:extLst>
              <a:ext uri="{FF2B5EF4-FFF2-40B4-BE49-F238E27FC236}">
                <a16:creationId xmlns:a16="http://schemas.microsoft.com/office/drawing/2014/main" id="{FE596B27-3194-4996-ABC6-F60CE49BB22F}"/>
              </a:ext>
            </a:extLst>
          </p:cNvPr>
          <p:cNvSpPr txBox="1"/>
          <p:nvPr/>
        </p:nvSpPr>
        <p:spPr>
          <a:xfrm>
            <a:off x="9817265" y="4623101"/>
            <a:ext cx="64485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2" name="TextBox 81">
            <a:extLst>
              <a:ext uri="{FF2B5EF4-FFF2-40B4-BE49-F238E27FC236}">
                <a16:creationId xmlns:a16="http://schemas.microsoft.com/office/drawing/2014/main" id="{DFA6FDF4-66B2-4E94-8D69-5AF5244FC2B6}"/>
              </a:ext>
            </a:extLst>
          </p:cNvPr>
          <p:cNvSpPr txBox="1"/>
          <p:nvPr/>
        </p:nvSpPr>
        <p:spPr>
          <a:xfrm>
            <a:off x="10611573" y="4743076"/>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83" name="TextBox 82">
            <a:extLst>
              <a:ext uri="{FF2B5EF4-FFF2-40B4-BE49-F238E27FC236}">
                <a16:creationId xmlns:a16="http://schemas.microsoft.com/office/drawing/2014/main" id="{E1EDC592-32CC-4BF2-A136-9B9C01E3B052}"/>
              </a:ext>
            </a:extLst>
          </p:cNvPr>
          <p:cNvSpPr txBox="1"/>
          <p:nvPr/>
        </p:nvSpPr>
        <p:spPr>
          <a:xfrm>
            <a:off x="11401420" y="4744061"/>
            <a:ext cx="566394"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 TH</a:t>
            </a:r>
          </a:p>
        </p:txBody>
      </p:sp>
      <p:sp>
        <p:nvSpPr>
          <p:cNvPr id="86" name="TextBox 85">
            <a:extLst>
              <a:ext uri="{FF2B5EF4-FFF2-40B4-BE49-F238E27FC236}">
                <a16:creationId xmlns:a16="http://schemas.microsoft.com/office/drawing/2014/main" id="{94E0831C-A9FC-4C9F-8228-61B0E7A42D34}"/>
              </a:ext>
            </a:extLst>
          </p:cNvPr>
          <p:cNvSpPr txBox="1"/>
          <p:nvPr/>
        </p:nvSpPr>
        <p:spPr>
          <a:xfrm>
            <a:off x="1422582" y="6346096"/>
            <a:ext cx="1351130"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S BANERJEE</a:t>
            </a:r>
          </a:p>
        </p:txBody>
      </p:sp>
      <p:sp>
        <p:nvSpPr>
          <p:cNvPr id="87" name="TextBox 86">
            <a:extLst>
              <a:ext uri="{FF2B5EF4-FFF2-40B4-BE49-F238E27FC236}">
                <a16:creationId xmlns:a16="http://schemas.microsoft.com/office/drawing/2014/main" id="{E6AAF8BD-89A2-4508-B044-9B8473556D42}"/>
              </a:ext>
            </a:extLst>
          </p:cNvPr>
          <p:cNvSpPr txBox="1"/>
          <p:nvPr/>
        </p:nvSpPr>
        <p:spPr>
          <a:xfrm>
            <a:off x="1838840" y="5646914"/>
            <a:ext cx="934872" cy="300082"/>
          </a:xfrm>
          <a:prstGeom prst="rect">
            <a:avLst/>
          </a:prstGeom>
          <a:noFill/>
        </p:spPr>
        <p:txBody>
          <a:bodyPr wrap="square" rtlCol="0">
            <a:spAutoFit/>
          </a:bodyPr>
          <a:lstStyle/>
          <a:p>
            <a:pPr defTabSz="685800" fontAlgn="auto">
              <a:spcBef>
                <a:spcPts val="0"/>
              </a:spcBef>
              <a:spcAft>
                <a:spcPts val="0"/>
              </a:spcAft>
              <a:defRPr/>
            </a:pPr>
            <a:r>
              <a:rPr lang="en-IN" sz="1350" dirty="0" err="1">
                <a:solidFill>
                  <a:prstClr val="black"/>
                </a:solidFill>
                <a:latin typeface="Times New Roman" panose="02020603050405020304" pitchFamily="18" charset="0"/>
                <a:ea typeface="+mn-ea"/>
                <a:cs typeface="Times New Roman" panose="02020603050405020304" pitchFamily="18" charset="0"/>
              </a:rPr>
              <a:t>S.Banerjee</a:t>
            </a:r>
            <a:endParaRPr lang="en-IN" sz="1350" dirty="0">
              <a:solidFill>
                <a:prstClr val="black"/>
              </a:solidFill>
              <a:latin typeface="Times New Roman" panose="02020603050405020304" pitchFamily="18" charset="0"/>
              <a:ea typeface="+mn-ea"/>
              <a:cs typeface="Times New Roman" panose="02020603050405020304" pitchFamily="18" charset="0"/>
            </a:endParaRPr>
          </a:p>
        </p:txBody>
      </p:sp>
      <p:sp>
        <p:nvSpPr>
          <p:cNvPr id="89" name="TextBox 88">
            <a:extLst>
              <a:ext uri="{FF2B5EF4-FFF2-40B4-BE49-F238E27FC236}">
                <a16:creationId xmlns:a16="http://schemas.microsoft.com/office/drawing/2014/main" id="{3DDFA598-E826-4A77-8FCD-955C2C6A57DF}"/>
              </a:ext>
            </a:extLst>
          </p:cNvPr>
          <p:cNvSpPr txBox="1"/>
          <p:nvPr/>
        </p:nvSpPr>
        <p:spPr>
          <a:xfrm>
            <a:off x="5042750" y="6242222"/>
            <a:ext cx="1431235" cy="507831"/>
          </a:xfrm>
          <a:prstGeom prst="rect">
            <a:avLst/>
          </a:prstGeom>
          <a:solidFill>
            <a:schemeClr val="bg1"/>
          </a:solidFill>
          <a:ln>
            <a:noFill/>
          </a:ln>
        </p:spPr>
        <p:txBody>
          <a:bodyPr wrap="square" rtlCol="0">
            <a:spAutoFit/>
          </a:bodyPr>
          <a:lstStyle/>
          <a:p>
            <a:pPr defTabSz="685800" fontAlgn="auto">
              <a:spcBef>
                <a:spcPts val="0"/>
              </a:spcBef>
              <a:spcAft>
                <a:spcPts val="0"/>
              </a:spcAft>
              <a:defRPr/>
            </a:pPr>
            <a:r>
              <a:rPr lang="en-IN" sz="1350" b="1" dirty="0">
                <a:solidFill>
                  <a:prstClr val="white"/>
                </a:solidFill>
                <a:latin typeface="Times New Roman" panose="02020603050405020304" pitchFamily="18" charset="0"/>
                <a:ea typeface="+mn-ea"/>
                <a:cs typeface="Times New Roman" panose="02020603050405020304" pitchFamily="18" charset="0"/>
              </a:rPr>
              <a:t>AMIT GOUTAM</a:t>
            </a:r>
          </a:p>
        </p:txBody>
      </p:sp>
      <p:sp>
        <p:nvSpPr>
          <p:cNvPr id="90" name="TextBox 89">
            <a:extLst>
              <a:ext uri="{FF2B5EF4-FFF2-40B4-BE49-F238E27FC236}">
                <a16:creationId xmlns:a16="http://schemas.microsoft.com/office/drawing/2014/main" id="{E84A5D2E-3B64-46CD-B189-40ABCCEF0E74}"/>
              </a:ext>
            </a:extLst>
          </p:cNvPr>
          <p:cNvSpPr txBox="1"/>
          <p:nvPr/>
        </p:nvSpPr>
        <p:spPr>
          <a:xfrm>
            <a:off x="5725804" y="5946996"/>
            <a:ext cx="934872"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Amit G</a:t>
            </a:r>
          </a:p>
        </p:txBody>
      </p:sp>
      <p:sp>
        <p:nvSpPr>
          <p:cNvPr id="105" name="TextBox 104">
            <a:extLst>
              <a:ext uri="{FF2B5EF4-FFF2-40B4-BE49-F238E27FC236}">
                <a16:creationId xmlns:a16="http://schemas.microsoft.com/office/drawing/2014/main" id="{3CB5AF01-2120-4B13-9594-663CE88A9979}"/>
              </a:ext>
            </a:extLst>
          </p:cNvPr>
          <p:cNvSpPr txBox="1"/>
          <p:nvPr/>
        </p:nvSpPr>
        <p:spPr>
          <a:xfrm>
            <a:off x="5242859" y="3854812"/>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107" name="TextBox 106">
            <a:extLst>
              <a:ext uri="{FF2B5EF4-FFF2-40B4-BE49-F238E27FC236}">
                <a16:creationId xmlns:a16="http://schemas.microsoft.com/office/drawing/2014/main" id="{6E43AD95-C86D-4260-8019-395C3E7AD471}"/>
              </a:ext>
            </a:extLst>
          </p:cNvPr>
          <p:cNvSpPr txBox="1"/>
          <p:nvPr/>
        </p:nvSpPr>
        <p:spPr>
          <a:xfrm>
            <a:off x="7670572" y="716603"/>
            <a:ext cx="3441794"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23-25TH NOVEMBER 2019</a:t>
            </a:r>
          </a:p>
        </p:txBody>
      </p:sp>
      <p:sp>
        <p:nvSpPr>
          <p:cNvPr id="2" name="TextBox 1">
            <a:extLst>
              <a:ext uri="{FF2B5EF4-FFF2-40B4-BE49-F238E27FC236}">
                <a16:creationId xmlns:a16="http://schemas.microsoft.com/office/drawing/2014/main" id="{28E3B212-C3A4-47EE-9EB6-23855AEC25CE}"/>
              </a:ext>
            </a:extLst>
          </p:cNvPr>
          <p:cNvSpPr txBox="1"/>
          <p:nvPr/>
        </p:nvSpPr>
        <p:spPr>
          <a:xfrm>
            <a:off x="7535131" y="3540490"/>
            <a:ext cx="586853"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3/iii</a:t>
            </a:r>
          </a:p>
        </p:txBody>
      </p:sp>
      <p:sp>
        <p:nvSpPr>
          <p:cNvPr id="3" name="TextBox 2">
            <a:extLst>
              <a:ext uri="{FF2B5EF4-FFF2-40B4-BE49-F238E27FC236}">
                <a16:creationId xmlns:a16="http://schemas.microsoft.com/office/drawing/2014/main" id="{79FDE0D3-D6B5-4F70-A960-B898084CFFF5}"/>
              </a:ext>
            </a:extLst>
          </p:cNvPr>
          <p:cNvSpPr txBox="1"/>
          <p:nvPr/>
        </p:nvSpPr>
        <p:spPr>
          <a:xfrm>
            <a:off x="8289391" y="3524898"/>
            <a:ext cx="657650"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14.82</a:t>
            </a:r>
          </a:p>
        </p:txBody>
      </p:sp>
      <p:sp>
        <p:nvSpPr>
          <p:cNvPr id="4" name="TextBox 3">
            <a:extLst>
              <a:ext uri="{FF2B5EF4-FFF2-40B4-BE49-F238E27FC236}">
                <a16:creationId xmlns:a16="http://schemas.microsoft.com/office/drawing/2014/main" id="{404545D5-B298-4914-84F7-094950C56D5D}"/>
              </a:ext>
            </a:extLst>
          </p:cNvPr>
          <p:cNvSpPr txBox="1"/>
          <p:nvPr/>
        </p:nvSpPr>
        <p:spPr>
          <a:xfrm>
            <a:off x="9143719" y="3463628"/>
            <a:ext cx="491305" cy="415498"/>
          </a:xfrm>
          <a:prstGeom prst="rect">
            <a:avLst/>
          </a:prstGeom>
          <a:noFill/>
        </p:spPr>
        <p:txBody>
          <a:bodyPr wrap="square" rtlCol="0">
            <a:spAutoFit/>
          </a:bodyPr>
          <a:lstStyle/>
          <a:p>
            <a:pPr algn="ctr" defTabSz="342900" fontAlgn="auto">
              <a:spcBef>
                <a:spcPts val="0"/>
              </a:spcBef>
              <a:spcAft>
                <a:spcPts val="0"/>
              </a:spcAft>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 name="TextBox 4">
            <a:extLst>
              <a:ext uri="{FF2B5EF4-FFF2-40B4-BE49-F238E27FC236}">
                <a16:creationId xmlns:a16="http://schemas.microsoft.com/office/drawing/2014/main" id="{4D2DFBA8-65E0-4EE7-801D-E8BA7708824B}"/>
              </a:ext>
            </a:extLst>
          </p:cNvPr>
          <p:cNvSpPr txBox="1"/>
          <p:nvPr/>
        </p:nvSpPr>
        <p:spPr>
          <a:xfrm>
            <a:off x="9828236" y="3521336"/>
            <a:ext cx="585737"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14.90</a:t>
            </a:r>
          </a:p>
        </p:txBody>
      </p:sp>
      <p:sp>
        <p:nvSpPr>
          <p:cNvPr id="8" name="TextBox 7">
            <a:extLst>
              <a:ext uri="{FF2B5EF4-FFF2-40B4-BE49-F238E27FC236}">
                <a16:creationId xmlns:a16="http://schemas.microsoft.com/office/drawing/2014/main" id="{D7277473-761E-4702-9A19-B22D9E7EF6CE}"/>
              </a:ext>
            </a:extLst>
          </p:cNvPr>
          <p:cNvSpPr txBox="1"/>
          <p:nvPr/>
        </p:nvSpPr>
        <p:spPr>
          <a:xfrm>
            <a:off x="10612843" y="3542087"/>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10" name="TextBox 9">
            <a:extLst>
              <a:ext uri="{FF2B5EF4-FFF2-40B4-BE49-F238E27FC236}">
                <a16:creationId xmlns:a16="http://schemas.microsoft.com/office/drawing/2014/main" id="{B5BBED0C-E4DE-4A63-A440-B8BD2C9E75CD}"/>
              </a:ext>
            </a:extLst>
          </p:cNvPr>
          <p:cNvSpPr txBox="1"/>
          <p:nvPr/>
        </p:nvSpPr>
        <p:spPr>
          <a:xfrm>
            <a:off x="11401420" y="3521336"/>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5TH</a:t>
            </a:r>
          </a:p>
        </p:txBody>
      </p:sp>
    </p:spTree>
    <p:extLst>
      <p:ext uri="{BB962C8B-B14F-4D97-AF65-F5344CB8AC3E}">
        <p14:creationId xmlns:p14="http://schemas.microsoft.com/office/powerpoint/2010/main" val="214630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7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5"/>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10"/>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3" grpId="0"/>
      <p:bldP spid="4" grpId="0"/>
      <p:bldP spid="5"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1415480" y="599750"/>
            <a:ext cx="8825658" cy="886361"/>
          </a:xfrm>
        </p:spPr>
        <p:txBody>
          <a:bodyPr/>
          <a:lstStyle/>
          <a:p>
            <a:pPr algn="ctr" eaLnBrk="1" hangingPunct="1"/>
            <a:r>
              <a:rPr lang="en-US" dirty="0">
                <a:solidFill>
                  <a:srgbClr val="FFFF00"/>
                </a:solidFill>
                <a:latin typeface="Times New Roman" pitchFamily="18" charset="0"/>
                <a:ea typeface="隶书"/>
                <a:cs typeface="Times New Roman" pitchFamily="18" charset="0"/>
              </a:rPr>
              <a:t>TIES</a:t>
            </a:r>
          </a:p>
        </p:txBody>
      </p:sp>
      <p:sp>
        <p:nvSpPr>
          <p:cNvPr id="4" name="Content Placeholder 2">
            <a:extLst>
              <a:ext uri="{FF2B5EF4-FFF2-40B4-BE49-F238E27FC236}">
                <a16:creationId xmlns:a16="http://schemas.microsoft.com/office/drawing/2014/main" id="{54CD565B-FF62-4EA0-B082-B4470763B393}"/>
              </a:ext>
            </a:extLst>
          </p:cNvPr>
          <p:cNvSpPr>
            <a:spLocks noGrp="1"/>
          </p:cNvSpPr>
          <p:nvPr>
            <p:ph type="subTitle" idx="1"/>
          </p:nvPr>
        </p:nvSpPr>
        <p:spPr>
          <a:xfrm>
            <a:off x="1055440" y="1268760"/>
            <a:ext cx="4536504" cy="5076564"/>
          </a:xfrm>
        </p:spPr>
        <p:txBody>
          <a:bodyPr>
            <a:noAutofit/>
          </a:bodyPr>
          <a:lstStyle/>
          <a:p>
            <a:pPr marL="342900" indent="-342900">
              <a:lnSpc>
                <a:spcPct val="150000"/>
              </a:lnSpc>
              <a:buClr>
                <a:schemeClr val="hlink"/>
              </a:buClr>
              <a:buSzPct val="60000"/>
              <a:buBlip>
                <a:blip r:embed="rId3"/>
              </a:buBlip>
              <a:defRPr/>
            </a:pPr>
            <a:r>
              <a:rPr lang="en-GB" altLang="zh-CN" sz="3600" u="sng" cap="none" dirty="0">
                <a:solidFill>
                  <a:schemeClr val="bg1"/>
                </a:solidFill>
                <a:effectLst>
                  <a:outerShdw blurRad="38100" dist="38100" dir="2700000" algn="tl">
                    <a:srgbClr val="000000"/>
                  </a:outerShdw>
                </a:effectLst>
                <a:latin typeface="Times New Roman" panose="02020603050405020304" pitchFamily="18" charset="0"/>
                <a:cs typeface="Times New Roman" pitchFamily="18" charset="0"/>
              </a:rPr>
              <a:t>Ties </a:t>
            </a:r>
          </a:p>
          <a:p>
            <a:pPr marL="342900" indent="-342900">
              <a:buClr>
                <a:schemeClr val="hlink"/>
              </a:buClr>
              <a:buSzPct val="60000"/>
              <a:buBlip>
                <a:blip r:embed="rId3"/>
              </a:buBlip>
              <a:defRPr/>
            </a:pPr>
            <a:r>
              <a:rPr lang="en-GB" altLang="zh-CN" sz="2800" cap="none"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If there has been a tie</a:t>
            </a:r>
          </a:p>
          <a:p>
            <a:pPr marL="342900" indent="-342900">
              <a:buClr>
                <a:schemeClr val="hlink"/>
              </a:buClr>
              <a:buSzPct val="60000"/>
              <a:buBlip>
                <a:blip r:embed="rId3"/>
              </a:buBlip>
              <a:defRPr/>
            </a:pPr>
            <a:r>
              <a:rPr lang="en-GB" altLang="zh-CN" sz="2800" cap="none"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Consider 2</a:t>
            </a:r>
            <a:r>
              <a:rPr lang="en-GB" altLang="zh-CN" sz="2800" cap="none" baseline="3000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nd</a:t>
            </a:r>
            <a:r>
              <a:rPr lang="en-GB" altLang="zh-CN" sz="2800" cap="none"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best performance</a:t>
            </a:r>
          </a:p>
          <a:p>
            <a:pPr marL="342900" indent="-342900">
              <a:buClr>
                <a:schemeClr val="hlink"/>
              </a:buClr>
              <a:buSzPct val="60000"/>
              <a:buBlip>
                <a:blip r:embed="rId3"/>
              </a:buBlip>
              <a:defRPr/>
            </a:pPr>
            <a:r>
              <a:rPr lang="en-GB" altLang="zh-CN" sz="2800" cap="none"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If not resolved consider 3</a:t>
            </a:r>
            <a:r>
              <a:rPr lang="en-GB" altLang="zh-CN" sz="2800" cap="none" baseline="300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rd</a:t>
            </a:r>
            <a:r>
              <a:rPr lang="en-GB" altLang="zh-CN" sz="2800" cap="none"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best performance and so on.</a:t>
            </a:r>
          </a:p>
          <a:p>
            <a:pPr marL="342900" indent="-342900">
              <a:buClr>
                <a:schemeClr val="hlink"/>
              </a:buClr>
              <a:buSzPct val="60000"/>
              <a:buBlip>
                <a:blip r:embed="rId3"/>
              </a:buBlip>
              <a:defRPr/>
            </a:pPr>
            <a:r>
              <a:rPr lang="en-GB" altLang="zh-CN" sz="2800" cap="none"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In case of a tie for any place, including 1</a:t>
            </a:r>
            <a:r>
              <a:rPr lang="en-GB" altLang="zh-CN" sz="2800" cap="none" baseline="30000"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st</a:t>
            </a:r>
            <a:r>
              <a:rPr lang="en-GB" altLang="zh-CN" sz="2800" cap="none" dirty="0">
                <a:solidFill>
                  <a:schemeClr val="bg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place, the tie shall remain</a:t>
            </a:r>
          </a:p>
        </p:txBody>
      </p:sp>
    </p:spTree>
    <p:extLst>
      <p:ext uri="{BB962C8B-B14F-4D97-AF65-F5344CB8AC3E}">
        <p14:creationId xmlns:p14="http://schemas.microsoft.com/office/powerpoint/2010/main" val="1033962117"/>
      </p:ext>
    </p:extLst>
  </p:cSld>
  <p:clrMapOvr>
    <a:masterClrMapping/>
  </p:clrMapOvr>
  <p:transition advClick="0" advTm="15000">
    <p:dissolve/>
    <p:sndAc>
      <p:stSnd>
        <p:snd r:embed="rId2" name="explode.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4EE2D-0168-46EE-A065-4B3C41B76D8A}"/>
              </a:ext>
            </a:extLst>
          </p:cNvPr>
          <p:cNvSpPr txBox="1"/>
          <p:nvPr/>
        </p:nvSpPr>
        <p:spPr>
          <a:xfrm>
            <a:off x="1595406" y="2571744"/>
            <a:ext cx="907262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SPECIFICATIONS OF IMPLEMENTS FOR DIFFERENT AGE GROUPS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 INDIA</a:t>
            </a:r>
          </a:p>
        </p:txBody>
      </p:sp>
    </p:spTree>
    <p:extLst>
      <p:ext uri="{BB962C8B-B14F-4D97-AF65-F5344CB8AC3E}">
        <p14:creationId xmlns:p14="http://schemas.microsoft.com/office/powerpoint/2010/main" val="348041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AA5D42-7EB9-4C18-A3FD-BB8C3F876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066E967-4908-4FBA-A5EF-CE1E1DFFA4AD}"/>
              </a:ext>
            </a:extLst>
          </p:cNvPr>
          <p:cNvSpPr txBox="1"/>
          <p:nvPr/>
        </p:nvSpPr>
        <p:spPr>
          <a:xfrm>
            <a:off x="3698290" y="67803"/>
            <a:ext cx="5220269"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ATHLETICS FEDERATION OF INDIA</a:t>
            </a:r>
          </a:p>
        </p:txBody>
      </p:sp>
      <p:sp>
        <p:nvSpPr>
          <p:cNvPr id="9" name="TextBox 8">
            <a:extLst>
              <a:ext uri="{FF2B5EF4-FFF2-40B4-BE49-F238E27FC236}">
                <a16:creationId xmlns:a16="http://schemas.microsoft.com/office/drawing/2014/main" id="{1477476C-770A-4139-93A8-3D30EA63E231}"/>
              </a:ext>
            </a:extLst>
          </p:cNvPr>
          <p:cNvSpPr txBox="1"/>
          <p:nvPr/>
        </p:nvSpPr>
        <p:spPr>
          <a:xfrm>
            <a:off x="3692289" y="423201"/>
            <a:ext cx="522026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NATIONAL INTER DISTRICT JUNIOR ATHLETICS MEET</a:t>
            </a:r>
          </a:p>
        </p:txBody>
      </p:sp>
      <p:sp>
        <p:nvSpPr>
          <p:cNvPr id="11" name="TextBox 10">
            <a:extLst>
              <a:ext uri="{FF2B5EF4-FFF2-40B4-BE49-F238E27FC236}">
                <a16:creationId xmlns:a16="http://schemas.microsoft.com/office/drawing/2014/main" id="{FB1C610E-21F1-467C-BDF5-FFFDD6033E82}"/>
              </a:ext>
            </a:extLst>
          </p:cNvPr>
          <p:cNvSpPr txBox="1"/>
          <p:nvPr/>
        </p:nvSpPr>
        <p:spPr>
          <a:xfrm>
            <a:off x="3683758" y="700606"/>
            <a:ext cx="473150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TIRUPATI(ANDHRA PRADESH)</a:t>
            </a:r>
          </a:p>
        </p:txBody>
      </p:sp>
      <p:sp>
        <p:nvSpPr>
          <p:cNvPr id="13" name="TextBox 12">
            <a:extLst>
              <a:ext uri="{FF2B5EF4-FFF2-40B4-BE49-F238E27FC236}">
                <a16:creationId xmlns:a16="http://schemas.microsoft.com/office/drawing/2014/main" id="{E3838C7C-1C84-4EDA-9763-0E180148A2E3}"/>
              </a:ext>
            </a:extLst>
          </p:cNvPr>
          <p:cNvSpPr txBox="1"/>
          <p:nvPr/>
        </p:nvSpPr>
        <p:spPr>
          <a:xfrm>
            <a:off x="769535" y="1446019"/>
            <a:ext cx="135112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24.11.2019</a:t>
            </a:r>
          </a:p>
        </p:txBody>
      </p:sp>
      <p:sp>
        <p:nvSpPr>
          <p:cNvPr id="15" name="TextBox 14">
            <a:extLst>
              <a:ext uri="{FF2B5EF4-FFF2-40B4-BE49-F238E27FC236}">
                <a16:creationId xmlns:a16="http://schemas.microsoft.com/office/drawing/2014/main" id="{EDACD02A-BCF9-4C69-84AF-B9184B4B9D24}"/>
              </a:ext>
            </a:extLst>
          </p:cNvPr>
          <p:cNvSpPr txBox="1"/>
          <p:nvPr/>
        </p:nvSpPr>
        <p:spPr>
          <a:xfrm>
            <a:off x="935439" y="1758759"/>
            <a:ext cx="127947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11.00</a:t>
            </a:r>
          </a:p>
        </p:txBody>
      </p:sp>
      <p:sp>
        <p:nvSpPr>
          <p:cNvPr id="17" name="TextBox 16">
            <a:extLst>
              <a:ext uri="{FF2B5EF4-FFF2-40B4-BE49-F238E27FC236}">
                <a16:creationId xmlns:a16="http://schemas.microsoft.com/office/drawing/2014/main" id="{A72DFA72-DA35-46BA-B108-54DA3C8E3329}"/>
              </a:ext>
            </a:extLst>
          </p:cNvPr>
          <p:cNvSpPr txBox="1"/>
          <p:nvPr/>
        </p:nvSpPr>
        <p:spPr>
          <a:xfrm>
            <a:off x="4660000" y="1773723"/>
            <a:ext cx="355438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Under 14 Years</a:t>
            </a:r>
          </a:p>
        </p:txBody>
      </p:sp>
      <p:sp>
        <p:nvSpPr>
          <p:cNvPr id="19" name="TextBox 18">
            <a:extLst>
              <a:ext uri="{FF2B5EF4-FFF2-40B4-BE49-F238E27FC236}">
                <a16:creationId xmlns:a16="http://schemas.microsoft.com/office/drawing/2014/main" id="{E0E72FDE-15E5-4FF6-AD91-184C5E26F9A7}"/>
              </a:ext>
            </a:extLst>
          </p:cNvPr>
          <p:cNvSpPr txBox="1"/>
          <p:nvPr/>
        </p:nvSpPr>
        <p:spPr>
          <a:xfrm>
            <a:off x="5014416" y="2096053"/>
            <a:ext cx="1422779"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16.36m</a:t>
            </a:r>
          </a:p>
        </p:txBody>
      </p:sp>
      <p:sp>
        <p:nvSpPr>
          <p:cNvPr id="21" name="TextBox 20">
            <a:extLst>
              <a:ext uri="{FF2B5EF4-FFF2-40B4-BE49-F238E27FC236}">
                <a16:creationId xmlns:a16="http://schemas.microsoft.com/office/drawing/2014/main" id="{FBA51942-A14B-4047-B658-B78DA4BB00BD}"/>
              </a:ext>
            </a:extLst>
          </p:cNvPr>
          <p:cNvSpPr txBox="1"/>
          <p:nvPr/>
        </p:nvSpPr>
        <p:spPr>
          <a:xfrm>
            <a:off x="4490624" y="3131236"/>
            <a:ext cx="586853" cy="300082"/>
          </a:xfrm>
          <a:prstGeom prst="rect">
            <a:avLst/>
          </a:prstGeom>
          <a:solidFill>
            <a:srgbClr val="00B050"/>
          </a:solid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14.05</a:t>
            </a:r>
          </a:p>
        </p:txBody>
      </p:sp>
      <p:sp>
        <p:nvSpPr>
          <p:cNvPr id="25" name="TextBox 24">
            <a:extLst>
              <a:ext uri="{FF2B5EF4-FFF2-40B4-BE49-F238E27FC236}">
                <a16:creationId xmlns:a16="http://schemas.microsoft.com/office/drawing/2014/main" id="{8DD05F4D-854E-41A9-A361-A26E75D97885}"/>
              </a:ext>
            </a:extLst>
          </p:cNvPr>
          <p:cNvSpPr txBox="1"/>
          <p:nvPr/>
        </p:nvSpPr>
        <p:spPr>
          <a:xfrm>
            <a:off x="5247586" y="3131094"/>
            <a:ext cx="593678" cy="300082"/>
          </a:xfrm>
          <a:prstGeom prst="rect">
            <a:avLst/>
          </a:prstGeom>
          <a:solidFill>
            <a:srgbClr val="FFFF00"/>
          </a:solid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27" name="TextBox 26">
            <a:extLst>
              <a:ext uri="{FF2B5EF4-FFF2-40B4-BE49-F238E27FC236}">
                <a16:creationId xmlns:a16="http://schemas.microsoft.com/office/drawing/2014/main" id="{E73E92A6-F3FC-46FA-A195-37CE7D599986}"/>
              </a:ext>
            </a:extLst>
          </p:cNvPr>
          <p:cNvSpPr txBox="1"/>
          <p:nvPr/>
        </p:nvSpPr>
        <p:spPr>
          <a:xfrm rot="10800000" flipV="1">
            <a:off x="4449243" y="3924024"/>
            <a:ext cx="591065" cy="300082"/>
          </a:xfrm>
          <a:prstGeom prst="rect">
            <a:avLst/>
          </a:prstGeom>
          <a:solidFill>
            <a:srgbClr val="00B0F0"/>
          </a:solid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29" name="TextBox 28">
            <a:extLst>
              <a:ext uri="{FF2B5EF4-FFF2-40B4-BE49-F238E27FC236}">
                <a16:creationId xmlns:a16="http://schemas.microsoft.com/office/drawing/2014/main" id="{388B55C1-3C9F-46D9-9DD0-0D1B1D141CFE}"/>
              </a:ext>
            </a:extLst>
          </p:cNvPr>
          <p:cNvSpPr txBox="1"/>
          <p:nvPr/>
        </p:nvSpPr>
        <p:spPr>
          <a:xfrm>
            <a:off x="4463943" y="4752844"/>
            <a:ext cx="827666"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31" name="TextBox 30">
            <a:extLst>
              <a:ext uri="{FF2B5EF4-FFF2-40B4-BE49-F238E27FC236}">
                <a16:creationId xmlns:a16="http://schemas.microsoft.com/office/drawing/2014/main" id="{C44FAB12-052A-4270-AB89-270232F8C825}"/>
              </a:ext>
            </a:extLst>
          </p:cNvPr>
          <p:cNvSpPr txBox="1"/>
          <p:nvPr/>
        </p:nvSpPr>
        <p:spPr>
          <a:xfrm rot="10800000" flipV="1">
            <a:off x="5259792" y="4347741"/>
            <a:ext cx="757448"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33" name="TextBox 32">
            <a:extLst>
              <a:ext uri="{FF2B5EF4-FFF2-40B4-BE49-F238E27FC236}">
                <a16:creationId xmlns:a16="http://schemas.microsoft.com/office/drawing/2014/main" id="{1BB85E85-C5D7-407B-BFDA-0CF5AD41DB4D}"/>
              </a:ext>
            </a:extLst>
          </p:cNvPr>
          <p:cNvSpPr txBox="1"/>
          <p:nvPr/>
        </p:nvSpPr>
        <p:spPr>
          <a:xfrm>
            <a:off x="5231204" y="4729469"/>
            <a:ext cx="634622"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14.02</a:t>
            </a:r>
          </a:p>
        </p:txBody>
      </p:sp>
      <p:sp>
        <p:nvSpPr>
          <p:cNvPr id="35" name="TextBox 34">
            <a:extLst>
              <a:ext uri="{FF2B5EF4-FFF2-40B4-BE49-F238E27FC236}">
                <a16:creationId xmlns:a16="http://schemas.microsoft.com/office/drawing/2014/main" id="{3ECAE222-DEE8-4A3C-A3DC-764ADE886BF5}"/>
              </a:ext>
            </a:extLst>
          </p:cNvPr>
          <p:cNvSpPr txBox="1"/>
          <p:nvPr/>
        </p:nvSpPr>
        <p:spPr>
          <a:xfrm>
            <a:off x="5956946" y="3896189"/>
            <a:ext cx="593678" cy="300082"/>
          </a:xfrm>
          <a:prstGeom prst="rect">
            <a:avLst/>
          </a:prstGeom>
          <a:solidFill>
            <a:srgbClr val="FF0000"/>
          </a:solidFill>
        </p:spPr>
        <p:txBody>
          <a:bodyPr wrap="square">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36" name="TextBox 35">
            <a:extLst>
              <a:ext uri="{FF2B5EF4-FFF2-40B4-BE49-F238E27FC236}">
                <a16:creationId xmlns:a16="http://schemas.microsoft.com/office/drawing/2014/main" id="{EB7AB812-79BE-4876-82C9-FF44FEFE5B27}"/>
              </a:ext>
            </a:extLst>
          </p:cNvPr>
          <p:cNvSpPr txBox="1"/>
          <p:nvPr/>
        </p:nvSpPr>
        <p:spPr>
          <a:xfrm>
            <a:off x="5921995" y="3090080"/>
            <a:ext cx="760859" cy="369332"/>
          </a:xfrm>
          <a:prstGeom prst="rect">
            <a:avLst/>
          </a:prstGeom>
          <a:noFill/>
        </p:spPr>
        <p:txBody>
          <a:bodyPr wrap="square" rtlCol="0">
            <a:spAutoFit/>
          </a:bodyPr>
          <a:lstStyle/>
          <a:p>
            <a:pPr algn="ctr" defTabSz="685800" fontAlgn="auto">
              <a:spcBef>
                <a:spcPts val="0"/>
              </a:spcBef>
              <a:spcAft>
                <a:spcPts val="0"/>
              </a:spcAft>
              <a:defRPr/>
            </a:pPr>
            <a:r>
              <a:rPr lang="en-IN" dirty="0">
                <a:solidFill>
                  <a:prstClr val="black"/>
                </a:solidFill>
                <a:latin typeface="Times New Roman" panose="02020603050405020304" pitchFamily="18" charset="0"/>
                <a:ea typeface="+mn-ea"/>
                <a:cs typeface="Times New Roman" panose="02020603050405020304" pitchFamily="18" charset="0"/>
              </a:rPr>
              <a:t>x</a:t>
            </a:r>
          </a:p>
        </p:txBody>
      </p:sp>
      <p:sp>
        <p:nvSpPr>
          <p:cNvPr id="39" name="TextBox 38">
            <a:extLst>
              <a:ext uri="{FF2B5EF4-FFF2-40B4-BE49-F238E27FC236}">
                <a16:creationId xmlns:a16="http://schemas.microsoft.com/office/drawing/2014/main" id="{2C523365-F0FD-48F3-8090-F2783027DBCA}"/>
              </a:ext>
            </a:extLst>
          </p:cNvPr>
          <p:cNvSpPr txBox="1"/>
          <p:nvPr/>
        </p:nvSpPr>
        <p:spPr>
          <a:xfrm>
            <a:off x="5962497" y="3557653"/>
            <a:ext cx="600506" cy="300082"/>
          </a:xfrm>
          <a:prstGeom prst="rect">
            <a:avLst/>
          </a:prstGeom>
          <a:noFill/>
        </p:spPr>
        <p:txBody>
          <a:bodyPr wrap="square" rtlCol="0" anchor="ctr">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40" name="TextBox 39">
            <a:extLst>
              <a:ext uri="{FF2B5EF4-FFF2-40B4-BE49-F238E27FC236}">
                <a16:creationId xmlns:a16="http://schemas.microsoft.com/office/drawing/2014/main" id="{F3D6C837-DC50-463D-9B38-6A3B6B11C75C}"/>
              </a:ext>
            </a:extLst>
          </p:cNvPr>
          <p:cNvSpPr txBox="1"/>
          <p:nvPr/>
        </p:nvSpPr>
        <p:spPr>
          <a:xfrm>
            <a:off x="4476893" y="3463628"/>
            <a:ext cx="586853"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1" name="TextBox 40">
            <a:extLst>
              <a:ext uri="{FF2B5EF4-FFF2-40B4-BE49-F238E27FC236}">
                <a16:creationId xmlns:a16="http://schemas.microsoft.com/office/drawing/2014/main" id="{100ABB7C-C20E-41E5-9326-2E3C703A194E}"/>
              </a:ext>
            </a:extLst>
          </p:cNvPr>
          <p:cNvSpPr txBox="1"/>
          <p:nvPr/>
        </p:nvSpPr>
        <p:spPr>
          <a:xfrm>
            <a:off x="5259646" y="3436492"/>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2" name="TextBox 41">
            <a:extLst>
              <a:ext uri="{FF2B5EF4-FFF2-40B4-BE49-F238E27FC236}">
                <a16:creationId xmlns:a16="http://schemas.microsoft.com/office/drawing/2014/main" id="{C310D9D8-A98C-4F8C-A4B3-CFFF3595EAA2}"/>
              </a:ext>
            </a:extLst>
          </p:cNvPr>
          <p:cNvSpPr txBox="1"/>
          <p:nvPr/>
        </p:nvSpPr>
        <p:spPr>
          <a:xfrm>
            <a:off x="4454294" y="4224778"/>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3" name="TextBox 42">
            <a:extLst>
              <a:ext uri="{FF2B5EF4-FFF2-40B4-BE49-F238E27FC236}">
                <a16:creationId xmlns:a16="http://schemas.microsoft.com/office/drawing/2014/main" id="{39D10462-4D09-4CDB-95E7-4E7B9E566627}"/>
              </a:ext>
            </a:extLst>
          </p:cNvPr>
          <p:cNvSpPr txBox="1"/>
          <p:nvPr/>
        </p:nvSpPr>
        <p:spPr>
          <a:xfrm>
            <a:off x="5956946" y="4655421"/>
            <a:ext cx="59367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cxnSp>
        <p:nvCxnSpPr>
          <p:cNvPr id="45" name="Straight Connector 44">
            <a:extLst>
              <a:ext uri="{FF2B5EF4-FFF2-40B4-BE49-F238E27FC236}">
                <a16:creationId xmlns:a16="http://schemas.microsoft.com/office/drawing/2014/main" id="{0FC7ACFE-8D15-4BED-A89B-8FE17C158F39}"/>
              </a:ext>
            </a:extLst>
          </p:cNvPr>
          <p:cNvCxnSpPr/>
          <p:nvPr/>
        </p:nvCxnSpPr>
        <p:spPr>
          <a:xfrm>
            <a:off x="4976932" y="5301208"/>
            <a:ext cx="5261213" cy="0"/>
          </a:xfrm>
          <a:prstGeom prst="line">
            <a:avLst/>
          </a:prstGeom>
          <a:ln w="28575"/>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766D8FA2-9B68-41AC-99FF-28C35B100233}"/>
              </a:ext>
            </a:extLst>
          </p:cNvPr>
          <p:cNvSpPr txBox="1"/>
          <p:nvPr/>
        </p:nvSpPr>
        <p:spPr>
          <a:xfrm>
            <a:off x="5921994" y="4285007"/>
            <a:ext cx="627792"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48" name="TextBox 47">
            <a:extLst>
              <a:ext uri="{FF2B5EF4-FFF2-40B4-BE49-F238E27FC236}">
                <a16:creationId xmlns:a16="http://schemas.microsoft.com/office/drawing/2014/main" id="{2089BC22-1E32-4D41-A2FB-A86295CE2223}"/>
              </a:ext>
            </a:extLst>
          </p:cNvPr>
          <p:cNvSpPr txBox="1"/>
          <p:nvPr/>
        </p:nvSpPr>
        <p:spPr>
          <a:xfrm>
            <a:off x="6763585" y="3130064"/>
            <a:ext cx="586853"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49" name="TextBox 48">
            <a:extLst>
              <a:ext uri="{FF2B5EF4-FFF2-40B4-BE49-F238E27FC236}">
                <a16:creationId xmlns:a16="http://schemas.microsoft.com/office/drawing/2014/main" id="{97C26442-A2CF-4263-BD55-009CA6DE3E7A}"/>
              </a:ext>
            </a:extLst>
          </p:cNvPr>
          <p:cNvSpPr txBox="1"/>
          <p:nvPr/>
        </p:nvSpPr>
        <p:spPr>
          <a:xfrm>
            <a:off x="6749531" y="3535384"/>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50" name="TextBox 49">
            <a:extLst>
              <a:ext uri="{FF2B5EF4-FFF2-40B4-BE49-F238E27FC236}">
                <a16:creationId xmlns:a16="http://schemas.microsoft.com/office/drawing/2014/main" id="{D9CEDBD9-CEBA-4A27-B4DB-7C173802F5A9}"/>
              </a:ext>
            </a:extLst>
          </p:cNvPr>
          <p:cNvSpPr txBox="1"/>
          <p:nvPr/>
        </p:nvSpPr>
        <p:spPr>
          <a:xfrm>
            <a:off x="6784160" y="3934074"/>
            <a:ext cx="593678"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51" name="TextBox 50">
            <a:extLst>
              <a:ext uri="{FF2B5EF4-FFF2-40B4-BE49-F238E27FC236}">
                <a16:creationId xmlns:a16="http://schemas.microsoft.com/office/drawing/2014/main" id="{2DBF81AC-6734-49B8-A38E-3D44638DD58C}"/>
              </a:ext>
            </a:extLst>
          </p:cNvPr>
          <p:cNvSpPr txBox="1"/>
          <p:nvPr/>
        </p:nvSpPr>
        <p:spPr>
          <a:xfrm>
            <a:off x="6781779" y="435390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52" name="TextBox 51">
            <a:extLst>
              <a:ext uri="{FF2B5EF4-FFF2-40B4-BE49-F238E27FC236}">
                <a16:creationId xmlns:a16="http://schemas.microsoft.com/office/drawing/2014/main" id="{55399B0F-D3F4-4D79-A359-A1A0CB92DDA3}"/>
              </a:ext>
            </a:extLst>
          </p:cNvPr>
          <p:cNvSpPr txBox="1"/>
          <p:nvPr/>
        </p:nvSpPr>
        <p:spPr>
          <a:xfrm>
            <a:off x="6757369" y="4713129"/>
            <a:ext cx="614145"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55" name="TextBox 54">
            <a:extLst>
              <a:ext uri="{FF2B5EF4-FFF2-40B4-BE49-F238E27FC236}">
                <a16:creationId xmlns:a16="http://schemas.microsoft.com/office/drawing/2014/main" id="{10226CBE-732F-46AA-91DB-30E26BCF23D0}"/>
              </a:ext>
            </a:extLst>
          </p:cNvPr>
          <p:cNvSpPr txBox="1"/>
          <p:nvPr/>
        </p:nvSpPr>
        <p:spPr>
          <a:xfrm>
            <a:off x="7523185" y="4743076"/>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4/ii</a:t>
            </a:r>
          </a:p>
        </p:txBody>
      </p:sp>
      <p:sp>
        <p:nvSpPr>
          <p:cNvPr id="56" name="TextBox 55">
            <a:extLst>
              <a:ext uri="{FF2B5EF4-FFF2-40B4-BE49-F238E27FC236}">
                <a16:creationId xmlns:a16="http://schemas.microsoft.com/office/drawing/2014/main" id="{0A4693E6-19B3-4386-94F4-341ADA175537}"/>
              </a:ext>
            </a:extLst>
          </p:cNvPr>
          <p:cNvSpPr txBox="1"/>
          <p:nvPr/>
        </p:nvSpPr>
        <p:spPr>
          <a:xfrm>
            <a:off x="7547340" y="3128918"/>
            <a:ext cx="552734"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3/iii</a:t>
            </a:r>
          </a:p>
        </p:txBody>
      </p:sp>
      <p:sp>
        <p:nvSpPr>
          <p:cNvPr id="57" name="TextBox 56">
            <a:extLst>
              <a:ext uri="{FF2B5EF4-FFF2-40B4-BE49-F238E27FC236}">
                <a16:creationId xmlns:a16="http://schemas.microsoft.com/office/drawing/2014/main" id="{E8D3A050-309C-45BA-A227-12B1591102E8}"/>
              </a:ext>
            </a:extLst>
          </p:cNvPr>
          <p:cNvSpPr txBox="1"/>
          <p:nvPr/>
        </p:nvSpPr>
        <p:spPr>
          <a:xfrm>
            <a:off x="7532969" y="3947562"/>
            <a:ext cx="58344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2/iv</a:t>
            </a:r>
          </a:p>
        </p:txBody>
      </p:sp>
      <p:sp>
        <p:nvSpPr>
          <p:cNvPr id="58" name="TextBox 57">
            <a:extLst>
              <a:ext uri="{FF2B5EF4-FFF2-40B4-BE49-F238E27FC236}">
                <a16:creationId xmlns:a16="http://schemas.microsoft.com/office/drawing/2014/main" id="{88676800-CBD1-4CF7-B5B1-35F530A11EE4}"/>
              </a:ext>
            </a:extLst>
          </p:cNvPr>
          <p:cNvSpPr txBox="1"/>
          <p:nvPr/>
        </p:nvSpPr>
        <p:spPr>
          <a:xfrm>
            <a:off x="7541952" y="4285007"/>
            <a:ext cx="545907"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1/v</a:t>
            </a:r>
          </a:p>
        </p:txBody>
      </p:sp>
      <p:sp>
        <p:nvSpPr>
          <p:cNvPr id="59" name="TextBox 58">
            <a:extLst>
              <a:ext uri="{FF2B5EF4-FFF2-40B4-BE49-F238E27FC236}">
                <a16:creationId xmlns:a16="http://schemas.microsoft.com/office/drawing/2014/main" id="{056882EE-3E6F-4E29-9350-2227F4055D3F}"/>
              </a:ext>
            </a:extLst>
          </p:cNvPr>
          <p:cNvSpPr txBox="1"/>
          <p:nvPr/>
        </p:nvSpPr>
        <p:spPr>
          <a:xfrm>
            <a:off x="8289391" y="3119887"/>
            <a:ext cx="657651" cy="300082"/>
          </a:xfrm>
          <a:prstGeom prst="rect">
            <a:avLst/>
          </a:prstGeom>
          <a:solidFill>
            <a:srgbClr val="00B0F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14.85</a:t>
            </a:r>
          </a:p>
        </p:txBody>
      </p:sp>
      <p:sp>
        <p:nvSpPr>
          <p:cNvPr id="60" name="TextBox 59">
            <a:extLst>
              <a:ext uri="{FF2B5EF4-FFF2-40B4-BE49-F238E27FC236}">
                <a16:creationId xmlns:a16="http://schemas.microsoft.com/office/drawing/2014/main" id="{B6CF7BA3-D9A8-4F79-998E-B504ABCA4921}"/>
              </a:ext>
            </a:extLst>
          </p:cNvPr>
          <p:cNvSpPr txBox="1"/>
          <p:nvPr/>
        </p:nvSpPr>
        <p:spPr>
          <a:xfrm>
            <a:off x="9096336" y="3015678"/>
            <a:ext cx="590265"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61" name="TextBox 60">
            <a:extLst>
              <a:ext uri="{FF2B5EF4-FFF2-40B4-BE49-F238E27FC236}">
                <a16:creationId xmlns:a16="http://schemas.microsoft.com/office/drawing/2014/main" id="{70BD2EC7-DF54-4D0B-A2A0-E56FA7016B6E}"/>
              </a:ext>
            </a:extLst>
          </p:cNvPr>
          <p:cNvSpPr txBox="1"/>
          <p:nvPr/>
        </p:nvSpPr>
        <p:spPr>
          <a:xfrm>
            <a:off x="9818871" y="3124705"/>
            <a:ext cx="607338" cy="300082"/>
          </a:xfrm>
          <a:prstGeom prst="rect">
            <a:avLst/>
          </a:prstGeom>
          <a:solidFill>
            <a:srgbClr val="FF000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2" name="TextBox 61">
            <a:extLst>
              <a:ext uri="{FF2B5EF4-FFF2-40B4-BE49-F238E27FC236}">
                <a16:creationId xmlns:a16="http://schemas.microsoft.com/office/drawing/2014/main" id="{B2933F6B-FB70-479D-970A-A3A9F3B92AFE}"/>
              </a:ext>
            </a:extLst>
          </p:cNvPr>
          <p:cNvSpPr txBox="1"/>
          <p:nvPr/>
        </p:nvSpPr>
        <p:spPr>
          <a:xfrm>
            <a:off x="10602986" y="3131094"/>
            <a:ext cx="631885" cy="300082"/>
          </a:xfrm>
          <a:prstGeom prst="rect">
            <a:avLst/>
          </a:prstGeom>
          <a:solidFill>
            <a:srgbClr val="FFFF0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3" name="TextBox 62">
            <a:extLst>
              <a:ext uri="{FF2B5EF4-FFF2-40B4-BE49-F238E27FC236}">
                <a16:creationId xmlns:a16="http://schemas.microsoft.com/office/drawing/2014/main" id="{F671962A-9200-4640-9022-03671A24C74F}"/>
              </a:ext>
            </a:extLst>
          </p:cNvPr>
          <p:cNvSpPr txBox="1"/>
          <p:nvPr/>
        </p:nvSpPr>
        <p:spPr>
          <a:xfrm>
            <a:off x="11411648" y="3131094"/>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3 RD</a:t>
            </a:r>
          </a:p>
        </p:txBody>
      </p:sp>
      <p:sp>
        <p:nvSpPr>
          <p:cNvPr id="64" name="TextBox 63">
            <a:extLst>
              <a:ext uri="{FF2B5EF4-FFF2-40B4-BE49-F238E27FC236}">
                <a16:creationId xmlns:a16="http://schemas.microsoft.com/office/drawing/2014/main" id="{F7897A1B-C7EA-4B75-A136-81A27181C9D6}"/>
              </a:ext>
            </a:extLst>
          </p:cNvPr>
          <p:cNvSpPr txBox="1"/>
          <p:nvPr/>
        </p:nvSpPr>
        <p:spPr>
          <a:xfrm>
            <a:off x="8288789" y="3924024"/>
            <a:ext cx="650840" cy="300082"/>
          </a:xfrm>
          <a:prstGeom prst="rect">
            <a:avLst/>
          </a:prstGeom>
          <a:solidFill>
            <a:srgbClr val="00B05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14.07</a:t>
            </a:r>
          </a:p>
        </p:txBody>
      </p:sp>
      <p:sp>
        <p:nvSpPr>
          <p:cNvPr id="65" name="TextBox 64">
            <a:extLst>
              <a:ext uri="{FF2B5EF4-FFF2-40B4-BE49-F238E27FC236}">
                <a16:creationId xmlns:a16="http://schemas.microsoft.com/office/drawing/2014/main" id="{7816B6A6-EDBC-44F0-BC0E-A47038D18A7C}"/>
              </a:ext>
            </a:extLst>
          </p:cNvPr>
          <p:cNvSpPr txBox="1"/>
          <p:nvPr/>
        </p:nvSpPr>
        <p:spPr>
          <a:xfrm>
            <a:off x="9052432" y="3934074"/>
            <a:ext cx="684951" cy="300082"/>
          </a:xfrm>
          <a:prstGeom prst="rect">
            <a:avLst/>
          </a:prstGeom>
          <a:solidFill>
            <a:srgbClr val="FFFF0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15.00</a:t>
            </a:r>
          </a:p>
        </p:txBody>
      </p:sp>
      <p:sp>
        <p:nvSpPr>
          <p:cNvPr id="66" name="TextBox 65">
            <a:extLst>
              <a:ext uri="{FF2B5EF4-FFF2-40B4-BE49-F238E27FC236}">
                <a16:creationId xmlns:a16="http://schemas.microsoft.com/office/drawing/2014/main" id="{291ECC27-1364-4BC5-A981-B8D2FB071A81}"/>
              </a:ext>
            </a:extLst>
          </p:cNvPr>
          <p:cNvSpPr txBox="1"/>
          <p:nvPr/>
        </p:nvSpPr>
        <p:spPr>
          <a:xfrm>
            <a:off x="9854972" y="3832350"/>
            <a:ext cx="532264"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67" name="TextBox 66">
            <a:extLst>
              <a:ext uri="{FF2B5EF4-FFF2-40B4-BE49-F238E27FC236}">
                <a16:creationId xmlns:a16="http://schemas.microsoft.com/office/drawing/2014/main" id="{2C9226DA-2ABF-40EA-8FBD-9860F1F1157F}"/>
              </a:ext>
            </a:extLst>
          </p:cNvPr>
          <p:cNvSpPr txBox="1"/>
          <p:nvPr/>
        </p:nvSpPr>
        <p:spPr>
          <a:xfrm>
            <a:off x="10612843" y="3912520"/>
            <a:ext cx="593678" cy="300082"/>
          </a:xfrm>
          <a:prstGeom prst="rect">
            <a:avLst/>
          </a:prstGeom>
          <a:solidFill>
            <a:srgbClr val="FFFF00"/>
          </a:solid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15.02</a:t>
            </a:r>
          </a:p>
        </p:txBody>
      </p:sp>
      <p:sp>
        <p:nvSpPr>
          <p:cNvPr id="68" name="TextBox 67">
            <a:extLst>
              <a:ext uri="{FF2B5EF4-FFF2-40B4-BE49-F238E27FC236}">
                <a16:creationId xmlns:a16="http://schemas.microsoft.com/office/drawing/2014/main" id="{23F4F0C1-61C9-419E-B04B-B73C32756B2A}"/>
              </a:ext>
            </a:extLst>
          </p:cNvPr>
          <p:cNvSpPr txBox="1"/>
          <p:nvPr/>
        </p:nvSpPr>
        <p:spPr>
          <a:xfrm>
            <a:off x="11411648" y="391671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 ND</a:t>
            </a:r>
          </a:p>
        </p:txBody>
      </p:sp>
      <p:sp>
        <p:nvSpPr>
          <p:cNvPr id="69" name="TextBox 68">
            <a:extLst>
              <a:ext uri="{FF2B5EF4-FFF2-40B4-BE49-F238E27FC236}">
                <a16:creationId xmlns:a16="http://schemas.microsoft.com/office/drawing/2014/main" id="{849F120C-8A37-44A2-A49F-7D892BCB8E5B}"/>
              </a:ext>
            </a:extLst>
          </p:cNvPr>
          <p:cNvSpPr txBox="1"/>
          <p:nvPr/>
        </p:nvSpPr>
        <p:spPr>
          <a:xfrm>
            <a:off x="8328675" y="4253769"/>
            <a:ext cx="552734" cy="369332"/>
          </a:xfrm>
          <a:prstGeom prst="rect">
            <a:avLst/>
          </a:prstGeom>
          <a:noFill/>
        </p:spPr>
        <p:txBody>
          <a:bodyPr wrap="square" rtlCol="0">
            <a:spAutoFit/>
          </a:bodyPr>
          <a:lstStyle/>
          <a:p>
            <a:pPr algn="ctr" defTabSz="685800" fontAlgn="auto">
              <a:spcBef>
                <a:spcPts val="0"/>
              </a:spcBef>
              <a:spcAft>
                <a:spcPts val="0"/>
              </a:spcAft>
              <a:defRPr/>
            </a:pPr>
            <a:r>
              <a:rPr lang="en-IN" b="1" dirty="0">
                <a:solidFill>
                  <a:prstClr val="black"/>
                </a:solidFill>
                <a:latin typeface="Times New Roman" panose="02020603050405020304" pitchFamily="18" charset="0"/>
                <a:ea typeface="+mn-ea"/>
                <a:cs typeface="Times New Roman" panose="02020603050405020304" pitchFamily="18" charset="0"/>
              </a:rPr>
              <a:t>r</a:t>
            </a:r>
          </a:p>
        </p:txBody>
      </p:sp>
      <p:cxnSp>
        <p:nvCxnSpPr>
          <p:cNvPr id="70" name="Straight Connector 69">
            <a:extLst>
              <a:ext uri="{FF2B5EF4-FFF2-40B4-BE49-F238E27FC236}">
                <a16:creationId xmlns:a16="http://schemas.microsoft.com/office/drawing/2014/main" id="{0CBDE546-2799-436F-A396-B887821C3538}"/>
              </a:ext>
            </a:extLst>
          </p:cNvPr>
          <p:cNvCxnSpPr>
            <a:cxnSpLocks/>
          </p:cNvCxnSpPr>
          <p:nvPr/>
        </p:nvCxnSpPr>
        <p:spPr>
          <a:xfrm>
            <a:off x="9391469" y="4457420"/>
            <a:ext cx="853846" cy="0"/>
          </a:xfrm>
          <a:prstGeom prst="line">
            <a:avLst/>
          </a:prstGeom>
          <a:ln w="28575"/>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79BE685E-59DE-4755-97E2-5DD7EC733B5D}"/>
              </a:ext>
            </a:extLst>
          </p:cNvPr>
          <p:cNvSpPr txBox="1"/>
          <p:nvPr/>
        </p:nvSpPr>
        <p:spPr>
          <a:xfrm>
            <a:off x="10570487" y="4307379"/>
            <a:ext cx="67839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15.26</a:t>
            </a:r>
          </a:p>
        </p:txBody>
      </p:sp>
      <p:sp>
        <p:nvSpPr>
          <p:cNvPr id="75" name="TextBox 74">
            <a:extLst>
              <a:ext uri="{FF2B5EF4-FFF2-40B4-BE49-F238E27FC236}">
                <a16:creationId xmlns:a16="http://schemas.microsoft.com/office/drawing/2014/main" id="{AB2FF14A-E6AE-4418-87B6-AEF6900CC904}"/>
              </a:ext>
            </a:extLst>
          </p:cNvPr>
          <p:cNvSpPr txBox="1"/>
          <p:nvPr/>
        </p:nvSpPr>
        <p:spPr>
          <a:xfrm>
            <a:off x="11411648" y="4307379"/>
            <a:ext cx="583450"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 ST</a:t>
            </a:r>
          </a:p>
        </p:txBody>
      </p:sp>
      <p:sp>
        <p:nvSpPr>
          <p:cNvPr id="79" name="TextBox 78">
            <a:extLst>
              <a:ext uri="{FF2B5EF4-FFF2-40B4-BE49-F238E27FC236}">
                <a16:creationId xmlns:a16="http://schemas.microsoft.com/office/drawing/2014/main" id="{91C29694-0987-48C5-933F-768C48C784AE}"/>
              </a:ext>
            </a:extLst>
          </p:cNvPr>
          <p:cNvSpPr txBox="1"/>
          <p:nvPr/>
        </p:nvSpPr>
        <p:spPr>
          <a:xfrm>
            <a:off x="8308421" y="4637428"/>
            <a:ext cx="6312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0" name="TextBox 79">
            <a:extLst>
              <a:ext uri="{FF2B5EF4-FFF2-40B4-BE49-F238E27FC236}">
                <a16:creationId xmlns:a16="http://schemas.microsoft.com/office/drawing/2014/main" id="{4F3AAF5A-A8EE-419C-A314-A4ACA1F70D96}"/>
              </a:ext>
            </a:extLst>
          </p:cNvPr>
          <p:cNvSpPr txBox="1"/>
          <p:nvPr/>
        </p:nvSpPr>
        <p:spPr>
          <a:xfrm>
            <a:off x="9116416" y="4637428"/>
            <a:ext cx="51860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1" name="TextBox 80">
            <a:extLst>
              <a:ext uri="{FF2B5EF4-FFF2-40B4-BE49-F238E27FC236}">
                <a16:creationId xmlns:a16="http://schemas.microsoft.com/office/drawing/2014/main" id="{FE596B27-3194-4996-ABC6-F60CE49BB22F}"/>
              </a:ext>
            </a:extLst>
          </p:cNvPr>
          <p:cNvSpPr txBox="1"/>
          <p:nvPr/>
        </p:nvSpPr>
        <p:spPr>
          <a:xfrm>
            <a:off x="9817265" y="4623101"/>
            <a:ext cx="644858"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82" name="TextBox 81">
            <a:extLst>
              <a:ext uri="{FF2B5EF4-FFF2-40B4-BE49-F238E27FC236}">
                <a16:creationId xmlns:a16="http://schemas.microsoft.com/office/drawing/2014/main" id="{DFA6FDF4-66B2-4E94-8D69-5AF5244FC2B6}"/>
              </a:ext>
            </a:extLst>
          </p:cNvPr>
          <p:cNvSpPr txBox="1"/>
          <p:nvPr/>
        </p:nvSpPr>
        <p:spPr>
          <a:xfrm>
            <a:off x="10611573" y="4743076"/>
            <a:ext cx="627792" cy="300082"/>
          </a:xfrm>
          <a:prstGeom prst="rect">
            <a:avLst/>
          </a:prstGeom>
          <a:noFill/>
        </p:spPr>
        <p:txBody>
          <a:bodyPr wrap="square" rtlCol="0">
            <a:spAutoFit/>
          </a:bodyPr>
          <a:lstStyle/>
          <a:p>
            <a:pPr algn="ct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14.98</a:t>
            </a:r>
          </a:p>
        </p:txBody>
      </p:sp>
      <p:sp>
        <p:nvSpPr>
          <p:cNvPr id="83" name="TextBox 82">
            <a:extLst>
              <a:ext uri="{FF2B5EF4-FFF2-40B4-BE49-F238E27FC236}">
                <a16:creationId xmlns:a16="http://schemas.microsoft.com/office/drawing/2014/main" id="{E1EDC592-32CC-4BF2-A136-9B9C01E3B052}"/>
              </a:ext>
            </a:extLst>
          </p:cNvPr>
          <p:cNvSpPr txBox="1"/>
          <p:nvPr/>
        </p:nvSpPr>
        <p:spPr>
          <a:xfrm>
            <a:off x="11401420" y="4744061"/>
            <a:ext cx="566394"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4 TH</a:t>
            </a:r>
          </a:p>
        </p:txBody>
      </p:sp>
      <p:sp>
        <p:nvSpPr>
          <p:cNvPr id="86" name="TextBox 85">
            <a:extLst>
              <a:ext uri="{FF2B5EF4-FFF2-40B4-BE49-F238E27FC236}">
                <a16:creationId xmlns:a16="http://schemas.microsoft.com/office/drawing/2014/main" id="{94E0831C-A9FC-4C9F-8228-61B0E7A42D34}"/>
              </a:ext>
            </a:extLst>
          </p:cNvPr>
          <p:cNvSpPr txBox="1"/>
          <p:nvPr/>
        </p:nvSpPr>
        <p:spPr>
          <a:xfrm>
            <a:off x="1422582" y="6346096"/>
            <a:ext cx="1351130"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S BANERJEE</a:t>
            </a:r>
          </a:p>
        </p:txBody>
      </p:sp>
      <p:sp>
        <p:nvSpPr>
          <p:cNvPr id="87" name="TextBox 86">
            <a:extLst>
              <a:ext uri="{FF2B5EF4-FFF2-40B4-BE49-F238E27FC236}">
                <a16:creationId xmlns:a16="http://schemas.microsoft.com/office/drawing/2014/main" id="{E6AAF8BD-89A2-4508-B044-9B8473556D42}"/>
              </a:ext>
            </a:extLst>
          </p:cNvPr>
          <p:cNvSpPr txBox="1"/>
          <p:nvPr/>
        </p:nvSpPr>
        <p:spPr>
          <a:xfrm>
            <a:off x="1838840" y="5646914"/>
            <a:ext cx="934872" cy="300082"/>
          </a:xfrm>
          <a:prstGeom prst="rect">
            <a:avLst/>
          </a:prstGeom>
          <a:noFill/>
        </p:spPr>
        <p:txBody>
          <a:bodyPr wrap="square" rtlCol="0">
            <a:spAutoFit/>
          </a:bodyPr>
          <a:lstStyle/>
          <a:p>
            <a:pPr defTabSz="685800" fontAlgn="auto">
              <a:spcBef>
                <a:spcPts val="0"/>
              </a:spcBef>
              <a:spcAft>
                <a:spcPts val="0"/>
              </a:spcAft>
              <a:defRPr/>
            </a:pPr>
            <a:r>
              <a:rPr lang="en-IN" sz="1350" dirty="0" err="1">
                <a:solidFill>
                  <a:prstClr val="black"/>
                </a:solidFill>
                <a:latin typeface="Times New Roman" panose="02020603050405020304" pitchFamily="18" charset="0"/>
                <a:ea typeface="+mn-ea"/>
                <a:cs typeface="Times New Roman" panose="02020603050405020304" pitchFamily="18" charset="0"/>
              </a:rPr>
              <a:t>S.Banerjee</a:t>
            </a:r>
            <a:endParaRPr lang="en-IN" sz="1350" dirty="0">
              <a:solidFill>
                <a:prstClr val="black"/>
              </a:solidFill>
              <a:latin typeface="Times New Roman" panose="02020603050405020304" pitchFamily="18" charset="0"/>
              <a:ea typeface="+mn-ea"/>
              <a:cs typeface="Times New Roman" panose="02020603050405020304" pitchFamily="18" charset="0"/>
            </a:endParaRPr>
          </a:p>
        </p:txBody>
      </p:sp>
      <p:sp>
        <p:nvSpPr>
          <p:cNvPr id="89" name="TextBox 88">
            <a:extLst>
              <a:ext uri="{FF2B5EF4-FFF2-40B4-BE49-F238E27FC236}">
                <a16:creationId xmlns:a16="http://schemas.microsoft.com/office/drawing/2014/main" id="{3DDFA598-E826-4A77-8FCD-955C2C6A57DF}"/>
              </a:ext>
            </a:extLst>
          </p:cNvPr>
          <p:cNvSpPr txBox="1"/>
          <p:nvPr/>
        </p:nvSpPr>
        <p:spPr>
          <a:xfrm>
            <a:off x="5042750" y="6242222"/>
            <a:ext cx="1431235" cy="507831"/>
          </a:xfrm>
          <a:prstGeom prst="rect">
            <a:avLst/>
          </a:prstGeom>
          <a:solidFill>
            <a:schemeClr val="bg1"/>
          </a:solidFill>
          <a:ln>
            <a:noFill/>
          </a:ln>
        </p:spPr>
        <p:txBody>
          <a:bodyPr wrap="square" rtlCol="0">
            <a:spAutoFit/>
          </a:bodyPr>
          <a:lstStyle/>
          <a:p>
            <a:pPr defTabSz="685800" fontAlgn="auto">
              <a:spcBef>
                <a:spcPts val="0"/>
              </a:spcBef>
              <a:spcAft>
                <a:spcPts val="0"/>
              </a:spcAft>
              <a:defRPr/>
            </a:pPr>
            <a:r>
              <a:rPr lang="en-IN" sz="1350" b="1" dirty="0">
                <a:solidFill>
                  <a:prstClr val="white"/>
                </a:solidFill>
                <a:latin typeface="Times New Roman" panose="02020603050405020304" pitchFamily="18" charset="0"/>
                <a:ea typeface="+mn-ea"/>
                <a:cs typeface="Times New Roman" panose="02020603050405020304" pitchFamily="18" charset="0"/>
              </a:rPr>
              <a:t>AMIT GOUTAM</a:t>
            </a:r>
          </a:p>
        </p:txBody>
      </p:sp>
      <p:sp>
        <p:nvSpPr>
          <p:cNvPr id="90" name="TextBox 89">
            <a:extLst>
              <a:ext uri="{FF2B5EF4-FFF2-40B4-BE49-F238E27FC236}">
                <a16:creationId xmlns:a16="http://schemas.microsoft.com/office/drawing/2014/main" id="{E84A5D2E-3B64-46CD-B189-40ABCCEF0E74}"/>
              </a:ext>
            </a:extLst>
          </p:cNvPr>
          <p:cNvSpPr txBox="1"/>
          <p:nvPr/>
        </p:nvSpPr>
        <p:spPr>
          <a:xfrm>
            <a:off x="5725804" y="5946996"/>
            <a:ext cx="934872" cy="300082"/>
          </a:xfrm>
          <a:prstGeom prst="rect">
            <a:avLst/>
          </a:prstGeom>
          <a:noFill/>
        </p:spPr>
        <p:txBody>
          <a:bodyPr wrap="square" rtlCol="0">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Amit G</a:t>
            </a:r>
          </a:p>
        </p:txBody>
      </p:sp>
      <p:sp>
        <p:nvSpPr>
          <p:cNvPr id="105" name="TextBox 104">
            <a:extLst>
              <a:ext uri="{FF2B5EF4-FFF2-40B4-BE49-F238E27FC236}">
                <a16:creationId xmlns:a16="http://schemas.microsoft.com/office/drawing/2014/main" id="{3CB5AF01-2120-4B13-9594-663CE88A9979}"/>
              </a:ext>
            </a:extLst>
          </p:cNvPr>
          <p:cNvSpPr txBox="1"/>
          <p:nvPr/>
        </p:nvSpPr>
        <p:spPr>
          <a:xfrm>
            <a:off x="5242859" y="3854812"/>
            <a:ext cx="593679" cy="415498"/>
          </a:xfrm>
          <a:prstGeom prst="rect">
            <a:avLst/>
          </a:prstGeom>
          <a:noFill/>
        </p:spPr>
        <p:txBody>
          <a:bodyPr wrap="square" rtlCol="0">
            <a:spAutoFit/>
          </a:bodyPr>
          <a:lstStyle/>
          <a:p>
            <a:pPr algn="ctr" defTabSz="685800" fontAlgn="auto">
              <a:spcBef>
                <a:spcPts val="0"/>
              </a:spcBef>
              <a:spcAft>
                <a:spcPts val="0"/>
              </a:spcAft>
              <a:defRPr/>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107" name="TextBox 106">
            <a:extLst>
              <a:ext uri="{FF2B5EF4-FFF2-40B4-BE49-F238E27FC236}">
                <a16:creationId xmlns:a16="http://schemas.microsoft.com/office/drawing/2014/main" id="{6E43AD95-C86D-4260-8019-395C3E7AD471}"/>
              </a:ext>
            </a:extLst>
          </p:cNvPr>
          <p:cNvSpPr txBox="1"/>
          <p:nvPr/>
        </p:nvSpPr>
        <p:spPr>
          <a:xfrm>
            <a:off x="7670572" y="716603"/>
            <a:ext cx="3441794" cy="300082"/>
          </a:xfrm>
          <a:prstGeom prst="rect">
            <a:avLst/>
          </a:prstGeom>
          <a:noFill/>
        </p:spPr>
        <p:txBody>
          <a:bodyPr wrap="square">
            <a:spAutoFit/>
          </a:bodyPr>
          <a:lstStyle/>
          <a:p>
            <a:pPr defTabSz="685800" fontAlgn="auto">
              <a:spcBef>
                <a:spcPts val="0"/>
              </a:spcBef>
              <a:spcAft>
                <a:spcPts val="0"/>
              </a:spcAft>
              <a:defRPr/>
            </a:pPr>
            <a:r>
              <a:rPr lang="en-IN" sz="1350" b="1" dirty="0">
                <a:solidFill>
                  <a:prstClr val="black"/>
                </a:solidFill>
                <a:latin typeface="Times New Roman" panose="02020603050405020304" pitchFamily="18" charset="0"/>
                <a:ea typeface="+mn-ea"/>
                <a:cs typeface="Times New Roman" panose="02020603050405020304" pitchFamily="18" charset="0"/>
              </a:rPr>
              <a:t>23-25TH NOVEMBER 2019</a:t>
            </a:r>
          </a:p>
        </p:txBody>
      </p:sp>
      <p:sp>
        <p:nvSpPr>
          <p:cNvPr id="2" name="TextBox 1">
            <a:extLst>
              <a:ext uri="{FF2B5EF4-FFF2-40B4-BE49-F238E27FC236}">
                <a16:creationId xmlns:a16="http://schemas.microsoft.com/office/drawing/2014/main" id="{28E3B212-C3A4-47EE-9EB6-23855AEC25CE}"/>
              </a:ext>
            </a:extLst>
          </p:cNvPr>
          <p:cNvSpPr txBox="1"/>
          <p:nvPr/>
        </p:nvSpPr>
        <p:spPr>
          <a:xfrm>
            <a:off x="7535131" y="3540490"/>
            <a:ext cx="586853"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a:t>
            </a:r>
            <a:r>
              <a:rPr lang="en-IN" sz="1350" b="1" dirty="0" err="1">
                <a:solidFill>
                  <a:prstClr val="black"/>
                </a:solidFill>
                <a:latin typeface="Times New Roman" panose="02020603050405020304" pitchFamily="18" charset="0"/>
                <a:ea typeface="+mn-ea"/>
                <a:cs typeface="Times New Roman" panose="02020603050405020304" pitchFamily="18" charset="0"/>
              </a:rPr>
              <a:t>i</a:t>
            </a:r>
            <a:endParaRPr lang="en-IN" sz="1350" b="1" dirty="0">
              <a:solidFill>
                <a:prstClr val="black"/>
              </a:solidFill>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9FDE0D3-D6B5-4F70-A960-B898084CFFF5}"/>
              </a:ext>
            </a:extLst>
          </p:cNvPr>
          <p:cNvSpPr txBox="1"/>
          <p:nvPr/>
        </p:nvSpPr>
        <p:spPr>
          <a:xfrm>
            <a:off x="8289391" y="3524898"/>
            <a:ext cx="657650"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14.82</a:t>
            </a:r>
          </a:p>
        </p:txBody>
      </p:sp>
      <p:sp>
        <p:nvSpPr>
          <p:cNvPr id="4" name="TextBox 3">
            <a:extLst>
              <a:ext uri="{FF2B5EF4-FFF2-40B4-BE49-F238E27FC236}">
                <a16:creationId xmlns:a16="http://schemas.microsoft.com/office/drawing/2014/main" id="{404545D5-B298-4914-84F7-094950C56D5D}"/>
              </a:ext>
            </a:extLst>
          </p:cNvPr>
          <p:cNvSpPr txBox="1"/>
          <p:nvPr/>
        </p:nvSpPr>
        <p:spPr>
          <a:xfrm>
            <a:off x="9143719" y="3463628"/>
            <a:ext cx="491305" cy="415498"/>
          </a:xfrm>
          <a:prstGeom prst="rect">
            <a:avLst/>
          </a:prstGeom>
          <a:noFill/>
        </p:spPr>
        <p:txBody>
          <a:bodyPr wrap="square" rtlCol="0">
            <a:spAutoFit/>
          </a:bodyPr>
          <a:lstStyle/>
          <a:p>
            <a:pPr algn="ctr" defTabSz="342900" fontAlgn="auto">
              <a:spcBef>
                <a:spcPts val="0"/>
              </a:spcBef>
              <a:spcAft>
                <a:spcPts val="0"/>
              </a:spcAft>
            </a:pPr>
            <a:r>
              <a:rPr lang="en-IN" sz="2100" dirty="0">
                <a:solidFill>
                  <a:prstClr val="black"/>
                </a:solidFill>
                <a:latin typeface="Times New Roman" panose="02020603050405020304" pitchFamily="18" charset="0"/>
                <a:ea typeface="+mn-ea"/>
                <a:cs typeface="Times New Roman" panose="02020603050405020304" pitchFamily="18" charset="0"/>
              </a:rPr>
              <a:t>x</a:t>
            </a:r>
          </a:p>
        </p:txBody>
      </p:sp>
      <p:sp>
        <p:nvSpPr>
          <p:cNvPr id="5" name="TextBox 4">
            <a:extLst>
              <a:ext uri="{FF2B5EF4-FFF2-40B4-BE49-F238E27FC236}">
                <a16:creationId xmlns:a16="http://schemas.microsoft.com/office/drawing/2014/main" id="{4D2DFBA8-65E0-4EE7-801D-E8BA7708824B}"/>
              </a:ext>
            </a:extLst>
          </p:cNvPr>
          <p:cNvSpPr txBox="1"/>
          <p:nvPr/>
        </p:nvSpPr>
        <p:spPr>
          <a:xfrm>
            <a:off x="9828236" y="3521336"/>
            <a:ext cx="585737"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14.90</a:t>
            </a:r>
          </a:p>
        </p:txBody>
      </p:sp>
      <p:sp>
        <p:nvSpPr>
          <p:cNvPr id="8" name="TextBox 7">
            <a:extLst>
              <a:ext uri="{FF2B5EF4-FFF2-40B4-BE49-F238E27FC236}">
                <a16:creationId xmlns:a16="http://schemas.microsoft.com/office/drawing/2014/main" id="{D7277473-761E-4702-9A19-B22D9E7EF6CE}"/>
              </a:ext>
            </a:extLst>
          </p:cNvPr>
          <p:cNvSpPr txBox="1"/>
          <p:nvPr/>
        </p:nvSpPr>
        <p:spPr>
          <a:xfrm>
            <a:off x="10612843" y="3542087"/>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14.95</a:t>
            </a:r>
          </a:p>
        </p:txBody>
      </p:sp>
      <p:sp>
        <p:nvSpPr>
          <p:cNvPr id="10" name="TextBox 9">
            <a:extLst>
              <a:ext uri="{FF2B5EF4-FFF2-40B4-BE49-F238E27FC236}">
                <a16:creationId xmlns:a16="http://schemas.microsoft.com/office/drawing/2014/main" id="{B5BBED0C-E4DE-4A63-A440-B8BD2C9E75CD}"/>
              </a:ext>
            </a:extLst>
          </p:cNvPr>
          <p:cNvSpPr txBox="1"/>
          <p:nvPr/>
        </p:nvSpPr>
        <p:spPr>
          <a:xfrm>
            <a:off x="11401420" y="3521336"/>
            <a:ext cx="593678" cy="300082"/>
          </a:xfrm>
          <a:prstGeom prst="rect">
            <a:avLst/>
          </a:prstGeom>
          <a:noFill/>
        </p:spPr>
        <p:txBody>
          <a:bodyPr wrap="square" rtlCol="0">
            <a:spAutoFit/>
          </a:bodyPr>
          <a:lstStyle/>
          <a:p>
            <a:pPr algn="ctr" defTabSz="342900" fontAlgn="auto">
              <a:spcBef>
                <a:spcPts val="0"/>
              </a:spcBef>
              <a:spcAft>
                <a:spcPts val="0"/>
              </a:spcAft>
            </a:pPr>
            <a:r>
              <a:rPr lang="en-IN" sz="1350" b="1" dirty="0">
                <a:solidFill>
                  <a:prstClr val="black"/>
                </a:solidFill>
                <a:latin typeface="Times New Roman" panose="02020603050405020304" pitchFamily="18" charset="0"/>
                <a:ea typeface="+mn-ea"/>
                <a:cs typeface="Times New Roman" panose="02020603050405020304" pitchFamily="18" charset="0"/>
              </a:rPr>
              <a:t>5TH</a:t>
            </a:r>
          </a:p>
        </p:txBody>
      </p:sp>
    </p:spTree>
    <p:extLst>
      <p:ext uri="{BB962C8B-B14F-4D97-AF65-F5344CB8AC3E}">
        <p14:creationId xmlns:p14="http://schemas.microsoft.com/office/powerpoint/2010/main" val="45655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7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5"/>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nodeType="clickEffect">
                                  <p:stCondLst>
                                    <p:cond delay="0"/>
                                  </p:stCondLst>
                                  <p:childTnLst>
                                    <p:set>
                                      <p:cBhvr>
                                        <p:cTn id="198"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10"/>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3" grpId="0"/>
      <p:bldP spid="4" grpId="0"/>
      <p:bldP spid="5" grpId="0"/>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C45C3A7-745D-42D6-943B-C01C2F455BE6}"/>
              </a:ext>
            </a:extLst>
          </p:cNvPr>
          <p:cNvGrpSpPr/>
          <p:nvPr/>
        </p:nvGrpSpPr>
        <p:grpSpPr>
          <a:xfrm>
            <a:off x="1126852" y="620688"/>
            <a:ext cx="3687417" cy="1724917"/>
            <a:chOff x="1343471" y="1700809"/>
            <a:chExt cx="9433048" cy="4896544"/>
          </a:xfrm>
        </p:grpSpPr>
        <p:sp>
          <p:nvSpPr>
            <p:cNvPr id="8" name="Rectangle: Diagonal Corners Rounded 7">
              <a:extLst>
                <a:ext uri="{FF2B5EF4-FFF2-40B4-BE49-F238E27FC236}">
                  <a16:creationId xmlns:a16="http://schemas.microsoft.com/office/drawing/2014/main" id="{99319191-A905-4BAE-98A3-160AA783B841}"/>
                </a:ext>
              </a:extLst>
            </p:cNvPr>
            <p:cNvSpPr/>
            <p:nvPr/>
          </p:nvSpPr>
          <p:spPr>
            <a:xfrm rot="5400000">
              <a:off x="3611723" y="-567443"/>
              <a:ext cx="4896544" cy="9433048"/>
            </a:xfrm>
            <a:prstGeom prst="round2DiagRect">
              <a:avLst/>
            </a:prstGeom>
            <a:solidFill>
              <a:schemeClr val="bg1"/>
            </a:solidFill>
            <a:ln>
              <a:solidFill>
                <a:schemeClr val="tx1"/>
              </a:solidFill>
            </a:ln>
            <a:scene3d>
              <a:camera prst="orthographicFront"/>
              <a:lightRig rig="threePt" dir="t"/>
            </a:scene3d>
            <a:sp3d extrusionH="76200" contourW="38100">
              <a:bevelT w="558800" h="565150" prst="riblet"/>
              <a:bevelB w="101600" prst="riblet"/>
              <a:extrusionClr>
                <a:srgbClr val="FF0000"/>
              </a:extrusionClr>
              <a:contourClr>
                <a:srgbClr val="FF0000"/>
              </a:contourClr>
            </a:sp3d>
          </p:spPr>
          <p:txBody>
            <a:bodyPr wrap="square" lIns="0" tIns="0" rIns="0" bIns="0" rtlCol="0" anchor="ctr"/>
            <a:lstStyle/>
            <a:p>
              <a:pPr defTabSz="342900" fontAlgn="auto">
                <a:spcBef>
                  <a:spcPts val="0"/>
                </a:spcBef>
                <a:spcAft>
                  <a:spcPts val="0"/>
                </a:spcAft>
              </a:pPr>
              <a:endParaRPr lang="en-IN" sz="1350">
                <a:solidFill>
                  <a:prstClr val="white"/>
                </a:solidFill>
                <a:latin typeface="Century Gothic"/>
                <a:ea typeface="+mn-ea"/>
              </a:endParaRPr>
            </a:p>
          </p:txBody>
        </p:sp>
        <p:pic>
          <p:nvPicPr>
            <p:cNvPr id="9" name="Picture 8">
              <a:extLst>
                <a:ext uri="{FF2B5EF4-FFF2-40B4-BE49-F238E27FC236}">
                  <a16:creationId xmlns:a16="http://schemas.microsoft.com/office/drawing/2014/main" id="{51784852-D08E-4F11-9CC3-709BF73E4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7" y="2204863"/>
              <a:ext cx="8421887" cy="3888433"/>
            </a:xfrm>
            <a:prstGeom prst="rect">
              <a:avLst/>
            </a:prstGeom>
          </p:spPr>
        </p:pic>
      </p:grpSp>
      <p:sp>
        <p:nvSpPr>
          <p:cNvPr id="4" name="Rectangle 4">
            <a:extLst>
              <a:ext uri="{FF2B5EF4-FFF2-40B4-BE49-F238E27FC236}">
                <a16:creationId xmlns:a16="http://schemas.microsoft.com/office/drawing/2014/main" id="{EA0BF870-8B37-4EE6-B299-FC4EEE677367}"/>
              </a:ext>
            </a:extLst>
          </p:cNvPr>
          <p:cNvSpPr txBox="1">
            <a:spLocks noChangeArrowheads="1"/>
          </p:cNvSpPr>
          <p:nvPr/>
        </p:nvSpPr>
        <p:spPr bwMode="gray">
          <a:xfrm>
            <a:off x="845729" y="2265074"/>
            <a:ext cx="4248472" cy="1044693"/>
          </a:xfrm>
          <a:prstGeom prst="rect">
            <a:avLst/>
          </a:prstGeom>
        </p:spPr>
        <p:txBody>
          <a:bodyPr vert="horz" lIns="91440" tIns="45720" rIns="91440" bIns="45720" rtlCol="0" anchor="b">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2700" b="1" dirty="0">
                <a:solidFill>
                  <a:srgbClr val="FFFF00"/>
                </a:solidFill>
                <a:latin typeface="Times New Roman" panose="02020603050405020304" pitchFamily="18" charset="0"/>
                <a:cs typeface="Times New Roman" panose="02020603050405020304" pitchFamily="18" charset="0"/>
              </a:rPr>
              <a:t>TIME ALLOWED FOR TRIALS</a:t>
            </a:r>
          </a:p>
        </p:txBody>
      </p:sp>
      <p:graphicFrame>
        <p:nvGraphicFramePr>
          <p:cNvPr id="12" name="Table 4">
            <a:extLst>
              <a:ext uri="{FF2B5EF4-FFF2-40B4-BE49-F238E27FC236}">
                <a16:creationId xmlns:a16="http://schemas.microsoft.com/office/drawing/2014/main" id="{1CED0682-5BA9-4A37-90AE-6A962398AA25}"/>
              </a:ext>
            </a:extLst>
          </p:cNvPr>
          <p:cNvGraphicFramePr>
            <a:graphicFrameLocks noGrp="1"/>
          </p:cNvGraphicFramePr>
          <p:nvPr>
            <p:extLst>
              <p:ext uri="{D42A27DB-BD31-4B8C-83A1-F6EECF244321}">
                <p14:modId xmlns:p14="http://schemas.microsoft.com/office/powerpoint/2010/main" val="3855420163"/>
              </p:ext>
            </p:extLst>
          </p:nvPr>
        </p:nvGraphicFramePr>
        <p:xfrm>
          <a:off x="685975" y="3395474"/>
          <a:ext cx="5854700" cy="2801547"/>
        </p:xfrm>
        <a:graphic>
          <a:graphicData uri="http://schemas.openxmlformats.org/drawingml/2006/table">
            <a:tbl>
              <a:tblPr firstRow="1" bandRow="1">
                <a:noFill/>
                <a:tableStyleId>{F5AB1C69-6EDB-4FF4-983F-18BD219EF322}</a:tableStyleId>
              </a:tblPr>
              <a:tblGrid>
                <a:gridCol w="1463675">
                  <a:extLst>
                    <a:ext uri="{9D8B030D-6E8A-4147-A177-3AD203B41FA5}">
                      <a16:colId xmlns:a16="http://schemas.microsoft.com/office/drawing/2014/main" val="2499769066"/>
                    </a:ext>
                  </a:extLst>
                </a:gridCol>
                <a:gridCol w="1463675">
                  <a:extLst>
                    <a:ext uri="{9D8B030D-6E8A-4147-A177-3AD203B41FA5}">
                      <a16:colId xmlns:a16="http://schemas.microsoft.com/office/drawing/2014/main" val="2653255642"/>
                    </a:ext>
                  </a:extLst>
                </a:gridCol>
                <a:gridCol w="1463675">
                  <a:extLst>
                    <a:ext uri="{9D8B030D-6E8A-4147-A177-3AD203B41FA5}">
                      <a16:colId xmlns:a16="http://schemas.microsoft.com/office/drawing/2014/main" val="98133882"/>
                    </a:ext>
                  </a:extLst>
                </a:gridCol>
                <a:gridCol w="1463675">
                  <a:extLst>
                    <a:ext uri="{9D8B030D-6E8A-4147-A177-3AD203B41FA5}">
                      <a16:colId xmlns:a16="http://schemas.microsoft.com/office/drawing/2014/main" val="1791471766"/>
                    </a:ext>
                  </a:extLst>
                </a:gridCol>
              </a:tblGrid>
              <a:tr h="891540">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Events</a:t>
                      </a:r>
                    </a:p>
                  </a:txBody>
                  <a:tcPr marL="68580" marR="68580" marT="34290" marB="34290"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More Than 3 Athletes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2 or 3 Athletes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Consecutive Trials by Any Athlete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70C0"/>
                    </a:solidFill>
                  </a:tcPr>
                </a:tc>
                <a:extLst>
                  <a:ext uri="{0D108BD9-81ED-4DB2-BD59-A6C34878D82A}">
                    <a16:rowId xmlns:a16="http://schemas.microsoft.com/office/drawing/2014/main" val="1349321546"/>
                  </a:ext>
                </a:extLst>
              </a:tr>
              <a:tr h="636669">
                <a:tc>
                  <a:txBody>
                    <a:bodyPr/>
                    <a:lstStyle/>
                    <a:p>
                      <a:pPr algn="ctr"/>
                      <a:endParaRPr lang="en-IN" sz="18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2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extLst>
                  <a:ext uri="{0D108BD9-81ED-4DB2-BD59-A6C34878D82A}">
                    <a16:rowId xmlns:a16="http://schemas.microsoft.com/office/drawing/2014/main" val="2357008529"/>
                  </a:ext>
                </a:extLst>
              </a:tr>
              <a:tr h="636669">
                <a:tc>
                  <a:txBody>
                    <a:bodyPr/>
                    <a:lstStyle/>
                    <a:p>
                      <a:pPr algn="ctr"/>
                      <a:endParaRPr lang="en-IN" sz="18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2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extLst>
                  <a:ext uri="{0D108BD9-81ED-4DB2-BD59-A6C34878D82A}">
                    <a16:rowId xmlns:a16="http://schemas.microsoft.com/office/drawing/2014/main" val="2522269664"/>
                  </a:ext>
                </a:extLst>
              </a:tr>
              <a:tr h="636669">
                <a:tc>
                  <a:txBody>
                    <a:bodyPr/>
                    <a:lstStyle/>
                    <a:p>
                      <a:pPr algn="ctr"/>
                      <a:endParaRPr lang="en-IN" sz="18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marL="68580" marR="68580" marT="34290" marB="34290"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1800" b="0" dirty="0">
                          <a:ln>
                            <a:solidFill>
                              <a:schemeClr val="bg1"/>
                            </a:solidFill>
                          </a:ln>
                          <a:solidFill>
                            <a:schemeClr val="bg1"/>
                          </a:solidFill>
                          <a:latin typeface="Times New Roman" panose="02020603050405020304" pitchFamily="18" charset="0"/>
                          <a:cs typeface="Times New Roman" panose="02020603050405020304" pitchFamily="18" charset="0"/>
                        </a:rPr>
                        <a:t>2 min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FF0000"/>
                    </a:solidFill>
                  </a:tcPr>
                </a:tc>
                <a:extLst>
                  <a:ext uri="{0D108BD9-81ED-4DB2-BD59-A6C34878D82A}">
                    <a16:rowId xmlns:a16="http://schemas.microsoft.com/office/drawing/2014/main" val="2521783810"/>
                  </a:ext>
                </a:extLst>
              </a:tr>
            </a:tbl>
          </a:graphicData>
        </a:graphic>
      </p:graphicFrame>
      <p:sp>
        <p:nvSpPr>
          <p:cNvPr id="14" name="TextBox 13">
            <a:extLst>
              <a:ext uri="{FF2B5EF4-FFF2-40B4-BE49-F238E27FC236}">
                <a16:creationId xmlns:a16="http://schemas.microsoft.com/office/drawing/2014/main" id="{BE570F1B-2DBF-4802-89E4-CB71048013CB}"/>
              </a:ext>
            </a:extLst>
          </p:cNvPr>
          <p:cNvSpPr txBox="1"/>
          <p:nvPr/>
        </p:nvSpPr>
        <p:spPr>
          <a:xfrm>
            <a:off x="845729" y="4426915"/>
            <a:ext cx="1262270" cy="369332"/>
          </a:xfrm>
          <a:prstGeom prst="rect">
            <a:avLst/>
          </a:prstGeom>
          <a:noFill/>
        </p:spPr>
        <p:txBody>
          <a:bodyPr wrap="square" rtlCol="0">
            <a:spAutoFit/>
          </a:bodyPr>
          <a:lstStyle/>
          <a:p>
            <a:pPr defTabSz="342900" fontAlgn="auto">
              <a:spcBef>
                <a:spcPts val="0"/>
              </a:spcBef>
              <a:spcAft>
                <a:spcPts val="0"/>
              </a:spcAft>
            </a:pPr>
            <a:r>
              <a:rPr lang="en-IN" b="1" dirty="0">
                <a:solidFill>
                  <a:prstClr val="black"/>
                </a:solidFill>
                <a:latin typeface="Times New Roman" panose="02020603050405020304" pitchFamily="18" charset="0"/>
                <a:ea typeface="+mn-ea"/>
                <a:cs typeface="Times New Roman" panose="02020603050405020304" pitchFamily="18" charset="0"/>
              </a:rPr>
              <a:t>Shot Put</a:t>
            </a:r>
          </a:p>
        </p:txBody>
      </p:sp>
      <p:sp>
        <p:nvSpPr>
          <p:cNvPr id="16" name="TextBox 15">
            <a:extLst>
              <a:ext uri="{FF2B5EF4-FFF2-40B4-BE49-F238E27FC236}">
                <a16:creationId xmlns:a16="http://schemas.microsoft.com/office/drawing/2014/main" id="{6BD97298-2CBA-4326-A980-ED258FDC56D4}"/>
              </a:ext>
            </a:extLst>
          </p:cNvPr>
          <p:cNvSpPr txBox="1"/>
          <p:nvPr/>
        </p:nvSpPr>
        <p:spPr>
          <a:xfrm>
            <a:off x="539280" y="5127302"/>
            <a:ext cx="1619432" cy="369332"/>
          </a:xfrm>
          <a:prstGeom prst="rect">
            <a:avLst/>
          </a:prstGeom>
          <a:noFill/>
        </p:spPr>
        <p:txBody>
          <a:bodyPr wrap="square" rtlCol="0" anchor="t">
            <a:spAutoFit/>
          </a:bodyPr>
          <a:lstStyle/>
          <a:p>
            <a:pPr algn="ctr" defTabSz="342900" fontAlgn="auto">
              <a:spcBef>
                <a:spcPts val="0"/>
              </a:spcBef>
              <a:spcAft>
                <a:spcPts val="0"/>
              </a:spcAft>
            </a:pPr>
            <a:r>
              <a:rPr lang="en-IN" b="1" dirty="0">
                <a:solidFill>
                  <a:prstClr val="black"/>
                </a:solidFill>
                <a:latin typeface="Times New Roman" panose="02020603050405020304" pitchFamily="18" charset="0"/>
                <a:ea typeface="+mn-ea"/>
                <a:cs typeface="Times New Roman" panose="02020603050405020304" pitchFamily="18" charset="0"/>
              </a:rPr>
              <a:t>Hammer</a:t>
            </a:r>
          </a:p>
        </p:txBody>
      </p:sp>
      <p:sp>
        <p:nvSpPr>
          <p:cNvPr id="18" name="TextBox 17">
            <a:extLst>
              <a:ext uri="{FF2B5EF4-FFF2-40B4-BE49-F238E27FC236}">
                <a16:creationId xmlns:a16="http://schemas.microsoft.com/office/drawing/2014/main" id="{F21752C8-3F6F-4FDF-9311-F5B6200BA786}"/>
              </a:ext>
            </a:extLst>
          </p:cNvPr>
          <p:cNvSpPr txBox="1"/>
          <p:nvPr/>
        </p:nvSpPr>
        <p:spPr>
          <a:xfrm>
            <a:off x="471618" y="5662161"/>
            <a:ext cx="1480932" cy="369332"/>
          </a:xfrm>
          <a:prstGeom prst="rect">
            <a:avLst/>
          </a:prstGeom>
          <a:noFill/>
        </p:spPr>
        <p:txBody>
          <a:bodyPr wrap="square" rtlCol="0" anchor="ctr">
            <a:spAutoFit/>
          </a:bodyPr>
          <a:lstStyle/>
          <a:p>
            <a:pPr algn="ctr" defTabSz="342900" fontAlgn="auto">
              <a:spcBef>
                <a:spcPts val="0"/>
              </a:spcBef>
              <a:spcAft>
                <a:spcPts val="0"/>
              </a:spcAft>
            </a:pPr>
            <a:r>
              <a:rPr lang="en-IN" b="1" dirty="0">
                <a:solidFill>
                  <a:srgbClr val="FFFF00"/>
                </a:solidFill>
                <a:latin typeface="Times New Roman" panose="02020603050405020304" pitchFamily="18" charset="0"/>
                <a:ea typeface="+mn-ea"/>
                <a:cs typeface="Times New Roman" panose="02020603050405020304" pitchFamily="18" charset="0"/>
              </a:rPr>
              <a:t>  </a:t>
            </a:r>
            <a:r>
              <a:rPr lang="en-IN" b="1" dirty="0">
                <a:solidFill>
                  <a:prstClr val="black"/>
                </a:solidFill>
                <a:latin typeface="Times New Roman" panose="02020603050405020304" pitchFamily="18" charset="0"/>
                <a:ea typeface="+mn-ea"/>
                <a:cs typeface="Times New Roman" panose="02020603050405020304" pitchFamily="18" charset="0"/>
              </a:rPr>
              <a:t>Discus</a:t>
            </a:r>
          </a:p>
        </p:txBody>
      </p:sp>
      <p:pic>
        <p:nvPicPr>
          <p:cNvPr id="19" name="1 Minute Timer with Epic Music! 60 Second Countdown Clock Timer HD!">
            <a:hlinkClick r:id="" action="ppaction://media"/>
            <a:extLst>
              <a:ext uri="{FF2B5EF4-FFF2-40B4-BE49-F238E27FC236}">
                <a16:creationId xmlns:a16="http://schemas.microsoft.com/office/drawing/2014/main" id="{59D31707-052C-444C-A9F4-40891DDEEA8E}"/>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320136" y="4611582"/>
            <a:ext cx="3831863" cy="1436548"/>
          </a:xfrm>
          <a:prstGeom prst="rect">
            <a:avLst/>
          </a:prstGeom>
        </p:spPr>
      </p:pic>
      <p:pic>
        <p:nvPicPr>
          <p:cNvPr id="20" name="Picture 19">
            <a:extLst>
              <a:ext uri="{FF2B5EF4-FFF2-40B4-BE49-F238E27FC236}">
                <a16:creationId xmlns:a16="http://schemas.microsoft.com/office/drawing/2014/main" id="{819B6666-91F3-4494-8248-BDC25F751593}"/>
              </a:ext>
            </a:extLst>
          </p:cNvPr>
          <p:cNvPicPr>
            <a:picLocks noChangeAspect="1"/>
          </p:cNvPicPr>
          <p:nvPr/>
        </p:nvPicPr>
        <p:blipFill rotWithShape="1">
          <a:blip r:embed="rId6"/>
          <a:srcRect l="2569" t="33880" r="57499" b="21979"/>
          <a:stretch/>
        </p:blipFill>
        <p:spPr>
          <a:xfrm>
            <a:off x="7377733" y="659285"/>
            <a:ext cx="1977319" cy="1724917"/>
          </a:xfrm>
          <a:prstGeom prst="round2DiagRect">
            <a:avLst/>
          </a:prstGeom>
        </p:spPr>
      </p:pic>
      <p:pic>
        <p:nvPicPr>
          <p:cNvPr id="21" name="Picture 20">
            <a:extLst>
              <a:ext uri="{FF2B5EF4-FFF2-40B4-BE49-F238E27FC236}">
                <a16:creationId xmlns:a16="http://schemas.microsoft.com/office/drawing/2014/main" id="{1767C2FC-E5A7-4D0D-9FB3-BA0C6C9C1CED}"/>
              </a:ext>
            </a:extLst>
          </p:cNvPr>
          <p:cNvPicPr>
            <a:picLocks noChangeAspect="1"/>
          </p:cNvPicPr>
          <p:nvPr/>
        </p:nvPicPr>
        <p:blipFill rotWithShape="1">
          <a:blip r:embed="rId7">
            <a:extLst>
              <a:ext uri="{28A0092B-C50C-407E-A947-70E740481C1C}">
                <a14:useLocalDpi xmlns:a14="http://schemas.microsoft.com/office/drawing/2010/main" val="0"/>
              </a:ext>
            </a:extLst>
          </a:blip>
          <a:srcRect l="43568" r="22178" b="15997"/>
          <a:stretch/>
        </p:blipFill>
        <p:spPr>
          <a:xfrm>
            <a:off x="7377732" y="639126"/>
            <a:ext cx="1977319" cy="1738240"/>
          </a:xfrm>
          <a:prstGeom prst="round2DiagRect">
            <a:avLst/>
          </a:prstGeom>
        </p:spPr>
      </p:pic>
      <p:sp>
        <p:nvSpPr>
          <p:cNvPr id="22" name="Rectangle 21">
            <a:extLst>
              <a:ext uri="{FF2B5EF4-FFF2-40B4-BE49-F238E27FC236}">
                <a16:creationId xmlns:a16="http://schemas.microsoft.com/office/drawing/2014/main" id="{AC5F92CA-75FA-441D-94ED-4F01761FBFFE}"/>
              </a:ext>
            </a:extLst>
          </p:cNvPr>
          <p:cNvSpPr/>
          <p:nvPr/>
        </p:nvSpPr>
        <p:spPr>
          <a:xfrm>
            <a:off x="7377731" y="620688"/>
            <a:ext cx="1977320" cy="1738240"/>
          </a:xfrm>
          <a:prstGeom prst="rect">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36E37D8F-3C74-4951-81BD-8A7DE08C4303}"/>
              </a:ext>
            </a:extLst>
          </p:cNvPr>
          <p:cNvSpPr txBox="1"/>
          <p:nvPr/>
        </p:nvSpPr>
        <p:spPr>
          <a:xfrm>
            <a:off x="6700429" y="2459504"/>
            <a:ext cx="4940187" cy="1938992"/>
          </a:xfrm>
          <a:prstGeom prst="rect">
            <a:avLst/>
          </a:prstGeom>
          <a:noFill/>
        </p:spPr>
        <p:txBody>
          <a:bodyPr wrap="square">
            <a:spAutoFit/>
          </a:bodyPr>
          <a:lstStyle/>
          <a:p>
            <a:pPr algn="just" defTabSz="342900" fontAlgn="auto">
              <a:spcBef>
                <a:spcPts val="0"/>
              </a:spcBef>
              <a:spcAft>
                <a:spcPts val="0"/>
              </a:spcAft>
            </a:pPr>
            <a:r>
              <a:rPr lang="en-IN" sz="2000" dirty="0">
                <a:solidFill>
                  <a:prstClr val="white"/>
                </a:solidFill>
                <a:latin typeface="Times New Roman" pitchFamily="18" charset="0"/>
                <a:ea typeface="+mn-ea"/>
                <a:cs typeface="Times New Roman" pitchFamily="18" charset="0"/>
              </a:rPr>
              <a:t>A clock which shows the remaining time allowed for a trial should be visible to an athlete. In addition, an official shall raise and keep raised, a </a:t>
            </a:r>
            <a:r>
              <a:rPr lang="en-IN" sz="2000" dirty="0">
                <a:solidFill>
                  <a:srgbClr val="FFFF00"/>
                </a:solidFill>
                <a:latin typeface="Times New Roman" pitchFamily="18" charset="0"/>
                <a:ea typeface="+mn-ea"/>
                <a:cs typeface="Times New Roman" pitchFamily="18" charset="0"/>
              </a:rPr>
              <a:t>yellow flag</a:t>
            </a:r>
            <a:r>
              <a:rPr lang="en-IN" sz="2000" dirty="0">
                <a:solidFill>
                  <a:prstClr val="white"/>
                </a:solidFill>
                <a:latin typeface="Times New Roman" pitchFamily="18" charset="0"/>
                <a:ea typeface="+mn-ea"/>
                <a:cs typeface="Times New Roman" pitchFamily="18" charset="0"/>
              </a:rPr>
              <a:t>, or otherwise indicate</a:t>
            </a:r>
            <a:r>
              <a:rPr lang="en-IN" sz="2000" dirty="0">
                <a:solidFill>
                  <a:srgbClr val="FF0000"/>
                </a:solidFill>
                <a:latin typeface="Times New Roman" pitchFamily="18" charset="0"/>
                <a:ea typeface="+mn-ea"/>
                <a:cs typeface="Times New Roman" pitchFamily="18" charset="0"/>
              </a:rPr>
              <a:t>, </a:t>
            </a:r>
            <a:r>
              <a:rPr lang="en-IN" sz="2000" dirty="0">
                <a:solidFill>
                  <a:srgbClr val="FFFF00"/>
                </a:solidFill>
                <a:latin typeface="Times New Roman" pitchFamily="18" charset="0"/>
                <a:ea typeface="+mn-ea"/>
                <a:cs typeface="Times New Roman" pitchFamily="18" charset="0"/>
              </a:rPr>
              <a:t>during the final 15 seconds </a:t>
            </a:r>
            <a:r>
              <a:rPr lang="en-IN" sz="2000" dirty="0">
                <a:solidFill>
                  <a:prstClr val="white"/>
                </a:solidFill>
                <a:latin typeface="Times New Roman" pitchFamily="18" charset="0"/>
                <a:ea typeface="+mn-ea"/>
                <a:cs typeface="Times New Roman" pitchFamily="18" charset="0"/>
              </a:rPr>
              <a:t>of the time allowed. </a:t>
            </a:r>
          </a:p>
        </p:txBody>
      </p:sp>
    </p:spTree>
    <p:extLst>
      <p:ext uri="{BB962C8B-B14F-4D97-AF65-F5344CB8AC3E}">
        <p14:creationId xmlns:p14="http://schemas.microsoft.com/office/powerpoint/2010/main" val="209531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27"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2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9"/>
                                        </p:tgtEl>
                                      </p:cBhvr>
                                    </p:cmd>
                                  </p:childTnLst>
                                </p:cTn>
                              </p:par>
                            </p:childTnLst>
                          </p:cTn>
                        </p:par>
                      </p:childTnLst>
                    </p:cTn>
                  </p:par>
                </p:childTnLst>
              </p:cTn>
              <p:nextCondLst>
                <p:cond evt="onClick" delay="0">
                  <p:tgtEl>
                    <p:spTgt spid="19"/>
                  </p:tgtEl>
                </p:cond>
              </p:nextCondLst>
            </p:seq>
            <p:video>
              <p:cMediaNode vol="80000">
                <p:cTn id="27" fill="hold" display="0">
                  <p:stCondLst>
                    <p:cond delay="indefinite"/>
                  </p:stCondLst>
                </p:cTn>
                <p:tgtEl>
                  <p:spTgt spid="19"/>
                </p:tgtEl>
              </p:cMediaNode>
            </p:video>
          </p:childTnLst>
        </p:cTn>
      </p:par>
    </p:tnLst>
    <p:bldLst>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4EE2D-0168-46EE-A065-4B3C41B76D8A}"/>
              </a:ext>
            </a:extLst>
          </p:cNvPr>
          <p:cNvSpPr txBox="1"/>
          <p:nvPr/>
        </p:nvSpPr>
        <p:spPr>
          <a:xfrm>
            <a:off x="1559687" y="3075057"/>
            <a:ext cx="90726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MEASUREMENT AND RECORDING</a:t>
            </a:r>
            <a:endParaRPr kumimoji="0" lang="en-I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3234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59C176-5620-45E4-A55C-AE0FBD2A3486}"/>
              </a:ext>
            </a:extLst>
          </p:cNvPr>
          <p:cNvSpPr txBox="1"/>
          <p:nvPr/>
        </p:nvSpPr>
        <p:spPr>
          <a:xfrm>
            <a:off x="839416" y="764704"/>
            <a:ext cx="4896544" cy="2419830"/>
          </a:xfrm>
          <a:prstGeom prst="rect">
            <a:avLst/>
          </a:prstGeom>
          <a:noFill/>
        </p:spPr>
        <p:txBody>
          <a:bodyPr wrap="square">
            <a:spAutoFit/>
          </a:bodyPr>
          <a:lstStyle/>
          <a:p>
            <a:r>
              <a:rPr lang="en-IN" sz="2800" b="1"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Distance Measurement</a:t>
            </a:r>
            <a:endParaRPr lang="en-IN"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35"/>
              </a:lnSpc>
            </a:pPr>
            <a:r>
              <a:rPr lang="en-IN" sz="2000" dirty="0">
                <a:effectLst/>
                <a:latin typeface="Times New Roman" panose="02020603050405020304" pitchFamily="18" charset="0"/>
                <a:ea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endParaRPr>
          </a:p>
          <a:p>
            <a:pPr marL="368300" indent="-358140" algn="just">
              <a:lnSpc>
                <a:spcPct val="104000"/>
              </a:lnSpc>
            </a:pPr>
            <a:r>
              <a:rPr lang="en-IN" sz="24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32.19 In all throwing events, distances shall be recorded to the nearest 0.01m below the distance measured if the distance measured is not a whole centimetre.</a:t>
            </a:r>
            <a:endParaRPr lang="en-IN"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BF6C3AE-48BB-4F90-84A4-0F1A639423B3}"/>
              </a:ext>
            </a:extLst>
          </p:cNvPr>
          <p:cNvGrpSpPr/>
          <p:nvPr/>
        </p:nvGrpSpPr>
        <p:grpSpPr>
          <a:xfrm>
            <a:off x="6062319" y="3068960"/>
            <a:ext cx="5472608" cy="3024336"/>
            <a:chOff x="6096000" y="476672"/>
            <a:chExt cx="5616624" cy="5904656"/>
          </a:xfrm>
        </p:grpSpPr>
        <p:pic>
          <p:nvPicPr>
            <p:cNvPr id="3" name="Picture 3" descr="ShotMea1">
              <a:extLst>
                <a:ext uri="{FF2B5EF4-FFF2-40B4-BE49-F238E27FC236}">
                  <a16:creationId xmlns:a16="http://schemas.microsoft.com/office/drawing/2014/main" id="{49A25448-CB5E-4961-BD28-336C60455FFA}"/>
                </a:ext>
              </a:extLst>
            </p:cNvPr>
            <p:cNvPicPr>
              <a:picLocks noChangeAspect="1" noChangeArrowheads="1"/>
            </p:cNvPicPr>
            <p:nvPr/>
          </p:nvPicPr>
          <p:blipFill>
            <a:blip r:embed="rId2"/>
            <a:srcRect/>
            <a:stretch>
              <a:fillRect/>
            </a:stretch>
          </p:blipFill>
          <p:spPr bwMode="auto">
            <a:xfrm>
              <a:off x="6096000" y="476672"/>
              <a:ext cx="5616624" cy="5904656"/>
            </a:xfrm>
            <a:prstGeom prst="round2DiagRect">
              <a:avLst/>
            </a:prstGeom>
            <a:noFill/>
            <a:ln w="38100">
              <a:solidFill>
                <a:srgbClr val="FFFF00"/>
              </a:solidFill>
              <a:miter lim="800000"/>
              <a:headEnd/>
              <a:tailEnd/>
            </a:ln>
            <a:scene3d>
              <a:camera prst="orthographicFront"/>
              <a:lightRig rig="threePt" dir="t"/>
            </a:scene3d>
            <a:sp3d>
              <a:bevelT w="165100" prst="coolSlant"/>
            </a:sp3d>
          </p:spPr>
        </p:pic>
        <p:pic>
          <p:nvPicPr>
            <p:cNvPr id="7" name="Picture 6">
              <a:extLst>
                <a:ext uri="{FF2B5EF4-FFF2-40B4-BE49-F238E27FC236}">
                  <a16:creationId xmlns:a16="http://schemas.microsoft.com/office/drawing/2014/main" id="{40F46844-86F4-4E9E-9F42-4E47E6D80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744" y="479340"/>
              <a:ext cx="2432270" cy="1293476"/>
            </a:xfrm>
            <a:prstGeom prst="round2DiagRect">
              <a:avLst/>
            </a:prstGeom>
            <a:ln w="38100">
              <a:solidFill>
                <a:srgbClr val="FFFF00"/>
              </a:solidFill>
            </a:ln>
            <a:scene3d>
              <a:camera prst="orthographicFront"/>
              <a:lightRig rig="threePt" dir="t"/>
            </a:scene3d>
            <a:sp3d>
              <a:bevelT w="165100" prst="coolSlant"/>
            </a:sp3d>
          </p:spPr>
        </p:pic>
      </p:grpSp>
      <p:pic>
        <p:nvPicPr>
          <p:cNvPr id="10" name="Picture 9" descr="Long jump-4.jpg">
            <a:extLst>
              <a:ext uri="{FF2B5EF4-FFF2-40B4-BE49-F238E27FC236}">
                <a16:creationId xmlns:a16="http://schemas.microsoft.com/office/drawing/2014/main" id="{DB19F196-3B4A-4999-ABDD-60B3E6DB6392}"/>
              </a:ext>
            </a:extLst>
          </p:cNvPr>
          <p:cNvPicPr>
            <a:picLocks noChangeAspect="1"/>
          </p:cNvPicPr>
          <p:nvPr/>
        </p:nvPicPr>
        <p:blipFill rotWithShape="1">
          <a:blip r:embed="rId4"/>
          <a:srcRect l="60465" r="8235" b="12821"/>
          <a:stretch/>
        </p:blipFill>
        <p:spPr>
          <a:xfrm rot="5400000">
            <a:off x="7857577" y="-996873"/>
            <a:ext cx="1915774" cy="5438927"/>
          </a:xfrm>
          <a:prstGeom prst="round2DiagRect">
            <a:avLst/>
          </a:prstGeom>
          <a:ln w="38100">
            <a:solidFill>
              <a:srgbClr val="FFFF00"/>
            </a:solidFill>
          </a:ln>
          <a:scene3d>
            <a:camera prst="orthographicFront"/>
            <a:lightRig rig="threePt" dir="t"/>
          </a:scene3d>
          <a:sp3d>
            <a:bevelT w="165100" prst="coolSlant"/>
          </a:sp3d>
        </p:spPr>
      </p:pic>
      <p:sp>
        <p:nvSpPr>
          <p:cNvPr id="12" name="TextBox 11">
            <a:extLst>
              <a:ext uri="{FF2B5EF4-FFF2-40B4-BE49-F238E27FC236}">
                <a16:creationId xmlns:a16="http://schemas.microsoft.com/office/drawing/2014/main" id="{F5A80417-67B3-4023-991B-EF66A03B4791}"/>
              </a:ext>
            </a:extLst>
          </p:cNvPr>
          <p:cNvSpPr txBox="1"/>
          <p:nvPr/>
        </p:nvSpPr>
        <p:spPr>
          <a:xfrm>
            <a:off x="485531" y="3184534"/>
            <a:ext cx="5472608" cy="3046988"/>
          </a:xfrm>
          <a:prstGeom prst="rect">
            <a:avLst/>
          </a:prstGeom>
          <a:noFill/>
        </p:spPr>
        <p:txBody>
          <a:bodyPr wrap="square">
            <a:spAutoFit/>
          </a:bodyPr>
          <a:lstStyle/>
          <a:p>
            <a:pPr marL="368300" indent="-358140" algn="just"/>
            <a:r>
              <a:rPr lang="en-IN" sz="24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The measurement of each throw shall be made immediately after each valid trial (or after an immediate oral protest) from the nearest mark made in contacting the ground when it first lands by: to the inside of the circumference of the circle along a line to the centre of the circle</a:t>
            </a:r>
            <a:endParaRPr lang="en-IN"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62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207CB-3532-490C-931F-91E291D0D235}"/>
              </a:ext>
            </a:extLst>
          </p:cNvPr>
          <p:cNvSpPr txBox="1"/>
          <p:nvPr/>
        </p:nvSpPr>
        <p:spPr>
          <a:xfrm>
            <a:off x="515380" y="1916832"/>
            <a:ext cx="11161240" cy="1200329"/>
          </a:xfrm>
          <a:prstGeom prst="rect">
            <a:avLst/>
          </a:prstGeom>
          <a:noFill/>
        </p:spPr>
        <p:txBody>
          <a:bodyPr wrap="square" rtlCol="0">
            <a:spAutoFit/>
          </a:bodyPr>
          <a:lstStyle/>
          <a:p>
            <a:pPr algn="ctr"/>
            <a:r>
              <a:rPr lang="en-IN" sz="4000" dirty="0">
                <a:solidFill>
                  <a:srgbClr val="FFFF00"/>
                </a:solidFill>
                <a:latin typeface="Baskerville Old Face" panose="02020602080505020303" pitchFamily="18" charset="0"/>
              </a:rPr>
              <a:t>NUMBER AND PLACEMENT OF OFFICIALS</a:t>
            </a:r>
          </a:p>
          <a:p>
            <a:pPr algn="ctr"/>
            <a:r>
              <a:rPr lang="en-IN" sz="3200" dirty="0">
                <a:solidFill>
                  <a:schemeClr val="bg1"/>
                </a:solidFill>
                <a:latin typeface="Baskerville Old Face" panose="02020602080505020303" pitchFamily="18" charset="0"/>
              </a:rPr>
              <a:t>(SHOT PUT, HAMMER AND DISCUS THROW)</a:t>
            </a:r>
          </a:p>
        </p:txBody>
      </p:sp>
      <p:sp>
        <p:nvSpPr>
          <p:cNvPr id="5" name="TextBox 4">
            <a:extLst>
              <a:ext uri="{FF2B5EF4-FFF2-40B4-BE49-F238E27FC236}">
                <a16:creationId xmlns:a16="http://schemas.microsoft.com/office/drawing/2014/main" id="{0C77F75D-BC3E-460F-AC9F-8EF8D2AD1427}"/>
              </a:ext>
            </a:extLst>
          </p:cNvPr>
          <p:cNvSpPr txBox="1"/>
          <p:nvPr/>
        </p:nvSpPr>
        <p:spPr>
          <a:xfrm>
            <a:off x="1703512" y="3429000"/>
            <a:ext cx="9621078" cy="1569660"/>
          </a:xfrm>
          <a:prstGeom prst="rect">
            <a:avLst/>
          </a:prstGeom>
          <a:noFill/>
        </p:spPr>
        <p:txBody>
          <a:bodyPr wrap="square" rtlCol="0">
            <a:spAutoFit/>
          </a:bodyPr>
          <a:lstStyle/>
          <a:p>
            <a:r>
              <a:rPr lang="en-IN" sz="3200" dirty="0">
                <a:solidFill>
                  <a:srgbClr val="FFFF00"/>
                </a:solidFill>
                <a:latin typeface="Times New Roman" panose="02020603050405020304" pitchFamily="18" charset="0"/>
                <a:cs typeface="Times New Roman" panose="02020603050405020304" pitchFamily="18" charset="0"/>
              </a:rPr>
              <a:t>Technical Officials are stated here is general guidelines. Final numbers and positioning should be discussed and agreed with the Technical Delegates</a:t>
            </a:r>
          </a:p>
        </p:txBody>
      </p:sp>
    </p:spTree>
    <p:extLst>
      <p:ext uri="{BB962C8B-B14F-4D97-AF65-F5344CB8AC3E}">
        <p14:creationId xmlns:p14="http://schemas.microsoft.com/office/powerpoint/2010/main" val="63324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684056-C3F4-4606-925C-2E9AD74B0A26}"/>
              </a:ext>
            </a:extLst>
          </p:cNvPr>
          <p:cNvSpPr txBox="1"/>
          <p:nvPr/>
        </p:nvSpPr>
        <p:spPr>
          <a:xfrm>
            <a:off x="665921" y="499555"/>
            <a:ext cx="229262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0" i="0" u="sng" strike="noStrike" kern="1200" cap="none" spc="0" normalizeH="0" baseline="0" noProof="0" dirty="0">
                <a:ln>
                  <a:noFill/>
                </a:ln>
                <a:solidFill>
                  <a:srgbClr val="FFFF00"/>
                </a:solidFill>
                <a:effectLst/>
                <a:uLnTx/>
                <a:uFillTx/>
                <a:latin typeface="Baskerville Old Face" panose="02020602080505020303" pitchFamily="18" charset="0"/>
                <a:ea typeface="+mn-ea"/>
                <a:cs typeface="+mn-cs"/>
              </a:rPr>
              <a:t>OFFICIALS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0" i="0" u="sng" strike="noStrike" kern="1200" cap="none" spc="0" normalizeH="0" baseline="0" noProof="0" dirty="0">
              <a:ln>
                <a:noFill/>
              </a:ln>
              <a:solidFill>
                <a:srgbClr val="FFFF00"/>
              </a:solidFill>
              <a:effectLst/>
              <a:uLnTx/>
              <a:uFillTx/>
              <a:latin typeface="Baskerville Old Face" panose="02020602080505020303" pitchFamily="18" charset="0"/>
              <a:ea typeface="+mn-ea"/>
              <a:cs typeface="+mn-cs"/>
            </a:endParaRPr>
          </a:p>
        </p:txBody>
      </p:sp>
      <p:sp>
        <p:nvSpPr>
          <p:cNvPr id="5" name="TextBox 4">
            <a:extLst>
              <a:ext uri="{FF2B5EF4-FFF2-40B4-BE49-F238E27FC236}">
                <a16:creationId xmlns:a16="http://schemas.microsoft.com/office/drawing/2014/main" id="{12F6FDB5-9B57-4FAF-92B7-625C92768727}"/>
              </a:ext>
            </a:extLst>
          </p:cNvPr>
          <p:cNvSpPr txBox="1"/>
          <p:nvPr/>
        </p:nvSpPr>
        <p:spPr>
          <a:xfrm>
            <a:off x="838199" y="1126435"/>
            <a:ext cx="212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Referee</a:t>
            </a:r>
          </a:p>
        </p:txBody>
      </p:sp>
      <p:sp>
        <p:nvSpPr>
          <p:cNvPr id="6" name="TextBox 5">
            <a:extLst>
              <a:ext uri="{FF2B5EF4-FFF2-40B4-BE49-F238E27FC236}">
                <a16:creationId xmlns:a16="http://schemas.microsoft.com/office/drawing/2014/main" id="{08B3569F-1CB2-45F5-823B-2D2A86B48873}"/>
              </a:ext>
            </a:extLst>
          </p:cNvPr>
          <p:cNvSpPr txBox="1"/>
          <p:nvPr/>
        </p:nvSpPr>
        <p:spPr>
          <a:xfrm>
            <a:off x="811692" y="1542619"/>
            <a:ext cx="32070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Chief judge (With Flag)</a:t>
            </a:r>
          </a:p>
        </p:txBody>
      </p:sp>
      <p:sp>
        <p:nvSpPr>
          <p:cNvPr id="7" name="TextBox 6">
            <a:extLst>
              <a:ext uri="{FF2B5EF4-FFF2-40B4-BE49-F238E27FC236}">
                <a16:creationId xmlns:a16="http://schemas.microsoft.com/office/drawing/2014/main" id="{F136E24E-029C-41E1-A336-14C03F84511A}"/>
              </a:ext>
            </a:extLst>
          </p:cNvPr>
          <p:cNvSpPr txBox="1"/>
          <p:nvPr/>
        </p:nvSpPr>
        <p:spPr>
          <a:xfrm>
            <a:off x="804347" y="1919189"/>
            <a:ext cx="3753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(Other side of Circle)</a:t>
            </a:r>
          </a:p>
        </p:txBody>
      </p:sp>
      <p:sp>
        <p:nvSpPr>
          <p:cNvPr id="8" name="TextBox 7">
            <a:extLst>
              <a:ext uri="{FF2B5EF4-FFF2-40B4-BE49-F238E27FC236}">
                <a16:creationId xmlns:a16="http://schemas.microsoft.com/office/drawing/2014/main" id="{A773BAE6-0495-4B55-89EA-33AF4D2C661D}"/>
              </a:ext>
            </a:extLst>
          </p:cNvPr>
          <p:cNvSpPr txBox="1"/>
          <p:nvPr/>
        </p:nvSpPr>
        <p:spPr>
          <a:xfrm>
            <a:off x="795502" y="2358426"/>
            <a:ext cx="212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Recorder</a:t>
            </a:r>
          </a:p>
        </p:txBody>
      </p:sp>
      <p:sp>
        <p:nvSpPr>
          <p:cNvPr id="14" name="TextBox 13">
            <a:extLst>
              <a:ext uri="{FF2B5EF4-FFF2-40B4-BE49-F238E27FC236}">
                <a16:creationId xmlns:a16="http://schemas.microsoft.com/office/drawing/2014/main" id="{7302F9A3-34B4-41B0-8E5A-322AB2DBA409}"/>
              </a:ext>
            </a:extLst>
          </p:cNvPr>
          <p:cNvSpPr txBox="1"/>
          <p:nvPr/>
        </p:nvSpPr>
        <p:spPr>
          <a:xfrm>
            <a:off x="811692" y="2767150"/>
            <a:ext cx="2325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(Landing)</a:t>
            </a:r>
          </a:p>
        </p:txBody>
      </p:sp>
      <p:sp>
        <p:nvSpPr>
          <p:cNvPr id="15" name="TextBox 14">
            <a:extLst>
              <a:ext uri="{FF2B5EF4-FFF2-40B4-BE49-F238E27FC236}">
                <a16:creationId xmlns:a16="http://schemas.microsoft.com/office/drawing/2014/main" id="{8193397C-3FA8-4D5E-8ED7-42B867991A2B}"/>
              </a:ext>
            </a:extLst>
          </p:cNvPr>
          <p:cNvSpPr txBox="1"/>
          <p:nvPr/>
        </p:nvSpPr>
        <p:spPr>
          <a:xfrm>
            <a:off x="811692" y="3245415"/>
            <a:ext cx="269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(Spike/Prism)</a:t>
            </a:r>
          </a:p>
        </p:txBody>
      </p:sp>
      <p:sp>
        <p:nvSpPr>
          <p:cNvPr id="16" name="TextBox 15">
            <a:extLst>
              <a:ext uri="{FF2B5EF4-FFF2-40B4-BE49-F238E27FC236}">
                <a16:creationId xmlns:a16="http://schemas.microsoft.com/office/drawing/2014/main" id="{A49CDAB8-B240-4B5E-9B4A-332108BFB904}"/>
              </a:ext>
            </a:extLst>
          </p:cNvPr>
          <p:cNvSpPr txBox="1"/>
          <p:nvPr/>
        </p:nvSpPr>
        <p:spPr>
          <a:xfrm>
            <a:off x="824712" y="3684652"/>
            <a:ext cx="269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(Implement)</a:t>
            </a:r>
          </a:p>
        </p:txBody>
      </p:sp>
      <p:sp>
        <p:nvSpPr>
          <p:cNvPr id="17" name="TextBox 16">
            <a:extLst>
              <a:ext uri="{FF2B5EF4-FFF2-40B4-BE49-F238E27FC236}">
                <a16:creationId xmlns:a16="http://schemas.microsoft.com/office/drawing/2014/main" id="{094E3DD4-369B-46DB-B178-567221F60117}"/>
              </a:ext>
            </a:extLst>
          </p:cNvPr>
          <p:cNvSpPr txBox="1"/>
          <p:nvPr/>
        </p:nvSpPr>
        <p:spPr>
          <a:xfrm>
            <a:off x="811692" y="4109976"/>
            <a:ext cx="3213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(Athlete Control)</a:t>
            </a:r>
          </a:p>
        </p:txBody>
      </p:sp>
      <p:grpSp>
        <p:nvGrpSpPr>
          <p:cNvPr id="20" name="Group 19">
            <a:extLst>
              <a:ext uri="{FF2B5EF4-FFF2-40B4-BE49-F238E27FC236}">
                <a16:creationId xmlns:a16="http://schemas.microsoft.com/office/drawing/2014/main" id="{7AE43959-8F05-4695-B8A3-9293B3BFF674}"/>
              </a:ext>
            </a:extLst>
          </p:cNvPr>
          <p:cNvGrpSpPr/>
          <p:nvPr/>
        </p:nvGrpSpPr>
        <p:grpSpPr>
          <a:xfrm>
            <a:off x="4439816" y="499555"/>
            <a:ext cx="7272808" cy="5881773"/>
            <a:chOff x="4425073" y="-1134057"/>
            <a:chExt cx="8176490" cy="10026891"/>
          </a:xfrm>
        </p:grpSpPr>
        <p:pic>
          <p:nvPicPr>
            <p:cNvPr id="3" name="Picture 2">
              <a:extLst>
                <a:ext uri="{FF2B5EF4-FFF2-40B4-BE49-F238E27FC236}">
                  <a16:creationId xmlns:a16="http://schemas.microsoft.com/office/drawing/2014/main" id="{CBBD5812-B613-460C-A034-60131D96A9A3}"/>
                </a:ext>
              </a:extLst>
            </p:cNvPr>
            <p:cNvPicPr>
              <a:picLocks noChangeAspect="1"/>
            </p:cNvPicPr>
            <p:nvPr/>
          </p:nvPicPr>
          <p:blipFill rotWithShape="1">
            <a:blip r:embed="rId2">
              <a:extLst>
                <a:ext uri="{28A0092B-C50C-407E-A947-70E740481C1C}">
                  <a14:useLocalDpi xmlns:a14="http://schemas.microsoft.com/office/drawing/2010/main" val="0"/>
                </a:ext>
              </a:extLst>
            </a:blip>
            <a:srcRect l="13212" t="30228" r="6851"/>
            <a:stretch/>
          </p:blipFill>
          <p:spPr>
            <a:xfrm>
              <a:off x="4425073" y="-1134057"/>
              <a:ext cx="8176490" cy="10026891"/>
            </a:xfrm>
            <a:prstGeom prst="rect">
              <a:avLst/>
            </a:prstGeom>
          </p:spPr>
        </p:pic>
        <p:pic>
          <p:nvPicPr>
            <p:cNvPr id="19" name="Picture 18">
              <a:extLst>
                <a:ext uri="{FF2B5EF4-FFF2-40B4-BE49-F238E27FC236}">
                  <a16:creationId xmlns:a16="http://schemas.microsoft.com/office/drawing/2014/main" id="{010981B6-7BFA-4948-9207-8AA9BC367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4262" y="3316574"/>
              <a:ext cx="133124" cy="553061"/>
            </a:xfrm>
            <a:prstGeom prst="rect">
              <a:avLst/>
            </a:prstGeom>
          </p:spPr>
        </p:pic>
      </p:grpSp>
      <p:sp>
        <p:nvSpPr>
          <p:cNvPr id="2" name="TextBox 1">
            <a:extLst>
              <a:ext uri="{FF2B5EF4-FFF2-40B4-BE49-F238E27FC236}">
                <a16:creationId xmlns:a16="http://schemas.microsoft.com/office/drawing/2014/main" id="{8AD0110A-64CA-420D-9E43-D41FBBCF5506}"/>
              </a:ext>
            </a:extLst>
          </p:cNvPr>
          <p:cNvSpPr txBox="1"/>
          <p:nvPr/>
        </p:nvSpPr>
        <p:spPr>
          <a:xfrm>
            <a:off x="5159896" y="615391"/>
            <a:ext cx="3456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800" b="0" i="0" u="none" strike="noStrike" kern="1200" cap="none" spc="0" normalizeH="0" baseline="0" noProof="0" dirty="0">
                <a:ln>
                  <a:noFill/>
                </a:ln>
                <a:solidFill>
                  <a:schemeClr val="bg1"/>
                </a:solidFill>
                <a:effectLst/>
                <a:uLnTx/>
                <a:uFillTx/>
                <a:latin typeface="Baskerville Old Face" panose="02020602080505020303" pitchFamily="18" charset="0"/>
                <a:ea typeface="+mn-ea"/>
                <a:cs typeface="+mn-cs"/>
              </a:rPr>
              <a:t>SHOT PUT</a:t>
            </a:r>
          </a:p>
        </p:txBody>
      </p:sp>
      <p:pic>
        <p:nvPicPr>
          <p:cNvPr id="9" name="Picture 8">
            <a:extLst>
              <a:ext uri="{FF2B5EF4-FFF2-40B4-BE49-F238E27FC236}">
                <a16:creationId xmlns:a16="http://schemas.microsoft.com/office/drawing/2014/main" id="{B0CF64FD-58C9-410C-8A6D-756946409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5151" y="3027596"/>
            <a:ext cx="502375" cy="48982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D0622128-E577-4B5F-A338-BF906427ECB3}"/>
              </a:ext>
            </a:extLst>
          </p:cNvPr>
          <p:cNvSpPr txBox="1"/>
          <p:nvPr/>
        </p:nvSpPr>
        <p:spPr>
          <a:xfrm>
            <a:off x="10648300" y="3170318"/>
            <a:ext cx="1252332"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Shot Put Rack</a:t>
            </a:r>
          </a:p>
        </p:txBody>
      </p:sp>
      <p:sp>
        <p:nvSpPr>
          <p:cNvPr id="11" name="TextBox 10">
            <a:extLst>
              <a:ext uri="{FF2B5EF4-FFF2-40B4-BE49-F238E27FC236}">
                <a16:creationId xmlns:a16="http://schemas.microsoft.com/office/drawing/2014/main" id="{1A9BBE0B-AAD0-4B71-84AC-02E515A43BCE}"/>
              </a:ext>
            </a:extLst>
          </p:cNvPr>
          <p:cNvSpPr txBox="1"/>
          <p:nvPr/>
        </p:nvSpPr>
        <p:spPr>
          <a:xfrm>
            <a:off x="10863377" y="2168812"/>
            <a:ext cx="1020418" cy="646331"/>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(Athlete Control)</a:t>
            </a:r>
          </a:p>
        </p:txBody>
      </p:sp>
      <p:sp>
        <p:nvSpPr>
          <p:cNvPr id="12" name="TextBox 11">
            <a:extLst>
              <a:ext uri="{FF2B5EF4-FFF2-40B4-BE49-F238E27FC236}">
                <a16:creationId xmlns:a16="http://schemas.microsoft.com/office/drawing/2014/main" id="{C77CAD53-6F3B-470C-A43E-82F552868B13}"/>
              </a:ext>
            </a:extLst>
          </p:cNvPr>
          <p:cNvSpPr txBox="1"/>
          <p:nvPr/>
        </p:nvSpPr>
        <p:spPr>
          <a:xfrm>
            <a:off x="9460373" y="2753120"/>
            <a:ext cx="734778"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Referee</a:t>
            </a:r>
          </a:p>
        </p:txBody>
      </p:sp>
      <p:sp>
        <p:nvSpPr>
          <p:cNvPr id="13" name="TextBox 12">
            <a:extLst>
              <a:ext uri="{FF2B5EF4-FFF2-40B4-BE49-F238E27FC236}">
                <a16:creationId xmlns:a16="http://schemas.microsoft.com/office/drawing/2014/main" id="{13364F48-31A1-4AF2-A365-5CE069406F10}"/>
              </a:ext>
            </a:extLst>
          </p:cNvPr>
          <p:cNvSpPr txBox="1"/>
          <p:nvPr/>
        </p:nvSpPr>
        <p:spPr>
          <a:xfrm>
            <a:off x="10051701" y="2308074"/>
            <a:ext cx="819023"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Recorder</a:t>
            </a:r>
          </a:p>
        </p:txBody>
      </p:sp>
      <p:sp>
        <p:nvSpPr>
          <p:cNvPr id="26" name="TextBox 25">
            <a:extLst>
              <a:ext uri="{FF2B5EF4-FFF2-40B4-BE49-F238E27FC236}">
                <a16:creationId xmlns:a16="http://schemas.microsoft.com/office/drawing/2014/main" id="{96B4D97F-AF57-4508-983D-520C8301B68F}"/>
              </a:ext>
            </a:extLst>
          </p:cNvPr>
          <p:cNvSpPr txBox="1"/>
          <p:nvPr/>
        </p:nvSpPr>
        <p:spPr>
          <a:xfrm>
            <a:off x="9125799" y="3198167"/>
            <a:ext cx="1207395" cy="461665"/>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a:t>
            </a:r>
          </a:p>
          <a:p>
            <a:r>
              <a:rPr lang="en-IN" sz="1200" b="1" dirty="0">
                <a:solidFill>
                  <a:srgbClr val="FFFF00"/>
                </a:solidFill>
                <a:latin typeface="Times New Roman" panose="02020603050405020304" pitchFamily="18" charset="0"/>
                <a:cs typeface="Times New Roman" panose="02020603050405020304" pitchFamily="18" charset="0"/>
              </a:rPr>
              <a:t>(Implement)</a:t>
            </a:r>
          </a:p>
        </p:txBody>
      </p:sp>
      <p:sp>
        <p:nvSpPr>
          <p:cNvPr id="28" name="TextBox 27">
            <a:extLst>
              <a:ext uri="{FF2B5EF4-FFF2-40B4-BE49-F238E27FC236}">
                <a16:creationId xmlns:a16="http://schemas.microsoft.com/office/drawing/2014/main" id="{84A27B9E-8026-47B4-A1F1-1B1BF923104D}"/>
              </a:ext>
            </a:extLst>
          </p:cNvPr>
          <p:cNvSpPr txBox="1"/>
          <p:nvPr/>
        </p:nvSpPr>
        <p:spPr>
          <a:xfrm>
            <a:off x="10697526" y="1172601"/>
            <a:ext cx="1015098" cy="461665"/>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Chief Judge (With Flag)</a:t>
            </a:r>
          </a:p>
        </p:txBody>
      </p:sp>
      <p:sp>
        <p:nvSpPr>
          <p:cNvPr id="30" name="TextBox 29">
            <a:extLst>
              <a:ext uri="{FF2B5EF4-FFF2-40B4-BE49-F238E27FC236}">
                <a16:creationId xmlns:a16="http://schemas.microsoft.com/office/drawing/2014/main" id="{78910587-B66B-4821-9FD5-36474FBBCDF9}"/>
              </a:ext>
            </a:extLst>
          </p:cNvPr>
          <p:cNvSpPr txBox="1"/>
          <p:nvPr/>
        </p:nvSpPr>
        <p:spPr>
          <a:xfrm>
            <a:off x="9918650" y="772022"/>
            <a:ext cx="1422930"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(Other Side)</a:t>
            </a:r>
          </a:p>
        </p:txBody>
      </p:sp>
      <p:sp>
        <p:nvSpPr>
          <p:cNvPr id="32" name="TextBox 31">
            <a:extLst>
              <a:ext uri="{FF2B5EF4-FFF2-40B4-BE49-F238E27FC236}">
                <a16:creationId xmlns:a16="http://schemas.microsoft.com/office/drawing/2014/main" id="{E5494B0F-F552-4846-B43A-5C42BF656858}"/>
              </a:ext>
            </a:extLst>
          </p:cNvPr>
          <p:cNvSpPr txBox="1"/>
          <p:nvPr/>
        </p:nvSpPr>
        <p:spPr>
          <a:xfrm>
            <a:off x="4690102" y="2282365"/>
            <a:ext cx="1422930"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(Landing)</a:t>
            </a:r>
          </a:p>
        </p:txBody>
      </p:sp>
      <p:sp>
        <p:nvSpPr>
          <p:cNvPr id="34" name="TextBox 33">
            <a:extLst>
              <a:ext uri="{FF2B5EF4-FFF2-40B4-BE49-F238E27FC236}">
                <a16:creationId xmlns:a16="http://schemas.microsoft.com/office/drawing/2014/main" id="{40C3D385-F51B-4C4A-A1E2-09CFB20E6E82}"/>
              </a:ext>
            </a:extLst>
          </p:cNvPr>
          <p:cNvSpPr txBox="1"/>
          <p:nvPr/>
        </p:nvSpPr>
        <p:spPr>
          <a:xfrm>
            <a:off x="4799856" y="5589240"/>
            <a:ext cx="1656184"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(Spike/Prism)</a:t>
            </a:r>
          </a:p>
        </p:txBody>
      </p:sp>
    </p:spTree>
    <p:extLst>
      <p:ext uri="{BB962C8B-B14F-4D97-AF65-F5344CB8AC3E}">
        <p14:creationId xmlns:p14="http://schemas.microsoft.com/office/powerpoint/2010/main" val="286878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125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125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250"/>
                            </p:stCondLst>
                            <p:childTnLst>
                              <p:par>
                                <p:cTn id="15" presetID="1" presetClass="entr" presetSubtype="0" fill="hold" nodeType="afterEffect">
                                  <p:stCondLst>
                                    <p:cond delay="75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par>
                          <p:cTn id="17" fill="hold">
                            <p:stCondLst>
                              <p:cond delay="5000"/>
                            </p:stCondLst>
                            <p:childTnLst>
                              <p:par>
                                <p:cTn id="18" presetID="1" presetClass="entr" presetSubtype="0" fill="hold" nodeType="afterEffect">
                                  <p:stCondLst>
                                    <p:cond delay="750"/>
                                  </p:stCondLst>
                                  <p:childTnLst>
                                    <p:set>
                                      <p:cBhvr>
                                        <p:cTn id="19" dur="1" fill="hold">
                                          <p:stCondLst>
                                            <p:cond delay="0"/>
                                          </p:stCondLst>
                                        </p:cTn>
                                        <p:tgtEl>
                                          <p:spTgt spid="6">
                                            <p:txEl>
                                              <p:pRg st="0" end="0"/>
                                            </p:txEl>
                                          </p:spTgt>
                                        </p:tgtEl>
                                        <p:attrNameLst>
                                          <p:attrName>style.visibility</p:attrName>
                                        </p:attrNameLst>
                                      </p:cBhvr>
                                      <p:to>
                                        <p:strVal val="visible"/>
                                      </p:to>
                                    </p:set>
                                  </p:childTnLst>
                                </p:cTn>
                              </p:par>
                            </p:childTnLst>
                          </p:cTn>
                        </p:par>
                        <p:par>
                          <p:cTn id="20" fill="hold">
                            <p:stCondLst>
                              <p:cond delay="5750"/>
                            </p:stCondLst>
                            <p:childTnLst>
                              <p:par>
                                <p:cTn id="21" presetID="1" presetClass="entr" presetSubtype="0" fill="hold" nodeType="afterEffect">
                                  <p:stCondLst>
                                    <p:cond delay="75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750"/>
                                  </p:stCondLst>
                                  <p:childTnLst>
                                    <p:set>
                                      <p:cBhvr>
                                        <p:cTn id="24" dur="1" fill="hold">
                                          <p:stCondLst>
                                            <p:cond delay="9"/>
                                          </p:stCondLst>
                                        </p:cTn>
                                        <p:tgtEl>
                                          <p:spTgt spid="8">
                                            <p:txEl>
                                              <p:pRg st="0" end="0"/>
                                            </p:txEl>
                                          </p:spTgt>
                                        </p:tgtEl>
                                        <p:attrNameLst>
                                          <p:attrName>style.visibility</p:attrName>
                                        </p:attrNameLst>
                                      </p:cBhvr>
                                      <p:to>
                                        <p:strVal val="visible"/>
                                      </p:to>
                                    </p:set>
                                  </p:childTnLst>
                                </p:cTn>
                              </p:par>
                            </p:childTnLst>
                          </p:cTn>
                        </p:par>
                        <p:par>
                          <p:cTn id="25" fill="hold">
                            <p:stCondLst>
                              <p:cond delay="6510"/>
                            </p:stCondLst>
                            <p:childTnLst>
                              <p:par>
                                <p:cTn id="26" presetID="1" presetClass="entr" presetSubtype="0" fill="hold" nodeType="afterEffect">
                                  <p:stCondLst>
                                    <p:cond delay="750"/>
                                  </p:stCondLst>
                                  <p:childTnLst>
                                    <p:set>
                                      <p:cBhvr>
                                        <p:cTn id="27" dur="1" fill="hold">
                                          <p:stCondLst>
                                            <p:cond delay="0"/>
                                          </p:stCondLst>
                                        </p:cTn>
                                        <p:tgtEl>
                                          <p:spTgt spid="14">
                                            <p:txEl>
                                              <p:pRg st="0" end="0"/>
                                            </p:txEl>
                                          </p:spTgt>
                                        </p:tgtEl>
                                        <p:attrNameLst>
                                          <p:attrName>style.visibility</p:attrName>
                                        </p:attrNameLst>
                                      </p:cBhvr>
                                      <p:to>
                                        <p:strVal val="visible"/>
                                      </p:to>
                                    </p:set>
                                  </p:childTnLst>
                                </p:cTn>
                              </p:par>
                            </p:childTnLst>
                          </p:cTn>
                        </p:par>
                        <p:par>
                          <p:cTn id="28" fill="hold">
                            <p:stCondLst>
                              <p:cond delay="7260"/>
                            </p:stCondLst>
                            <p:childTnLst>
                              <p:par>
                                <p:cTn id="29" presetID="1" presetClass="entr" presetSubtype="0" fill="hold" nodeType="afterEffect">
                                  <p:stCondLst>
                                    <p:cond delay="75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par>
                          <p:cTn id="31" fill="hold">
                            <p:stCondLst>
                              <p:cond delay="8010"/>
                            </p:stCondLst>
                            <p:childTnLst>
                              <p:par>
                                <p:cTn id="32" presetID="1" presetClass="entr" presetSubtype="0" fill="hold" nodeType="afterEffect">
                                  <p:stCondLst>
                                    <p:cond delay="750"/>
                                  </p:stCondLst>
                                  <p:childTnLst>
                                    <p:set>
                                      <p:cBhvr>
                                        <p:cTn id="33" dur="1" fill="hold">
                                          <p:stCondLst>
                                            <p:cond delay="0"/>
                                          </p:stCondLst>
                                        </p:cTn>
                                        <p:tgtEl>
                                          <p:spTgt spid="16">
                                            <p:txEl>
                                              <p:pRg st="0" end="0"/>
                                            </p:txEl>
                                          </p:spTgt>
                                        </p:tgtEl>
                                        <p:attrNameLst>
                                          <p:attrName>style.visibility</p:attrName>
                                        </p:attrNameLst>
                                      </p:cBhvr>
                                      <p:to>
                                        <p:strVal val="visible"/>
                                      </p:to>
                                    </p:set>
                                  </p:childTnLst>
                                </p:cTn>
                              </p:par>
                            </p:childTnLst>
                          </p:cTn>
                        </p:par>
                        <p:par>
                          <p:cTn id="34" fill="hold">
                            <p:stCondLst>
                              <p:cond delay="8760"/>
                            </p:stCondLst>
                            <p:childTnLst>
                              <p:par>
                                <p:cTn id="35" presetID="1" presetClass="entr" presetSubtype="0" fill="hold" nodeType="afterEffect">
                                  <p:stCondLst>
                                    <p:cond delay="75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67B891-3069-4471-8ED4-CD7E75BC0218}"/>
              </a:ext>
            </a:extLst>
          </p:cNvPr>
          <p:cNvSpPr txBox="1"/>
          <p:nvPr/>
        </p:nvSpPr>
        <p:spPr>
          <a:xfrm>
            <a:off x="238539" y="397565"/>
            <a:ext cx="22926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0" i="0" u="sng" strike="noStrike" kern="1200" cap="none" spc="0" normalizeH="0" baseline="0" noProof="0" dirty="0">
                <a:ln>
                  <a:noFill/>
                </a:ln>
                <a:solidFill>
                  <a:srgbClr val="FFFF00"/>
                </a:solidFill>
                <a:effectLst/>
                <a:uLnTx/>
                <a:uFillTx/>
                <a:latin typeface="Baskerville Old Face" panose="02020602080505020303" pitchFamily="18" charset="0"/>
                <a:ea typeface="+mn-ea"/>
                <a:cs typeface="+mn-cs"/>
              </a:rPr>
              <a:t>OFFICIALS</a:t>
            </a:r>
          </a:p>
        </p:txBody>
      </p:sp>
      <p:sp>
        <p:nvSpPr>
          <p:cNvPr id="4" name="TextBox 3">
            <a:extLst>
              <a:ext uri="{FF2B5EF4-FFF2-40B4-BE49-F238E27FC236}">
                <a16:creationId xmlns:a16="http://schemas.microsoft.com/office/drawing/2014/main" id="{E097F966-D58F-4C77-B699-1B7BD2D80C1B}"/>
              </a:ext>
            </a:extLst>
          </p:cNvPr>
          <p:cNvSpPr txBox="1"/>
          <p:nvPr/>
        </p:nvSpPr>
        <p:spPr>
          <a:xfrm>
            <a:off x="238539" y="1126435"/>
            <a:ext cx="212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Referee</a:t>
            </a:r>
          </a:p>
        </p:txBody>
      </p:sp>
      <p:sp>
        <p:nvSpPr>
          <p:cNvPr id="6" name="TextBox 5">
            <a:extLst>
              <a:ext uri="{FF2B5EF4-FFF2-40B4-BE49-F238E27FC236}">
                <a16:creationId xmlns:a16="http://schemas.microsoft.com/office/drawing/2014/main" id="{8520C2A0-37A1-4AF9-9B4C-2D48706096D8}"/>
              </a:ext>
            </a:extLst>
          </p:cNvPr>
          <p:cNvSpPr txBox="1"/>
          <p:nvPr/>
        </p:nvSpPr>
        <p:spPr>
          <a:xfrm>
            <a:off x="212035" y="1529545"/>
            <a:ext cx="32070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Chief judge (With Flag)</a:t>
            </a:r>
          </a:p>
        </p:txBody>
      </p:sp>
      <p:sp>
        <p:nvSpPr>
          <p:cNvPr id="7" name="TextBox 6">
            <a:extLst>
              <a:ext uri="{FF2B5EF4-FFF2-40B4-BE49-F238E27FC236}">
                <a16:creationId xmlns:a16="http://schemas.microsoft.com/office/drawing/2014/main" id="{99F4C29E-D0CB-4E3B-B236-64703EB408F7}"/>
              </a:ext>
            </a:extLst>
          </p:cNvPr>
          <p:cNvSpPr txBox="1"/>
          <p:nvPr/>
        </p:nvSpPr>
        <p:spPr>
          <a:xfrm>
            <a:off x="235226" y="1932655"/>
            <a:ext cx="3753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(Other side of Circle)</a:t>
            </a:r>
          </a:p>
        </p:txBody>
      </p:sp>
      <p:sp>
        <p:nvSpPr>
          <p:cNvPr id="8" name="TextBox 7">
            <a:extLst>
              <a:ext uri="{FF2B5EF4-FFF2-40B4-BE49-F238E27FC236}">
                <a16:creationId xmlns:a16="http://schemas.microsoft.com/office/drawing/2014/main" id="{17FA345F-B9D4-47DB-ACB6-0E8BA8B07412}"/>
              </a:ext>
            </a:extLst>
          </p:cNvPr>
          <p:cNvSpPr txBox="1"/>
          <p:nvPr/>
        </p:nvSpPr>
        <p:spPr>
          <a:xfrm>
            <a:off x="205411" y="2358426"/>
            <a:ext cx="212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Recorder</a:t>
            </a:r>
          </a:p>
        </p:txBody>
      </p:sp>
      <p:sp>
        <p:nvSpPr>
          <p:cNvPr id="9" name="TextBox 8">
            <a:extLst>
              <a:ext uri="{FF2B5EF4-FFF2-40B4-BE49-F238E27FC236}">
                <a16:creationId xmlns:a16="http://schemas.microsoft.com/office/drawing/2014/main" id="{99724259-9153-483D-8ABD-BF9D2B8EB9D6}"/>
              </a:ext>
            </a:extLst>
          </p:cNvPr>
          <p:cNvSpPr txBox="1"/>
          <p:nvPr/>
        </p:nvSpPr>
        <p:spPr>
          <a:xfrm>
            <a:off x="205411" y="2784797"/>
            <a:ext cx="2325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(Landing)</a:t>
            </a:r>
          </a:p>
        </p:txBody>
      </p:sp>
      <p:sp>
        <p:nvSpPr>
          <p:cNvPr id="10" name="TextBox 9">
            <a:extLst>
              <a:ext uri="{FF2B5EF4-FFF2-40B4-BE49-F238E27FC236}">
                <a16:creationId xmlns:a16="http://schemas.microsoft.com/office/drawing/2014/main" id="{3D916A38-AA22-48B0-8731-4206951C2B30}"/>
              </a:ext>
            </a:extLst>
          </p:cNvPr>
          <p:cNvSpPr txBox="1"/>
          <p:nvPr/>
        </p:nvSpPr>
        <p:spPr>
          <a:xfrm>
            <a:off x="205410" y="3211168"/>
            <a:ext cx="269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(Spike/Prism)</a:t>
            </a:r>
          </a:p>
        </p:txBody>
      </p:sp>
      <p:sp>
        <p:nvSpPr>
          <p:cNvPr id="11" name="TextBox 10">
            <a:extLst>
              <a:ext uri="{FF2B5EF4-FFF2-40B4-BE49-F238E27FC236}">
                <a16:creationId xmlns:a16="http://schemas.microsoft.com/office/drawing/2014/main" id="{6C4640EC-B97B-4FD0-AAAA-59E63E0F2F88}"/>
              </a:ext>
            </a:extLst>
          </p:cNvPr>
          <p:cNvSpPr txBox="1"/>
          <p:nvPr/>
        </p:nvSpPr>
        <p:spPr>
          <a:xfrm>
            <a:off x="205409" y="3672833"/>
            <a:ext cx="269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(Implement)</a:t>
            </a:r>
          </a:p>
        </p:txBody>
      </p:sp>
      <p:sp>
        <p:nvSpPr>
          <p:cNvPr id="12" name="TextBox 11">
            <a:extLst>
              <a:ext uri="{FF2B5EF4-FFF2-40B4-BE49-F238E27FC236}">
                <a16:creationId xmlns:a16="http://schemas.microsoft.com/office/drawing/2014/main" id="{243E19B2-8F29-4EC6-B728-1D07E75912F2}"/>
              </a:ext>
            </a:extLst>
          </p:cNvPr>
          <p:cNvSpPr txBox="1"/>
          <p:nvPr/>
        </p:nvSpPr>
        <p:spPr>
          <a:xfrm>
            <a:off x="205408" y="4099204"/>
            <a:ext cx="3213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(Athlete Control)</a:t>
            </a:r>
          </a:p>
        </p:txBody>
      </p:sp>
      <p:grpSp>
        <p:nvGrpSpPr>
          <p:cNvPr id="21" name="Group 20">
            <a:extLst>
              <a:ext uri="{FF2B5EF4-FFF2-40B4-BE49-F238E27FC236}">
                <a16:creationId xmlns:a16="http://schemas.microsoft.com/office/drawing/2014/main" id="{9591AA48-8FC3-452C-B2E3-F135F6507FAB}"/>
              </a:ext>
            </a:extLst>
          </p:cNvPr>
          <p:cNvGrpSpPr/>
          <p:nvPr/>
        </p:nvGrpSpPr>
        <p:grpSpPr>
          <a:xfrm>
            <a:off x="4740966" y="0"/>
            <a:ext cx="7961243" cy="6858000"/>
            <a:chOff x="4740966" y="0"/>
            <a:chExt cx="7961243" cy="6858000"/>
          </a:xfrm>
        </p:grpSpPr>
        <p:grpSp>
          <p:nvGrpSpPr>
            <p:cNvPr id="17" name="Group 16">
              <a:extLst>
                <a:ext uri="{FF2B5EF4-FFF2-40B4-BE49-F238E27FC236}">
                  <a16:creationId xmlns:a16="http://schemas.microsoft.com/office/drawing/2014/main" id="{C6E990DF-0371-4ED0-A459-014789068EBB}"/>
                </a:ext>
              </a:extLst>
            </p:cNvPr>
            <p:cNvGrpSpPr/>
            <p:nvPr/>
          </p:nvGrpSpPr>
          <p:grpSpPr>
            <a:xfrm>
              <a:off x="4740966" y="0"/>
              <a:ext cx="7961243" cy="6858000"/>
              <a:chOff x="4664764" y="0"/>
              <a:chExt cx="7961243" cy="6858000"/>
            </a:xfrm>
          </p:grpSpPr>
          <p:grpSp>
            <p:nvGrpSpPr>
              <p:cNvPr id="15" name="Group 14">
                <a:extLst>
                  <a:ext uri="{FF2B5EF4-FFF2-40B4-BE49-F238E27FC236}">
                    <a16:creationId xmlns:a16="http://schemas.microsoft.com/office/drawing/2014/main" id="{A437FED6-9972-4279-B84B-8B0E2690B222}"/>
                  </a:ext>
                </a:extLst>
              </p:cNvPr>
              <p:cNvGrpSpPr/>
              <p:nvPr/>
            </p:nvGrpSpPr>
            <p:grpSpPr>
              <a:xfrm>
                <a:off x="4664764" y="0"/>
                <a:ext cx="7527235" cy="6858000"/>
                <a:chOff x="4664764" y="0"/>
                <a:chExt cx="7527235" cy="6858000"/>
              </a:xfrm>
            </p:grpSpPr>
            <p:grpSp>
              <p:nvGrpSpPr>
                <p:cNvPr id="2" name="Group 1">
                  <a:extLst>
                    <a:ext uri="{FF2B5EF4-FFF2-40B4-BE49-F238E27FC236}">
                      <a16:creationId xmlns:a16="http://schemas.microsoft.com/office/drawing/2014/main" id="{C0451F8D-820B-4B6B-9F2C-96AA32F9454D}"/>
                    </a:ext>
                  </a:extLst>
                </p:cNvPr>
                <p:cNvGrpSpPr/>
                <p:nvPr/>
              </p:nvGrpSpPr>
              <p:grpSpPr>
                <a:xfrm>
                  <a:off x="4664764" y="0"/>
                  <a:ext cx="7527235" cy="6858000"/>
                  <a:chOff x="4664764" y="0"/>
                  <a:chExt cx="7527235" cy="6858000"/>
                </a:xfrm>
              </p:grpSpPr>
              <p:pic>
                <p:nvPicPr>
                  <p:cNvPr id="5" name="Picture 4">
                    <a:extLst>
                      <a:ext uri="{FF2B5EF4-FFF2-40B4-BE49-F238E27FC236}">
                        <a16:creationId xmlns:a16="http://schemas.microsoft.com/office/drawing/2014/main" id="{6A914D40-750D-4FE4-91E6-11017C9D77C8}"/>
                      </a:ext>
                    </a:extLst>
                  </p:cNvPr>
                  <p:cNvPicPr>
                    <a:picLocks noChangeAspect="1"/>
                  </p:cNvPicPr>
                  <p:nvPr/>
                </p:nvPicPr>
                <p:blipFill rotWithShape="1">
                  <a:blip r:embed="rId2">
                    <a:extLst>
                      <a:ext uri="{28A0092B-C50C-407E-A947-70E740481C1C}">
                        <a14:useLocalDpi xmlns:a14="http://schemas.microsoft.com/office/drawing/2010/main" val="0"/>
                      </a:ext>
                    </a:extLst>
                  </a:blip>
                  <a:srcRect t="19551" b="3801"/>
                  <a:stretch/>
                </p:blipFill>
                <p:spPr>
                  <a:xfrm>
                    <a:off x="4664764" y="0"/>
                    <a:ext cx="7527235" cy="6858000"/>
                  </a:xfrm>
                  <a:prstGeom prst="rect">
                    <a:avLst/>
                  </a:prstGeom>
                </p:spPr>
              </p:pic>
              <p:pic>
                <p:nvPicPr>
                  <p:cNvPr id="13" name="Picture 12">
                    <a:extLst>
                      <a:ext uri="{FF2B5EF4-FFF2-40B4-BE49-F238E27FC236}">
                        <a16:creationId xmlns:a16="http://schemas.microsoft.com/office/drawing/2014/main" id="{212873C2-77CD-4B4D-B90F-D971A2769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377" y="3545576"/>
                    <a:ext cx="133124" cy="553061"/>
                  </a:xfrm>
                  <a:prstGeom prst="rect">
                    <a:avLst/>
                  </a:prstGeom>
                </p:spPr>
              </p:pic>
            </p:grpSp>
            <p:sp>
              <p:nvSpPr>
                <p:cNvPr id="14" name="TextBox 13">
                  <a:extLst>
                    <a:ext uri="{FF2B5EF4-FFF2-40B4-BE49-F238E27FC236}">
                      <a16:creationId xmlns:a16="http://schemas.microsoft.com/office/drawing/2014/main" id="{191FC0FA-6088-4ED2-B70D-94719F2DA683}"/>
                    </a:ext>
                  </a:extLst>
                </p:cNvPr>
                <p:cNvSpPr txBox="1"/>
                <p:nvPr/>
              </p:nvSpPr>
              <p:spPr>
                <a:xfrm>
                  <a:off x="4762446" y="649381"/>
                  <a:ext cx="4114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schemeClr val="bg1"/>
                      </a:solidFill>
                      <a:effectLst/>
                      <a:uLnTx/>
                      <a:uFillTx/>
                      <a:latin typeface="Baskerville Old Face" panose="02020602080505020303" pitchFamily="18" charset="0"/>
                      <a:ea typeface="+mn-ea"/>
                      <a:cs typeface="+mn-cs"/>
                    </a:rPr>
                    <a:t>DICUS THROW</a:t>
                  </a:r>
                </a:p>
              </p:txBody>
            </p:sp>
          </p:grpSp>
          <p:sp>
            <p:nvSpPr>
              <p:cNvPr id="16" name="TextBox 15">
                <a:extLst>
                  <a:ext uri="{FF2B5EF4-FFF2-40B4-BE49-F238E27FC236}">
                    <a16:creationId xmlns:a16="http://schemas.microsoft.com/office/drawing/2014/main" id="{79E95601-20FC-4086-9FB9-E40B6381524B}"/>
                  </a:ext>
                </a:extLst>
              </p:cNvPr>
              <p:cNvSpPr txBox="1"/>
              <p:nvPr/>
            </p:nvSpPr>
            <p:spPr>
              <a:xfrm>
                <a:off x="11605589" y="1978926"/>
                <a:ext cx="10204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Athlete’s Bench</a:t>
                </a:r>
              </a:p>
            </p:txBody>
          </p:sp>
        </p:grpSp>
        <p:pic>
          <p:nvPicPr>
            <p:cNvPr id="19" name="Picture 18">
              <a:extLst>
                <a:ext uri="{FF2B5EF4-FFF2-40B4-BE49-F238E27FC236}">
                  <a16:creationId xmlns:a16="http://schemas.microsoft.com/office/drawing/2014/main" id="{D7B15A9D-0CC2-4FEC-8FB0-1D1AA6098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9667" y="3936893"/>
              <a:ext cx="543135" cy="4616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3F15FEC6-0E1E-46E8-BD98-37C5123D3995}"/>
                </a:ext>
              </a:extLst>
            </p:cNvPr>
            <p:cNvSpPr txBox="1"/>
            <p:nvPr/>
          </p:nvSpPr>
          <p:spPr>
            <a:xfrm>
              <a:off x="10771025" y="4398558"/>
              <a:ext cx="10204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Discus Rack</a:t>
              </a:r>
            </a:p>
          </p:txBody>
        </p:sp>
      </p:grpSp>
      <p:sp>
        <p:nvSpPr>
          <p:cNvPr id="18" name="TextBox 17">
            <a:extLst>
              <a:ext uri="{FF2B5EF4-FFF2-40B4-BE49-F238E27FC236}">
                <a16:creationId xmlns:a16="http://schemas.microsoft.com/office/drawing/2014/main" id="{DE5E3CF4-5DE3-4ACA-863C-0ECEEB10AD32}"/>
              </a:ext>
            </a:extLst>
          </p:cNvPr>
          <p:cNvSpPr txBox="1"/>
          <p:nvPr/>
        </p:nvSpPr>
        <p:spPr>
          <a:xfrm>
            <a:off x="8952903" y="120566"/>
            <a:ext cx="1422930"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(Other Side)</a:t>
            </a:r>
          </a:p>
        </p:txBody>
      </p:sp>
      <p:sp>
        <p:nvSpPr>
          <p:cNvPr id="24" name="TextBox 23">
            <a:extLst>
              <a:ext uri="{FF2B5EF4-FFF2-40B4-BE49-F238E27FC236}">
                <a16:creationId xmlns:a16="http://schemas.microsoft.com/office/drawing/2014/main" id="{7BB7AA40-3E13-4638-80D0-F6CEB2525331}"/>
              </a:ext>
            </a:extLst>
          </p:cNvPr>
          <p:cNvSpPr txBox="1"/>
          <p:nvPr/>
        </p:nvSpPr>
        <p:spPr>
          <a:xfrm>
            <a:off x="11167315" y="1275949"/>
            <a:ext cx="1015098" cy="461665"/>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Chief Judge (With Flag)</a:t>
            </a:r>
          </a:p>
        </p:txBody>
      </p:sp>
      <p:sp>
        <p:nvSpPr>
          <p:cNvPr id="26" name="TextBox 25">
            <a:extLst>
              <a:ext uri="{FF2B5EF4-FFF2-40B4-BE49-F238E27FC236}">
                <a16:creationId xmlns:a16="http://schemas.microsoft.com/office/drawing/2014/main" id="{CE235C10-0EFC-401F-8763-1FBC47C6F08B}"/>
              </a:ext>
            </a:extLst>
          </p:cNvPr>
          <p:cNvSpPr txBox="1"/>
          <p:nvPr/>
        </p:nvSpPr>
        <p:spPr>
          <a:xfrm>
            <a:off x="9870822" y="2772392"/>
            <a:ext cx="819023"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Recorder</a:t>
            </a:r>
          </a:p>
        </p:txBody>
      </p:sp>
      <p:sp>
        <p:nvSpPr>
          <p:cNvPr id="28" name="TextBox 27">
            <a:extLst>
              <a:ext uri="{FF2B5EF4-FFF2-40B4-BE49-F238E27FC236}">
                <a16:creationId xmlns:a16="http://schemas.microsoft.com/office/drawing/2014/main" id="{A943FC6A-B304-4DE7-9336-F832F8706BCE}"/>
              </a:ext>
            </a:extLst>
          </p:cNvPr>
          <p:cNvSpPr txBox="1"/>
          <p:nvPr/>
        </p:nvSpPr>
        <p:spPr>
          <a:xfrm>
            <a:off x="10546456" y="2779626"/>
            <a:ext cx="734778"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Referee</a:t>
            </a:r>
          </a:p>
        </p:txBody>
      </p:sp>
      <p:sp>
        <p:nvSpPr>
          <p:cNvPr id="30" name="TextBox 29">
            <a:extLst>
              <a:ext uri="{FF2B5EF4-FFF2-40B4-BE49-F238E27FC236}">
                <a16:creationId xmlns:a16="http://schemas.microsoft.com/office/drawing/2014/main" id="{1826BFAF-C191-40A4-A99F-86342696235A}"/>
              </a:ext>
            </a:extLst>
          </p:cNvPr>
          <p:cNvSpPr txBox="1"/>
          <p:nvPr/>
        </p:nvSpPr>
        <p:spPr>
          <a:xfrm>
            <a:off x="11231058" y="2449226"/>
            <a:ext cx="1020418" cy="646331"/>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(Athlete Control)</a:t>
            </a:r>
          </a:p>
        </p:txBody>
      </p:sp>
      <p:sp>
        <p:nvSpPr>
          <p:cNvPr id="32" name="TextBox 31">
            <a:extLst>
              <a:ext uri="{FF2B5EF4-FFF2-40B4-BE49-F238E27FC236}">
                <a16:creationId xmlns:a16="http://schemas.microsoft.com/office/drawing/2014/main" id="{AE817274-201D-4B65-8D69-6C5702407408}"/>
              </a:ext>
            </a:extLst>
          </p:cNvPr>
          <p:cNvSpPr txBox="1"/>
          <p:nvPr/>
        </p:nvSpPr>
        <p:spPr>
          <a:xfrm>
            <a:off x="9959920" y="3903665"/>
            <a:ext cx="1207395" cy="461665"/>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a:t>
            </a:r>
          </a:p>
          <a:p>
            <a:r>
              <a:rPr lang="en-IN" sz="1200" b="1" dirty="0">
                <a:solidFill>
                  <a:srgbClr val="FFFF00"/>
                </a:solidFill>
                <a:latin typeface="Times New Roman" panose="02020603050405020304" pitchFamily="18" charset="0"/>
                <a:cs typeface="Times New Roman" panose="02020603050405020304" pitchFamily="18" charset="0"/>
              </a:rPr>
              <a:t>(Implement)</a:t>
            </a:r>
          </a:p>
        </p:txBody>
      </p:sp>
      <p:sp>
        <p:nvSpPr>
          <p:cNvPr id="34" name="TextBox 33">
            <a:extLst>
              <a:ext uri="{FF2B5EF4-FFF2-40B4-BE49-F238E27FC236}">
                <a16:creationId xmlns:a16="http://schemas.microsoft.com/office/drawing/2014/main" id="{08AA6A02-3F5F-4E4F-A4BE-A2445291031F}"/>
              </a:ext>
            </a:extLst>
          </p:cNvPr>
          <p:cNvSpPr txBox="1"/>
          <p:nvPr/>
        </p:nvSpPr>
        <p:spPr>
          <a:xfrm>
            <a:off x="4915300" y="2302091"/>
            <a:ext cx="1422930"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(Landing)</a:t>
            </a:r>
          </a:p>
        </p:txBody>
      </p:sp>
      <p:sp>
        <p:nvSpPr>
          <p:cNvPr id="36" name="TextBox 35">
            <a:extLst>
              <a:ext uri="{FF2B5EF4-FFF2-40B4-BE49-F238E27FC236}">
                <a16:creationId xmlns:a16="http://schemas.microsoft.com/office/drawing/2014/main" id="{DAD32556-5B83-4FDB-BBC6-921F280DB64D}"/>
              </a:ext>
            </a:extLst>
          </p:cNvPr>
          <p:cNvSpPr txBox="1"/>
          <p:nvPr/>
        </p:nvSpPr>
        <p:spPr>
          <a:xfrm>
            <a:off x="8124811" y="6093296"/>
            <a:ext cx="1656184"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(Spike/Prism)</a:t>
            </a:r>
          </a:p>
        </p:txBody>
      </p:sp>
    </p:spTree>
    <p:extLst>
      <p:ext uri="{BB962C8B-B14F-4D97-AF65-F5344CB8AC3E}">
        <p14:creationId xmlns:p14="http://schemas.microsoft.com/office/powerpoint/2010/main" val="244539344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75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par>
                          <p:cTn id="12" fill="hold">
                            <p:stCondLst>
                              <p:cond delay="1250"/>
                            </p:stCondLst>
                            <p:childTnLst>
                              <p:par>
                                <p:cTn id="13" presetID="1" presetClass="entr" presetSubtype="0" fill="hold" nodeType="afterEffect">
                                  <p:stCondLst>
                                    <p:cond delay="75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75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par>
                                <p:cTn id="18" presetID="1" presetClass="entr" presetSubtype="0" fill="hold" nodeType="withEffect">
                                  <p:stCondLst>
                                    <p:cond delay="750"/>
                                  </p:stCondLst>
                                  <p:childTnLst>
                                    <p:set>
                                      <p:cBhvr>
                                        <p:cTn id="19" dur="1" fill="hold">
                                          <p:stCondLst>
                                            <p:cond delay="9"/>
                                          </p:stCondLst>
                                        </p:cTn>
                                        <p:tgtEl>
                                          <p:spTgt spid="8">
                                            <p:txEl>
                                              <p:pRg st="0" end="0"/>
                                            </p:txEl>
                                          </p:spTgt>
                                        </p:tgtEl>
                                        <p:attrNameLst>
                                          <p:attrName>style.visibility</p:attrName>
                                        </p:attrNameLst>
                                      </p:cBhvr>
                                      <p:to>
                                        <p:strVal val="visible"/>
                                      </p:to>
                                    </p:set>
                                  </p:childTnLst>
                                </p:cTn>
                              </p:par>
                            </p:childTnLst>
                          </p:cTn>
                        </p:par>
                        <p:par>
                          <p:cTn id="20" fill="hold">
                            <p:stCondLst>
                              <p:cond delay="2760"/>
                            </p:stCondLst>
                            <p:childTnLst>
                              <p:par>
                                <p:cTn id="21" presetID="1" presetClass="entr" presetSubtype="0" fill="hold" nodeType="afterEffect">
                                  <p:stCondLst>
                                    <p:cond delay="75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par>
                          <p:cTn id="23" fill="hold">
                            <p:stCondLst>
                              <p:cond delay="3510"/>
                            </p:stCondLst>
                            <p:childTnLst>
                              <p:par>
                                <p:cTn id="24" presetID="1" presetClass="entr" presetSubtype="0" fill="hold" nodeType="afterEffect">
                                  <p:stCondLst>
                                    <p:cond delay="75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par>
                          <p:cTn id="26" fill="hold">
                            <p:stCondLst>
                              <p:cond delay="4260"/>
                            </p:stCondLst>
                            <p:childTnLst>
                              <p:par>
                                <p:cTn id="27" presetID="1" presetClass="entr" presetSubtype="0" fill="hold" nodeType="afterEffect">
                                  <p:stCondLst>
                                    <p:cond delay="75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par>
                          <p:cTn id="29" fill="hold">
                            <p:stCondLst>
                              <p:cond delay="5010"/>
                            </p:stCondLst>
                            <p:childTnLst>
                              <p:par>
                                <p:cTn id="30" presetID="1" presetClass="entr" presetSubtype="0" fill="hold" nodeType="afterEffect">
                                  <p:stCondLst>
                                    <p:cond delay="75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67B891-3069-4471-8ED4-CD7E75BC0218}"/>
              </a:ext>
            </a:extLst>
          </p:cNvPr>
          <p:cNvSpPr txBox="1"/>
          <p:nvPr/>
        </p:nvSpPr>
        <p:spPr>
          <a:xfrm>
            <a:off x="238539" y="397565"/>
            <a:ext cx="22926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0" i="0" u="sng" strike="noStrike" kern="1200" cap="none" spc="0" normalizeH="0" baseline="0" noProof="0" dirty="0">
                <a:ln>
                  <a:noFill/>
                </a:ln>
                <a:solidFill>
                  <a:srgbClr val="FFFF00"/>
                </a:solidFill>
                <a:effectLst/>
                <a:uLnTx/>
                <a:uFillTx/>
                <a:latin typeface="Baskerville Old Face" panose="02020602080505020303" pitchFamily="18" charset="0"/>
                <a:ea typeface="+mn-ea"/>
                <a:cs typeface="+mn-cs"/>
              </a:rPr>
              <a:t>OFFICIALS</a:t>
            </a:r>
          </a:p>
        </p:txBody>
      </p:sp>
      <p:sp>
        <p:nvSpPr>
          <p:cNvPr id="4" name="TextBox 3">
            <a:extLst>
              <a:ext uri="{FF2B5EF4-FFF2-40B4-BE49-F238E27FC236}">
                <a16:creationId xmlns:a16="http://schemas.microsoft.com/office/drawing/2014/main" id="{E097F966-D58F-4C77-B699-1B7BD2D80C1B}"/>
              </a:ext>
            </a:extLst>
          </p:cNvPr>
          <p:cNvSpPr txBox="1"/>
          <p:nvPr/>
        </p:nvSpPr>
        <p:spPr>
          <a:xfrm>
            <a:off x="238539" y="1126435"/>
            <a:ext cx="212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Referee</a:t>
            </a:r>
          </a:p>
        </p:txBody>
      </p:sp>
      <p:sp>
        <p:nvSpPr>
          <p:cNvPr id="6" name="TextBox 5">
            <a:extLst>
              <a:ext uri="{FF2B5EF4-FFF2-40B4-BE49-F238E27FC236}">
                <a16:creationId xmlns:a16="http://schemas.microsoft.com/office/drawing/2014/main" id="{8520C2A0-37A1-4AF9-9B4C-2D48706096D8}"/>
              </a:ext>
            </a:extLst>
          </p:cNvPr>
          <p:cNvSpPr txBox="1"/>
          <p:nvPr/>
        </p:nvSpPr>
        <p:spPr>
          <a:xfrm>
            <a:off x="212035" y="1529545"/>
            <a:ext cx="32070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Chief judge (With Flag)</a:t>
            </a:r>
          </a:p>
        </p:txBody>
      </p:sp>
      <p:sp>
        <p:nvSpPr>
          <p:cNvPr id="7" name="TextBox 6">
            <a:extLst>
              <a:ext uri="{FF2B5EF4-FFF2-40B4-BE49-F238E27FC236}">
                <a16:creationId xmlns:a16="http://schemas.microsoft.com/office/drawing/2014/main" id="{99F4C29E-D0CB-4E3B-B236-64703EB408F7}"/>
              </a:ext>
            </a:extLst>
          </p:cNvPr>
          <p:cNvSpPr txBox="1"/>
          <p:nvPr/>
        </p:nvSpPr>
        <p:spPr>
          <a:xfrm>
            <a:off x="235226" y="1932655"/>
            <a:ext cx="3753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(Other side of Circle)</a:t>
            </a:r>
          </a:p>
        </p:txBody>
      </p:sp>
      <p:sp>
        <p:nvSpPr>
          <p:cNvPr id="8" name="TextBox 7">
            <a:extLst>
              <a:ext uri="{FF2B5EF4-FFF2-40B4-BE49-F238E27FC236}">
                <a16:creationId xmlns:a16="http://schemas.microsoft.com/office/drawing/2014/main" id="{17FA345F-B9D4-47DB-ACB6-0E8BA8B07412}"/>
              </a:ext>
            </a:extLst>
          </p:cNvPr>
          <p:cNvSpPr txBox="1"/>
          <p:nvPr/>
        </p:nvSpPr>
        <p:spPr>
          <a:xfrm>
            <a:off x="205411" y="2358426"/>
            <a:ext cx="212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Recorder</a:t>
            </a:r>
          </a:p>
        </p:txBody>
      </p:sp>
      <p:sp>
        <p:nvSpPr>
          <p:cNvPr id="9" name="TextBox 8">
            <a:extLst>
              <a:ext uri="{FF2B5EF4-FFF2-40B4-BE49-F238E27FC236}">
                <a16:creationId xmlns:a16="http://schemas.microsoft.com/office/drawing/2014/main" id="{99724259-9153-483D-8ABD-BF9D2B8EB9D6}"/>
              </a:ext>
            </a:extLst>
          </p:cNvPr>
          <p:cNvSpPr txBox="1"/>
          <p:nvPr/>
        </p:nvSpPr>
        <p:spPr>
          <a:xfrm>
            <a:off x="205411" y="2784797"/>
            <a:ext cx="2325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(Landing)</a:t>
            </a:r>
          </a:p>
        </p:txBody>
      </p:sp>
      <p:sp>
        <p:nvSpPr>
          <p:cNvPr id="10" name="TextBox 9">
            <a:extLst>
              <a:ext uri="{FF2B5EF4-FFF2-40B4-BE49-F238E27FC236}">
                <a16:creationId xmlns:a16="http://schemas.microsoft.com/office/drawing/2014/main" id="{3D916A38-AA22-48B0-8731-4206951C2B30}"/>
              </a:ext>
            </a:extLst>
          </p:cNvPr>
          <p:cNvSpPr txBox="1"/>
          <p:nvPr/>
        </p:nvSpPr>
        <p:spPr>
          <a:xfrm>
            <a:off x="205410" y="3211168"/>
            <a:ext cx="269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(Spike/Prism)</a:t>
            </a:r>
          </a:p>
        </p:txBody>
      </p:sp>
      <p:sp>
        <p:nvSpPr>
          <p:cNvPr id="11" name="TextBox 10">
            <a:extLst>
              <a:ext uri="{FF2B5EF4-FFF2-40B4-BE49-F238E27FC236}">
                <a16:creationId xmlns:a16="http://schemas.microsoft.com/office/drawing/2014/main" id="{6C4640EC-B97B-4FD0-AAAA-59E63E0F2F88}"/>
              </a:ext>
            </a:extLst>
          </p:cNvPr>
          <p:cNvSpPr txBox="1"/>
          <p:nvPr/>
        </p:nvSpPr>
        <p:spPr>
          <a:xfrm>
            <a:off x="205409" y="3672833"/>
            <a:ext cx="269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(Implement)</a:t>
            </a:r>
          </a:p>
        </p:txBody>
      </p:sp>
      <p:sp>
        <p:nvSpPr>
          <p:cNvPr id="12" name="TextBox 11">
            <a:extLst>
              <a:ext uri="{FF2B5EF4-FFF2-40B4-BE49-F238E27FC236}">
                <a16:creationId xmlns:a16="http://schemas.microsoft.com/office/drawing/2014/main" id="{243E19B2-8F29-4EC6-B728-1D07E75912F2}"/>
              </a:ext>
            </a:extLst>
          </p:cNvPr>
          <p:cNvSpPr txBox="1"/>
          <p:nvPr/>
        </p:nvSpPr>
        <p:spPr>
          <a:xfrm>
            <a:off x="205408" y="4099204"/>
            <a:ext cx="3213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Judge (Athlete Control)</a:t>
            </a:r>
          </a:p>
        </p:txBody>
      </p:sp>
      <p:grpSp>
        <p:nvGrpSpPr>
          <p:cNvPr id="21" name="Group 20">
            <a:extLst>
              <a:ext uri="{FF2B5EF4-FFF2-40B4-BE49-F238E27FC236}">
                <a16:creationId xmlns:a16="http://schemas.microsoft.com/office/drawing/2014/main" id="{9591AA48-8FC3-452C-B2E3-F135F6507FAB}"/>
              </a:ext>
            </a:extLst>
          </p:cNvPr>
          <p:cNvGrpSpPr/>
          <p:nvPr/>
        </p:nvGrpSpPr>
        <p:grpSpPr>
          <a:xfrm>
            <a:off x="3571222" y="0"/>
            <a:ext cx="9130987" cy="6858000"/>
            <a:chOff x="3571222" y="0"/>
            <a:chExt cx="9130987" cy="6858000"/>
          </a:xfrm>
        </p:grpSpPr>
        <p:grpSp>
          <p:nvGrpSpPr>
            <p:cNvPr id="17" name="Group 16">
              <a:extLst>
                <a:ext uri="{FF2B5EF4-FFF2-40B4-BE49-F238E27FC236}">
                  <a16:creationId xmlns:a16="http://schemas.microsoft.com/office/drawing/2014/main" id="{C6E990DF-0371-4ED0-A459-014789068EBB}"/>
                </a:ext>
              </a:extLst>
            </p:cNvPr>
            <p:cNvGrpSpPr/>
            <p:nvPr/>
          </p:nvGrpSpPr>
          <p:grpSpPr>
            <a:xfrm>
              <a:off x="3571222" y="0"/>
              <a:ext cx="9130987" cy="6858000"/>
              <a:chOff x="3495020" y="0"/>
              <a:chExt cx="9130987" cy="6858000"/>
            </a:xfrm>
          </p:grpSpPr>
          <p:grpSp>
            <p:nvGrpSpPr>
              <p:cNvPr id="15" name="Group 14">
                <a:extLst>
                  <a:ext uri="{FF2B5EF4-FFF2-40B4-BE49-F238E27FC236}">
                    <a16:creationId xmlns:a16="http://schemas.microsoft.com/office/drawing/2014/main" id="{A437FED6-9972-4279-B84B-8B0E2690B222}"/>
                  </a:ext>
                </a:extLst>
              </p:cNvPr>
              <p:cNvGrpSpPr/>
              <p:nvPr/>
            </p:nvGrpSpPr>
            <p:grpSpPr>
              <a:xfrm>
                <a:off x="3495020" y="0"/>
                <a:ext cx="8696979" cy="6858000"/>
                <a:chOff x="3495020" y="0"/>
                <a:chExt cx="8696979" cy="6858000"/>
              </a:xfrm>
            </p:grpSpPr>
            <p:grpSp>
              <p:nvGrpSpPr>
                <p:cNvPr id="2" name="Group 1">
                  <a:extLst>
                    <a:ext uri="{FF2B5EF4-FFF2-40B4-BE49-F238E27FC236}">
                      <a16:creationId xmlns:a16="http://schemas.microsoft.com/office/drawing/2014/main" id="{C0451F8D-820B-4B6B-9F2C-96AA32F9454D}"/>
                    </a:ext>
                  </a:extLst>
                </p:cNvPr>
                <p:cNvGrpSpPr/>
                <p:nvPr/>
              </p:nvGrpSpPr>
              <p:grpSpPr>
                <a:xfrm>
                  <a:off x="4664764" y="0"/>
                  <a:ext cx="7527235" cy="6858000"/>
                  <a:chOff x="4664764" y="0"/>
                  <a:chExt cx="7527235" cy="6858000"/>
                </a:xfrm>
              </p:grpSpPr>
              <p:pic>
                <p:nvPicPr>
                  <p:cNvPr id="5" name="Picture 4">
                    <a:extLst>
                      <a:ext uri="{FF2B5EF4-FFF2-40B4-BE49-F238E27FC236}">
                        <a16:creationId xmlns:a16="http://schemas.microsoft.com/office/drawing/2014/main" id="{6A914D40-750D-4FE4-91E6-11017C9D77C8}"/>
                      </a:ext>
                    </a:extLst>
                  </p:cNvPr>
                  <p:cNvPicPr>
                    <a:picLocks noChangeAspect="1"/>
                  </p:cNvPicPr>
                  <p:nvPr/>
                </p:nvPicPr>
                <p:blipFill rotWithShape="1">
                  <a:blip r:embed="rId2">
                    <a:extLst>
                      <a:ext uri="{28A0092B-C50C-407E-A947-70E740481C1C}">
                        <a14:useLocalDpi xmlns:a14="http://schemas.microsoft.com/office/drawing/2010/main" val="0"/>
                      </a:ext>
                    </a:extLst>
                  </a:blip>
                  <a:srcRect t="19551" b="3801"/>
                  <a:stretch/>
                </p:blipFill>
                <p:spPr>
                  <a:xfrm>
                    <a:off x="4664764" y="0"/>
                    <a:ext cx="7527235" cy="6858000"/>
                  </a:xfrm>
                  <a:prstGeom prst="rect">
                    <a:avLst/>
                  </a:prstGeom>
                </p:spPr>
              </p:pic>
              <p:pic>
                <p:nvPicPr>
                  <p:cNvPr id="13" name="Picture 12">
                    <a:extLst>
                      <a:ext uri="{FF2B5EF4-FFF2-40B4-BE49-F238E27FC236}">
                        <a16:creationId xmlns:a16="http://schemas.microsoft.com/office/drawing/2014/main" id="{212873C2-77CD-4B4D-B90F-D971A2769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377" y="3545576"/>
                    <a:ext cx="133124" cy="553061"/>
                  </a:xfrm>
                  <a:prstGeom prst="rect">
                    <a:avLst/>
                  </a:prstGeom>
                </p:spPr>
              </p:pic>
            </p:grpSp>
            <p:sp>
              <p:nvSpPr>
                <p:cNvPr id="14" name="TextBox 13">
                  <a:extLst>
                    <a:ext uri="{FF2B5EF4-FFF2-40B4-BE49-F238E27FC236}">
                      <a16:creationId xmlns:a16="http://schemas.microsoft.com/office/drawing/2014/main" id="{191FC0FA-6088-4ED2-B70D-94719F2DA683}"/>
                    </a:ext>
                  </a:extLst>
                </p:cNvPr>
                <p:cNvSpPr txBox="1"/>
                <p:nvPr/>
              </p:nvSpPr>
              <p:spPr>
                <a:xfrm>
                  <a:off x="3495020" y="443160"/>
                  <a:ext cx="49423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0" i="0" u="none" strike="noStrike" kern="1200" cap="none" spc="0" normalizeH="0" baseline="0" noProof="0" dirty="0">
                      <a:ln>
                        <a:noFill/>
                      </a:ln>
                      <a:solidFill>
                        <a:schemeClr val="bg1"/>
                      </a:solidFill>
                      <a:effectLst/>
                      <a:uLnTx/>
                      <a:uFillTx/>
                      <a:latin typeface="Baskerville Old Face" panose="02020602080505020303" pitchFamily="18" charset="0"/>
                      <a:ea typeface="+mn-ea"/>
                      <a:cs typeface="+mn-cs"/>
                    </a:rPr>
                    <a:t>HAMMER THROW</a:t>
                  </a:r>
                </a:p>
              </p:txBody>
            </p:sp>
          </p:grpSp>
          <p:sp>
            <p:nvSpPr>
              <p:cNvPr id="16" name="TextBox 15">
                <a:extLst>
                  <a:ext uri="{FF2B5EF4-FFF2-40B4-BE49-F238E27FC236}">
                    <a16:creationId xmlns:a16="http://schemas.microsoft.com/office/drawing/2014/main" id="{79E95601-20FC-4086-9FB9-E40B6381524B}"/>
                  </a:ext>
                </a:extLst>
              </p:cNvPr>
              <p:cNvSpPr txBox="1"/>
              <p:nvPr/>
            </p:nvSpPr>
            <p:spPr>
              <a:xfrm>
                <a:off x="11605589" y="1978926"/>
                <a:ext cx="10204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Athlete’s Bench</a:t>
                </a:r>
              </a:p>
            </p:txBody>
          </p:sp>
        </p:grpSp>
        <p:sp>
          <p:nvSpPr>
            <p:cNvPr id="20" name="TextBox 19">
              <a:extLst>
                <a:ext uri="{FF2B5EF4-FFF2-40B4-BE49-F238E27FC236}">
                  <a16:creationId xmlns:a16="http://schemas.microsoft.com/office/drawing/2014/main" id="{3F15FEC6-0E1E-46E8-BD98-37C5123D3995}"/>
                </a:ext>
              </a:extLst>
            </p:cNvPr>
            <p:cNvSpPr txBox="1"/>
            <p:nvPr/>
          </p:nvSpPr>
          <p:spPr>
            <a:xfrm>
              <a:off x="10771024" y="4398558"/>
              <a:ext cx="12155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Hammer Rack</a:t>
              </a:r>
            </a:p>
          </p:txBody>
        </p:sp>
      </p:grpSp>
      <p:sp>
        <p:nvSpPr>
          <p:cNvPr id="18" name="TextBox 17">
            <a:extLst>
              <a:ext uri="{FF2B5EF4-FFF2-40B4-BE49-F238E27FC236}">
                <a16:creationId xmlns:a16="http://schemas.microsoft.com/office/drawing/2014/main" id="{DE5E3CF4-5DE3-4ACA-863C-0ECEEB10AD32}"/>
              </a:ext>
            </a:extLst>
          </p:cNvPr>
          <p:cNvSpPr txBox="1"/>
          <p:nvPr/>
        </p:nvSpPr>
        <p:spPr>
          <a:xfrm>
            <a:off x="8952903" y="120566"/>
            <a:ext cx="1422930"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(Other Side)</a:t>
            </a:r>
          </a:p>
        </p:txBody>
      </p:sp>
      <p:sp>
        <p:nvSpPr>
          <p:cNvPr id="24" name="TextBox 23">
            <a:extLst>
              <a:ext uri="{FF2B5EF4-FFF2-40B4-BE49-F238E27FC236}">
                <a16:creationId xmlns:a16="http://schemas.microsoft.com/office/drawing/2014/main" id="{7BB7AA40-3E13-4638-80D0-F6CEB2525331}"/>
              </a:ext>
            </a:extLst>
          </p:cNvPr>
          <p:cNvSpPr txBox="1"/>
          <p:nvPr/>
        </p:nvSpPr>
        <p:spPr>
          <a:xfrm>
            <a:off x="11167315" y="1275949"/>
            <a:ext cx="1015098" cy="461665"/>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Chief Judge (With Flag)</a:t>
            </a:r>
          </a:p>
        </p:txBody>
      </p:sp>
      <p:sp>
        <p:nvSpPr>
          <p:cNvPr id="26" name="TextBox 25">
            <a:extLst>
              <a:ext uri="{FF2B5EF4-FFF2-40B4-BE49-F238E27FC236}">
                <a16:creationId xmlns:a16="http://schemas.microsoft.com/office/drawing/2014/main" id="{CE235C10-0EFC-401F-8763-1FBC47C6F08B}"/>
              </a:ext>
            </a:extLst>
          </p:cNvPr>
          <p:cNvSpPr txBox="1"/>
          <p:nvPr/>
        </p:nvSpPr>
        <p:spPr>
          <a:xfrm>
            <a:off x="9870822" y="2772392"/>
            <a:ext cx="819023"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Recorder</a:t>
            </a:r>
          </a:p>
        </p:txBody>
      </p:sp>
      <p:sp>
        <p:nvSpPr>
          <p:cNvPr id="28" name="TextBox 27">
            <a:extLst>
              <a:ext uri="{FF2B5EF4-FFF2-40B4-BE49-F238E27FC236}">
                <a16:creationId xmlns:a16="http://schemas.microsoft.com/office/drawing/2014/main" id="{A943FC6A-B304-4DE7-9336-F832F8706BCE}"/>
              </a:ext>
            </a:extLst>
          </p:cNvPr>
          <p:cNvSpPr txBox="1"/>
          <p:nvPr/>
        </p:nvSpPr>
        <p:spPr>
          <a:xfrm>
            <a:off x="10546456" y="2779626"/>
            <a:ext cx="734778"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Referee</a:t>
            </a:r>
          </a:p>
        </p:txBody>
      </p:sp>
      <p:sp>
        <p:nvSpPr>
          <p:cNvPr id="30" name="TextBox 29">
            <a:extLst>
              <a:ext uri="{FF2B5EF4-FFF2-40B4-BE49-F238E27FC236}">
                <a16:creationId xmlns:a16="http://schemas.microsoft.com/office/drawing/2014/main" id="{1826BFAF-C191-40A4-A99F-86342696235A}"/>
              </a:ext>
            </a:extLst>
          </p:cNvPr>
          <p:cNvSpPr txBox="1"/>
          <p:nvPr/>
        </p:nvSpPr>
        <p:spPr>
          <a:xfrm>
            <a:off x="11231058" y="2449226"/>
            <a:ext cx="1020418" cy="646331"/>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(Athlete Control)</a:t>
            </a:r>
          </a:p>
        </p:txBody>
      </p:sp>
      <p:sp>
        <p:nvSpPr>
          <p:cNvPr id="32" name="TextBox 31">
            <a:extLst>
              <a:ext uri="{FF2B5EF4-FFF2-40B4-BE49-F238E27FC236}">
                <a16:creationId xmlns:a16="http://schemas.microsoft.com/office/drawing/2014/main" id="{AE817274-201D-4B65-8D69-6C5702407408}"/>
              </a:ext>
            </a:extLst>
          </p:cNvPr>
          <p:cNvSpPr txBox="1"/>
          <p:nvPr/>
        </p:nvSpPr>
        <p:spPr>
          <a:xfrm>
            <a:off x="9959920" y="3903665"/>
            <a:ext cx="1207395" cy="461665"/>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a:t>
            </a:r>
          </a:p>
          <a:p>
            <a:r>
              <a:rPr lang="en-IN" sz="1200" b="1" dirty="0">
                <a:solidFill>
                  <a:srgbClr val="FFFF00"/>
                </a:solidFill>
                <a:latin typeface="Times New Roman" panose="02020603050405020304" pitchFamily="18" charset="0"/>
                <a:cs typeface="Times New Roman" panose="02020603050405020304" pitchFamily="18" charset="0"/>
              </a:rPr>
              <a:t>(Implement)</a:t>
            </a:r>
          </a:p>
        </p:txBody>
      </p:sp>
      <p:sp>
        <p:nvSpPr>
          <p:cNvPr id="34" name="TextBox 33">
            <a:extLst>
              <a:ext uri="{FF2B5EF4-FFF2-40B4-BE49-F238E27FC236}">
                <a16:creationId xmlns:a16="http://schemas.microsoft.com/office/drawing/2014/main" id="{08AA6A02-3F5F-4E4F-A4BE-A2445291031F}"/>
              </a:ext>
            </a:extLst>
          </p:cNvPr>
          <p:cNvSpPr txBox="1"/>
          <p:nvPr/>
        </p:nvSpPr>
        <p:spPr>
          <a:xfrm>
            <a:off x="4915300" y="2302091"/>
            <a:ext cx="1422930"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(Landing)</a:t>
            </a:r>
          </a:p>
        </p:txBody>
      </p:sp>
      <p:sp>
        <p:nvSpPr>
          <p:cNvPr id="36" name="TextBox 35">
            <a:extLst>
              <a:ext uri="{FF2B5EF4-FFF2-40B4-BE49-F238E27FC236}">
                <a16:creationId xmlns:a16="http://schemas.microsoft.com/office/drawing/2014/main" id="{DAD32556-5B83-4FDB-BBC6-921F280DB64D}"/>
              </a:ext>
            </a:extLst>
          </p:cNvPr>
          <p:cNvSpPr txBox="1"/>
          <p:nvPr/>
        </p:nvSpPr>
        <p:spPr>
          <a:xfrm>
            <a:off x="8124811" y="6093296"/>
            <a:ext cx="1656184" cy="276999"/>
          </a:xfrm>
          <a:prstGeom prst="rect">
            <a:avLst/>
          </a:prstGeom>
          <a:noFill/>
        </p:spPr>
        <p:txBody>
          <a:bodyPr wrap="square" rtlCol="0">
            <a:spAutoFit/>
          </a:bodyPr>
          <a:lstStyle/>
          <a:p>
            <a:r>
              <a:rPr lang="en-IN" sz="1200" b="1" dirty="0">
                <a:solidFill>
                  <a:srgbClr val="FFFF00"/>
                </a:solidFill>
                <a:latin typeface="Times New Roman" panose="02020603050405020304" pitchFamily="18" charset="0"/>
                <a:cs typeface="Times New Roman" panose="02020603050405020304" pitchFamily="18" charset="0"/>
              </a:rPr>
              <a:t>Judge (Spike/Prism)</a:t>
            </a:r>
          </a:p>
        </p:txBody>
      </p:sp>
      <p:pic>
        <p:nvPicPr>
          <p:cNvPr id="22" name="Picture 21">
            <a:extLst>
              <a:ext uri="{FF2B5EF4-FFF2-40B4-BE49-F238E27FC236}">
                <a16:creationId xmlns:a16="http://schemas.microsoft.com/office/drawing/2014/main" id="{5D03DF45-0144-425C-977A-8422CA929C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8686" y="3591404"/>
            <a:ext cx="728870" cy="71685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85185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75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par>
                          <p:cTn id="12" fill="hold">
                            <p:stCondLst>
                              <p:cond delay="1250"/>
                            </p:stCondLst>
                            <p:childTnLst>
                              <p:par>
                                <p:cTn id="13" presetID="1" presetClass="entr" presetSubtype="0" fill="hold" nodeType="afterEffect">
                                  <p:stCondLst>
                                    <p:cond delay="75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75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par>
                                <p:cTn id="18" presetID="1" presetClass="entr" presetSubtype="0" fill="hold" nodeType="withEffect">
                                  <p:stCondLst>
                                    <p:cond delay="750"/>
                                  </p:stCondLst>
                                  <p:childTnLst>
                                    <p:set>
                                      <p:cBhvr>
                                        <p:cTn id="19" dur="1" fill="hold">
                                          <p:stCondLst>
                                            <p:cond delay="9"/>
                                          </p:stCondLst>
                                        </p:cTn>
                                        <p:tgtEl>
                                          <p:spTgt spid="8">
                                            <p:txEl>
                                              <p:pRg st="0" end="0"/>
                                            </p:txEl>
                                          </p:spTgt>
                                        </p:tgtEl>
                                        <p:attrNameLst>
                                          <p:attrName>style.visibility</p:attrName>
                                        </p:attrNameLst>
                                      </p:cBhvr>
                                      <p:to>
                                        <p:strVal val="visible"/>
                                      </p:to>
                                    </p:set>
                                  </p:childTnLst>
                                </p:cTn>
                              </p:par>
                            </p:childTnLst>
                          </p:cTn>
                        </p:par>
                        <p:par>
                          <p:cTn id="20" fill="hold">
                            <p:stCondLst>
                              <p:cond delay="2760"/>
                            </p:stCondLst>
                            <p:childTnLst>
                              <p:par>
                                <p:cTn id="21" presetID="1" presetClass="entr" presetSubtype="0" fill="hold" nodeType="afterEffect">
                                  <p:stCondLst>
                                    <p:cond delay="75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par>
                          <p:cTn id="23" fill="hold">
                            <p:stCondLst>
                              <p:cond delay="3510"/>
                            </p:stCondLst>
                            <p:childTnLst>
                              <p:par>
                                <p:cTn id="24" presetID="1" presetClass="entr" presetSubtype="0" fill="hold" nodeType="afterEffect">
                                  <p:stCondLst>
                                    <p:cond delay="75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par>
                          <p:cTn id="26" fill="hold">
                            <p:stCondLst>
                              <p:cond delay="4260"/>
                            </p:stCondLst>
                            <p:childTnLst>
                              <p:par>
                                <p:cTn id="27" presetID="1" presetClass="entr" presetSubtype="0" fill="hold" nodeType="afterEffect">
                                  <p:stCondLst>
                                    <p:cond delay="75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par>
                          <p:cTn id="29" fill="hold">
                            <p:stCondLst>
                              <p:cond delay="5010"/>
                            </p:stCondLst>
                            <p:childTnLst>
                              <p:par>
                                <p:cTn id="30" presetID="1" presetClass="entr" presetSubtype="0" fill="hold" nodeType="afterEffect">
                                  <p:stCondLst>
                                    <p:cond delay="75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ondosport-travel.com/sport-travel/uploads/voyage/Olympiastadion.jpg"/>
          <p:cNvPicPr>
            <a:picLocks noGrp="1" noChangeAspect="1" noChangeArrowheads="1"/>
          </p:cNvPicPr>
          <p:nvPr>
            <p:ph idx="4294967295"/>
          </p:nvPr>
        </p:nvPicPr>
        <p:blipFill>
          <a:blip r:embed="rId2"/>
          <a:srcRect/>
          <a:stretch>
            <a:fillRect/>
          </a:stretch>
        </p:blipFill>
        <p:spPr bwMode="auto">
          <a:xfrm>
            <a:off x="479376" y="474346"/>
            <a:ext cx="11233248" cy="5909308"/>
          </a:xfrm>
          <a:prstGeom prst="rect">
            <a:avLst/>
          </a:prstGeom>
          <a:noFill/>
          <a:ln w="9525">
            <a:noFill/>
            <a:miter lim="800000"/>
            <a:headEnd/>
            <a:tailEnd/>
          </a:ln>
        </p:spPr>
      </p:pic>
      <p:sp>
        <p:nvSpPr>
          <p:cNvPr id="3" name="Rectangle 2"/>
          <p:cNvSpPr/>
          <p:nvPr/>
        </p:nvSpPr>
        <p:spPr>
          <a:xfrm>
            <a:off x="1703512" y="2924944"/>
            <a:ext cx="8305800" cy="1569660"/>
          </a:xfrm>
          <a:prstGeom prst="rect">
            <a:avLst/>
          </a:prstGeom>
        </p:spPr>
        <p:txBody>
          <a:bodyPr wrap="square">
            <a:spAutoFit/>
          </a:bodyPr>
          <a:lstStyle/>
          <a:p>
            <a:pPr algn="ctr" fontAlgn="auto">
              <a:spcBef>
                <a:spcPts val="0"/>
              </a:spcBef>
              <a:spcAft>
                <a:spcPts val="0"/>
              </a:spcAft>
            </a:pPr>
            <a:r>
              <a:rPr lang="en-US" sz="9600" b="1" dirty="0">
                <a:ln w="17780" cmpd="sng">
                  <a:solidFill>
                    <a:srgbClr val="0F6FC6">
                      <a:tint val="3000"/>
                    </a:srgbClr>
                  </a:solidFill>
                  <a:prstDash val="solid"/>
                  <a:miter lim="800000"/>
                </a:ln>
                <a:solidFill>
                  <a:srgbClr val="FF0000"/>
                </a:solidFill>
                <a:effectLst>
                  <a:outerShdw blurRad="55000" dist="50800" dir="5400000" algn="tl">
                    <a:srgbClr val="000000">
                      <a:alpha val="33000"/>
                    </a:srgbClr>
                  </a:outerShdw>
                </a:effectLst>
                <a:latin typeface="Brush Script Std" pitchFamily="50" charset="0"/>
                <a:ea typeface="+mn-ea"/>
              </a:rPr>
              <a:t>THANKS</a:t>
            </a:r>
          </a:p>
        </p:txBody>
      </p:sp>
    </p:spTree>
    <p:extLst>
      <p:ext uri="{BB962C8B-B14F-4D97-AF65-F5344CB8AC3E}">
        <p14:creationId xmlns:p14="http://schemas.microsoft.com/office/powerpoint/2010/main" val="42404782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7CD7C-43BB-4DDF-9B79-4A24B5A15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595" y="620688"/>
            <a:ext cx="2108810" cy="2058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5" name="Table 4">
            <a:extLst>
              <a:ext uri="{FF2B5EF4-FFF2-40B4-BE49-F238E27FC236}">
                <a16:creationId xmlns:a16="http://schemas.microsoft.com/office/drawing/2014/main" id="{65807829-77F0-45F3-A641-7244B19354A0}"/>
              </a:ext>
            </a:extLst>
          </p:cNvPr>
          <p:cNvGraphicFramePr>
            <a:graphicFrameLocks noGrp="1"/>
          </p:cNvGraphicFramePr>
          <p:nvPr>
            <p:extLst>
              <p:ext uri="{D42A27DB-BD31-4B8C-83A1-F6EECF244321}">
                <p14:modId xmlns:p14="http://schemas.microsoft.com/office/powerpoint/2010/main" val="3667783445"/>
              </p:ext>
            </p:extLst>
          </p:nvPr>
        </p:nvGraphicFramePr>
        <p:xfrm>
          <a:off x="479376" y="2902226"/>
          <a:ext cx="11233250" cy="3627632"/>
        </p:xfrm>
        <a:graphic>
          <a:graphicData uri="http://schemas.openxmlformats.org/drawingml/2006/table">
            <a:tbl>
              <a:tblPr firstRow="1" bandRow="1">
                <a:noFill/>
                <a:tableStyleId>{F5AB1C69-6EDB-4FF4-983F-18BD219EF322}</a:tableStyleId>
              </a:tblPr>
              <a:tblGrid>
                <a:gridCol w="1604750">
                  <a:extLst>
                    <a:ext uri="{9D8B030D-6E8A-4147-A177-3AD203B41FA5}">
                      <a16:colId xmlns:a16="http://schemas.microsoft.com/office/drawing/2014/main" val="2499769066"/>
                    </a:ext>
                  </a:extLst>
                </a:gridCol>
                <a:gridCol w="1604750">
                  <a:extLst>
                    <a:ext uri="{9D8B030D-6E8A-4147-A177-3AD203B41FA5}">
                      <a16:colId xmlns:a16="http://schemas.microsoft.com/office/drawing/2014/main" val="2653255642"/>
                    </a:ext>
                  </a:extLst>
                </a:gridCol>
                <a:gridCol w="1604750">
                  <a:extLst>
                    <a:ext uri="{9D8B030D-6E8A-4147-A177-3AD203B41FA5}">
                      <a16:colId xmlns:a16="http://schemas.microsoft.com/office/drawing/2014/main" val="98133882"/>
                    </a:ext>
                  </a:extLst>
                </a:gridCol>
                <a:gridCol w="1604750">
                  <a:extLst>
                    <a:ext uri="{9D8B030D-6E8A-4147-A177-3AD203B41FA5}">
                      <a16:colId xmlns:a16="http://schemas.microsoft.com/office/drawing/2014/main" val="1791471766"/>
                    </a:ext>
                  </a:extLst>
                </a:gridCol>
                <a:gridCol w="1604750">
                  <a:extLst>
                    <a:ext uri="{9D8B030D-6E8A-4147-A177-3AD203B41FA5}">
                      <a16:colId xmlns:a16="http://schemas.microsoft.com/office/drawing/2014/main" val="2547926827"/>
                    </a:ext>
                  </a:extLst>
                </a:gridCol>
                <a:gridCol w="1604750">
                  <a:extLst>
                    <a:ext uri="{9D8B030D-6E8A-4147-A177-3AD203B41FA5}">
                      <a16:colId xmlns:a16="http://schemas.microsoft.com/office/drawing/2014/main" val="2856212069"/>
                    </a:ext>
                  </a:extLst>
                </a:gridCol>
                <a:gridCol w="1604750">
                  <a:extLst>
                    <a:ext uri="{9D8B030D-6E8A-4147-A177-3AD203B41FA5}">
                      <a16:colId xmlns:a16="http://schemas.microsoft.com/office/drawing/2014/main" val="4277950958"/>
                    </a:ext>
                  </a:extLst>
                </a:gridCol>
              </a:tblGrid>
              <a:tr h="906908">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Implement</a:t>
                      </a: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23 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20 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18 Boys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16 Boys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14 Boys</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extLst>
                  <a:ext uri="{0D108BD9-81ED-4DB2-BD59-A6C34878D82A}">
                    <a16:rowId xmlns:a16="http://schemas.microsoft.com/office/drawing/2014/main" val="1349321546"/>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7.260kg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7.260kg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6.000kg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5.000kg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extLst>
                  <a:ext uri="{0D108BD9-81ED-4DB2-BD59-A6C34878D82A}">
                    <a16:rowId xmlns:a16="http://schemas.microsoft.com/office/drawing/2014/main" val="2357008529"/>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7.260kg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7.260kg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6.000kg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5.000kg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a:ln>
                            <a:solidFill>
                              <a:schemeClr val="bg1"/>
                            </a:solidFill>
                          </a:ln>
                          <a:solidFill>
                            <a:schemeClr val="bg1"/>
                          </a:solidFill>
                          <a:latin typeface="Times New Roman" panose="02020603050405020304" pitchFamily="18" charset="0"/>
                          <a:cs typeface="Times New Roman" panose="02020603050405020304" pitchFamily="18" charset="0"/>
                        </a:rPr>
                        <a:t>4.000kg</a:t>
                      </a: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extLst>
                  <a:ext uri="{0D108BD9-81ED-4DB2-BD59-A6C34878D82A}">
                    <a16:rowId xmlns:a16="http://schemas.microsoft.com/office/drawing/2014/main" val="2522269664"/>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1.750kg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1.500kg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1.250kg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extLst>
                  <a:ext uri="{0D108BD9-81ED-4DB2-BD59-A6C34878D82A}">
                    <a16:rowId xmlns:a16="http://schemas.microsoft.com/office/drawing/2014/main" val="2521783810"/>
                  </a:ext>
                </a:extLst>
              </a:tr>
            </a:tbl>
          </a:graphicData>
        </a:graphic>
      </p:graphicFrame>
      <p:sp>
        <p:nvSpPr>
          <p:cNvPr id="6" name="Rectangle 4">
            <a:extLst>
              <a:ext uri="{FF2B5EF4-FFF2-40B4-BE49-F238E27FC236}">
                <a16:creationId xmlns:a16="http://schemas.microsoft.com/office/drawing/2014/main" id="{F60574BC-D5BC-411F-B09E-CD4BB92E1A84}"/>
              </a:ext>
            </a:extLst>
          </p:cNvPr>
          <p:cNvSpPr txBox="1">
            <a:spLocks noChangeArrowheads="1"/>
          </p:cNvSpPr>
          <p:nvPr/>
        </p:nvSpPr>
        <p:spPr bwMode="gray">
          <a:xfrm>
            <a:off x="583096" y="1311964"/>
            <a:ext cx="11100904" cy="1278835"/>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a:solidFill>
                  <a:srgbClr val="FFFF00"/>
                </a:solidFill>
                <a:latin typeface="Times New Roman" panose="02020603050405020304" pitchFamily="18" charset="0"/>
                <a:cs typeface="Times New Roman" panose="02020603050405020304" pitchFamily="18" charset="0"/>
              </a:rPr>
              <a:t>SPECIFICATION OF CIRCLE THROW IMPLEMENTS FOR DIFFERENT AGE GROUPS IN INDIA</a:t>
            </a:r>
            <a:endParaRPr lang="en-US" sz="3600" b="1" dirty="0">
              <a:solidFill>
                <a:srgbClr val="FFFF00"/>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04559E54-963A-4CB2-B56A-FFD9724D8AE0}"/>
              </a:ext>
            </a:extLst>
          </p:cNvPr>
          <p:cNvGrpSpPr/>
          <p:nvPr/>
        </p:nvGrpSpPr>
        <p:grpSpPr>
          <a:xfrm>
            <a:off x="583096" y="3930461"/>
            <a:ext cx="1541126" cy="730827"/>
            <a:chOff x="479684" y="3930461"/>
            <a:chExt cx="1523980" cy="730827"/>
          </a:xfrm>
        </p:grpSpPr>
        <p:pic>
          <p:nvPicPr>
            <p:cNvPr id="17" name="Content Placeholder 6" descr="COMPETITION-UNTURNEA-b.jpg">
              <a:extLst>
                <a:ext uri="{FF2B5EF4-FFF2-40B4-BE49-F238E27FC236}">
                  <a16:creationId xmlns:a16="http://schemas.microsoft.com/office/drawing/2014/main" id="{75A61C64-E1D7-4F71-A00E-A7F6B805826C}"/>
                </a:ext>
              </a:extLst>
            </p:cNvPr>
            <p:cNvPicPr>
              <a:picLocks noChangeAspect="1"/>
            </p:cNvPicPr>
            <p:nvPr/>
          </p:nvPicPr>
          <p:blipFill>
            <a:blip r:embed="rId3"/>
            <a:srcRect/>
            <a:stretch>
              <a:fillRect/>
            </a:stretch>
          </p:blipFill>
          <p:spPr>
            <a:xfrm>
              <a:off x="479684" y="3930461"/>
              <a:ext cx="1364105" cy="730827"/>
            </a:xfrm>
            <a:prstGeom prst="rect">
              <a:avLst/>
            </a:prstGeom>
          </p:spPr>
        </p:pic>
        <p:sp>
          <p:nvSpPr>
            <p:cNvPr id="18" name="TextBox 17">
              <a:extLst>
                <a:ext uri="{FF2B5EF4-FFF2-40B4-BE49-F238E27FC236}">
                  <a16:creationId xmlns:a16="http://schemas.microsoft.com/office/drawing/2014/main" id="{B11B19BB-92BD-474D-B79D-B41F572953E3}"/>
                </a:ext>
              </a:extLst>
            </p:cNvPr>
            <p:cNvSpPr txBox="1"/>
            <p:nvPr/>
          </p:nvSpPr>
          <p:spPr>
            <a:xfrm>
              <a:off x="479684" y="4065041"/>
              <a:ext cx="1523980"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Shot Put</a:t>
              </a:r>
            </a:p>
          </p:txBody>
        </p:sp>
      </p:grpSp>
      <p:pic>
        <p:nvPicPr>
          <p:cNvPr id="7" name="Content Placeholder 8" descr="CHALLENGER-b.jpg">
            <a:extLst>
              <a:ext uri="{FF2B5EF4-FFF2-40B4-BE49-F238E27FC236}">
                <a16:creationId xmlns:a16="http://schemas.microsoft.com/office/drawing/2014/main" id="{7C10B5A2-4355-46F9-AE43-E15A31CDB934}"/>
              </a:ext>
            </a:extLst>
          </p:cNvPr>
          <p:cNvPicPr>
            <a:picLocks noChangeAspect="1"/>
          </p:cNvPicPr>
          <p:nvPr/>
        </p:nvPicPr>
        <p:blipFill>
          <a:blip r:embed="rId4"/>
          <a:stretch>
            <a:fillRect/>
          </a:stretch>
        </p:blipFill>
        <p:spPr>
          <a:xfrm>
            <a:off x="581936" y="5787040"/>
            <a:ext cx="1385240" cy="674557"/>
          </a:xfrm>
          <a:prstGeom prst="rect">
            <a:avLst/>
          </a:prstGeom>
        </p:spPr>
      </p:pic>
      <p:sp>
        <p:nvSpPr>
          <p:cNvPr id="24" name="TextBox 23">
            <a:extLst>
              <a:ext uri="{FF2B5EF4-FFF2-40B4-BE49-F238E27FC236}">
                <a16:creationId xmlns:a16="http://schemas.microsoft.com/office/drawing/2014/main" id="{77EA19AD-BD9F-4710-97F6-A27D792461D0}"/>
              </a:ext>
            </a:extLst>
          </p:cNvPr>
          <p:cNvSpPr txBox="1"/>
          <p:nvPr/>
        </p:nvSpPr>
        <p:spPr>
          <a:xfrm>
            <a:off x="583096" y="5787040"/>
            <a:ext cx="1504170" cy="461665"/>
          </a:xfrm>
          <a:prstGeom prst="rect">
            <a:avLst/>
          </a:prstGeom>
          <a:noFill/>
        </p:spPr>
        <p:txBody>
          <a:bodyPr wrap="square" rtlCol="0">
            <a:spAutoFit/>
          </a:bodyPr>
          <a:lstStyle/>
          <a:p>
            <a:r>
              <a:rPr lang="en-IN" sz="2400" b="1" dirty="0">
                <a:solidFill>
                  <a:srgbClr val="FFFF00"/>
                </a:solidFill>
                <a:latin typeface="Times New Roman" panose="02020603050405020304" pitchFamily="18" charset="0"/>
                <a:cs typeface="Times New Roman" panose="02020603050405020304" pitchFamily="18" charset="0"/>
              </a:rPr>
              <a:t>  Discus</a:t>
            </a:r>
          </a:p>
        </p:txBody>
      </p:sp>
      <p:pic>
        <p:nvPicPr>
          <p:cNvPr id="28" name="Picture 2" descr="C:\Users\Sambhudas\Downloads\images.jpg">
            <a:extLst>
              <a:ext uri="{FF2B5EF4-FFF2-40B4-BE49-F238E27FC236}">
                <a16:creationId xmlns:a16="http://schemas.microsoft.com/office/drawing/2014/main" id="{8AA490A8-FF00-4548-B38D-892F103394F4}"/>
              </a:ext>
            </a:extLst>
          </p:cNvPr>
          <p:cNvPicPr>
            <a:picLocks noChangeAspect="1" noChangeArrowheads="1"/>
          </p:cNvPicPr>
          <p:nvPr/>
        </p:nvPicPr>
        <p:blipFill>
          <a:blip r:embed="rId5"/>
          <a:srcRect/>
          <a:stretch>
            <a:fillRect/>
          </a:stretch>
        </p:blipFill>
        <p:spPr bwMode="auto">
          <a:xfrm>
            <a:off x="581936" y="4815209"/>
            <a:ext cx="1411072" cy="730827"/>
          </a:xfrm>
          <a:prstGeom prst="rect">
            <a:avLst/>
          </a:prstGeom>
          <a:noFill/>
        </p:spPr>
      </p:pic>
      <p:sp>
        <p:nvSpPr>
          <p:cNvPr id="30" name="TextBox 29">
            <a:extLst>
              <a:ext uri="{FF2B5EF4-FFF2-40B4-BE49-F238E27FC236}">
                <a16:creationId xmlns:a16="http://schemas.microsoft.com/office/drawing/2014/main" id="{F8D3E5BA-6686-4A8F-B05D-56C7D11A38C2}"/>
              </a:ext>
            </a:extLst>
          </p:cNvPr>
          <p:cNvSpPr txBox="1"/>
          <p:nvPr/>
        </p:nvSpPr>
        <p:spPr>
          <a:xfrm>
            <a:off x="592002" y="5044222"/>
            <a:ext cx="1532220"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Hammer</a:t>
            </a:r>
          </a:p>
        </p:txBody>
      </p:sp>
    </p:spTree>
    <p:extLst>
      <p:ext uri="{BB962C8B-B14F-4D97-AF65-F5344CB8AC3E}">
        <p14:creationId xmlns:p14="http://schemas.microsoft.com/office/powerpoint/2010/main" val="1907913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F9C125-5A19-4F08-B979-370C5A054B41}"/>
              </a:ext>
            </a:extLst>
          </p:cNvPr>
          <p:cNvPicPr>
            <a:picLocks noChangeAspect="1" noChangeArrowheads="1"/>
          </p:cNvPicPr>
          <p:nvPr/>
        </p:nvPicPr>
        <p:blipFill>
          <a:blip r:embed="rId2"/>
          <a:srcRect/>
          <a:stretch>
            <a:fillRect/>
          </a:stretch>
        </p:blipFill>
        <p:spPr bwMode="auto">
          <a:xfrm>
            <a:off x="4646398" y="783007"/>
            <a:ext cx="2899203" cy="19635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5" name="Table 4">
            <a:extLst>
              <a:ext uri="{FF2B5EF4-FFF2-40B4-BE49-F238E27FC236}">
                <a16:creationId xmlns:a16="http://schemas.microsoft.com/office/drawing/2014/main" id="{65807829-77F0-45F3-A641-7244B19354A0}"/>
              </a:ext>
            </a:extLst>
          </p:cNvPr>
          <p:cNvGraphicFramePr>
            <a:graphicFrameLocks noGrp="1"/>
          </p:cNvGraphicFramePr>
          <p:nvPr>
            <p:extLst>
              <p:ext uri="{D42A27DB-BD31-4B8C-83A1-F6EECF244321}">
                <p14:modId xmlns:p14="http://schemas.microsoft.com/office/powerpoint/2010/main" val="1804648063"/>
              </p:ext>
            </p:extLst>
          </p:nvPr>
        </p:nvGraphicFramePr>
        <p:xfrm>
          <a:off x="479376" y="2902226"/>
          <a:ext cx="11233250" cy="3627632"/>
        </p:xfrm>
        <a:graphic>
          <a:graphicData uri="http://schemas.openxmlformats.org/drawingml/2006/table">
            <a:tbl>
              <a:tblPr firstRow="1" bandRow="1">
                <a:noFill/>
                <a:tableStyleId>{F5AB1C69-6EDB-4FF4-983F-18BD219EF322}</a:tableStyleId>
              </a:tblPr>
              <a:tblGrid>
                <a:gridCol w="1604750">
                  <a:extLst>
                    <a:ext uri="{9D8B030D-6E8A-4147-A177-3AD203B41FA5}">
                      <a16:colId xmlns:a16="http://schemas.microsoft.com/office/drawing/2014/main" val="2499769066"/>
                    </a:ext>
                  </a:extLst>
                </a:gridCol>
                <a:gridCol w="1604750">
                  <a:extLst>
                    <a:ext uri="{9D8B030D-6E8A-4147-A177-3AD203B41FA5}">
                      <a16:colId xmlns:a16="http://schemas.microsoft.com/office/drawing/2014/main" val="2653255642"/>
                    </a:ext>
                  </a:extLst>
                </a:gridCol>
                <a:gridCol w="1604750">
                  <a:extLst>
                    <a:ext uri="{9D8B030D-6E8A-4147-A177-3AD203B41FA5}">
                      <a16:colId xmlns:a16="http://schemas.microsoft.com/office/drawing/2014/main" val="98133882"/>
                    </a:ext>
                  </a:extLst>
                </a:gridCol>
                <a:gridCol w="1604750">
                  <a:extLst>
                    <a:ext uri="{9D8B030D-6E8A-4147-A177-3AD203B41FA5}">
                      <a16:colId xmlns:a16="http://schemas.microsoft.com/office/drawing/2014/main" val="1791471766"/>
                    </a:ext>
                  </a:extLst>
                </a:gridCol>
                <a:gridCol w="1604750">
                  <a:extLst>
                    <a:ext uri="{9D8B030D-6E8A-4147-A177-3AD203B41FA5}">
                      <a16:colId xmlns:a16="http://schemas.microsoft.com/office/drawing/2014/main" val="2547926827"/>
                    </a:ext>
                  </a:extLst>
                </a:gridCol>
                <a:gridCol w="1604750">
                  <a:extLst>
                    <a:ext uri="{9D8B030D-6E8A-4147-A177-3AD203B41FA5}">
                      <a16:colId xmlns:a16="http://schemas.microsoft.com/office/drawing/2014/main" val="2856212069"/>
                    </a:ext>
                  </a:extLst>
                </a:gridCol>
                <a:gridCol w="1604750">
                  <a:extLst>
                    <a:ext uri="{9D8B030D-6E8A-4147-A177-3AD203B41FA5}">
                      <a16:colId xmlns:a16="http://schemas.microsoft.com/office/drawing/2014/main" val="4277950958"/>
                    </a:ext>
                  </a:extLst>
                </a:gridCol>
              </a:tblGrid>
              <a:tr h="906908">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Implement</a:t>
                      </a: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Women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23 Women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20 Women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18 Girls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16 Girls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tc>
                  <a:txBody>
                    <a:bodyPr/>
                    <a:lstStyle/>
                    <a:p>
                      <a:pPr algn="ctr"/>
                      <a:r>
                        <a:rPr lang="en-IN" sz="2400" b="0" dirty="0">
                          <a:ln>
                            <a:solidFill>
                              <a:schemeClr val="bg1"/>
                            </a:solidFill>
                          </a:ln>
                          <a:solidFill>
                            <a:srgbClr val="FFFF00"/>
                          </a:solidFill>
                          <a:latin typeface="Times New Roman" panose="02020603050405020304" pitchFamily="18" charset="0"/>
                          <a:cs typeface="Times New Roman" panose="02020603050405020304" pitchFamily="18" charset="0"/>
                        </a:rPr>
                        <a:t>U 14 Girls</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002060"/>
                    </a:solidFill>
                  </a:tcPr>
                </a:tc>
                <a:extLst>
                  <a:ext uri="{0D108BD9-81ED-4DB2-BD59-A6C34878D82A}">
                    <a16:rowId xmlns:a16="http://schemas.microsoft.com/office/drawing/2014/main" val="1349321546"/>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2.000kg</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rgbClr val="FF0000"/>
                    </a:solidFill>
                  </a:tcPr>
                </a:tc>
                <a:extLst>
                  <a:ext uri="{0D108BD9-81ED-4DB2-BD59-A6C34878D82A}">
                    <a16:rowId xmlns:a16="http://schemas.microsoft.com/office/drawing/2014/main" val="2357008529"/>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solidFill>
                  </a:tcPr>
                </a:tc>
                <a:extLst>
                  <a:ext uri="{0D108BD9-81ED-4DB2-BD59-A6C34878D82A}">
                    <a16:rowId xmlns:a16="http://schemas.microsoft.com/office/drawing/2014/main" val="2522269664"/>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rgbClr val="0070C0"/>
                    </a:solidFill>
                  </a:tcPr>
                </a:tc>
                <a:extLst>
                  <a:ext uri="{0D108BD9-81ED-4DB2-BD59-A6C34878D82A}">
                    <a16:rowId xmlns:a16="http://schemas.microsoft.com/office/drawing/2014/main" val="2521783810"/>
                  </a:ext>
                </a:extLst>
              </a:tr>
            </a:tbl>
          </a:graphicData>
        </a:graphic>
      </p:graphicFrame>
      <p:sp>
        <p:nvSpPr>
          <p:cNvPr id="6" name="Rectangle 4">
            <a:extLst>
              <a:ext uri="{FF2B5EF4-FFF2-40B4-BE49-F238E27FC236}">
                <a16:creationId xmlns:a16="http://schemas.microsoft.com/office/drawing/2014/main" id="{F60574BC-D5BC-411F-B09E-CD4BB92E1A84}"/>
              </a:ext>
            </a:extLst>
          </p:cNvPr>
          <p:cNvSpPr txBox="1">
            <a:spLocks noChangeArrowheads="1"/>
          </p:cNvSpPr>
          <p:nvPr/>
        </p:nvSpPr>
        <p:spPr bwMode="gray">
          <a:xfrm>
            <a:off x="583096" y="1311964"/>
            <a:ext cx="11100904" cy="1278835"/>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a:solidFill>
                  <a:srgbClr val="FFFF00"/>
                </a:solidFill>
                <a:latin typeface="Times New Roman" panose="02020603050405020304" pitchFamily="18" charset="0"/>
                <a:cs typeface="Times New Roman" panose="02020603050405020304" pitchFamily="18" charset="0"/>
              </a:rPr>
              <a:t>SPECIFICATION OF CIRCLE THROW IMPLEMENTS FOR DIFFERENT AGE GROUPS IN INDIA</a:t>
            </a:r>
            <a:endParaRPr lang="en-US" sz="3600" b="1" dirty="0">
              <a:solidFill>
                <a:srgbClr val="FFFF00"/>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04559E54-963A-4CB2-B56A-FFD9724D8AE0}"/>
              </a:ext>
            </a:extLst>
          </p:cNvPr>
          <p:cNvGrpSpPr/>
          <p:nvPr/>
        </p:nvGrpSpPr>
        <p:grpSpPr>
          <a:xfrm>
            <a:off x="583096" y="3930461"/>
            <a:ext cx="1541126" cy="730827"/>
            <a:chOff x="479684" y="3930461"/>
            <a:chExt cx="1523980" cy="730827"/>
          </a:xfrm>
        </p:grpSpPr>
        <p:pic>
          <p:nvPicPr>
            <p:cNvPr id="17" name="Content Placeholder 6" descr="COMPETITION-UNTURNEA-b.jpg">
              <a:extLst>
                <a:ext uri="{FF2B5EF4-FFF2-40B4-BE49-F238E27FC236}">
                  <a16:creationId xmlns:a16="http://schemas.microsoft.com/office/drawing/2014/main" id="{75A61C64-E1D7-4F71-A00E-A7F6B805826C}"/>
                </a:ext>
              </a:extLst>
            </p:cNvPr>
            <p:cNvPicPr>
              <a:picLocks noChangeAspect="1"/>
            </p:cNvPicPr>
            <p:nvPr/>
          </p:nvPicPr>
          <p:blipFill>
            <a:blip r:embed="rId3"/>
            <a:srcRect/>
            <a:stretch>
              <a:fillRect/>
            </a:stretch>
          </p:blipFill>
          <p:spPr>
            <a:xfrm>
              <a:off x="479684" y="3930461"/>
              <a:ext cx="1364105" cy="730827"/>
            </a:xfrm>
            <a:prstGeom prst="rect">
              <a:avLst/>
            </a:prstGeom>
          </p:spPr>
        </p:pic>
        <p:sp>
          <p:nvSpPr>
            <p:cNvPr id="18" name="TextBox 17">
              <a:extLst>
                <a:ext uri="{FF2B5EF4-FFF2-40B4-BE49-F238E27FC236}">
                  <a16:creationId xmlns:a16="http://schemas.microsoft.com/office/drawing/2014/main" id="{B11B19BB-92BD-474D-B79D-B41F572953E3}"/>
                </a:ext>
              </a:extLst>
            </p:cNvPr>
            <p:cNvSpPr txBox="1"/>
            <p:nvPr/>
          </p:nvSpPr>
          <p:spPr>
            <a:xfrm>
              <a:off x="479684" y="4065041"/>
              <a:ext cx="1523980"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Shot Put</a:t>
              </a:r>
            </a:p>
          </p:txBody>
        </p:sp>
      </p:grpSp>
      <p:pic>
        <p:nvPicPr>
          <p:cNvPr id="7" name="Content Placeholder 8" descr="CHALLENGER-b.jpg">
            <a:extLst>
              <a:ext uri="{FF2B5EF4-FFF2-40B4-BE49-F238E27FC236}">
                <a16:creationId xmlns:a16="http://schemas.microsoft.com/office/drawing/2014/main" id="{7C10B5A2-4355-46F9-AE43-E15A31CDB934}"/>
              </a:ext>
            </a:extLst>
          </p:cNvPr>
          <p:cNvPicPr>
            <a:picLocks noChangeAspect="1"/>
          </p:cNvPicPr>
          <p:nvPr/>
        </p:nvPicPr>
        <p:blipFill>
          <a:blip r:embed="rId4"/>
          <a:stretch>
            <a:fillRect/>
          </a:stretch>
        </p:blipFill>
        <p:spPr>
          <a:xfrm>
            <a:off x="581936" y="5787040"/>
            <a:ext cx="1385240" cy="674557"/>
          </a:xfrm>
          <a:prstGeom prst="rect">
            <a:avLst/>
          </a:prstGeom>
        </p:spPr>
      </p:pic>
      <p:sp>
        <p:nvSpPr>
          <p:cNvPr id="24" name="TextBox 23">
            <a:extLst>
              <a:ext uri="{FF2B5EF4-FFF2-40B4-BE49-F238E27FC236}">
                <a16:creationId xmlns:a16="http://schemas.microsoft.com/office/drawing/2014/main" id="{77EA19AD-BD9F-4710-97F6-A27D792461D0}"/>
              </a:ext>
            </a:extLst>
          </p:cNvPr>
          <p:cNvSpPr txBox="1"/>
          <p:nvPr/>
        </p:nvSpPr>
        <p:spPr>
          <a:xfrm>
            <a:off x="583096" y="5787040"/>
            <a:ext cx="1504170" cy="461665"/>
          </a:xfrm>
          <a:prstGeom prst="rect">
            <a:avLst/>
          </a:prstGeom>
          <a:noFill/>
        </p:spPr>
        <p:txBody>
          <a:bodyPr wrap="square" rtlCol="0">
            <a:spAutoFit/>
          </a:bodyPr>
          <a:lstStyle/>
          <a:p>
            <a:r>
              <a:rPr lang="en-IN" sz="2400" b="1" dirty="0">
                <a:solidFill>
                  <a:srgbClr val="FFFF00"/>
                </a:solidFill>
                <a:latin typeface="Times New Roman" panose="02020603050405020304" pitchFamily="18" charset="0"/>
                <a:cs typeface="Times New Roman" panose="02020603050405020304" pitchFamily="18" charset="0"/>
              </a:rPr>
              <a:t>  Discus</a:t>
            </a:r>
          </a:p>
        </p:txBody>
      </p:sp>
      <p:pic>
        <p:nvPicPr>
          <p:cNvPr id="28" name="Picture 2" descr="C:\Users\Sambhudas\Downloads\images.jpg">
            <a:extLst>
              <a:ext uri="{FF2B5EF4-FFF2-40B4-BE49-F238E27FC236}">
                <a16:creationId xmlns:a16="http://schemas.microsoft.com/office/drawing/2014/main" id="{8AA490A8-FF00-4548-B38D-892F103394F4}"/>
              </a:ext>
            </a:extLst>
          </p:cNvPr>
          <p:cNvPicPr>
            <a:picLocks noChangeAspect="1" noChangeArrowheads="1"/>
          </p:cNvPicPr>
          <p:nvPr/>
        </p:nvPicPr>
        <p:blipFill>
          <a:blip r:embed="rId5"/>
          <a:srcRect/>
          <a:stretch>
            <a:fillRect/>
          </a:stretch>
        </p:blipFill>
        <p:spPr bwMode="auto">
          <a:xfrm>
            <a:off x="581936" y="4815209"/>
            <a:ext cx="1411072" cy="730827"/>
          </a:xfrm>
          <a:prstGeom prst="rect">
            <a:avLst/>
          </a:prstGeom>
          <a:noFill/>
        </p:spPr>
      </p:pic>
      <p:sp>
        <p:nvSpPr>
          <p:cNvPr id="30" name="TextBox 29">
            <a:extLst>
              <a:ext uri="{FF2B5EF4-FFF2-40B4-BE49-F238E27FC236}">
                <a16:creationId xmlns:a16="http://schemas.microsoft.com/office/drawing/2014/main" id="{F8D3E5BA-6686-4A8F-B05D-56C7D11A38C2}"/>
              </a:ext>
            </a:extLst>
          </p:cNvPr>
          <p:cNvSpPr txBox="1"/>
          <p:nvPr/>
        </p:nvSpPr>
        <p:spPr>
          <a:xfrm>
            <a:off x="592002" y="5044222"/>
            <a:ext cx="1532220" cy="461665"/>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Hammer</a:t>
            </a:r>
          </a:p>
        </p:txBody>
      </p:sp>
    </p:spTree>
    <p:extLst>
      <p:ext uri="{BB962C8B-B14F-4D97-AF65-F5344CB8AC3E}">
        <p14:creationId xmlns:p14="http://schemas.microsoft.com/office/powerpoint/2010/main" val="307142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89A79D-2C14-4282-AE04-97AF825BDBF8}"/>
              </a:ext>
            </a:extLst>
          </p:cNvPr>
          <p:cNvSpPr txBox="1">
            <a:spLocks/>
          </p:cNvSpPr>
          <p:nvPr/>
        </p:nvSpPr>
        <p:spPr bwMode="gray">
          <a:xfrm>
            <a:off x="911424" y="908720"/>
            <a:ext cx="3803374" cy="97436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N" b="1" dirty="0">
                <a:solidFill>
                  <a:srgbClr val="FFFF00"/>
                </a:solidFill>
                <a:latin typeface="Baskerville Old Face" panose="02020602080505020303" pitchFamily="18" charset="0"/>
              </a:rPr>
              <a:t>SHOT PUT</a:t>
            </a:r>
            <a:endParaRPr lang="en-IN" dirty="0">
              <a:solidFill>
                <a:srgbClr val="FFFF00"/>
              </a:solidFill>
              <a:latin typeface="Baskerville Old Face" panose="02020602080505020303" pitchFamily="18" charset="0"/>
            </a:endParaRPr>
          </a:p>
        </p:txBody>
      </p:sp>
      <p:sp>
        <p:nvSpPr>
          <p:cNvPr id="4" name="Content Placeholder 2">
            <a:extLst>
              <a:ext uri="{FF2B5EF4-FFF2-40B4-BE49-F238E27FC236}">
                <a16:creationId xmlns:a16="http://schemas.microsoft.com/office/drawing/2014/main" id="{DFA12920-58F3-4CC3-B801-C7D9B9A4CF6E}"/>
              </a:ext>
            </a:extLst>
          </p:cNvPr>
          <p:cNvSpPr txBox="1">
            <a:spLocks/>
          </p:cNvSpPr>
          <p:nvPr/>
        </p:nvSpPr>
        <p:spPr bwMode="gray">
          <a:xfrm>
            <a:off x="918712" y="2274601"/>
            <a:ext cx="4396339" cy="302017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lumMod val="60000"/>
                    <a:lumOff val="4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just"/>
            <a:r>
              <a:rPr lang="en-IN" sz="3200" cap="none" dirty="0">
                <a:solidFill>
                  <a:schemeClr val="bg1"/>
                </a:solidFill>
                <a:latin typeface="Times New Roman" pitchFamily="18" charset="0"/>
                <a:cs typeface="Times New Roman" pitchFamily="18" charset="0"/>
              </a:rPr>
              <a:t>The shot shall be of solid iron, brass or any metal not softer than brass, or a shell of such metal filled with lead or other solid material.</a:t>
            </a:r>
          </a:p>
        </p:txBody>
      </p:sp>
      <p:pic>
        <p:nvPicPr>
          <p:cNvPr id="8" name="Picture 2" descr="C:\Users\Sampurna\Desktop\th (11).jpg">
            <a:extLst>
              <a:ext uri="{FF2B5EF4-FFF2-40B4-BE49-F238E27FC236}">
                <a16:creationId xmlns:a16="http://schemas.microsoft.com/office/drawing/2014/main" id="{12609CD1-6FE1-4B7A-9B15-DDBF64587668}"/>
              </a:ext>
            </a:extLst>
          </p:cNvPr>
          <p:cNvPicPr>
            <a:picLocks noChangeAspect="1" noChangeArrowheads="1"/>
          </p:cNvPicPr>
          <p:nvPr/>
        </p:nvPicPr>
        <p:blipFill>
          <a:blip r:embed="rId2"/>
          <a:srcRect/>
          <a:stretch>
            <a:fillRect/>
          </a:stretch>
        </p:blipFill>
        <p:spPr bwMode="auto">
          <a:xfrm>
            <a:off x="5889026" y="1909122"/>
            <a:ext cx="5384262" cy="3385658"/>
          </a:xfrm>
          <a:prstGeom prst="round2DiagRect">
            <a:avLst/>
          </a:prstGeom>
          <a:noFill/>
          <a:ln w="76200">
            <a:solidFill>
              <a:srgbClr val="FFFF00"/>
            </a:solidFill>
          </a:ln>
          <a:effectLst/>
          <a:scene3d>
            <a:camera prst="orthographicFront"/>
            <a:lightRig rig="flood" dir="t">
              <a:rot lat="0" lon="0" rev="13800000"/>
            </a:lightRig>
          </a:scene3d>
          <a:sp3d extrusionH="107950" prstMaterial="plastic">
            <a:bevelT w="82550" h="63500" prst="relaxedInset"/>
            <a:bevelB/>
          </a:sp3d>
        </p:spPr>
      </p:pic>
    </p:spTree>
    <p:extLst>
      <p:ext uri="{BB962C8B-B14F-4D97-AF65-F5344CB8AC3E}">
        <p14:creationId xmlns:p14="http://schemas.microsoft.com/office/powerpoint/2010/main" val="177783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8633636-0846-4978-930F-CE6CAD67386A}"/>
              </a:ext>
            </a:extLst>
          </p:cNvPr>
          <p:cNvGrpSpPr/>
          <p:nvPr/>
        </p:nvGrpSpPr>
        <p:grpSpPr>
          <a:xfrm>
            <a:off x="7248128" y="1633631"/>
            <a:ext cx="3600400" cy="4117517"/>
            <a:chOff x="207917" y="2063931"/>
            <a:chExt cx="3959349" cy="4493623"/>
          </a:xfrm>
        </p:grpSpPr>
        <p:pic>
          <p:nvPicPr>
            <p:cNvPr id="6" name="Picture 5" descr="E:\PIc ath\hammer throw-600x800.jpg">
              <a:extLst>
                <a:ext uri="{FF2B5EF4-FFF2-40B4-BE49-F238E27FC236}">
                  <a16:creationId xmlns:a16="http://schemas.microsoft.com/office/drawing/2014/main" id="{6766D123-084A-404C-960C-B441EE6468F2}"/>
                </a:ext>
              </a:extLst>
            </p:cNvPr>
            <p:cNvPicPr>
              <a:picLocks noChangeAspect="1" noChangeArrowheads="1"/>
            </p:cNvPicPr>
            <p:nvPr/>
          </p:nvPicPr>
          <p:blipFill>
            <a:blip r:embed="rId2"/>
            <a:srcRect/>
            <a:stretch>
              <a:fillRect/>
            </a:stretch>
          </p:blipFill>
          <p:spPr bwMode="auto">
            <a:xfrm>
              <a:off x="207917" y="2063931"/>
              <a:ext cx="3959349" cy="4493623"/>
            </a:xfrm>
            <a:prstGeom prst="round2DiagRect">
              <a:avLst/>
            </a:prstGeom>
            <a:noFill/>
            <a:ln w="38100">
              <a:solidFill>
                <a:srgbClr val="FFFF00"/>
              </a:solidFill>
            </a:ln>
            <a:scene3d>
              <a:camera prst="orthographicFront"/>
              <a:lightRig rig="threePt" dir="t"/>
            </a:scene3d>
            <a:sp3d>
              <a:bevelT w="139700" h="139700" prst="divot"/>
            </a:sp3d>
          </p:spPr>
        </p:pic>
        <p:pic>
          <p:nvPicPr>
            <p:cNvPr id="7" name="Picture 2" descr="C:\Users\Sambhudas\Downloads\images.jpg">
              <a:extLst>
                <a:ext uri="{FF2B5EF4-FFF2-40B4-BE49-F238E27FC236}">
                  <a16:creationId xmlns:a16="http://schemas.microsoft.com/office/drawing/2014/main" id="{8B33B137-DA29-4B27-B977-D7C2E40B38C2}"/>
                </a:ext>
              </a:extLst>
            </p:cNvPr>
            <p:cNvPicPr>
              <a:picLocks noChangeAspect="1" noChangeArrowheads="1"/>
            </p:cNvPicPr>
            <p:nvPr/>
          </p:nvPicPr>
          <p:blipFill>
            <a:blip r:embed="rId3"/>
            <a:srcRect/>
            <a:stretch>
              <a:fillRect/>
            </a:stretch>
          </p:blipFill>
          <p:spPr bwMode="auto">
            <a:xfrm>
              <a:off x="404949" y="2429690"/>
              <a:ext cx="1449978" cy="1580607"/>
            </a:xfrm>
            <a:prstGeom prst="round2DiagRect">
              <a:avLst/>
            </a:prstGeom>
            <a:noFill/>
            <a:ln w="38100">
              <a:solidFill>
                <a:srgbClr val="FFFF00"/>
              </a:solidFill>
            </a:ln>
            <a:scene3d>
              <a:camera prst="orthographicFront"/>
              <a:lightRig rig="threePt" dir="t"/>
            </a:scene3d>
            <a:sp3d>
              <a:bevelT w="139700" h="139700" prst="divot"/>
            </a:sp3d>
          </p:spPr>
        </p:pic>
      </p:grpSp>
      <p:sp>
        <p:nvSpPr>
          <p:cNvPr id="11" name="Title 1">
            <a:extLst>
              <a:ext uri="{FF2B5EF4-FFF2-40B4-BE49-F238E27FC236}">
                <a16:creationId xmlns:a16="http://schemas.microsoft.com/office/drawing/2014/main" id="{E9AC3419-D58D-4557-A650-9FE863322353}"/>
              </a:ext>
            </a:extLst>
          </p:cNvPr>
          <p:cNvSpPr txBox="1">
            <a:spLocks/>
          </p:cNvSpPr>
          <p:nvPr/>
        </p:nvSpPr>
        <p:spPr bwMode="gray">
          <a:xfrm>
            <a:off x="917754" y="654439"/>
            <a:ext cx="3803374" cy="97436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N" b="1" dirty="0">
                <a:solidFill>
                  <a:srgbClr val="FFFF00"/>
                </a:solidFill>
                <a:latin typeface="Baskerville Old Face" panose="02020602080505020303" pitchFamily="18" charset="0"/>
              </a:rPr>
              <a:t>HAMMER</a:t>
            </a:r>
            <a:endParaRPr lang="en-IN" dirty="0">
              <a:solidFill>
                <a:srgbClr val="FFFF00"/>
              </a:solidFill>
              <a:latin typeface="Baskerville Old Face" panose="02020602080505020303" pitchFamily="18" charset="0"/>
            </a:endParaRPr>
          </a:p>
        </p:txBody>
      </p:sp>
      <p:sp>
        <p:nvSpPr>
          <p:cNvPr id="13" name="TextBox 12">
            <a:extLst>
              <a:ext uri="{FF2B5EF4-FFF2-40B4-BE49-F238E27FC236}">
                <a16:creationId xmlns:a16="http://schemas.microsoft.com/office/drawing/2014/main" id="{05E6B69A-282B-487B-AE87-9BF60C184925}"/>
              </a:ext>
            </a:extLst>
          </p:cNvPr>
          <p:cNvSpPr txBox="1"/>
          <p:nvPr/>
        </p:nvSpPr>
        <p:spPr>
          <a:xfrm>
            <a:off x="912137" y="1936661"/>
            <a:ext cx="4412454" cy="3785652"/>
          </a:xfrm>
          <a:prstGeom prst="rect">
            <a:avLst/>
          </a:prstGeom>
          <a:noFill/>
        </p:spPr>
        <p:txBody>
          <a:bodyPr wrap="square">
            <a:spAutoFit/>
          </a:bodyPr>
          <a:lstStyle/>
          <a:p>
            <a:r>
              <a:rPr lang="en-US" sz="2400" dirty="0">
                <a:solidFill>
                  <a:schemeClr val="bg1"/>
                </a:solidFill>
                <a:latin typeface="Times New Roman" panose="02020603050405020304" pitchFamily="18" charset="0"/>
                <a:cs typeface="Times New Roman" panose="02020603050405020304" pitchFamily="18" charset="0"/>
              </a:rPr>
              <a:t>The Hammer  shall consist of three main parts: </a:t>
            </a:r>
            <a:r>
              <a:rPr lang="en-US" sz="2400" dirty="0">
                <a:solidFill>
                  <a:srgbClr val="FFFF00"/>
                </a:solidFill>
                <a:latin typeface="Times New Roman" panose="02020603050405020304" pitchFamily="18" charset="0"/>
                <a:cs typeface="Times New Roman" panose="02020603050405020304" pitchFamily="18" charset="0"/>
              </a:rPr>
              <a:t>a metal head, a wire and a handle. </a:t>
            </a:r>
            <a:r>
              <a:rPr lang="en-US" sz="2400" dirty="0">
                <a:solidFill>
                  <a:schemeClr val="bg1"/>
                </a:solidFill>
                <a:latin typeface="Times New Roman" panose="02020603050405020304" pitchFamily="18" charset="0"/>
                <a:cs typeface="Times New Roman" panose="02020603050405020304" pitchFamily="18" charset="0"/>
              </a:rPr>
              <a:t>The Hammer shall be made of brass, solid iron or other metal not softer than brass.</a:t>
            </a:r>
          </a:p>
          <a:p>
            <a:r>
              <a:rPr lang="en-US" sz="2400" dirty="0">
                <a:solidFill>
                  <a:schemeClr val="bg1"/>
                </a:solidFill>
                <a:latin typeface="Times New Roman" panose="02020603050405020304" pitchFamily="18" charset="0"/>
                <a:cs typeface="Times New Roman" panose="02020603050405020304" pitchFamily="18" charset="0"/>
              </a:rPr>
              <a:t>The wire shall be single unbroken and straight length.</a:t>
            </a:r>
          </a:p>
          <a:p>
            <a:r>
              <a:rPr lang="en-US" sz="2400" dirty="0">
                <a:solidFill>
                  <a:schemeClr val="bg1"/>
                </a:solidFill>
                <a:latin typeface="Times New Roman" panose="02020603050405020304" pitchFamily="18" charset="0"/>
                <a:cs typeface="Times New Roman" panose="02020603050405020304" pitchFamily="18" charset="0"/>
              </a:rPr>
              <a:t>Handle shall be rigid and  without hinging joints.</a:t>
            </a:r>
            <a:endParaRPr lang="en-IN" sz="2400" dirty="0">
              <a:solidFill>
                <a:schemeClr val="bg1"/>
              </a:solidFill>
            </a:endParaRPr>
          </a:p>
        </p:txBody>
      </p:sp>
    </p:spTree>
    <p:extLst>
      <p:ext uri="{BB962C8B-B14F-4D97-AF65-F5344CB8AC3E}">
        <p14:creationId xmlns:p14="http://schemas.microsoft.com/office/powerpoint/2010/main" val="138014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9AC3419-D58D-4557-A650-9FE863322353}"/>
              </a:ext>
            </a:extLst>
          </p:cNvPr>
          <p:cNvSpPr txBox="1">
            <a:spLocks/>
          </p:cNvSpPr>
          <p:nvPr/>
        </p:nvSpPr>
        <p:spPr bwMode="gray">
          <a:xfrm>
            <a:off x="917754" y="654439"/>
            <a:ext cx="3803374" cy="97436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IN" b="1" dirty="0">
                <a:solidFill>
                  <a:srgbClr val="FFFF00"/>
                </a:solidFill>
                <a:latin typeface="Baskerville Old Face" panose="02020602080505020303" pitchFamily="18" charset="0"/>
              </a:rPr>
              <a:t>DISCUS</a:t>
            </a:r>
            <a:endParaRPr lang="en-IN" dirty="0">
              <a:solidFill>
                <a:srgbClr val="FFFF00"/>
              </a:solidFill>
              <a:latin typeface="Baskerville Old Face" panose="02020602080505020303" pitchFamily="18" charset="0"/>
            </a:endParaRPr>
          </a:p>
        </p:txBody>
      </p:sp>
      <p:pic>
        <p:nvPicPr>
          <p:cNvPr id="2" name="Picture 2" descr="E:\PIc ath\Vinex-Grouping-Discus-1024x585.jpg">
            <a:extLst>
              <a:ext uri="{FF2B5EF4-FFF2-40B4-BE49-F238E27FC236}">
                <a16:creationId xmlns:a16="http://schemas.microsoft.com/office/drawing/2014/main" id="{1C0BCBB2-CB6A-4065-A671-2EC27FB84FA6}"/>
              </a:ext>
            </a:extLst>
          </p:cNvPr>
          <p:cNvPicPr>
            <a:picLocks noChangeAspect="1" noChangeArrowheads="1"/>
          </p:cNvPicPr>
          <p:nvPr/>
        </p:nvPicPr>
        <p:blipFill rotWithShape="1">
          <a:blip r:embed="rId2"/>
          <a:srcRect t="19032" b="2"/>
          <a:stretch/>
        </p:blipFill>
        <p:spPr bwMode="auto">
          <a:xfrm>
            <a:off x="6096000" y="1772816"/>
            <a:ext cx="5071769" cy="3744416"/>
          </a:xfrm>
          <a:prstGeom prst="round2DiagRect">
            <a:avLst/>
          </a:prstGeom>
          <a:noFill/>
          <a:ln w="76200">
            <a:solidFill>
              <a:srgbClr val="FFFF00"/>
            </a:solidFill>
          </a:ln>
          <a:scene3d>
            <a:camera prst="orthographicFront"/>
            <a:lightRig rig="threePt" dir="t"/>
          </a:scene3d>
          <a:sp3d>
            <a:bevelT w="139700" h="139700" prst="divot"/>
          </a:sp3d>
        </p:spPr>
      </p:pic>
      <p:sp>
        <p:nvSpPr>
          <p:cNvPr id="3" name="Content Placeholder 3">
            <a:extLst>
              <a:ext uri="{FF2B5EF4-FFF2-40B4-BE49-F238E27FC236}">
                <a16:creationId xmlns:a16="http://schemas.microsoft.com/office/drawing/2014/main" id="{87DA3755-4A79-4451-9596-1D41856ED2F3}"/>
              </a:ext>
            </a:extLst>
          </p:cNvPr>
          <p:cNvSpPr txBox="1">
            <a:spLocks/>
          </p:cNvSpPr>
          <p:nvPr/>
        </p:nvSpPr>
        <p:spPr>
          <a:xfrm>
            <a:off x="600051" y="1749976"/>
            <a:ext cx="5207918" cy="420024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200" dirty="0">
                <a:solidFill>
                  <a:schemeClr val="bg1"/>
                </a:solidFill>
                <a:latin typeface="Times New Roman" panose="02020603050405020304" pitchFamily="18" charset="0"/>
                <a:cs typeface="Times New Roman" panose="02020603050405020304" pitchFamily="18" charset="0"/>
              </a:rPr>
              <a:t>The body of the Discus may be solid or hollow and shall be made of wood or other suitable material with a metal rim the edge of which shall be circular. Each side of the Discus  shall be identical and smooth.</a:t>
            </a:r>
          </a:p>
        </p:txBody>
      </p:sp>
    </p:spTree>
    <p:extLst>
      <p:ext uri="{BB962C8B-B14F-4D97-AF65-F5344CB8AC3E}">
        <p14:creationId xmlns:p14="http://schemas.microsoft.com/office/powerpoint/2010/main" val="174924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4EE2D-0168-46EE-A065-4B3C41B76D8A}"/>
              </a:ext>
            </a:extLst>
          </p:cNvPr>
          <p:cNvSpPr txBox="1"/>
          <p:nvPr/>
        </p:nvSpPr>
        <p:spPr>
          <a:xfrm>
            <a:off x="1559687" y="3075057"/>
            <a:ext cx="90726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THROWING CIRCLE AND SECTOR</a:t>
            </a:r>
            <a:endParaRPr kumimoji="0" lang="en-I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39360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_rels/theme3.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2526</TotalTime>
  <Words>1785</Words>
  <Application>Microsoft Office PowerPoint</Application>
  <PresentationFormat>Widescreen</PresentationFormat>
  <Paragraphs>437</Paragraphs>
  <Slides>38</Slides>
  <Notes>1</Notes>
  <HiddenSlides>0</HiddenSlides>
  <MMClips>1</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Ion Boardroom</vt:lpstr>
      <vt:lpstr>Office Theme</vt:lpstr>
      <vt:lpstr>3_Ion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田径运动管理中心3</dc:creator>
  <cp:lastModifiedBy>Unknown User</cp:lastModifiedBy>
  <cp:revision>236</cp:revision>
  <dcterms:created xsi:type="dcterms:W3CDTF">2006-11-08T14:18:16Z</dcterms:created>
  <dcterms:modified xsi:type="dcterms:W3CDTF">2021-10-02T04:36:08Z</dcterms:modified>
</cp:coreProperties>
</file>