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0" showSpecialPlsOnTitleSld="0">
  <p:sldMasterIdLst>
    <p:sldMasterId id="2147483648" r:id="rId1"/>
  </p:sldMasterIdLst>
  <p:notesMasterIdLst>
    <p:notesMasterId r:id="rId42"/>
  </p:notesMasterIdLst>
  <p:handoutMasterIdLst>
    <p:handoutMasterId r:id="rId43"/>
  </p:handout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defaultTex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95256" autoAdjust="0"/>
  </p:normalViewPr>
  <p:slideViewPr>
    <p:cSldViewPr>
      <p:cViewPr varScale="1">
        <p:scale>
          <a:sx n="79" d="100"/>
          <a:sy n="79" d="100"/>
        </p:scale>
        <p:origin x="53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48726" name="Header Placeholder 1048725"/>
          <p:cNvSpPr>
            <a:spLocks noGrp="1"/>
          </p:cNvSpPr>
          <p:nvPr>
            <p:ph type="hdr" sz="quarter"/>
          </p:nvPr>
        </p:nvSpPr>
        <p:spPr>
          <a:xfrm>
            <a:off x="0" y="0"/>
            <a:ext cx="2971800" cy="457200"/>
          </a:xfrm>
          <a:prstGeom prst="rect">
            <a:avLst/>
          </a:prstGeom>
          <a:noFill/>
          <a:ln>
            <a:noFill/>
          </a:ln>
        </p:spPr>
        <p:txBody>
          <a:bodyPr vert="horz" lIns="91440" tIns="45720" rIns="91440" bIns="45720" anchor="t"/>
          <a:lstStyle/>
          <a:p>
            <a:pPr lvl="0" eaLnBrk="1" latinLnBrk="1" hangingPunct="1"/>
            <a:endParaRPr lang="en-GB" altLang="en-US" sz="1200"/>
          </a:p>
        </p:txBody>
      </p:sp>
      <p:sp>
        <p:nvSpPr>
          <p:cNvPr id="1048727" name="Date Placeholder 1048726"/>
          <p:cNvSpPr>
            <a:spLocks noGrp="1"/>
          </p:cNvSpPr>
          <p:nvPr>
            <p:ph type="dt" sz="quarter" idx="1"/>
          </p:nvPr>
        </p:nvSpPr>
        <p:spPr>
          <a:xfrm>
            <a:off x="3884612" y="0"/>
            <a:ext cx="2971800" cy="457200"/>
          </a:xfrm>
          <a:prstGeom prst="rect">
            <a:avLst/>
          </a:prstGeom>
          <a:noFill/>
          <a:ln>
            <a:noFill/>
          </a:ln>
        </p:spPr>
        <p:txBody>
          <a:bodyPr vert="horz" lIns="91440" tIns="45720" rIns="91440" bIns="45720" anchor="t"/>
          <a:lstStyle/>
          <a:p>
            <a:pPr lvl="0" algn="r" eaLnBrk="1" latinLnBrk="1" hangingPunct="1"/>
            <a:endParaRPr lang="en-GB" altLang="en-US" sz="1200"/>
          </a:p>
        </p:txBody>
      </p:sp>
      <p:sp>
        <p:nvSpPr>
          <p:cNvPr id="1048728" name="Footer Placeholder 1048727"/>
          <p:cNvSpPr>
            <a:spLocks noGrp="1"/>
          </p:cNvSpPr>
          <p:nvPr>
            <p:ph type="ftr" sz="quarter" idx="2"/>
          </p:nvPr>
        </p:nvSpPr>
        <p:spPr>
          <a:xfrm>
            <a:off x="0" y="8685212"/>
            <a:ext cx="2971800" cy="457200"/>
          </a:xfrm>
          <a:prstGeom prst="rect">
            <a:avLst/>
          </a:prstGeom>
          <a:noFill/>
          <a:ln>
            <a:noFill/>
          </a:ln>
        </p:spPr>
        <p:txBody>
          <a:bodyPr vert="horz" lIns="91440" tIns="45720" rIns="91440" bIns="45720" anchor="b"/>
          <a:lstStyle/>
          <a:p>
            <a:pPr lvl="0" eaLnBrk="1" latinLnBrk="1" hangingPunct="1"/>
            <a:endParaRPr lang="en-GB" altLang="en-US" sz="1200"/>
          </a:p>
        </p:txBody>
      </p:sp>
      <p:sp>
        <p:nvSpPr>
          <p:cNvPr id="1048729" name="Slide Number Placeholder 1048728"/>
          <p:cNvSpPr>
            <a:spLocks noGrp="1"/>
          </p:cNvSpPr>
          <p:nvPr>
            <p:ph type="sldNum" sz="quarter" idx="3"/>
          </p:nvPr>
        </p:nvSpPr>
        <p:spPr>
          <a:xfrm>
            <a:off x="3884612" y="8685212"/>
            <a:ext cx="2971800" cy="457200"/>
          </a:xfrm>
          <a:prstGeom prst="rect">
            <a:avLst/>
          </a:prstGeom>
          <a:noFill/>
          <a:ln>
            <a:noFill/>
          </a:ln>
        </p:spPr>
        <p:txBody>
          <a:bodyPr vert="horz" lIns="91440" tIns="45720" rIns="91440" bIns="45720" anchor="b"/>
          <a:lstStyle/>
          <a:p>
            <a:pPr lvl="0" algn="r" eaLnBrk="1" latinLnBrk="1" hangingPunct="1"/>
            <a:fld id="{566ABCEB-ACFC-4714-9973-3DA970169C29}" type="slidenum">
              <a:rPr lang="en-GB" altLang="en-US" sz="1200">
                <a:ea typeface="Arial" pitchFamily="34" charset="0"/>
              </a:rPr>
              <a:pPr lvl="0" algn="r" eaLnBrk="1" latinLnBrk="1" hangingPunct="1"/>
              <a:t>‹#›</a:t>
            </a:fld>
            <a:endParaRPr lang="en-GB" altLang="en-US" sz="1200">
              <a:ea typeface="Arial" pitchFamily="34" charset="0"/>
            </a:endParaRPr>
          </a:p>
        </p:txBody>
      </p:sp>
    </p:spTree>
    <p:extLst>
      <p:ext uri="{BB962C8B-B14F-4D97-AF65-F5344CB8AC3E}">
        <p14:creationId xmlns:p14="http://schemas.microsoft.com/office/powerpoint/2010/main" val="1"/>
      </p:ext>
    </p:extLst>
  </p:cSld>
  <p:clrMap bg1="dk1" tx1="dk1" bg2="dk1" tx2="dk1" accent1="dk1" accent2="dk1" accent3="dk1" accent4="dk1" accent5="dk1" accent6="dk1" hlink="dk1" folHlink="dk1"/>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20" name="Header Placeholder 1048719"/>
          <p:cNvSpPr>
            <a:spLocks noGrp="1"/>
          </p:cNvSpPr>
          <p:nvPr>
            <p:ph type="hdr" sz="quarter"/>
          </p:nvPr>
        </p:nvSpPr>
        <p:spPr>
          <a:xfrm>
            <a:off x="0" y="0"/>
            <a:ext cx="2971800" cy="457200"/>
          </a:xfrm>
          <a:prstGeom prst="rect">
            <a:avLst/>
          </a:prstGeom>
          <a:noFill/>
          <a:ln>
            <a:noFill/>
          </a:ln>
        </p:spPr>
        <p:txBody>
          <a:bodyPr vert="horz" lIns="91440" tIns="45720" rIns="91440" bIns="45720" anchor="t"/>
          <a:lstStyle/>
          <a:p>
            <a:pPr lvl="0" eaLnBrk="1" latinLnBrk="1" hangingPunct="1"/>
            <a:endParaRPr lang="en-GB" altLang="en-US" sz="1200"/>
          </a:p>
        </p:txBody>
      </p:sp>
      <p:sp>
        <p:nvSpPr>
          <p:cNvPr id="1048721" name="Date Placeholder 1048720"/>
          <p:cNvSpPr>
            <a:spLocks noGrp="1"/>
          </p:cNvSpPr>
          <p:nvPr>
            <p:ph type="dt" idx="1"/>
          </p:nvPr>
        </p:nvSpPr>
        <p:spPr>
          <a:xfrm>
            <a:off x="3884612" y="0"/>
            <a:ext cx="2971800" cy="457200"/>
          </a:xfrm>
          <a:prstGeom prst="rect">
            <a:avLst/>
          </a:prstGeom>
          <a:noFill/>
          <a:ln>
            <a:noFill/>
          </a:ln>
        </p:spPr>
        <p:txBody>
          <a:bodyPr vert="horz" lIns="91440" tIns="45720" rIns="91440" bIns="45720" anchor="t"/>
          <a:lstStyle/>
          <a:p>
            <a:pPr lvl="0" algn="r" eaLnBrk="1" latinLnBrk="1" hangingPunct="1"/>
            <a:endParaRPr lang="en-GB" altLang="en-US" sz="1200"/>
          </a:p>
        </p:txBody>
      </p:sp>
      <p:sp>
        <p:nvSpPr>
          <p:cNvPr id="1048722" name="Slide Image Placeholder 1048721"/>
          <p:cNvSpPr>
            <a:spLocks noGrp="1" noRot="1" noChangeAspect="1"/>
          </p:cNvSpPr>
          <p:nvPr>
            <p:ph type="sldImg" idx="2"/>
          </p:nvPr>
        </p:nvSpPr>
        <p:spPr>
          <a:xfrm>
            <a:off x="381000" y="685800"/>
            <a:ext cx="6096000" cy="3429000"/>
          </a:xfrm>
          <a:prstGeom prst="rect">
            <a:avLst/>
          </a:prstGeom>
          <a:noFill/>
          <a:ln w="9525" cap="flat" cmpd="sng">
            <a:solidFill>
              <a:srgbClr val="000000">
                <a:alpha val="100000"/>
              </a:srgbClr>
            </a:solidFill>
            <a:prstDash val="solid"/>
            <a:round/>
          </a:ln>
        </p:spPr>
        <p:txBody>
          <a:bodyPr vert="horz" lIns="91440" tIns="45720" rIns="91440" bIns="45720" anchor="t"/>
          <a:lstStyle/>
          <a:p>
            <a:endParaRPr/>
          </a:p>
        </p:txBody>
      </p:sp>
      <p:sp>
        <p:nvSpPr>
          <p:cNvPr id="1048723" name="Notes Placeholder 1048722"/>
          <p:cNvSpPr>
            <a:spLocks noGrp="1"/>
          </p:cNvSpPr>
          <p:nvPr>
            <p:ph type="body" sz="quarter" idx="3"/>
          </p:nvPr>
        </p:nvSpPr>
        <p:spPr>
          <a:xfrm>
            <a:off x="685800" y="4343400"/>
            <a:ext cx="5486400" cy="4114800"/>
          </a:xfrm>
          <a:prstGeom prst="rect">
            <a:avLst/>
          </a:prstGeom>
          <a:noFill/>
          <a:ln>
            <a:noFill/>
          </a:ln>
        </p:spPr>
        <p:txBody>
          <a:bodyPr vert="horz" lIns="91440" tIns="45720" rIns="91440" bIns="45720" anchor="t"/>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48724" name="Footer Placeholder 1048723"/>
          <p:cNvSpPr>
            <a:spLocks noGrp="1"/>
          </p:cNvSpPr>
          <p:nvPr>
            <p:ph type="ftr" sz="quarter" idx="4"/>
          </p:nvPr>
        </p:nvSpPr>
        <p:spPr>
          <a:xfrm>
            <a:off x="0" y="8685212"/>
            <a:ext cx="2971800" cy="457200"/>
          </a:xfrm>
          <a:prstGeom prst="rect">
            <a:avLst/>
          </a:prstGeom>
          <a:noFill/>
          <a:ln>
            <a:noFill/>
          </a:ln>
        </p:spPr>
        <p:txBody>
          <a:bodyPr vert="horz" lIns="91440" tIns="45720" rIns="91440" bIns="45720" anchor="b"/>
          <a:lstStyle/>
          <a:p>
            <a:pPr lvl="0" eaLnBrk="1" latinLnBrk="1" hangingPunct="1"/>
            <a:endParaRPr lang="en-GB" altLang="en-US" sz="1200"/>
          </a:p>
        </p:txBody>
      </p:sp>
      <p:sp>
        <p:nvSpPr>
          <p:cNvPr id="1048725" name="Slide Number Placeholder 1048724"/>
          <p:cNvSpPr>
            <a:spLocks noGrp="1"/>
          </p:cNvSpPr>
          <p:nvPr>
            <p:ph type="sldNum" sz="quarter" idx="5"/>
          </p:nvPr>
        </p:nvSpPr>
        <p:spPr>
          <a:xfrm>
            <a:off x="3884612" y="8685212"/>
            <a:ext cx="2971800" cy="457200"/>
          </a:xfrm>
          <a:prstGeom prst="rect">
            <a:avLst/>
          </a:prstGeom>
          <a:noFill/>
          <a:ln>
            <a:noFill/>
          </a:ln>
        </p:spPr>
        <p:txBody>
          <a:bodyPr vert="horz" lIns="91440" tIns="45720" rIns="91440" bIns="45720" anchor="b"/>
          <a:lstStyle/>
          <a:p>
            <a:pPr lvl="0" algn="r" eaLnBrk="1" latinLnBrk="1" hangingPunct="1"/>
            <a:fld id="{566ABCEB-ACFC-4714-9973-3DA970169C29}" type="slidenum">
              <a:rPr lang="en-GB" altLang="en-US" sz="1200">
                <a:ea typeface="Arial" pitchFamily="34" charset="0"/>
              </a:rPr>
              <a:pPr lvl="0" algn="r" eaLnBrk="1" latinLnBrk="1" hangingPunct="1"/>
              <a:t>‹#›</a:t>
            </a:fld>
            <a:endParaRPr lang="en-GB" altLang="en-US" sz="1200">
              <a:ea typeface="Arial" pitchFamily="34" charset="0"/>
            </a:endParaRPr>
          </a:p>
        </p:txBody>
      </p:sp>
    </p:spTree>
  </p:cSld>
  <p:clrMap bg1="dk1" tx1="dk1" bg2="dk1" tx2="dk1" accent1="dk1" accent2="dk1" accent3="dk1" accent4="dk1" accent5="dk1" accent6="dk1" hlink="dk1" folHlink="dk1"/>
  <p:notesStyle>
    <a:lvl1pPr marL="0" indent="0" algn="l" rtl="0" fontAlgn="base" latinLnBrk="1">
      <a:lnSpc>
        <a:spcPct val="100000"/>
      </a:lnSpc>
      <a:spcBef>
        <a:spcPct val="30000"/>
      </a:spcBef>
      <a:spcAft>
        <a:spcPct val="0"/>
      </a:spcAft>
      <a:buFontTx/>
      <a:buNone/>
      <a:defRPr sz="12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30000"/>
      </a:spcBef>
      <a:spcAft>
        <a:spcPct val="0"/>
      </a:spcAft>
      <a:buFontTx/>
      <a:buNone/>
      <a:defRPr sz="12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30000"/>
      </a:spcBef>
      <a:spcAft>
        <a:spcPct val="0"/>
      </a:spcAft>
      <a:buFontTx/>
      <a:buNone/>
      <a:defRPr sz="12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30000"/>
      </a:spcBef>
      <a:spcAft>
        <a:spcPct val="0"/>
      </a:spcAft>
      <a:buFontTx/>
      <a:buNone/>
      <a:defRPr sz="12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30000"/>
      </a:spcBef>
      <a:spcAft>
        <a:spcPct val="0"/>
      </a:spcAft>
      <a:buFontTx/>
      <a:buNone/>
      <a:defRPr sz="1200" b="0" i="0" u="none" baseline="0">
        <a:solidFill>
          <a:schemeClr val="dk1"/>
        </a:solidFill>
        <a:latin typeface="Arial" pitchFamily="34" charset="0"/>
        <a:ea typeface="ＭＳ Ｐゴシック" pitchFamily="34" charset="-128"/>
        <a:sym typeface="Arial" pitchFamily="34" charset="0"/>
      </a:defRPr>
    </a:lvl5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5" name="TextBox 1048584"/>
          <p:cNvSpPr txBox="1"/>
          <p:nvPr/>
        </p:nvSpPr>
        <p:spPr>
          <a:xfrm>
            <a:off x="3884612" y="8685212"/>
            <a:ext cx="2971800" cy="457200"/>
          </a:xfrm>
          <a:prstGeom prst="rect">
            <a:avLst/>
          </a:prstGeom>
          <a:noFill/>
          <a:ln>
            <a:noFill/>
          </a:ln>
        </p:spPr>
        <p:txBody>
          <a:bodyPr vert="horz" lIns="91440" tIns="45720" rIns="91440" bIns="45720" anchor="b"/>
          <a:lstStyle/>
          <a:p>
            <a:pPr lvl="0" algn="r" eaLnBrk="1" latinLnBrk="1" hangingPunct="1">
              <a:spcBef>
                <a:spcPct val="0"/>
              </a:spcBef>
            </a:pPr>
            <a:fld id="{566ABCEB-ACFC-4714-9973-3DA970169C29}" type="slidenum">
              <a:rPr lang="en-GB" altLang="en-US">
                <a:ea typeface="Arial" pitchFamily="34" charset="0"/>
              </a:rPr>
              <a:pPr lvl="0" algn="r" eaLnBrk="1" latinLnBrk="1" hangingPunct="1">
                <a:spcBef>
                  <a:spcPct val="0"/>
                </a:spcBef>
              </a:pPr>
              <a:t>1</a:t>
            </a:fld>
            <a:endParaRPr lang="en-GB" altLang="en-US">
              <a:ea typeface="Arial" pitchFamily="34" charset="0"/>
            </a:endParaRPr>
          </a:p>
        </p:txBody>
      </p:sp>
      <p:sp>
        <p:nvSpPr>
          <p:cNvPr id="1048586" name="Slide Image Placeholder 1048585"/>
          <p:cNvSpPr>
            <a:spLocks noGrp="1" noRot="1" noChangeAspect="1"/>
          </p:cNvSpPr>
          <p:nvPr>
            <p:ph type="sldImg"/>
          </p:nvPr>
        </p:nvSpPr>
        <p:spPr>
          <a:xfrm>
            <a:off x="381000" y="685800"/>
            <a:ext cx="6096000" cy="3429000"/>
          </a:xfrm>
          <a:prstGeom prst="rect">
            <a:avLst/>
          </a:prstGeom>
        </p:spPr>
        <p:txBody>
          <a:bodyPr vert="horz" lIns="91440" tIns="45720" rIns="91440" bIns="45720" anchor="t"/>
          <a:lstStyle/>
          <a:p>
            <a:endParaRPr/>
          </a:p>
        </p:txBody>
      </p:sp>
      <p:sp>
        <p:nvSpPr>
          <p:cNvPr id="1048587" name="Notes Placeholder 1048586"/>
          <p:cNvSpPr>
            <a:spLocks noGrp="1"/>
          </p:cNvSpPr>
          <p:nvPr>
            <p:ph type="body" idx="1"/>
          </p:nvPr>
        </p:nvSpPr>
        <p:spPr>
          <a:xfrm>
            <a:off x="685800" y="4343400"/>
            <a:ext cx="5486400" cy="4114800"/>
          </a:xfrm>
          <a:prstGeom prst="rect">
            <a:avLst/>
          </a:prstGeom>
          <a:noFill/>
          <a:ln>
            <a:noFill/>
          </a:ln>
        </p:spPr>
        <p:txBody>
          <a:bodyPr vert="horz" lIns="91440" tIns="45720" rIns="91440" bIns="45720" anchor="t"/>
          <a:lstStyle/>
          <a:p>
            <a:pPr lvl="0" eaLnBrk="1" latinLnBrk="1" hangingPunct="1"/>
            <a:endParaRPr lang="es-E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Slide Image Placeholder 1048616"/>
          <p:cNvSpPr>
            <a:spLocks noGrp="1" noRot="1" noChangeAspect="1"/>
          </p:cNvSpPr>
          <p:nvPr>
            <p:ph type="sldImg"/>
          </p:nvPr>
        </p:nvSpPr>
        <p:spPr>
          <a:xfrm>
            <a:off x="381000" y="685800"/>
            <a:ext cx="6096000" cy="3429000"/>
          </a:xfrm>
          <a:prstGeom prst="rect">
            <a:avLst/>
          </a:prstGeom>
        </p:spPr>
        <p:txBody>
          <a:bodyPr vert="horz" lIns="91440" tIns="45720" rIns="91440" bIns="45720" anchor="t"/>
          <a:lstStyle/>
          <a:p>
            <a:endParaRPr/>
          </a:p>
        </p:txBody>
      </p:sp>
      <p:sp>
        <p:nvSpPr>
          <p:cNvPr id="1048618" name="Notes Placeholder 1048617"/>
          <p:cNvSpPr>
            <a:spLocks noGrp="1"/>
          </p:cNvSpPr>
          <p:nvPr>
            <p:ph type="body" idx="1"/>
          </p:nvPr>
        </p:nvSpPr>
        <p:spPr>
          <a:xfrm>
            <a:off x="685800" y="4343400"/>
            <a:ext cx="5486400" cy="4114800"/>
          </a:xfrm>
          <a:prstGeom prst="rect">
            <a:avLst/>
          </a:prstGeom>
          <a:noFill/>
          <a:ln>
            <a:noFill/>
          </a:ln>
        </p:spPr>
        <p:txBody>
          <a:bodyPr vert="horz" lIns="91440" tIns="45720" rIns="91440" bIns="45720" anchor="t"/>
          <a:lstStyle/>
          <a:p>
            <a:endParaRPr lang="en-IN" altLang="en-US"/>
          </a:p>
        </p:txBody>
      </p:sp>
      <p:sp>
        <p:nvSpPr>
          <p:cNvPr id="1048619" name="TextBox 1048618"/>
          <p:cNvSpPr txBox="1"/>
          <p:nvPr/>
        </p:nvSpPr>
        <p:spPr>
          <a:xfrm>
            <a:off x="3884612" y="8685212"/>
            <a:ext cx="2971800" cy="457200"/>
          </a:xfrm>
          <a:prstGeom prst="rect">
            <a:avLst/>
          </a:prstGeom>
          <a:noFill/>
          <a:ln>
            <a:noFill/>
          </a:ln>
        </p:spPr>
        <p:txBody>
          <a:bodyPr vert="horz" lIns="91440" tIns="45720" rIns="91440" bIns="45720" anchor="b"/>
          <a:lstStyle/>
          <a:p>
            <a:pPr lvl="0" algn="r" eaLnBrk="1" latinLnBrk="1" hangingPunct="1"/>
            <a:fld id="{566ABCEB-ACFC-4714-9973-3DA970169C29}" type="slidenum">
              <a:rPr lang="en-GB" altLang="en-US" sz="1200">
                <a:ea typeface="Arial" pitchFamily="34" charset="0"/>
              </a:rPr>
              <a:pPr lvl="0" algn="r" eaLnBrk="1" latinLnBrk="1" hangingPunct="1"/>
              <a:t>13</a:t>
            </a:fld>
            <a:endParaRPr lang="en-GB" altLang="en-US" sz="1200">
              <a:ea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alphaModFix/>
          </a:blip>
          <a:srcRect/>
          <a:stretch>
            <a:fillRect/>
          </a:stretch>
        </a:blipFill>
        <a:effectLst/>
      </p:bgPr>
    </p:bg>
    <p:spTree>
      <p:nvGrpSpPr>
        <p:cNvPr id="1" name=""/>
        <p:cNvGrpSpPr/>
        <p:nvPr/>
      </p:nvGrpSpPr>
      <p:grpSpPr>
        <a:xfrm>
          <a:off x="0" y="0"/>
          <a:ext cx="0" cy="0"/>
          <a:chOff x="0" y="0"/>
          <a:chExt cx="0" cy="0"/>
        </a:xfrm>
      </p:grpSpPr>
      <p:sp>
        <p:nvSpPr>
          <p:cNvPr id="1048577" name="Rectangle 1048576"/>
          <p:cNvSpPr/>
          <p:nvPr/>
        </p:nvSpPr>
        <p:spPr>
          <a:xfrm>
            <a:off x="10272712" y="188912"/>
            <a:ext cx="1655762" cy="647700"/>
          </a:xfrm>
          <a:prstGeom prst="rect">
            <a:avLst/>
          </a:prstGeom>
          <a:solidFill>
            <a:srgbClr val="FFFFFF"/>
          </a:solidFill>
          <a:ln>
            <a:noFill/>
          </a:ln>
        </p:spPr>
        <p:txBody>
          <a:bodyPr vert="horz" lIns="91440" tIns="45720" rIns="91440" bIns="45720"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1pPr>
            <a:lvl2pPr marL="4572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2pPr>
            <a:lvl3pPr marL="9144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3pPr>
            <a:lvl4pPr marL="13716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4pPr>
            <a:lvl5pPr marL="18288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5pPr>
          </a:lstStyle>
          <a:p>
            <a:pPr lvl="0" algn="ctr" eaLnBrk="1" latinLnBrk="1" hangingPunct="1"/>
            <a:endParaRPr lang="en-IN" altLang="en-US"/>
          </a:p>
        </p:txBody>
      </p:sp>
      <p:pic>
        <p:nvPicPr>
          <p:cNvPr id="2097153" name="Picture 2097152"/>
          <p:cNvPicPr>
            <a:picLocks/>
          </p:cNvPicPr>
          <p:nvPr/>
        </p:nvPicPr>
        <p:blipFill>
          <a:blip r:embed="rId3"/>
          <a:srcRect/>
          <a:stretch>
            <a:fillRect/>
          </a:stretch>
        </p:blipFill>
        <p:spPr>
          <a:xfrm>
            <a:off x="10947400" y="44450"/>
            <a:ext cx="909637" cy="909637"/>
          </a:xfrm>
          <a:prstGeom prst="rect">
            <a:avLst/>
          </a:prstGeom>
          <a:noFill/>
          <a:ln>
            <a:noFill/>
          </a:ln>
        </p:spPr>
      </p:pic>
      <p:sp>
        <p:nvSpPr>
          <p:cNvPr id="1048578" name="Rectangle 1048577"/>
          <p:cNvSpPr/>
          <p:nvPr/>
        </p:nvSpPr>
        <p:spPr>
          <a:xfrm>
            <a:off x="10633075" y="44450"/>
            <a:ext cx="1366837" cy="1152525"/>
          </a:xfrm>
          <a:prstGeom prst="rect">
            <a:avLst/>
          </a:prstGeom>
          <a:solidFill>
            <a:srgbClr val="FFFFFF"/>
          </a:solidFill>
          <a:ln>
            <a:noFill/>
          </a:ln>
        </p:spPr>
        <p:txBody>
          <a:bodyPr vert="horz" lIns="91440" tIns="45720" rIns="91440" bIns="45720"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1pPr>
            <a:lvl2pPr marL="4572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2pPr>
            <a:lvl3pPr marL="9144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3pPr>
            <a:lvl4pPr marL="13716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4pPr>
            <a:lvl5pPr marL="18288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5pPr>
          </a:lstStyle>
          <a:p>
            <a:pPr lvl="0" algn="ctr" eaLnBrk="1" latinLnBrk="1" hangingPunct="1"/>
            <a:endParaRPr lang="en-IN" altLang="en-US"/>
          </a:p>
        </p:txBody>
      </p:sp>
      <p:sp>
        <p:nvSpPr>
          <p:cNvPr id="1048579" name="Rectangle 1048578"/>
          <p:cNvSpPr/>
          <p:nvPr/>
        </p:nvSpPr>
        <p:spPr>
          <a:xfrm>
            <a:off x="9983788" y="404812"/>
            <a:ext cx="1368425" cy="720725"/>
          </a:xfrm>
          <a:prstGeom prst="rect">
            <a:avLst/>
          </a:prstGeom>
          <a:solidFill>
            <a:srgbClr val="FFFFFF"/>
          </a:solidFill>
          <a:ln>
            <a:noFill/>
          </a:ln>
        </p:spPr>
        <p:txBody>
          <a:bodyPr vert="horz" lIns="91440" tIns="45720" rIns="91440" bIns="45720"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1pPr>
            <a:lvl2pPr marL="4572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2pPr>
            <a:lvl3pPr marL="9144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3pPr>
            <a:lvl4pPr marL="13716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4pPr>
            <a:lvl5pPr marL="18288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5pPr>
          </a:lstStyle>
          <a:p>
            <a:pPr lvl="0" algn="ctr" eaLnBrk="1" latinLnBrk="1" hangingPunct="1"/>
            <a:endParaRPr lang="en-IN" altLang="en-US"/>
          </a:p>
        </p:txBody>
      </p:sp>
      <p:pic>
        <p:nvPicPr>
          <p:cNvPr id="2097154" name="Picture 2097153"/>
          <p:cNvPicPr>
            <a:picLocks/>
          </p:cNvPicPr>
          <p:nvPr/>
        </p:nvPicPr>
        <p:blipFill>
          <a:blip r:embed="rId3"/>
          <a:srcRect/>
          <a:stretch>
            <a:fillRect/>
          </a:stretch>
        </p:blipFill>
        <p:spPr>
          <a:xfrm>
            <a:off x="10704512" y="44450"/>
            <a:ext cx="1295400" cy="1296987"/>
          </a:xfrm>
          <a:prstGeom prst="rect">
            <a:avLst/>
          </a:prstGeom>
          <a:noFill/>
          <a:ln>
            <a:noFill/>
          </a:ln>
        </p:spPr>
      </p:pic>
      <p:sp>
        <p:nvSpPr>
          <p:cNvPr id="1048580" name="TextBox 1048579"/>
          <p:cNvSpPr txBox="1"/>
          <p:nvPr/>
        </p:nvSpPr>
        <p:spPr>
          <a:xfrm>
            <a:off x="1055687" y="242887"/>
            <a:ext cx="5694680" cy="929640"/>
          </a:xfrm>
          <a:prstGeom prst="rect">
            <a:avLst/>
          </a:prstGeom>
          <a:noFill/>
          <a:ln>
            <a:noFill/>
          </a:ln>
        </p:spPr>
        <p:txBody>
          <a:bodyPr vert="horz" wrap="none"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1pPr>
            <a:lvl2pPr marL="4572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2pPr>
            <a:lvl3pPr marL="9144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3pPr>
            <a:lvl4pPr marL="13716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4pPr>
            <a:lvl5pPr marL="18288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5pPr>
          </a:lstStyle>
          <a:p>
            <a:pPr lvl="0" algn="ctr"/>
            <a:r>
              <a:rPr lang="en-AU" altLang="en-US" sz="2800" b="1">
                <a:solidFill>
                  <a:schemeClr val="lt1"/>
                </a:solidFill>
                <a:latin typeface="Calibri" pitchFamily="34" charset="0"/>
                <a:ea typeface="Calibri" pitchFamily="34" charset="0"/>
              </a:rPr>
              <a:t>ATHLETICS FEDERATION OF INDIA</a:t>
            </a:r>
          </a:p>
          <a:p>
            <a:pPr lvl="0" algn="ctr"/>
            <a:r>
              <a:rPr lang="en-AU" altLang="en-US" sz="2800" b="1">
                <a:solidFill>
                  <a:schemeClr val="lt1"/>
                </a:solidFill>
                <a:latin typeface="Calibri" pitchFamily="34" charset="0"/>
                <a:ea typeface="Calibri" pitchFamily="34" charset="0"/>
              </a:rPr>
              <a:t>F.S.T.O. EXAMINATION</a:t>
            </a:r>
          </a:p>
        </p:txBody>
      </p:sp>
      <p:sp>
        <p:nvSpPr>
          <p:cNvPr id="1048582" name="Title 2"/>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
        <p:nvSpPr>
          <p:cNvPr id="1048581" name="Rectangle 3"/>
          <p:cNvSpPr>
            <a:spLocks noGrp="1" noChangeArrowheads="1"/>
          </p:cNvSpPr>
          <p:nvPr>
            <p:ph type="subTitle" idx="1"/>
          </p:nvPr>
        </p:nvSpPr>
        <p:spPr>
          <a:xfrm>
            <a:off x="2641600" y="4114801"/>
            <a:ext cx="8011584" cy="269875"/>
          </a:xfrm>
          <a:prstGeom prst="rect">
            <a:avLst/>
          </a:prstGeom>
        </p:spPr>
        <p:txBody>
          <a:bodyPr/>
          <a:lstStyle>
            <a:lvl1pPr marL="0" indent="0">
              <a:buFontTx/>
              <a:buNone/>
              <a:defRPr sz="2000">
                <a:solidFill>
                  <a:schemeClr val="bg1"/>
                </a:solidFill>
              </a:defRPr>
            </a:lvl1pPr>
          </a:lstStyle>
          <a:p>
            <a:r>
              <a:rPr lang="es-ES"/>
              <a:t>Haga clic para modificar el estilo de subtítulo del patrón</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048693"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1048694" name="Vertical Text Placeholder 2"/>
          <p:cNvSpPr>
            <a:spLocks noGrp="1"/>
          </p:cNvSpPr>
          <p:nvPr>
            <p:ph type="body" orient="vert" idx="1"/>
          </p:nvPr>
        </p:nvSpPr>
        <p:spPr>
          <a:xfrm>
            <a:off x="1219201" y="2447926"/>
            <a:ext cx="10555817" cy="40052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048695" name="Vertical Title 1"/>
          <p:cNvSpPr>
            <a:spLocks noGrp="1"/>
          </p:cNvSpPr>
          <p:nvPr>
            <p:ph type="title" orient="vert"/>
          </p:nvPr>
        </p:nvSpPr>
        <p:spPr>
          <a:xfrm>
            <a:off x="9137651" y="1981200"/>
            <a:ext cx="2637367" cy="4471988"/>
          </a:xfrm>
          <a:prstGeom prst="rect">
            <a:avLst/>
          </a:prstGeom>
        </p:spPr>
        <p:txBody>
          <a:bodyPr vert="eaVert"/>
          <a:lstStyle/>
          <a:p>
            <a:r>
              <a:rPr lang="es-ES"/>
              <a:t>Haga clic para modificar el estilo de título del patrón</a:t>
            </a:r>
            <a:endParaRPr lang="en-GB"/>
          </a:p>
        </p:txBody>
      </p:sp>
      <p:sp>
        <p:nvSpPr>
          <p:cNvPr id="1048696" name="Vertical Text Placeholder 2"/>
          <p:cNvSpPr>
            <a:spLocks noGrp="1"/>
          </p:cNvSpPr>
          <p:nvPr>
            <p:ph type="body" orient="vert" idx="1"/>
          </p:nvPr>
        </p:nvSpPr>
        <p:spPr>
          <a:xfrm>
            <a:off x="1219200" y="1981200"/>
            <a:ext cx="7715251" cy="447198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1048697"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1048698" name="Content Placeholder 2"/>
          <p:cNvSpPr>
            <a:spLocks noGrp="1"/>
          </p:cNvSpPr>
          <p:nvPr>
            <p:ph sz="half" idx="1"/>
          </p:nvPr>
        </p:nvSpPr>
        <p:spPr>
          <a:xfrm>
            <a:off x="1219200" y="2447926"/>
            <a:ext cx="5175251"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48699" name="Text Placeholder 3"/>
          <p:cNvSpPr>
            <a:spLocks noGrp="1"/>
          </p:cNvSpPr>
          <p:nvPr>
            <p:ph type="body" sz="half" idx="2"/>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ítulo y 2 objetos encima del texto">
    <p:spTree>
      <p:nvGrpSpPr>
        <p:cNvPr id="1" name=""/>
        <p:cNvGrpSpPr/>
        <p:nvPr/>
      </p:nvGrpSpPr>
      <p:grpSpPr>
        <a:xfrm>
          <a:off x="0" y="0"/>
          <a:ext cx="0" cy="0"/>
          <a:chOff x="0" y="0"/>
          <a:chExt cx="0" cy="0"/>
        </a:xfrm>
      </p:grpSpPr>
      <p:sp>
        <p:nvSpPr>
          <p:cNvPr id="1048700"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1048701" name="Content Placeholder 2"/>
          <p:cNvSpPr>
            <a:spLocks noGrp="1"/>
          </p:cNvSpPr>
          <p:nvPr>
            <p:ph sz="quarter" idx="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48702" name="Content Placeholder 3"/>
          <p:cNvSpPr>
            <a:spLocks noGrp="1"/>
          </p:cNvSpPr>
          <p:nvPr>
            <p:ph sz="quarter" idx="2"/>
          </p:nvPr>
        </p:nvSpPr>
        <p:spPr>
          <a:xfrm>
            <a:off x="6597651" y="2447925"/>
            <a:ext cx="5177367"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48703" name="Text Placeholder 4"/>
          <p:cNvSpPr>
            <a:spLocks noGrp="1"/>
          </p:cNvSpPr>
          <p:nvPr>
            <p:ph type="body" sz="half" idx="3"/>
          </p:nvPr>
        </p:nvSpPr>
        <p:spPr>
          <a:xfrm>
            <a:off x="1219201" y="4525964"/>
            <a:ext cx="10555817"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1048704"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1048705" name="Content Placeholder 2"/>
          <p:cNvSpPr>
            <a:spLocks noGrp="1"/>
          </p:cNvSpPr>
          <p:nvPr>
            <p:ph sz="quarter" idx="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48706" name="Content Placeholder 3"/>
          <p:cNvSpPr>
            <a:spLocks noGrp="1"/>
          </p:cNvSpPr>
          <p:nvPr>
            <p:ph sz="quarter" idx="2"/>
          </p:nvPr>
        </p:nvSpPr>
        <p:spPr>
          <a:xfrm>
            <a:off x="1219200" y="4525964"/>
            <a:ext cx="5175251"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48707" name="Text Placeholder 4"/>
          <p:cNvSpPr>
            <a:spLocks noGrp="1"/>
          </p:cNvSpPr>
          <p:nvPr>
            <p:ph type="body" sz="half" idx="3"/>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1048708" name="Title 1"/>
          <p:cNvSpPr>
            <a:spLocks noGrp="1"/>
          </p:cNvSpPr>
          <p:nvPr>
            <p:ph type="title" sz="quarter"/>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1048709" name="Content Placeholder 2"/>
          <p:cNvSpPr>
            <a:spLocks noGrp="1"/>
          </p:cNvSpPr>
          <p:nvPr>
            <p:ph sz="quarter" idx="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48710" name="Content Placeholder 3"/>
          <p:cNvSpPr>
            <a:spLocks noGrp="1"/>
          </p:cNvSpPr>
          <p:nvPr>
            <p:ph sz="quarter" idx="2"/>
          </p:nvPr>
        </p:nvSpPr>
        <p:spPr>
          <a:xfrm>
            <a:off x="6597651" y="2447925"/>
            <a:ext cx="5177367"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48711" name="Content Placeholder 4"/>
          <p:cNvSpPr>
            <a:spLocks noGrp="1"/>
          </p:cNvSpPr>
          <p:nvPr>
            <p:ph sz="quarter" idx="3"/>
          </p:nvPr>
        </p:nvSpPr>
        <p:spPr>
          <a:xfrm>
            <a:off x="1219200" y="4525964"/>
            <a:ext cx="5175251"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48712" name="Content Placeholder 5"/>
          <p:cNvSpPr>
            <a:spLocks noGrp="1"/>
          </p:cNvSpPr>
          <p:nvPr>
            <p:ph sz="quarter" idx="4"/>
          </p:nvPr>
        </p:nvSpPr>
        <p:spPr>
          <a:xfrm>
            <a:off x="6597651" y="4525964"/>
            <a:ext cx="5177367"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1048713"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1048714" name="Chart Placeholder 2"/>
          <p:cNvSpPr>
            <a:spLocks noGrp="1"/>
          </p:cNvSpPr>
          <p:nvPr>
            <p:ph type="chart" idx="1"/>
          </p:nvPr>
        </p:nvSpPr>
        <p:spPr>
          <a:xfrm>
            <a:off x="1219201" y="2447926"/>
            <a:ext cx="10555817" cy="4005263"/>
          </a:xfrm>
          <a:prstGeom prst="rect">
            <a:avLst/>
          </a:prstGeom>
        </p:spPr>
        <p:txBody>
          <a:bodyPr/>
          <a:lstStyle/>
          <a:p>
            <a:pPr marL="342900" marR="0" lvl="0" indent="-342900" algn="l" defTabSz="914400" rtl="0" eaLnBrk="0" fontAlgn="base" latinLnBrk="0" hangingPunct="0">
              <a:lnSpc>
                <a:spcPct val="100000"/>
              </a:lnSpc>
              <a:spcBef>
                <a:spcPct val="20000"/>
              </a:spcBef>
              <a:spcAft>
                <a:spcPct val="50000"/>
              </a:spcAft>
              <a:buClr>
                <a:srgbClr val="751013"/>
              </a:buClr>
              <a:buSzTx/>
              <a:buFontTx/>
              <a:buChar char="•"/>
            </a:pPr>
            <a:r>
              <a:rPr kumimoji="0" lang="es-ES" sz="1600" b="0" i="0" u="none" strike="noStrike" kern="0" cap="none" spc="0" normalizeH="0" baseline="0" noProof="0">
                <a:ln>
                  <a:noFill/>
                </a:ln>
                <a:solidFill>
                  <a:schemeClr val="tx1"/>
                </a:solidFill>
                <a:effectLst/>
                <a:uLnTx/>
                <a:uFillTx/>
                <a:latin typeface="+mn-lt"/>
                <a:ea typeface="ＭＳ Ｐゴシック" charset="0"/>
                <a:cs typeface="ＭＳ Ｐゴシック" charset="0"/>
              </a:rPr>
              <a:t>Haga clic en el icono para agregar un gráfico</a:t>
            </a:r>
            <a:endParaRPr kumimoji="0" lang="en-GB" sz="1600" b="0" i="0" u="none" strike="noStrike" kern="0" cap="none" spc="0" normalizeH="0" baseline="0" noProof="0">
              <a:ln>
                <a:noFill/>
              </a:ln>
              <a:solidFill>
                <a:schemeClr val="tx1"/>
              </a:solidFill>
              <a:effectLst/>
              <a:uLnTx/>
              <a:uFillTx/>
              <a:latin typeface="+mn-lt"/>
              <a:ea typeface="ＭＳ Ｐゴシック" charset="0"/>
              <a:cs typeface="ＭＳ Ｐゴシック"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1048715"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1048716" name="Text Placeholder 2"/>
          <p:cNvSpPr>
            <a:spLocks noGrp="1"/>
          </p:cNvSpPr>
          <p:nvPr>
            <p:ph type="body" sz="half" idx="1"/>
          </p:nvPr>
        </p:nvSpPr>
        <p:spPr>
          <a:xfrm>
            <a:off x="1219200" y="2447926"/>
            <a:ext cx="5175251"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48717" name="Content Placeholder 3"/>
          <p:cNvSpPr>
            <a:spLocks noGrp="1"/>
          </p:cNvSpPr>
          <p:nvPr>
            <p:ph sz="half" idx="2"/>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1048718"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1048719" name="Table Placeholder 2"/>
          <p:cNvSpPr>
            <a:spLocks noGrp="1"/>
          </p:cNvSpPr>
          <p:nvPr>
            <p:ph type="tbl" idx="1"/>
          </p:nvPr>
        </p:nvSpPr>
        <p:spPr>
          <a:xfrm>
            <a:off x="1219201" y="2447926"/>
            <a:ext cx="10555817" cy="4005263"/>
          </a:xfrm>
          <a:prstGeom prst="rect">
            <a:avLst/>
          </a:prstGeom>
        </p:spPr>
        <p:txBody>
          <a:bodyPr/>
          <a:lstStyle/>
          <a:p>
            <a:pPr marL="342900" marR="0" lvl="0" indent="-342900" algn="l" defTabSz="914400" rtl="0" eaLnBrk="0" fontAlgn="base" latinLnBrk="0" hangingPunct="0">
              <a:lnSpc>
                <a:spcPct val="100000"/>
              </a:lnSpc>
              <a:spcBef>
                <a:spcPct val="20000"/>
              </a:spcBef>
              <a:spcAft>
                <a:spcPct val="50000"/>
              </a:spcAft>
              <a:buClr>
                <a:srgbClr val="751013"/>
              </a:buClr>
              <a:buSzTx/>
              <a:buFontTx/>
              <a:buChar char="•"/>
            </a:pPr>
            <a:r>
              <a:rPr kumimoji="0" lang="es-ES" sz="1600" b="0" i="0" u="none" strike="noStrike" kern="0" cap="none" spc="0" normalizeH="0" baseline="0" noProof="0">
                <a:ln>
                  <a:noFill/>
                </a:ln>
                <a:solidFill>
                  <a:schemeClr val="tx1"/>
                </a:solidFill>
                <a:effectLst/>
                <a:uLnTx/>
                <a:uFillTx/>
                <a:latin typeface="+mn-lt"/>
                <a:ea typeface="ＭＳ Ｐゴシック" charset="0"/>
                <a:cs typeface="ＭＳ Ｐゴシック" charset="0"/>
              </a:rPr>
              <a:t>Haga clic en el icono para agregar una tabla</a:t>
            </a:r>
            <a:endParaRPr kumimoji="0" lang="en-GB" sz="1600" b="0" i="0" u="none" strike="noStrike" kern="0" cap="none" spc="0" normalizeH="0" baseline="0" noProof="0">
              <a:ln>
                <a:noFill/>
              </a:ln>
              <a:solidFill>
                <a:schemeClr val="tx1"/>
              </a:solidFill>
              <a:effectLst/>
              <a:uLnTx/>
              <a:uFillTx/>
              <a:latin typeface="+mn-lt"/>
              <a:ea typeface="ＭＳ Ｐゴシック" charset="0"/>
              <a:cs typeface="ＭＳ Ｐゴシック"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048589"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1048590" name="Content Placeholder 2"/>
          <p:cNvSpPr>
            <a:spLocks noGrp="1"/>
          </p:cNvSpPr>
          <p:nvPr>
            <p:ph idx="1"/>
          </p:nvPr>
        </p:nvSpPr>
        <p:spPr>
          <a:xfrm>
            <a:off x="1219201" y="2447926"/>
            <a:ext cx="1055581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048676" name="Title 1"/>
          <p:cNvSpPr>
            <a:spLocks noGrp="1"/>
          </p:cNvSpPr>
          <p:nvPr>
            <p:ph type="title"/>
          </p:nvPr>
        </p:nvSpPr>
        <p:spPr>
          <a:xfrm>
            <a:off x="963084" y="4406901"/>
            <a:ext cx="10363200" cy="1362075"/>
          </a:xfrm>
          <a:prstGeom prst="rect">
            <a:avLst/>
          </a:prstGeom>
        </p:spPr>
        <p:txBody>
          <a:bodyPr/>
          <a:lstStyle>
            <a:lvl1pPr algn="l">
              <a:defRPr sz="4000" b="1" cap="all"/>
            </a:lvl1pPr>
          </a:lstStyle>
          <a:p>
            <a:r>
              <a:rPr lang="es-ES"/>
              <a:t>Haga clic para modificar el estilo de título del patrón</a:t>
            </a:r>
            <a:endParaRPr lang="en-GB"/>
          </a:p>
        </p:txBody>
      </p:sp>
      <p:sp>
        <p:nvSpPr>
          <p:cNvPr id="1048677"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048678"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1048679" name="Content Placeholder 2"/>
          <p:cNvSpPr>
            <a:spLocks noGrp="1"/>
          </p:cNvSpPr>
          <p:nvPr>
            <p:ph sz="half" idx="1"/>
          </p:nvPr>
        </p:nvSpPr>
        <p:spPr>
          <a:xfrm>
            <a:off x="1219200" y="2447926"/>
            <a:ext cx="5175251" cy="40052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48680" name="Content Placeholder 3"/>
          <p:cNvSpPr>
            <a:spLocks noGrp="1"/>
          </p:cNvSpPr>
          <p:nvPr>
            <p:ph sz="half" idx="2"/>
          </p:nvPr>
        </p:nvSpPr>
        <p:spPr>
          <a:xfrm>
            <a:off x="6597651" y="2447926"/>
            <a:ext cx="5177367" cy="40052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48681" name="Title 1"/>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GB"/>
          </a:p>
        </p:txBody>
      </p:sp>
      <p:sp>
        <p:nvSpPr>
          <p:cNvPr id="1048682"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48683"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48684"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48685"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1048686"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048687"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n-GB"/>
          </a:p>
        </p:txBody>
      </p:sp>
      <p:sp>
        <p:nvSpPr>
          <p:cNvPr id="1048688"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48689"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048690"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n-GB"/>
          </a:p>
        </p:txBody>
      </p:sp>
      <p:sp>
        <p:nvSpPr>
          <p:cNvPr id="1048691"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50000"/>
              </a:spcAft>
              <a:buClr>
                <a:srgbClr val="751013"/>
              </a:buClr>
              <a:buSzTx/>
              <a:buFontTx/>
              <a:buNone/>
            </a:pPr>
            <a:r>
              <a:rPr kumimoji="0" lang="es-ES" sz="3200" b="0" i="0" u="none" strike="noStrike" kern="0" cap="none" spc="0" normalizeH="0" baseline="0" noProof="0">
                <a:ln>
                  <a:noFill/>
                </a:ln>
                <a:solidFill>
                  <a:schemeClr val="tx1"/>
                </a:solidFill>
                <a:effectLst/>
                <a:uLnTx/>
                <a:uFillTx/>
                <a:latin typeface="+mn-lt"/>
                <a:ea typeface="ＭＳ Ｐゴシック" charset="0"/>
                <a:cs typeface="ＭＳ Ｐゴシック" charset="0"/>
              </a:rPr>
              <a:t>Haga clic en el icono para agregar una imagen</a:t>
            </a:r>
            <a:endParaRPr kumimoji="0" lang="en-GB" sz="3200" b="0" i="0" u="none" strike="noStrike" kern="0" cap="none" spc="0" normalizeH="0" baseline="0" noProof="0">
              <a:ln>
                <a:noFill/>
              </a:ln>
              <a:solidFill>
                <a:schemeClr val="tx1"/>
              </a:solidFill>
              <a:effectLst/>
              <a:uLnTx/>
              <a:uFillTx/>
              <a:latin typeface="+mn-lt"/>
              <a:ea typeface="ＭＳ Ｐゴシック" charset="0"/>
              <a:cs typeface="ＭＳ Ｐゴシック" charset="0"/>
            </a:endParaRPr>
          </a:p>
        </p:txBody>
      </p:sp>
      <p:sp>
        <p:nvSpPr>
          <p:cNvPr id="1048692"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0">
            <a:alphaModFix/>
          </a:blip>
          <a:srcRect/>
          <a:stretch>
            <a:fillRect/>
          </a:stretch>
        </a:blipFill>
        <a:effectLst/>
      </p:bgPr>
    </p:bg>
    <p:spTree>
      <p:nvGrpSpPr>
        <p:cNvPr id="1" name=""/>
        <p:cNvGrpSpPr/>
        <p:nvPr/>
      </p:nvGrpSpPr>
      <p:grpSpPr>
        <a:xfrm>
          <a:off x="0" y="0"/>
          <a:ext cx="0" cy="0"/>
          <a:chOff x="0" y="0"/>
          <a:chExt cx="0" cy="0"/>
        </a:xfrm>
      </p:grpSpPr>
      <p:sp>
        <p:nvSpPr>
          <p:cNvPr id="1048576" name="Rectangle 1048575"/>
          <p:cNvSpPr/>
          <p:nvPr/>
        </p:nvSpPr>
        <p:spPr>
          <a:xfrm>
            <a:off x="10272712" y="188912"/>
            <a:ext cx="1655762" cy="647700"/>
          </a:xfrm>
          <a:prstGeom prst="rect">
            <a:avLst/>
          </a:prstGeom>
          <a:solidFill>
            <a:srgbClr val="FFFFFF"/>
          </a:solidFill>
          <a:ln>
            <a:noFill/>
          </a:ln>
        </p:spPr>
        <p:txBody>
          <a:bodyPr vert="horz" lIns="91440" tIns="45720" rIns="91440" bIns="45720"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1pPr>
            <a:lvl2pPr marL="4572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2pPr>
            <a:lvl3pPr marL="9144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3pPr>
            <a:lvl4pPr marL="13716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4pPr>
            <a:lvl5pPr marL="1828800" indent="0" algn="l" rtl="0" eaLnBrk="1" fontAlgn="base" latinLnBrk="1" hangingPunct="1">
              <a:lnSpc>
                <a:spcPct val="100000"/>
              </a:lnSpc>
              <a:spcBef>
                <a:spcPct val="0"/>
              </a:spcBef>
              <a:spcAft>
                <a:spcPct val="0"/>
              </a:spcAft>
              <a:buFontTx/>
              <a:buNone/>
              <a:defRPr sz="1800" b="0" i="0" u="none" baseline="0">
                <a:solidFill>
                  <a:schemeClr val="dk1"/>
                </a:solidFill>
                <a:latin typeface="DIN" charset="0"/>
                <a:sym typeface="Arial" pitchFamily="34" charset="0"/>
              </a:defRPr>
            </a:lvl5pPr>
          </a:lstStyle>
          <a:p>
            <a:pPr lvl="0" algn="ctr" eaLnBrk="1" latinLnBrk="1" hangingPunct="1"/>
            <a:endParaRPr lang="en-IN" altLang="en-US"/>
          </a:p>
        </p:txBody>
      </p:sp>
      <p:pic>
        <p:nvPicPr>
          <p:cNvPr id="2097152" name="Picture 2097151"/>
          <p:cNvPicPr>
            <a:picLocks/>
          </p:cNvPicPr>
          <p:nvPr/>
        </p:nvPicPr>
        <p:blipFill>
          <a:blip r:embed="rId21"/>
          <a:srcRect/>
          <a:stretch>
            <a:fillRect/>
          </a:stretch>
        </p:blipFill>
        <p:spPr>
          <a:xfrm>
            <a:off x="10947400" y="44450"/>
            <a:ext cx="909637" cy="90963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ftr="0" dt="0"/>
  <p:txStyles>
    <p:titleStyle>
      <a:lvl1pPr algn="l" rtl="0" eaLnBrk="0" fontAlgn="base" hangingPunct="0">
        <a:spcBef>
          <a:spcPct val="0"/>
        </a:spcBef>
        <a:spcAft>
          <a:spcPct val="0"/>
        </a:spcAft>
        <a:defRPr sz="2000">
          <a:solidFill>
            <a:srgbClr val="751013"/>
          </a:solidFill>
          <a:latin typeface="+mj-lt"/>
          <a:ea typeface="ＭＳ Ｐゴシック" charset="0"/>
          <a:cs typeface="ＭＳ Ｐゴシック" charset="0"/>
        </a:defRPr>
      </a:lvl1pPr>
      <a:lvl2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2pPr>
      <a:lvl3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3pPr>
      <a:lvl4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4pPr>
      <a:lvl5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5pPr>
      <a:lvl6pPr marL="457200" algn="l" rtl="0" eaLnBrk="1" fontAlgn="base" hangingPunct="1">
        <a:spcBef>
          <a:spcPct val="0"/>
        </a:spcBef>
        <a:spcAft>
          <a:spcPct val="0"/>
        </a:spcAft>
        <a:defRPr sz="2000">
          <a:solidFill>
            <a:srgbClr val="751013"/>
          </a:solidFill>
          <a:latin typeface="DIN" pitchFamily="50" charset="0"/>
        </a:defRPr>
      </a:lvl6pPr>
      <a:lvl7pPr marL="914400" algn="l" rtl="0" eaLnBrk="1" fontAlgn="base" hangingPunct="1">
        <a:spcBef>
          <a:spcPct val="0"/>
        </a:spcBef>
        <a:spcAft>
          <a:spcPct val="0"/>
        </a:spcAft>
        <a:defRPr sz="2000">
          <a:solidFill>
            <a:srgbClr val="751013"/>
          </a:solidFill>
          <a:latin typeface="DIN" pitchFamily="50" charset="0"/>
        </a:defRPr>
      </a:lvl7pPr>
      <a:lvl8pPr marL="1371600" algn="l" rtl="0" eaLnBrk="1" fontAlgn="base" hangingPunct="1">
        <a:spcBef>
          <a:spcPct val="0"/>
        </a:spcBef>
        <a:spcAft>
          <a:spcPct val="0"/>
        </a:spcAft>
        <a:defRPr sz="2000">
          <a:solidFill>
            <a:srgbClr val="751013"/>
          </a:solidFill>
          <a:latin typeface="DIN" pitchFamily="50" charset="0"/>
        </a:defRPr>
      </a:lvl8pPr>
      <a:lvl9pPr marL="1828800" algn="l" rtl="0" eaLnBrk="1" fontAlgn="base" hangingPunct="1">
        <a:spcBef>
          <a:spcPct val="0"/>
        </a:spcBef>
        <a:spcAft>
          <a:spcPct val="0"/>
        </a:spcAft>
        <a:defRPr sz="2000">
          <a:solidFill>
            <a:srgbClr val="751013"/>
          </a:solidFill>
          <a:latin typeface="DIN" pitchFamily="50" charset="0"/>
        </a:defRPr>
      </a:lvl9pPr>
    </p:titleStyle>
    <p:bodyStyle>
      <a:lvl1pPr marL="342900" indent="-342900" algn="l" rtl="0" eaLnBrk="0" fontAlgn="base" hangingPunct="0">
        <a:spcBef>
          <a:spcPct val="20000"/>
        </a:spcBef>
        <a:spcAft>
          <a:spcPct val="50000"/>
        </a:spcAft>
        <a:buClr>
          <a:srgbClr val="751013"/>
        </a:buClr>
        <a:buChar char="•"/>
        <a:defRPr sz="16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50000"/>
        </a:spcAft>
        <a:buClr>
          <a:srgbClr val="751013"/>
        </a:buClr>
        <a:buChar char="•"/>
        <a:defRPr sz="1400">
          <a:solidFill>
            <a:srgbClr val="333333"/>
          </a:solidFill>
          <a:latin typeface="+mn-lt"/>
          <a:ea typeface="ＭＳ Ｐゴシック" charset="0"/>
        </a:defRPr>
      </a:lvl2pPr>
      <a:lvl3pPr marL="1143000" indent="-228600" algn="l" rtl="0" eaLnBrk="0" fontAlgn="base" hangingPunct="0">
        <a:spcBef>
          <a:spcPct val="20000"/>
        </a:spcBef>
        <a:spcAft>
          <a:spcPct val="50000"/>
        </a:spcAft>
        <a:buClr>
          <a:srgbClr val="751013"/>
        </a:buClr>
        <a:buChar char="•"/>
        <a:defRPr sz="1400">
          <a:solidFill>
            <a:srgbClr val="4D4D4D"/>
          </a:solidFill>
          <a:latin typeface="+mn-lt"/>
          <a:ea typeface="ＭＳ Ｐゴシック" charset="0"/>
        </a:defRPr>
      </a:lvl3pPr>
      <a:lvl4pPr marL="1600200" indent="-228600" algn="l" rtl="0" eaLnBrk="0" fontAlgn="base" hangingPunct="0">
        <a:spcBef>
          <a:spcPct val="20000"/>
        </a:spcBef>
        <a:spcAft>
          <a:spcPct val="50000"/>
        </a:spcAft>
        <a:buClr>
          <a:srgbClr val="751013"/>
        </a:buClr>
        <a:buChar char="•"/>
        <a:defRPr sz="1400">
          <a:solidFill>
            <a:srgbClr val="5F5F5F"/>
          </a:solidFill>
          <a:latin typeface="+mn-lt"/>
          <a:ea typeface="ＭＳ Ｐゴシック" charset="0"/>
        </a:defRPr>
      </a:lvl4pPr>
      <a:lvl5pPr marL="2057400" indent="-228600" algn="l" rtl="0" eaLnBrk="0" fontAlgn="base" hangingPunct="0">
        <a:spcBef>
          <a:spcPct val="20000"/>
        </a:spcBef>
        <a:spcAft>
          <a:spcPct val="50000"/>
        </a:spcAft>
        <a:buClr>
          <a:srgbClr val="751013"/>
        </a:buClr>
        <a:buChar char="•"/>
        <a:defRPr sz="1400">
          <a:solidFill>
            <a:srgbClr val="777777"/>
          </a:solidFill>
          <a:latin typeface="+mn-lt"/>
          <a:ea typeface="ＭＳ Ｐゴシック" charset="0"/>
        </a:defRPr>
      </a:lvl5pPr>
      <a:lvl6pPr marL="2514600" indent="-228600" algn="l" rtl="0" eaLnBrk="1" fontAlgn="base" hangingPunct="1">
        <a:spcBef>
          <a:spcPct val="20000"/>
        </a:spcBef>
        <a:spcAft>
          <a:spcPct val="50000"/>
        </a:spcAft>
        <a:buClr>
          <a:srgbClr val="751013"/>
        </a:buClr>
        <a:buChar char="•"/>
        <a:defRPr sz="1400">
          <a:solidFill>
            <a:srgbClr val="777777"/>
          </a:solidFill>
          <a:latin typeface="+mn-lt"/>
        </a:defRPr>
      </a:lvl6pPr>
      <a:lvl7pPr marL="2971800" indent="-228600" algn="l" rtl="0" eaLnBrk="1" fontAlgn="base" hangingPunct="1">
        <a:spcBef>
          <a:spcPct val="20000"/>
        </a:spcBef>
        <a:spcAft>
          <a:spcPct val="50000"/>
        </a:spcAft>
        <a:buClr>
          <a:srgbClr val="751013"/>
        </a:buClr>
        <a:buChar char="•"/>
        <a:defRPr sz="1400">
          <a:solidFill>
            <a:srgbClr val="777777"/>
          </a:solidFill>
          <a:latin typeface="+mn-lt"/>
        </a:defRPr>
      </a:lvl7pPr>
      <a:lvl8pPr marL="3429000" indent="-228600" algn="l" rtl="0" eaLnBrk="1" fontAlgn="base" hangingPunct="1">
        <a:spcBef>
          <a:spcPct val="20000"/>
        </a:spcBef>
        <a:spcAft>
          <a:spcPct val="50000"/>
        </a:spcAft>
        <a:buClr>
          <a:srgbClr val="751013"/>
        </a:buClr>
        <a:buChar char="•"/>
        <a:defRPr sz="1400">
          <a:solidFill>
            <a:srgbClr val="777777"/>
          </a:solidFill>
          <a:latin typeface="+mn-lt"/>
        </a:defRPr>
      </a:lvl8pPr>
      <a:lvl9pPr marL="3886200" indent="-228600" algn="l" rtl="0" eaLnBrk="1" fontAlgn="base" hangingPunct="1">
        <a:spcBef>
          <a:spcPct val="20000"/>
        </a:spcBef>
        <a:spcAft>
          <a:spcPct val="50000"/>
        </a:spcAft>
        <a:buClr>
          <a:srgbClr val="751013"/>
        </a:buClr>
        <a:buChar char="•"/>
        <a:defRPr sz="14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image" Target="../media/image37.emf"/><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mailto:georgeshinde6@gmail.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3" name="TextBox 1048582"/>
          <p:cNvSpPr txBox="1"/>
          <p:nvPr/>
        </p:nvSpPr>
        <p:spPr>
          <a:xfrm>
            <a:off x="3216275" y="3429000"/>
            <a:ext cx="7920037" cy="1691641"/>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lgn="ctr"/>
            <a:r>
              <a:rPr lang="en-IN" altLang="en-US" sz="5400" b="1">
                <a:solidFill>
                  <a:srgbClr val="FFFF00"/>
                </a:solidFill>
                <a:latin typeface="Calibri" pitchFamily="34" charset="0"/>
                <a:ea typeface="Calibri" pitchFamily="34" charset="0"/>
              </a:rPr>
              <a:t>Rule &amp; Interpretation of Race Walking events</a:t>
            </a:r>
          </a:p>
        </p:txBody>
      </p:sp>
      <p:sp>
        <p:nvSpPr>
          <p:cNvPr id="1048584" name="TextBox 1048583"/>
          <p:cNvSpPr txBox="1"/>
          <p:nvPr/>
        </p:nvSpPr>
        <p:spPr>
          <a:xfrm>
            <a:off x="6311900" y="5661025"/>
            <a:ext cx="4032250" cy="4619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US" altLang="en-US" sz="2400">
                <a:solidFill>
                  <a:srgbClr val="FFFF99"/>
                </a:solidFill>
                <a:latin typeface="Calibri" pitchFamily="34" charset="0"/>
                <a:ea typeface="Calibri" pitchFamily="34" charset="0"/>
              </a:rPr>
              <a:t>     </a:t>
            </a:r>
            <a:r>
              <a:rPr lang="en-IN" altLang="en-US" sz="2400" b="1">
                <a:solidFill>
                  <a:srgbClr val="FFFF99"/>
                </a:solidFill>
                <a:latin typeface="Calibri" pitchFamily="34" charset="0"/>
                <a:ea typeface="Calibri" pitchFamily="34" charset="0"/>
              </a:rPr>
              <a:t>By - George Shinde I J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Title 1048609"/>
          <p:cNvSpPr>
            <a:spLocks noGrp="1"/>
          </p:cNvSpPr>
          <p:nvPr>
            <p:ph type="title"/>
          </p:nvPr>
        </p:nvSpPr>
        <p:spPr>
          <a:xfrm>
            <a:off x="334962" y="1412875"/>
            <a:ext cx="11522075" cy="12954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lgn="ctr"/>
            <a:r>
              <a:rPr lang="en-IN" altLang="en-US" sz="3600">
                <a:solidFill>
                  <a:srgbClr val="FF0000"/>
                </a:solidFill>
                <a:latin typeface="Calibri" pitchFamily="34" charset="0"/>
                <a:ea typeface="Calibri" pitchFamily="34" charset="0"/>
              </a:rPr>
              <a:t>Straighten the Leg from the first contact with the ground, ie; not bend at knee.</a:t>
            </a:r>
          </a:p>
        </p:txBody>
      </p:sp>
      <p:pic>
        <p:nvPicPr>
          <p:cNvPr id="2097168" name="Picture 2097167"/>
          <p:cNvPicPr>
            <a:picLocks/>
          </p:cNvPicPr>
          <p:nvPr/>
        </p:nvPicPr>
        <p:blipFill>
          <a:blip r:embed="rId2"/>
          <a:srcRect/>
          <a:stretch>
            <a:fillRect/>
          </a:stretch>
        </p:blipFill>
        <p:spPr>
          <a:xfrm>
            <a:off x="4511675" y="3005137"/>
            <a:ext cx="3084512" cy="3121025"/>
          </a:xfrm>
          <a:prstGeom prst="rect">
            <a:avLst/>
          </a:prstGeom>
          <a:noFill/>
          <a:ln>
            <a:noFill/>
          </a:ln>
        </p:spPr>
      </p:pic>
      <p:pic>
        <p:nvPicPr>
          <p:cNvPr id="2097169" name="Content Placeholder 2097168" descr="The Story of Race Walk | All about Race Walk | Origin of Race Walk"/>
          <p:cNvPicPr>
            <a:picLocks noGrp="1"/>
          </p:cNvPicPr>
          <p:nvPr>
            <p:ph idx="1"/>
          </p:nvPr>
        </p:nvPicPr>
        <p:blipFill>
          <a:blip r:embed="rId3"/>
          <a:srcRect/>
          <a:stretch>
            <a:fillRect/>
          </a:stretch>
        </p:blipFill>
        <p:spPr>
          <a:xfrm>
            <a:off x="450850" y="2708275"/>
            <a:ext cx="3989387" cy="3835400"/>
          </a:xfrm>
          <a:prstGeom prst="rect">
            <a:avLst/>
          </a:prstGeom>
          <a:noFill/>
          <a:ln>
            <a:noFill/>
          </a:ln>
        </p:spPr>
      </p:pic>
      <p:pic>
        <p:nvPicPr>
          <p:cNvPr id="2097170" name="Picture 2097169" descr="Athletics - Quick Guide"/>
          <p:cNvPicPr>
            <a:picLocks/>
          </p:cNvPicPr>
          <p:nvPr/>
        </p:nvPicPr>
        <p:blipFill>
          <a:blip r:embed="rId4"/>
          <a:srcRect/>
          <a:stretch>
            <a:fillRect/>
          </a:stretch>
        </p:blipFill>
        <p:spPr>
          <a:xfrm>
            <a:off x="7608887" y="2708275"/>
            <a:ext cx="4135437" cy="3889375"/>
          </a:xfrm>
          <a:prstGeom prst="rect">
            <a:avLst/>
          </a:prstGeom>
          <a:noFill/>
          <a:ln>
            <a:noFill/>
          </a:ln>
        </p:spPr>
      </p:pic>
      <p:sp>
        <p:nvSpPr>
          <p:cNvPr id="1048611" name="TextBox 1048610"/>
          <p:cNvSpPr txBox="1"/>
          <p:nvPr/>
        </p:nvSpPr>
        <p:spPr>
          <a:xfrm>
            <a:off x="982662" y="333375"/>
            <a:ext cx="4105275" cy="574675"/>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US" altLang="en-US" sz="3200" b="1">
                <a:solidFill>
                  <a:srgbClr val="FFFF00"/>
                </a:solidFill>
                <a:latin typeface="Calibri" pitchFamily="34" charset="0"/>
                <a:ea typeface="Calibri" pitchFamily="34" charset="0"/>
              </a:rPr>
              <a:t>Bend Knee Rule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2" name="Title 1048611"/>
          <p:cNvSpPr>
            <a:spLocks noGrp="1"/>
          </p:cNvSpPr>
          <p:nvPr>
            <p:ph type="title"/>
          </p:nvPr>
        </p:nvSpPr>
        <p:spPr>
          <a:xfrm>
            <a:off x="1127125" y="260350"/>
            <a:ext cx="5813425" cy="720725"/>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IN" altLang="en-US" sz="3200">
                <a:solidFill>
                  <a:srgbClr val="FFFF00"/>
                </a:solidFill>
                <a:latin typeface="Calibri" pitchFamily="34" charset="0"/>
                <a:ea typeface="Calibri" pitchFamily="34" charset="0"/>
              </a:rPr>
              <a:t>Overview of Race Walk Technique</a:t>
            </a:r>
          </a:p>
        </p:txBody>
      </p:sp>
      <p:pic>
        <p:nvPicPr>
          <p:cNvPr id="2097171" name="Content Placeholder 2097170"/>
          <p:cNvPicPr>
            <a:picLocks noGrp="1"/>
          </p:cNvPicPr>
          <p:nvPr>
            <p:ph idx="1"/>
          </p:nvPr>
        </p:nvPicPr>
        <p:blipFill>
          <a:blip r:embed="rId2"/>
          <a:srcRect/>
          <a:stretch>
            <a:fillRect/>
          </a:stretch>
        </p:blipFill>
        <p:spPr>
          <a:xfrm>
            <a:off x="839787" y="1341437"/>
            <a:ext cx="10296525" cy="54784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Title 1048612"/>
          <p:cNvSpPr>
            <a:spLocks noGrp="1"/>
          </p:cNvSpPr>
          <p:nvPr>
            <p:ph type="title"/>
          </p:nvPr>
        </p:nvSpPr>
        <p:spPr>
          <a:xfrm>
            <a:off x="982662" y="333375"/>
            <a:ext cx="3817937" cy="6477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Judging</a:t>
            </a:r>
          </a:p>
        </p:txBody>
      </p:sp>
      <p:sp>
        <p:nvSpPr>
          <p:cNvPr id="1048614" name="Content Placeholder 1048613"/>
          <p:cNvSpPr>
            <a:spLocks noGrp="1"/>
          </p:cNvSpPr>
          <p:nvPr>
            <p:ph idx="1"/>
          </p:nvPr>
        </p:nvSpPr>
        <p:spPr>
          <a:xfrm>
            <a:off x="407987" y="2060575"/>
            <a:ext cx="7272337" cy="3744912"/>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eaLnBrk="1" latinLnBrk="1" hangingPunct="1">
              <a:spcBef>
                <a:spcPts val="1200"/>
              </a:spcBef>
              <a:buFont typeface="Wingdings" pitchFamily="2" charset="2"/>
              <a:buChar char="§"/>
            </a:pPr>
            <a:r>
              <a:rPr lang="en-US" altLang="en-US" sz="2400">
                <a:latin typeface="Calibri" pitchFamily="34" charset="0"/>
                <a:ea typeface="Calibri" pitchFamily="34" charset="0"/>
              </a:rPr>
              <a:t>The appointed judges shall elect a chief judge, if one has not been appointed previously.</a:t>
            </a:r>
          </a:p>
          <a:p>
            <a:pPr lvl="0" algn="just" eaLnBrk="1" latinLnBrk="1" hangingPunct="1">
              <a:spcBef>
                <a:spcPts val="1200"/>
              </a:spcBef>
              <a:buFont typeface="Wingdings" pitchFamily="2" charset="2"/>
              <a:buChar char="§"/>
            </a:pPr>
            <a:r>
              <a:rPr lang="en-US" altLang="en-US" sz="2400">
                <a:latin typeface="Calibri" pitchFamily="34" charset="0"/>
                <a:ea typeface="Calibri" pitchFamily="34" charset="0"/>
              </a:rPr>
              <a:t>All the judges shall act in an individual capacity and based on observation made by </a:t>
            </a:r>
            <a:r>
              <a:rPr lang="en-US" altLang="en-US" sz="2400">
                <a:solidFill>
                  <a:srgbClr val="FF0000"/>
                </a:solidFill>
                <a:latin typeface="Calibri" pitchFamily="34" charset="0"/>
                <a:ea typeface="Calibri" pitchFamily="34" charset="0"/>
              </a:rPr>
              <a:t>the</a:t>
            </a:r>
            <a:r>
              <a:rPr lang="en-US" altLang="en-US" sz="2400">
                <a:latin typeface="Calibri" pitchFamily="34" charset="0"/>
                <a:ea typeface="Calibri" pitchFamily="34" charset="0"/>
              </a:rPr>
              <a:t> </a:t>
            </a:r>
            <a:r>
              <a:rPr lang="en-US" altLang="en-US" sz="2400">
                <a:solidFill>
                  <a:srgbClr val="FF0000"/>
                </a:solidFill>
                <a:latin typeface="Calibri" pitchFamily="34" charset="0"/>
                <a:ea typeface="Calibri" pitchFamily="34" charset="0"/>
              </a:rPr>
              <a:t>human eye.</a:t>
            </a:r>
          </a:p>
          <a:p>
            <a:pPr lvl="0" algn="just" eaLnBrk="1" latinLnBrk="1" hangingPunct="1">
              <a:spcBef>
                <a:spcPts val="1200"/>
              </a:spcBef>
              <a:buFont typeface="Wingdings" pitchFamily="2" charset="2"/>
              <a:buChar char="§"/>
            </a:pPr>
            <a:r>
              <a:rPr lang="en-GB" altLang="en-US" sz="2400">
                <a:latin typeface="Calibri" pitchFamily="34" charset="0"/>
                <a:ea typeface="Calibri" pitchFamily="34" charset="0"/>
              </a:rPr>
              <a:t>In the competition held under technical rule 1.1 (Olympics &amp; World Championships</a:t>
            </a:r>
            <a:r>
              <a:rPr lang="en-US" altLang="en-US" sz="2400">
                <a:latin typeface="Calibri" pitchFamily="34" charset="0"/>
                <a:ea typeface="Calibri" pitchFamily="34" charset="0"/>
              </a:rPr>
              <a:t>)all judges shall be International Race Walking Judges.</a:t>
            </a:r>
          </a:p>
          <a:p>
            <a:pPr lvl="0"/>
            <a:endParaRPr lang="en-IN" altLang="en-US" sz="2400"/>
          </a:p>
        </p:txBody>
      </p:sp>
      <p:pic>
        <p:nvPicPr>
          <p:cNvPr id="2097172" name="Picture 2097171"/>
          <p:cNvPicPr>
            <a:picLocks/>
          </p:cNvPicPr>
          <p:nvPr/>
        </p:nvPicPr>
        <p:blipFill>
          <a:blip r:embed="rId2"/>
          <a:srcRect l="29675" r="7990" b="4836"/>
          <a:stretch>
            <a:fillRect/>
          </a:stretch>
        </p:blipFill>
        <p:spPr>
          <a:xfrm>
            <a:off x="8112125" y="2060575"/>
            <a:ext cx="3309937" cy="3584575"/>
          </a:xfrm>
          <a:prstGeom prst="rect">
            <a:avLst/>
          </a:prstGeom>
          <a:noFill/>
          <a:ln w="28575" cap="flat" cmpd="sng">
            <a:solidFill>
              <a:schemeClr val="dk1">
                <a:alpha val="100000"/>
              </a:schemeClr>
            </a:solidFill>
            <a:prstDash val="solid"/>
            <a:round/>
          </a:ln>
          <a:effectLst>
            <a:outerShdw sx="102000" sy="102000" algn="ctr">
              <a:srgbClr val="000000">
                <a:alpha val="39999"/>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5" name="Title 1048614"/>
          <p:cNvSpPr>
            <a:spLocks noGrp="1"/>
          </p:cNvSpPr>
          <p:nvPr>
            <p:ph type="title"/>
          </p:nvPr>
        </p:nvSpPr>
        <p:spPr>
          <a:xfrm>
            <a:off x="766762" y="404812"/>
            <a:ext cx="3240087" cy="6477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Judging</a:t>
            </a:r>
          </a:p>
        </p:txBody>
      </p:sp>
      <p:sp>
        <p:nvSpPr>
          <p:cNvPr id="1048616" name="Content Placeholder 1048615"/>
          <p:cNvSpPr>
            <a:spLocks noGrp="1"/>
          </p:cNvSpPr>
          <p:nvPr>
            <p:ph idx="1"/>
          </p:nvPr>
        </p:nvSpPr>
        <p:spPr>
          <a:xfrm>
            <a:off x="334962" y="1989137"/>
            <a:ext cx="11463338" cy="3960812"/>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eaLnBrk="1" latinLnBrk="1" hangingPunct="1">
              <a:spcBef>
                <a:spcPts val="1200"/>
              </a:spcBef>
            </a:pPr>
            <a:r>
              <a:rPr lang="en-US" altLang="en-US" sz="2400">
                <a:latin typeface="Calibri" pitchFamily="34" charset="0"/>
                <a:ea typeface="Calibri" pitchFamily="34" charset="0"/>
              </a:rPr>
              <a:t>For </a:t>
            </a:r>
            <a:r>
              <a:rPr lang="en-US" altLang="en-US" sz="2400">
                <a:solidFill>
                  <a:srgbClr val="FF0000"/>
                </a:solidFill>
                <a:latin typeface="Calibri" pitchFamily="34" charset="0"/>
                <a:ea typeface="Calibri" pitchFamily="34" charset="0"/>
              </a:rPr>
              <a:t>Road Race</a:t>
            </a:r>
            <a:r>
              <a:rPr lang="en-US" altLang="en-US" sz="2400">
                <a:latin typeface="Calibri" pitchFamily="34" charset="0"/>
                <a:ea typeface="Calibri" pitchFamily="34" charset="0"/>
              </a:rPr>
              <a:t>, there should normally be </a:t>
            </a:r>
            <a:r>
              <a:rPr lang="en-US" altLang="en-US" sz="2400">
                <a:solidFill>
                  <a:srgbClr val="FF0000"/>
                </a:solidFill>
                <a:latin typeface="Calibri" pitchFamily="34" charset="0"/>
                <a:ea typeface="Calibri" pitchFamily="34" charset="0"/>
              </a:rPr>
              <a:t>a minimum of six to a maximum of nine </a:t>
            </a:r>
            <a:r>
              <a:rPr lang="en-US" altLang="en-US" sz="2400">
                <a:latin typeface="Calibri" pitchFamily="34" charset="0"/>
                <a:ea typeface="Calibri" pitchFamily="34" charset="0"/>
              </a:rPr>
              <a:t>judges including the Chief Judge.</a:t>
            </a:r>
          </a:p>
          <a:p>
            <a:pPr lvl="0" algn="just" eaLnBrk="1" latinLnBrk="1" hangingPunct="1">
              <a:spcBef>
                <a:spcPts val="1200"/>
              </a:spcBef>
            </a:pPr>
            <a:r>
              <a:rPr lang="en-US" altLang="en-US" sz="2400">
                <a:latin typeface="Calibri" pitchFamily="34" charset="0"/>
                <a:ea typeface="Calibri" pitchFamily="34" charset="0"/>
              </a:rPr>
              <a:t>For </a:t>
            </a:r>
            <a:r>
              <a:rPr lang="en-US" altLang="en-US" sz="2400">
                <a:solidFill>
                  <a:srgbClr val="FF0000"/>
                </a:solidFill>
                <a:latin typeface="Calibri" pitchFamily="34" charset="0"/>
                <a:ea typeface="Calibri" pitchFamily="34" charset="0"/>
              </a:rPr>
              <a:t>track races</a:t>
            </a:r>
            <a:r>
              <a:rPr lang="en-US" altLang="en-US" sz="2400">
                <a:latin typeface="Calibri" pitchFamily="34" charset="0"/>
                <a:ea typeface="Calibri" pitchFamily="34" charset="0"/>
              </a:rPr>
              <a:t>, there should normally be </a:t>
            </a:r>
            <a:r>
              <a:rPr lang="en-US" altLang="en-US" sz="2400">
                <a:solidFill>
                  <a:srgbClr val="FF0000"/>
                </a:solidFill>
                <a:latin typeface="Calibri" pitchFamily="34" charset="0"/>
                <a:ea typeface="Calibri" pitchFamily="34" charset="0"/>
              </a:rPr>
              <a:t>six Judges </a:t>
            </a:r>
            <a:r>
              <a:rPr lang="en-US" altLang="en-US" sz="2400">
                <a:latin typeface="Calibri" pitchFamily="34" charset="0"/>
                <a:ea typeface="Calibri" pitchFamily="34" charset="0"/>
              </a:rPr>
              <a:t>including the Chief Judge.</a:t>
            </a:r>
          </a:p>
          <a:p>
            <a:pPr lvl="0" algn="just" eaLnBrk="1" latinLnBrk="1" hangingPunct="1">
              <a:spcBef>
                <a:spcPts val="1200"/>
              </a:spcBef>
            </a:pPr>
            <a:r>
              <a:rPr lang="en-US" altLang="en-US" sz="2400">
                <a:latin typeface="Calibri" pitchFamily="34" charset="0"/>
                <a:ea typeface="Calibri" pitchFamily="34" charset="0"/>
              </a:rPr>
              <a:t>In competition held under rule 1.1 </a:t>
            </a:r>
            <a:r>
              <a:rPr lang="en-US" altLang="en-US" sz="2400">
                <a:solidFill>
                  <a:srgbClr val="FF0000"/>
                </a:solidFill>
                <a:latin typeface="Calibri" pitchFamily="34" charset="0"/>
                <a:ea typeface="Calibri" pitchFamily="34" charset="0"/>
              </a:rPr>
              <a:t>not more than one Judge from any country </a:t>
            </a:r>
            <a:r>
              <a:rPr lang="en-US" altLang="en-US" sz="2400">
                <a:latin typeface="Calibri" pitchFamily="34" charset="0"/>
                <a:ea typeface="Calibri" pitchFamily="34" charset="0"/>
              </a:rPr>
              <a:t>can officiate.</a:t>
            </a:r>
          </a:p>
          <a:p>
            <a:pPr lvl="0" algn="just" eaLnBrk="1" latinLnBrk="1" hangingPunct="1">
              <a:spcBef>
                <a:spcPts val="1200"/>
              </a:spcBef>
            </a:pPr>
            <a:r>
              <a:rPr lang="en-US" altLang="en-US" sz="2400">
                <a:latin typeface="Calibri" pitchFamily="34" charset="0"/>
                <a:ea typeface="Calibri" pitchFamily="34" charset="0"/>
              </a:rPr>
              <a:t>As far as possible in National Competition, Judges should not judge a race with a conflict of interest (coaching an athlete, family member etc.)</a:t>
            </a:r>
          </a:p>
          <a:p>
            <a:pPr lvl="0"/>
            <a:endParaRPr lang="en-IN" altLang="en-US"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Title 1048619"/>
          <p:cNvSpPr>
            <a:spLocks noGrp="1"/>
          </p:cNvSpPr>
          <p:nvPr>
            <p:ph type="title"/>
          </p:nvPr>
        </p:nvSpPr>
        <p:spPr>
          <a:xfrm>
            <a:off x="1558925" y="2636837"/>
            <a:ext cx="3816350" cy="3024187"/>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lgn="ctr"/>
            <a:r>
              <a:rPr lang="en-US" altLang="en-US" sz="4000" b="1">
                <a:solidFill>
                  <a:srgbClr val="FF0000"/>
                </a:solidFill>
                <a:latin typeface="Calibri" pitchFamily="34" charset="0"/>
                <a:ea typeface="Calibri" pitchFamily="34" charset="0"/>
              </a:rPr>
              <a:t>Individual Judge Record Sheet</a:t>
            </a:r>
          </a:p>
        </p:txBody>
      </p:sp>
      <p:pic>
        <p:nvPicPr>
          <p:cNvPr id="2097173" name="Content Placeholder 2097172"/>
          <p:cNvPicPr>
            <a:picLocks noGrp="1"/>
          </p:cNvPicPr>
          <p:nvPr>
            <p:ph idx="1"/>
          </p:nvPr>
        </p:nvPicPr>
        <p:blipFill>
          <a:blip r:embed="rId2"/>
          <a:srcRect/>
          <a:stretch>
            <a:fillRect/>
          </a:stretch>
        </p:blipFill>
        <p:spPr>
          <a:xfrm>
            <a:off x="6672262" y="1773237"/>
            <a:ext cx="3600450" cy="4732337"/>
          </a:xfrm>
          <a:prstGeom prst="rect">
            <a:avLst/>
          </a:prstGeom>
          <a:noFill/>
          <a:ln>
            <a:noFill/>
          </a:ln>
          <a:effectLst>
            <a:outerShdw sx="102000" sy="102000" algn="ctr">
              <a:srgbClr val="000000">
                <a:alpha val="39999"/>
              </a:srgbClr>
            </a:outerShdw>
          </a:effectLst>
        </p:spPr>
      </p:pic>
      <p:sp>
        <p:nvSpPr>
          <p:cNvPr id="1048621" name="TextBox 1048620"/>
          <p:cNvSpPr txBox="1"/>
          <p:nvPr/>
        </p:nvSpPr>
        <p:spPr>
          <a:xfrm>
            <a:off x="982662" y="404812"/>
            <a:ext cx="3024187" cy="6477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US" altLang="en-US" sz="3200" b="1">
                <a:solidFill>
                  <a:srgbClr val="FFFF00"/>
                </a:solidFill>
                <a:latin typeface="Calibri" pitchFamily="34" charset="0"/>
                <a:ea typeface="Calibri" pitchFamily="34" charset="0"/>
              </a:rPr>
              <a:t>Judging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Content Placeholder 1048621"/>
          <p:cNvSpPr>
            <a:spLocks noGrp="1"/>
          </p:cNvSpPr>
          <p:nvPr>
            <p:ph idx="1"/>
          </p:nvPr>
        </p:nvSpPr>
        <p:spPr>
          <a:xfrm>
            <a:off x="334962" y="1989137"/>
            <a:ext cx="11233150" cy="4005262"/>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r>
              <a:rPr lang="en-US" altLang="en-US" sz="2800">
                <a:latin typeface="Calibri" pitchFamily="34" charset="0"/>
                <a:ea typeface="Calibri" pitchFamily="34" charset="0"/>
              </a:rPr>
              <a:t>The Race Walking Judge has to ensure that a competitor is complying with the definition of Race Walking.</a:t>
            </a:r>
          </a:p>
          <a:p>
            <a:pPr lvl="0" algn="just"/>
            <a:r>
              <a:rPr lang="en-US" altLang="en-US" sz="2800">
                <a:latin typeface="Calibri" pitchFamily="34" charset="0"/>
                <a:ea typeface="Calibri" pitchFamily="34" charset="0"/>
              </a:rPr>
              <a:t> Each Judge must observe all competitors, ensuring that they are in a good viewing position to assess that each competitor is walking according to the Rule.</a:t>
            </a:r>
          </a:p>
          <a:p>
            <a:pPr lvl="0" algn="just"/>
            <a:r>
              <a:rPr lang="en-US" altLang="en-US" sz="2800">
                <a:latin typeface="Calibri" pitchFamily="34" charset="0"/>
                <a:ea typeface="Calibri" pitchFamily="34" charset="0"/>
              </a:rPr>
              <a:t>If, in the opinion of the Judge, based on his own observations, any competitor looks likely to violate Race Walk Rule, should show a yellow paddle.</a:t>
            </a:r>
          </a:p>
          <a:p>
            <a:pPr lvl="0"/>
            <a:endParaRPr lang="en-IN" altLang="en-US"/>
          </a:p>
        </p:txBody>
      </p:sp>
      <p:sp>
        <p:nvSpPr>
          <p:cNvPr id="1048623" name="TextBox 1048622"/>
          <p:cNvSpPr txBox="1"/>
          <p:nvPr/>
        </p:nvSpPr>
        <p:spPr>
          <a:xfrm>
            <a:off x="766762" y="333375"/>
            <a:ext cx="6553200" cy="58420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US" altLang="en-US" sz="3200" b="1">
                <a:solidFill>
                  <a:srgbClr val="FFFF00"/>
                </a:solidFill>
                <a:latin typeface="Calibri" pitchFamily="34" charset="0"/>
                <a:ea typeface="Calibri" pitchFamily="34" charset="0"/>
              </a:rPr>
              <a:t>Role of Judges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Content Placeholder 1048623"/>
          <p:cNvSpPr>
            <a:spLocks noGrp="1"/>
          </p:cNvSpPr>
          <p:nvPr>
            <p:ph idx="1"/>
          </p:nvPr>
        </p:nvSpPr>
        <p:spPr>
          <a:xfrm>
            <a:off x="334962" y="1557337"/>
            <a:ext cx="11090275" cy="4968875"/>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r>
              <a:rPr lang="en-US" altLang="en-US" sz="2200">
                <a:latin typeface="Calibri" pitchFamily="34" charset="0"/>
                <a:ea typeface="Calibri" pitchFamily="34" charset="0"/>
              </a:rPr>
              <a:t>Report at least </a:t>
            </a:r>
            <a:r>
              <a:rPr lang="en-US" altLang="en-US" sz="2200">
                <a:solidFill>
                  <a:srgbClr val="FF0000"/>
                </a:solidFill>
                <a:latin typeface="Calibri" pitchFamily="34" charset="0"/>
                <a:ea typeface="Calibri" pitchFamily="34" charset="0"/>
              </a:rPr>
              <a:t>one hour prior </a:t>
            </a:r>
            <a:r>
              <a:rPr lang="en-US" altLang="en-US" sz="2200">
                <a:latin typeface="Calibri" pitchFamily="34" charset="0"/>
                <a:ea typeface="Calibri" pitchFamily="34" charset="0"/>
              </a:rPr>
              <a:t>to the scheduled start </a:t>
            </a:r>
          </a:p>
          <a:p>
            <a:pPr lvl="0" algn="just"/>
            <a:r>
              <a:rPr lang="en-US" altLang="en-US" sz="2200">
                <a:latin typeface="Calibri" pitchFamily="34" charset="0"/>
                <a:ea typeface="Calibri" pitchFamily="34" charset="0"/>
              </a:rPr>
              <a:t>Judge only in the </a:t>
            </a:r>
            <a:r>
              <a:rPr lang="en-US" altLang="en-US" sz="2200">
                <a:solidFill>
                  <a:srgbClr val="FF0000"/>
                </a:solidFill>
                <a:latin typeface="Calibri" pitchFamily="34" charset="0"/>
                <a:ea typeface="Calibri" pitchFamily="34" charset="0"/>
              </a:rPr>
              <a:t>area assigned</a:t>
            </a:r>
            <a:r>
              <a:rPr lang="en-US" altLang="en-US" sz="2200">
                <a:latin typeface="Calibri" pitchFamily="34" charset="0"/>
                <a:ea typeface="Calibri" pitchFamily="34" charset="0"/>
              </a:rPr>
              <a:t>.</a:t>
            </a:r>
          </a:p>
          <a:p>
            <a:pPr lvl="0" algn="just"/>
            <a:r>
              <a:rPr lang="en-US" altLang="en-US" sz="2200">
                <a:latin typeface="Calibri" pitchFamily="34" charset="0"/>
                <a:ea typeface="Calibri" pitchFamily="34" charset="0"/>
              </a:rPr>
              <a:t>Should </a:t>
            </a:r>
            <a:r>
              <a:rPr lang="en-US" altLang="en-US" sz="2200">
                <a:solidFill>
                  <a:srgbClr val="FF0000"/>
                </a:solidFill>
                <a:latin typeface="Calibri" pitchFamily="34" charset="0"/>
                <a:ea typeface="Calibri" pitchFamily="34" charset="0"/>
              </a:rPr>
              <a:t>not converse </a:t>
            </a:r>
            <a:r>
              <a:rPr lang="en-US" altLang="en-US" sz="2200">
                <a:latin typeface="Calibri" pitchFamily="34" charset="0"/>
                <a:ea typeface="Calibri" pitchFamily="34" charset="0"/>
              </a:rPr>
              <a:t>with others, except with the Chief Judge,</a:t>
            </a:r>
          </a:p>
          <a:p>
            <a:pPr lvl="0" algn="just"/>
            <a:r>
              <a:rPr lang="en-US" altLang="en-US" sz="2200">
                <a:latin typeface="Calibri" pitchFamily="34" charset="0"/>
                <a:ea typeface="Calibri" pitchFamily="34" charset="0"/>
              </a:rPr>
              <a:t> Should </a:t>
            </a:r>
            <a:r>
              <a:rPr lang="en-US" altLang="en-US" sz="2200">
                <a:solidFill>
                  <a:srgbClr val="FF0000"/>
                </a:solidFill>
                <a:latin typeface="Calibri" pitchFamily="34" charset="0"/>
                <a:ea typeface="Calibri" pitchFamily="34" charset="0"/>
              </a:rPr>
              <a:t>not leave</a:t>
            </a:r>
            <a:r>
              <a:rPr lang="en-US" altLang="en-US" sz="2200">
                <a:latin typeface="Calibri" pitchFamily="34" charset="0"/>
                <a:ea typeface="Calibri" pitchFamily="34" charset="0"/>
              </a:rPr>
              <a:t> without permission and should not assume the race is over till the last competitor has completed the race.</a:t>
            </a:r>
            <a:endParaRPr lang="zh-CN" altLang="en-US"/>
          </a:p>
          <a:p>
            <a:pPr lvl="0" algn="just"/>
            <a:r>
              <a:rPr lang="en-US" altLang="en-US" sz="2200">
                <a:latin typeface="Calibri" pitchFamily="34" charset="0"/>
                <a:ea typeface="Calibri" pitchFamily="34" charset="0"/>
              </a:rPr>
              <a:t>After the completion of the race, </a:t>
            </a:r>
            <a:r>
              <a:rPr lang="en-US" altLang="en-US" sz="2200">
                <a:solidFill>
                  <a:srgbClr val="FF0000"/>
                </a:solidFill>
                <a:latin typeface="Calibri" pitchFamily="34" charset="0"/>
                <a:ea typeface="Calibri" pitchFamily="34" charset="0"/>
              </a:rPr>
              <a:t>hand over the completed records to</a:t>
            </a:r>
            <a:r>
              <a:rPr lang="en-US" altLang="en-US" sz="2200">
                <a:latin typeface="Calibri" pitchFamily="34" charset="0"/>
                <a:ea typeface="Calibri" pitchFamily="34" charset="0"/>
              </a:rPr>
              <a:t> the Chief Judge who will inform when you can leave. </a:t>
            </a:r>
          </a:p>
          <a:p>
            <a:pPr lvl="0" algn="just"/>
            <a:r>
              <a:rPr lang="en-US" altLang="en-US" sz="2200">
                <a:latin typeface="Calibri" pitchFamily="34" charset="0"/>
                <a:ea typeface="Calibri" pitchFamily="34" charset="0"/>
              </a:rPr>
              <a:t>Must attend the </a:t>
            </a:r>
            <a:r>
              <a:rPr lang="en-US" altLang="en-US" sz="2200">
                <a:solidFill>
                  <a:srgbClr val="FF0000"/>
                </a:solidFill>
                <a:latin typeface="Calibri" pitchFamily="34" charset="0"/>
                <a:ea typeface="Calibri" pitchFamily="34" charset="0"/>
              </a:rPr>
              <a:t>post-race meeting </a:t>
            </a:r>
            <a:r>
              <a:rPr lang="en-US" altLang="en-US" sz="2200">
                <a:latin typeface="Calibri" pitchFamily="34" charset="0"/>
                <a:ea typeface="Calibri" pitchFamily="34" charset="0"/>
              </a:rPr>
              <a:t>conducted by the Chief Judge for a discussion and debriefing and address any issues or judging </a:t>
            </a:r>
            <a:r>
              <a:rPr lang="en-IN" altLang="en-US" sz="2200">
                <a:latin typeface="Calibri" pitchFamily="34" charset="0"/>
                <a:ea typeface="Calibri" pitchFamily="34" charset="0"/>
              </a:rPr>
              <a:t>discrepancies.</a:t>
            </a:r>
          </a:p>
          <a:p>
            <a:pPr lvl="0" algn="just"/>
            <a:endParaRPr lang="en-US" altLang="en-US" sz="2200">
              <a:latin typeface="Calibri" pitchFamily="34" charset="0"/>
              <a:ea typeface="Calibri" pitchFamily="34" charset="0"/>
            </a:endParaRPr>
          </a:p>
          <a:p>
            <a:pPr lvl="0" algn="just">
              <a:lnSpc>
                <a:spcPct val="150000"/>
              </a:lnSpc>
              <a:buFontTx/>
              <a:buNone/>
            </a:pPr>
            <a:endParaRPr lang="en-IN" altLang="en-US" sz="2200">
              <a:latin typeface="Calibri" pitchFamily="34" charset="0"/>
              <a:ea typeface="Calibri" pitchFamily="34" charset="0"/>
            </a:endParaRPr>
          </a:p>
        </p:txBody>
      </p:sp>
      <p:sp>
        <p:nvSpPr>
          <p:cNvPr id="1048625" name="TextBox 1048624"/>
          <p:cNvSpPr txBox="1"/>
          <p:nvPr/>
        </p:nvSpPr>
        <p:spPr>
          <a:xfrm>
            <a:off x="766762" y="333375"/>
            <a:ext cx="6553200" cy="58420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US" altLang="en-US" sz="3200" b="1">
                <a:solidFill>
                  <a:srgbClr val="FFFF00"/>
                </a:solidFill>
                <a:latin typeface="Calibri" pitchFamily="34" charset="0"/>
                <a:ea typeface="Calibri" pitchFamily="34" charset="0"/>
              </a:rPr>
              <a:t>Role of Judges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Title 1048625"/>
          <p:cNvSpPr>
            <a:spLocks noGrp="1"/>
          </p:cNvSpPr>
          <p:nvPr>
            <p:ph type="title"/>
          </p:nvPr>
        </p:nvSpPr>
        <p:spPr>
          <a:xfrm>
            <a:off x="982662" y="404812"/>
            <a:ext cx="3025775" cy="576262"/>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IN" altLang="en-US" sz="3200" b="1">
                <a:solidFill>
                  <a:srgbClr val="FFFF00"/>
                </a:solidFill>
                <a:latin typeface="Calibri" pitchFamily="34" charset="0"/>
                <a:ea typeface="Calibri" pitchFamily="34" charset="0"/>
              </a:rPr>
              <a:t>Judging</a:t>
            </a:r>
          </a:p>
        </p:txBody>
      </p:sp>
      <p:sp>
        <p:nvSpPr>
          <p:cNvPr id="1048627" name="Content Placeholder 1048626"/>
          <p:cNvSpPr>
            <a:spLocks noGrp="1"/>
          </p:cNvSpPr>
          <p:nvPr>
            <p:ph idx="1"/>
          </p:nvPr>
        </p:nvSpPr>
        <p:spPr>
          <a:xfrm>
            <a:off x="695325" y="1916112"/>
            <a:ext cx="10945812" cy="3816350"/>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marL="0" lvl="0" indent="0" algn="just">
              <a:buFontTx/>
              <a:buNone/>
            </a:pPr>
            <a:r>
              <a:rPr lang="en-US" altLang="en-US" sz="2800">
                <a:latin typeface="Calibri" pitchFamily="34" charset="0"/>
                <a:ea typeface="Calibri" pitchFamily="34" charset="0"/>
              </a:rPr>
              <a:t>A Judge must give a competitor a yellow paddle with the symbol of the offence on each side before issuing a red card, with the </a:t>
            </a:r>
            <a:r>
              <a:rPr lang="en-IN" altLang="en-US" sz="2800">
                <a:latin typeface="Calibri" pitchFamily="34" charset="0"/>
                <a:ea typeface="Calibri" pitchFamily="34" charset="0"/>
              </a:rPr>
              <a:t>following exceptions:</a:t>
            </a:r>
          </a:p>
          <a:p>
            <a:pPr marL="0" lvl="0" indent="0" algn="just">
              <a:buFont typeface="Wingdings" pitchFamily="2" charset="2"/>
              <a:buChar char="§"/>
            </a:pPr>
            <a:r>
              <a:rPr lang="en-US" altLang="en-US" sz="2800">
                <a:latin typeface="Calibri" pitchFamily="34" charset="0"/>
                <a:ea typeface="Calibri" pitchFamily="34" charset="0"/>
              </a:rPr>
              <a:t>An athlete </a:t>
            </a:r>
            <a:r>
              <a:rPr lang="en-US" altLang="en-US" sz="2800">
                <a:solidFill>
                  <a:srgbClr val="FF0000"/>
                </a:solidFill>
                <a:latin typeface="Calibri" pitchFamily="34" charset="0"/>
                <a:ea typeface="Calibri" pitchFamily="34" charset="0"/>
              </a:rPr>
              <a:t>obviously and absolutely break </a:t>
            </a:r>
            <a:r>
              <a:rPr lang="en-US" altLang="en-US" sz="2800">
                <a:latin typeface="Calibri" pitchFamily="34" charset="0"/>
                <a:ea typeface="Calibri" pitchFamily="34" charset="0"/>
              </a:rPr>
              <a:t>the rules and </a:t>
            </a:r>
            <a:r>
              <a:rPr lang="en-US" altLang="en-US" sz="2800">
                <a:solidFill>
                  <a:srgbClr val="FF0000"/>
                </a:solidFill>
                <a:latin typeface="Calibri" pitchFamily="34" charset="0"/>
                <a:ea typeface="Calibri" pitchFamily="34" charset="0"/>
              </a:rPr>
              <a:t>gain an unfair advantage</a:t>
            </a:r>
          </a:p>
          <a:p>
            <a:pPr marL="0" lvl="0" indent="0" algn="just">
              <a:buFont typeface="Wingdings" pitchFamily="2" charset="2"/>
              <a:buChar char="§"/>
            </a:pPr>
            <a:r>
              <a:rPr lang="en-US" altLang="en-US" sz="2800">
                <a:latin typeface="Calibri" pitchFamily="34" charset="0"/>
                <a:ea typeface="Calibri" pitchFamily="34" charset="0"/>
              </a:rPr>
              <a:t>An athlete break the rule in </a:t>
            </a:r>
            <a:r>
              <a:rPr lang="en-US" altLang="en-US" sz="2800">
                <a:solidFill>
                  <a:srgbClr val="FF0000"/>
                </a:solidFill>
                <a:latin typeface="Calibri" pitchFamily="34" charset="0"/>
                <a:ea typeface="Calibri" pitchFamily="34" charset="0"/>
              </a:rPr>
              <a:t>the last part of the race </a:t>
            </a:r>
            <a:r>
              <a:rPr lang="en-IN" altLang="en-US" sz="2800">
                <a:latin typeface="Calibri" pitchFamily="34" charset="0"/>
                <a:ea typeface="Calibri" pitchFamily="34" charset="0"/>
              </a:rPr>
              <a:t>where it is too late to show a yellow paddle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8" name="Title 1048627"/>
          <p:cNvSpPr>
            <a:spLocks noGrp="1"/>
          </p:cNvSpPr>
          <p:nvPr>
            <p:ph type="title"/>
          </p:nvPr>
        </p:nvSpPr>
        <p:spPr>
          <a:xfrm>
            <a:off x="695325" y="404812"/>
            <a:ext cx="4156075" cy="719137"/>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Judge’s Equipments</a:t>
            </a:r>
          </a:p>
        </p:txBody>
      </p:sp>
      <p:sp>
        <p:nvSpPr>
          <p:cNvPr id="1048629" name="Content Placeholder 1048628"/>
          <p:cNvSpPr>
            <a:spLocks noGrp="1"/>
          </p:cNvSpPr>
          <p:nvPr>
            <p:ph idx="1"/>
          </p:nvPr>
        </p:nvSpPr>
        <p:spPr>
          <a:xfrm>
            <a:off x="334962" y="1628775"/>
            <a:ext cx="5976937" cy="4767262"/>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lnSpc>
                <a:spcPct val="150000"/>
              </a:lnSpc>
            </a:pPr>
            <a:r>
              <a:rPr lang="en-US" altLang="en-US" sz="2800">
                <a:latin typeface="Calibri" pitchFamily="34" charset="0"/>
                <a:ea typeface="Calibri" pitchFamily="34" charset="0"/>
              </a:rPr>
              <a:t>All Judges should be prepared with necessary equipment, i.e. uniform, badge or armband, record cards, red cards, yellow paddles and a suitable pen or pencil. In inclement weather, the means of keeping themselves and their documentation dry.</a:t>
            </a:r>
          </a:p>
        </p:txBody>
      </p:sp>
      <p:pic>
        <p:nvPicPr>
          <p:cNvPr id="2097174" name="Picture 2097173"/>
          <p:cNvPicPr>
            <a:picLocks/>
          </p:cNvPicPr>
          <p:nvPr/>
        </p:nvPicPr>
        <p:blipFill>
          <a:blip r:embed="rId2"/>
          <a:srcRect/>
          <a:stretch>
            <a:fillRect/>
          </a:stretch>
        </p:blipFill>
        <p:spPr>
          <a:xfrm>
            <a:off x="6888162" y="1341437"/>
            <a:ext cx="4752975" cy="5256212"/>
          </a:xfrm>
          <a:prstGeom prst="rect">
            <a:avLst/>
          </a:prstGeom>
          <a:noFill/>
          <a:ln>
            <a:noFill/>
          </a:ln>
          <a:effectLst>
            <a:outerShdw sx="102000" sy="102000" algn="ctr">
              <a:srgbClr val="000000">
                <a:alpha val="39999"/>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0" name="Title 1048629"/>
          <p:cNvSpPr>
            <a:spLocks noGrp="1"/>
          </p:cNvSpPr>
          <p:nvPr>
            <p:ph type="title"/>
          </p:nvPr>
        </p:nvSpPr>
        <p:spPr>
          <a:xfrm>
            <a:off x="695325" y="404812"/>
            <a:ext cx="4103687" cy="682625"/>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Chief Judge</a:t>
            </a:r>
          </a:p>
        </p:txBody>
      </p:sp>
      <p:sp>
        <p:nvSpPr>
          <p:cNvPr id="1048631" name="Content Placeholder 1048630"/>
          <p:cNvSpPr>
            <a:spLocks noGrp="1"/>
          </p:cNvSpPr>
          <p:nvPr>
            <p:ph idx="1"/>
          </p:nvPr>
        </p:nvSpPr>
        <p:spPr>
          <a:xfrm>
            <a:off x="334962" y="1628775"/>
            <a:ext cx="8137525" cy="2087562"/>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spcAft>
                <a:spcPts val="600"/>
              </a:spcAft>
            </a:pPr>
            <a:r>
              <a:rPr lang="en-US" altLang="en-US" sz="2400">
                <a:latin typeface="Calibri" pitchFamily="34" charset="0"/>
                <a:ea typeface="Calibri" pitchFamily="34" charset="0"/>
              </a:rPr>
              <a:t>The Chief Judge shall act as the </a:t>
            </a:r>
            <a:r>
              <a:rPr lang="en-US" altLang="en-US" sz="2400">
                <a:solidFill>
                  <a:srgbClr val="FF0000"/>
                </a:solidFill>
                <a:latin typeface="Calibri" pitchFamily="34" charset="0"/>
                <a:ea typeface="Calibri" pitchFamily="34" charset="0"/>
              </a:rPr>
              <a:t>supervising official </a:t>
            </a:r>
            <a:r>
              <a:rPr lang="en-US" altLang="en-US" sz="2400">
                <a:latin typeface="Calibri" pitchFamily="34" charset="0"/>
                <a:ea typeface="Calibri" pitchFamily="34" charset="0"/>
              </a:rPr>
              <a:t>for the competition, and act as a Judge only in the special situation.</a:t>
            </a:r>
          </a:p>
          <a:p>
            <a:pPr lvl="0" algn="just">
              <a:spcAft>
                <a:spcPts val="600"/>
              </a:spcAft>
            </a:pPr>
            <a:r>
              <a:rPr lang="en-US" altLang="en-US" sz="2400">
                <a:latin typeface="Calibri" pitchFamily="34" charset="0"/>
                <a:ea typeface="Calibri" pitchFamily="34" charset="0"/>
              </a:rPr>
              <a:t>The Chief Judge's Assistant(s)</a:t>
            </a:r>
            <a:r>
              <a:rPr lang="en-US" altLang="en-US" sz="2400">
                <a:solidFill>
                  <a:srgbClr val="FF0000"/>
                </a:solidFill>
                <a:latin typeface="Calibri" pitchFamily="34" charset="0"/>
                <a:ea typeface="Calibri" pitchFamily="34" charset="0"/>
              </a:rPr>
              <a:t> are to assist with the notification of disqualifications only</a:t>
            </a:r>
            <a:r>
              <a:rPr lang="en-US" altLang="en-US" sz="2400">
                <a:latin typeface="Calibri" pitchFamily="34" charset="0"/>
                <a:ea typeface="Calibri" pitchFamily="34" charset="0"/>
              </a:rPr>
              <a:t> and shall not act as Race Walking Judges.</a:t>
            </a:r>
          </a:p>
          <a:p>
            <a:pPr lvl="0" algn="just">
              <a:spcAft>
                <a:spcPts val="600"/>
              </a:spcAft>
            </a:pPr>
            <a:endParaRPr lang="en-US" altLang="en-US" sz="2400">
              <a:latin typeface="Calibri" pitchFamily="34" charset="0"/>
              <a:ea typeface="Calibri" pitchFamily="34" charset="0"/>
            </a:endParaRPr>
          </a:p>
          <a:p>
            <a:pPr lvl="0">
              <a:lnSpc>
                <a:spcPct val="200000"/>
              </a:lnSpc>
              <a:spcAft>
                <a:spcPts val="600"/>
              </a:spcAft>
            </a:pPr>
            <a:endParaRPr lang="en-IN" altLang="en-US" sz="2400"/>
          </a:p>
        </p:txBody>
      </p:sp>
      <p:pic>
        <p:nvPicPr>
          <p:cNvPr id="2097175" name="Picture 2097174"/>
          <p:cNvPicPr>
            <a:picLocks/>
          </p:cNvPicPr>
          <p:nvPr/>
        </p:nvPicPr>
        <p:blipFill>
          <a:blip r:embed="rId2"/>
          <a:srcRect l="29675" r="7990" b="4836"/>
          <a:stretch>
            <a:fillRect/>
          </a:stretch>
        </p:blipFill>
        <p:spPr>
          <a:xfrm>
            <a:off x="8832850" y="1268412"/>
            <a:ext cx="2593975" cy="2808287"/>
          </a:xfrm>
          <a:prstGeom prst="rect">
            <a:avLst/>
          </a:prstGeom>
          <a:noFill/>
          <a:ln w="28575" cap="flat" cmpd="sng">
            <a:solidFill>
              <a:schemeClr val="dk1">
                <a:alpha val="100000"/>
              </a:schemeClr>
            </a:solidFill>
            <a:prstDash val="solid"/>
            <a:round/>
          </a:ln>
          <a:effectLst>
            <a:outerShdw sx="102000" sy="102000" algn="ctr">
              <a:srgbClr val="000000">
                <a:alpha val="39999"/>
              </a:srgbClr>
            </a:outerShdw>
          </a:effectLst>
        </p:spPr>
      </p:pic>
      <p:pic>
        <p:nvPicPr>
          <p:cNvPr id="2097176" name="Picture 2097175"/>
          <p:cNvPicPr>
            <a:picLocks/>
          </p:cNvPicPr>
          <p:nvPr/>
        </p:nvPicPr>
        <p:blipFill>
          <a:blip r:embed="rId3"/>
          <a:srcRect l="2815" t="3687" r="1921" b="3735"/>
          <a:stretch>
            <a:fillRect/>
          </a:stretch>
        </p:blipFill>
        <p:spPr>
          <a:xfrm>
            <a:off x="7510462" y="4095750"/>
            <a:ext cx="3978275" cy="2265362"/>
          </a:xfrm>
          <a:prstGeom prst="rect">
            <a:avLst/>
          </a:prstGeom>
          <a:noFill/>
          <a:ln>
            <a:noFill/>
          </a:ln>
        </p:spPr>
      </p:pic>
      <p:sp>
        <p:nvSpPr>
          <p:cNvPr id="1048632" name="TextBox 1048631"/>
          <p:cNvSpPr txBox="1"/>
          <p:nvPr/>
        </p:nvSpPr>
        <p:spPr>
          <a:xfrm>
            <a:off x="334962" y="4144962"/>
            <a:ext cx="6985000" cy="1869441"/>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marL="342900" lvl="0" indent="-342900" algn="just">
              <a:spcAft>
                <a:spcPts val="600"/>
              </a:spcAft>
              <a:buClr>
                <a:srgbClr val="5D0D10"/>
              </a:buClr>
              <a:buChar char="•"/>
            </a:pPr>
            <a:r>
              <a:rPr lang="en-US" altLang="en-US" sz="2400">
                <a:latin typeface="Calibri" pitchFamily="34" charset="0"/>
                <a:ea typeface="Calibri" pitchFamily="34" charset="0"/>
              </a:rPr>
              <a:t>The Chief Judge has the power to disqualify an athlete in the </a:t>
            </a:r>
            <a:r>
              <a:rPr lang="en-US" altLang="en-US" sz="2400">
                <a:solidFill>
                  <a:srgbClr val="FF0000"/>
                </a:solidFill>
                <a:latin typeface="Calibri" pitchFamily="34" charset="0"/>
                <a:ea typeface="Calibri" pitchFamily="34" charset="0"/>
              </a:rPr>
              <a:t>last 100m</a:t>
            </a:r>
            <a:r>
              <a:rPr lang="en-US" altLang="en-US" sz="2400">
                <a:latin typeface="Calibri" pitchFamily="34" charset="0"/>
                <a:ea typeface="Calibri" pitchFamily="34" charset="0"/>
              </a:rPr>
              <a:t>, when their mode of progression obviously fails to comply with Rules </a:t>
            </a:r>
            <a:r>
              <a:rPr lang="en-US" altLang="en-US" sz="2400">
                <a:solidFill>
                  <a:srgbClr val="FF0000"/>
                </a:solidFill>
                <a:latin typeface="Calibri" pitchFamily="34" charset="0"/>
                <a:ea typeface="Calibri" pitchFamily="34" charset="0"/>
              </a:rPr>
              <a:t>regardless of the number of previous Red Cards </a:t>
            </a:r>
            <a:r>
              <a:rPr lang="en-IN" altLang="en-US" sz="2400">
                <a:latin typeface="Calibri" pitchFamily="34" charset="0"/>
                <a:ea typeface="Calibri" pitchFamily="34" charset="0"/>
              </a:rPr>
              <a:t>the athlete has received.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Title 1048587"/>
          <p:cNvSpPr>
            <a:spLocks noGrp="1"/>
          </p:cNvSpPr>
          <p:nvPr>
            <p:ph type="title"/>
          </p:nvPr>
        </p:nvSpPr>
        <p:spPr>
          <a:xfrm>
            <a:off x="911225" y="404812"/>
            <a:ext cx="4608512" cy="576262"/>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IN" altLang="en-US" sz="3200" b="1">
                <a:solidFill>
                  <a:srgbClr val="FFFF00"/>
                </a:solidFill>
                <a:latin typeface="Calibri" pitchFamily="34" charset="0"/>
                <a:ea typeface="Calibri" pitchFamily="34" charset="0"/>
              </a:rPr>
              <a:t>Race Walking</a:t>
            </a:r>
          </a:p>
        </p:txBody>
      </p:sp>
      <p:pic>
        <p:nvPicPr>
          <p:cNvPr id="2097155" name="Picture 2097154" descr="Why 50-Kilometer Racewalking Is Leaving the Olympics - The New York Times"/>
          <p:cNvPicPr>
            <a:picLocks/>
          </p:cNvPicPr>
          <p:nvPr/>
        </p:nvPicPr>
        <p:blipFill>
          <a:blip r:embed="rId2"/>
          <a:srcRect/>
          <a:stretch>
            <a:fillRect/>
          </a:stretch>
        </p:blipFill>
        <p:spPr>
          <a:xfrm>
            <a:off x="623887" y="2349500"/>
            <a:ext cx="5472112" cy="3559175"/>
          </a:xfrm>
          <a:prstGeom prst="rect">
            <a:avLst/>
          </a:prstGeom>
          <a:noFill/>
          <a:ln>
            <a:noFill/>
          </a:ln>
        </p:spPr>
      </p:pic>
      <p:pic>
        <p:nvPicPr>
          <p:cNvPr id="2097156" name="Picture 2097155" descr="Racewalk.com - Race Walking Photo Stories"/>
          <p:cNvPicPr>
            <a:picLocks/>
          </p:cNvPicPr>
          <p:nvPr/>
        </p:nvPicPr>
        <p:blipFill>
          <a:blip r:embed="rId3"/>
          <a:srcRect/>
          <a:stretch>
            <a:fillRect/>
          </a:stretch>
        </p:blipFill>
        <p:spPr>
          <a:xfrm>
            <a:off x="6167437" y="2349500"/>
            <a:ext cx="5472112" cy="3559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3" name="Content Placeholder 1048632"/>
          <p:cNvSpPr>
            <a:spLocks noGrp="1"/>
          </p:cNvSpPr>
          <p:nvPr>
            <p:ph idx="1"/>
          </p:nvPr>
        </p:nvSpPr>
        <p:spPr>
          <a:xfrm>
            <a:off x="263525" y="1700212"/>
            <a:ext cx="5616575" cy="4681537"/>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r>
              <a:rPr lang="en-IN" altLang="en-US" sz="3200">
                <a:latin typeface="Calibri" pitchFamily="34" charset="0"/>
                <a:ea typeface="Calibri" pitchFamily="34" charset="0"/>
              </a:rPr>
              <a:t>An athlete who is </a:t>
            </a:r>
            <a:r>
              <a:rPr lang="en-US" altLang="en-US" sz="3200">
                <a:latin typeface="Calibri" pitchFamily="34" charset="0"/>
                <a:ea typeface="Calibri" pitchFamily="34" charset="0"/>
              </a:rPr>
              <a:t>disqualified by the Chief Judge under these circumstances shall be </a:t>
            </a:r>
            <a:r>
              <a:rPr lang="en-US" altLang="en-US" sz="3200">
                <a:solidFill>
                  <a:srgbClr val="FF0000"/>
                </a:solidFill>
                <a:latin typeface="Calibri" pitchFamily="34" charset="0"/>
                <a:ea typeface="Calibri" pitchFamily="34" charset="0"/>
              </a:rPr>
              <a:t>allowed to finish the race, and</a:t>
            </a:r>
            <a:r>
              <a:rPr lang="en-US" altLang="en-US" sz="3200">
                <a:latin typeface="Calibri" pitchFamily="34" charset="0"/>
                <a:ea typeface="Calibri" pitchFamily="34" charset="0"/>
              </a:rPr>
              <a:t> shall be notified of this disqualification </a:t>
            </a:r>
            <a:r>
              <a:rPr lang="en-US" altLang="en-US" sz="3200">
                <a:solidFill>
                  <a:srgbClr val="FF0000"/>
                </a:solidFill>
                <a:latin typeface="Calibri" pitchFamily="34" charset="0"/>
                <a:ea typeface="Calibri" pitchFamily="34" charset="0"/>
              </a:rPr>
              <a:t>showing</a:t>
            </a:r>
            <a:r>
              <a:rPr lang="en-US" altLang="en-US" sz="3200">
                <a:latin typeface="Calibri" pitchFamily="34" charset="0"/>
                <a:ea typeface="Calibri" pitchFamily="34" charset="0"/>
              </a:rPr>
              <a:t> a </a:t>
            </a:r>
            <a:r>
              <a:rPr lang="en-US" altLang="en-US" sz="3200">
                <a:solidFill>
                  <a:srgbClr val="FF0000"/>
                </a:solidFill>
                <a:latin typeface="Calibri" pitchFamily="34" charset="0"/>
                <a:ea typeface="Calibri" pitchFamily="34" charset="0"/>
              </a:rPr>
              <a:t>red paddle at the earliest opportunity after </a:t>
            </a:r>
            <a:r>
              <a:rPr lang="en-US" altLang="en-US" sz="3200">
                <a:latin typeface="Calibri" pitchFamily="34" charset="0"/>
                <a:ea typeface="Calibri" pitchFamily="34" charset="0"/>
              </a:rPr>
              <a:t>the athlete has </a:t>
            </a:r>
            <a:r>
              <a:rPr lang="en-IN" altLang="en-US" sz="3200">
                <a:solidFill>
                  <a:srgbClr val="FF0000"/>
                </a:solidFill>
                <a:latin typeface="Calibri" pitchFamily="34" charset="0"/>
                <a:ea typeface="Calibri" pitchFamily="34" charset="0"/>
              </a:rPr>
              <a:t>finished the race.</a:t>
            </a:r>
          </a:p>
        </p:txBody>
      </p:sp>
      <p:sp>
        <p:nvSpPr>
          <p:cNvPr id="1048634" name="TextBox 1048633"/>
          <p:cNvSpPr txBox="1"/>
          <p:nvPr/>
        </p:nvSpPr>
        <p:spPr>
          <a:xfrm>
            <a:off x="982662" y="404812"/>
            <a:ext cx="3816350" cy="682625"/>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US" altLang="en-US" sz="3200" b="1">
                <a:solidFill>
                  <a:srgbClr val="FFFF00"/>
                </a:solidFill>
                <a:latin typeface="Calibri" pitchFamily="34" charset="0"/>
                <a:ea typeface="Calibri" pitchFamily="34" charset="0"/>
              </a:rPr>
              <a:t>Chief Judge</a:t>
            </a:r>
          </a:p>
        </p:txBody>
      </p:sp>
      <p:pic>
        <p:nvPicPr>
          <p:cNvPr id="2097177" name="Picture 2097176"/>
          <p:cNvPicPr>
            <a:picLocks/>
          </p:cNvPicPr>
          <p:nvPr/>
        </p:nvPicPr>
        <p:blipFill>
          <a:blip r:embed="rId2"/>
          <a:srcRect l="3407" r="10464"/>
          <a:stretch>
            <a:fillRect/>
          </a:stretch>
        </p:blipFill>
        <p:spPr>
          <a:xfrm>
            <a:off x="6311900" y="1916112"/>
            <a:ext cx="5626100" cy="3529012"/>
          </a:xfrm>
          <a:prstGeom prst="rect">
            <a:avLst/>
          </a:prstGeom>
          <a:noFill/>
          <a:ln w="28575" cap="flat" cmpd="sng">
            <a:solidFill>
              <a:schemeClr val="dk1">
                <a:alpha val="100000"/>
              </a:schemeClr>
            </a:solidFill>
            <a:prstDash val="solid"/>
            <a:round/>
          </a:ln>
          <a:effectLst>
            <a:outerShdw sx="102000" sy="102000" algn="ctr">
              <a:srgbClr val="000000">
                <a:alpha val="39999"/>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Title 1048634"/>
          <p:cNvSpPr>
            <a:spLocks noGrp="1"/>
          </p:cNvSpPr>
          <p:nvPr>
            <p:ph type="title"/>
          </p:nvPr>
        </p:nvSpPr>
        <p:spPr>
          <a:xfrm>
            <a:off x="766762" y="449262"/>
            <a:ext cx="4445000" cy="531812"/>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Recorder</a:t>
            </a:r>
          </a:p>
        </p:txBody>
      </p:sp>
      <p:sp>
        <p:nvSpPr>
          <p:cNvPr id="1048636" name="Content Placeholder 1048635"/>
          <p:cNvSpPr>
            <a:spLocks noGrp="1"/>
          </p:cNvSpPr>
          <p:nvPr>
            <p:ph idx="1"/>
          </p:nvPr>
        </p:nvSpPr>
        <p:spPr>
          <a:xfrm>
            <a:off x="407987" y="1989137"/>
            <a:ext cx="5040312" cy="4319587"/>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r>
              <a:rPr lang="en-US" altLang="en-US" sz="2400">
                <a:latin typeface="Calibri" pitchFamily="34" charset="0"/>
                <a:ea typeface="Calibri" pitchFamily="34" charset="0"/>
              </a:rPr>
              <a:t>The main functions of the Recorder are:</a:t>
            </a:r>
          </a:p>
          <a:p>
            <a:pPr lvl="0" algn="just"/>
            <a:r>
              <a:rPr lang="en-US" altLang="en-US" sz="2400">
                <a:latin typeface="Calibri" pitchFamily="34" charset="0"/>
                <a:ea typeface="Calibri" pitchFamily="34" charset="0"/>
              </a:rPr>
              <a:t>Collect the Judges’ red cards and </a:t>
            </a:r>
            <a:r>
              <a:rPr lang="en-US" altLang="en-US" sz="2400">
                <a:solidFill>
                  <a:srgbClr val="FF0000"/>
                </a:solidFill>
                <a:latin typeface="Calibri" pitchFamily="34" charset="0"/>
                <a:ea typeface="Calibri" pitchFamily="34" charset="0"/>
              </a:rPr>
              <a:t>record</a:t>
            </a:r>
            <a:r>
              <a:rPr lang="en-US" altLang="en-US" sz="2400">
                <a:latin typeface="Calibri" pitchFamily="34" charset="0"/>
                <a:ea typeface="Calibri" pitchFamily="34" charset="0"/>
              </a:rPr>
              <a:t> the information on the </a:t>
            </a:r>
            <a:r>
              <a:rPr lang="en-US" altLang="en-US" sz="2400">
                <a:solidFill>
                  <a:srgbClr val="FF0000"/>
                </a:solidFill>
                <a:latin typeface="Calibri" pitchFamily="34" charset="0"/>
                <a:ea typeface="Calibri" pitchFamily="34" charset="0"/>
              </a:rPr>
              <a:t>Judging Summary Sheet</a:t>
            </a:r>
          </a:p>
          <a:p>
            <a:pPr lvl="0" algn="just"/>
            <a:r>
              <a:rPr lang="en-US" altLang="en-US" sz="2400">
                <a:latin typeface="Calibri" pitchFamily="34" charset="0"/>
                <a:ea typeface="Calibri" pitchFamily="34" charset="0"/>
              </a:rPr>
              <a:t>The Judging Summary sheet is the official score sheet of the judging. </a:t>
            </a:r>
          </a:p>
          <a:p>
            <a:pPr lvl="0" algn="just"/>
            <a:r>
              <a:rPr lang="en-IN" altLang="en-US" sz="2400" b="1">
                <a:solidFill>
                  <a:srgbClr val="FF0000"/>
                </a:solidFill>
                <a:latin typeface="Calibri" pitchFamily="34" charset="0"/>
                <a:ea typeface="Calibri" pitchFamily="34" charset="0"/>
              </a:rPr>
              <a:t>ACCURACY IS ESSENTIAL</a:t>
            </a:r>
            <a:r>
              <a:rPr lang="en-US" altLang="en-US" sz="2400">
                <a:solidFill>
                  <a:srgbClr val="FF0000"/>
                </a:solidFill>
                <a:latin typeface="Calibri" pitchFamily="34" charset="0"/>
                <a:ea typeface="Calibri" pitchFamily="34" charset="0"/>
              </a:rPr>
              <a:t>.</a:t>
            </a:r>
          </a:p>
        </p:txBody>
      </p:sp>
      <p:pic>
        <p:nvPicPr>
          <p:cNvPr id="2097178" name="Picture 2097177"/>
          <p:cNvPicPr>
            <a:picLocks/>
          </p:cNvPicPr>
          <p:nvPr/>
        </p:nvPicPr>
        <p:blipFill>
          <a:blip r:embed="rId2"/>
          <a:srcRect l="2216" t="2203" r="3873" b="9200"/>
          <a:stretch>
            <a:fillRect/>
          </a:stretch>
        </p:blipFill>
        <p:spPr>
          <a:xfrm>
            <a:off x="5808662" y="1989137"/>
            <a:ext cx="5653087" cy="4319587"/>
          </a:xfrm>
          <a:prstGeom prst="rect">
            <a:avLst/>
          </a:prstGeom>
          <a:noFill/>
          <a:ln>
            <a:noFill/>
          </a:ln>
          <a:effectLst>
            <a:outerShdw sx="102000" sy="102000" algn="ctr">
              <a:srgbClr val="000000">
                <a:alpha val="39999"/>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Title 1048636"/>
          <p:cNvSpPr>
            <a:spLocks noGrp="1"/>
          </p:cNvSpPr>
          <p:nvPr>
            <p:ph type="title"/>
          </p:nvPr>
        </p:nvSpPr>
        <p:spPr>
          <a:xfrm>
            <a:off x="766762" y="404812"/>
            <a:ext cx="4445000" cy="466725"/>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Recorder…..</a:t>
            </a:r>
          </a:p>
        </p:txBody>
      </p:sp>
      <p:sp>
        <p:nvSpPr>
          <p:cNvPr id="1048638" name="Content Placeholder 1048637"/>
          <p:cNvSpPr>
            <a:spLocks noGrp="1"/>
          </p:cNvSpPr>
          <p:nvPr>
            <p:ph idx="1"/>
          </p:nvPr>
        </p:nvSpPr>
        <p:spPr>
          <a:xfrm>
            <a:off x="407987" y="1989137"/>
            <a:ext cx="11088688" cy="4032250"/>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r>
              <a:rPr lang="en-US" altLang="en-US" sz="2400">
                <a:latin typeface="Calibri" pitchFamily="34" charset="0"/>
                <a:ea typeface="Calibri" pitchFamily="34" charset="0"/>
              </a:rPr>
              <a:t>Notify the Posting Board operator of Red Cards,</a:t>
            </a:r>
          </a:p>
          <a:p>
            <a:pPr lvl="0" algn="just"/>
            <a:r>
              <a:rPr lang="en-US" altLang="en-US" sz="2400">
                <a:latin typeface="Calibri" pitchFamily="34" charset="0"/>
                <a:ea typeface="Calibri" pitchFamily="34" charset="0"/>
              </a:rPr>
              <a:t>Immediately notify the Chief Judge and the official allotted at the </a:t>
            </a:r>
            <a:r>
              <a:rPr lang="en-US" altLang="en-US" sz="2400">
                <a:solidFill>
                  <a:srgbClr val="FF0000"/>
                </a:solidFill>
                <a:latin typeface="Calibri" pitchFamily="34" charset="0"/>
                <a:ea typeface="Calibri" pitchFamily="34" charset="0"/>
              </a:rPr>
              <a:t>Penalty zone</a:t>
            </a:r>
            <a:r>
              <a:rPr lang="en-US" altLang="en-US" sz="2400">
                <a:latin typeface="Calibri" pitchFamily="34" charset="0"/>
                <a:ea typeface="Calibri" pitchFamily="34" charset="0"/>
              </a:rPr>
              <a:t>, when </a:t>
            </a:r>
            <a:r>
              <a:rPr lang="en-US" altLang="en-US" sz="2400">
                <a:solidFill>
                  <a:srgbClr val="FF0000"/>
                </a:solidFill>
                <a:latin typeface="Calibri" pitchFamily="34" charset="0"/>
                <a:ea typeface="Calibri" pitchFamily="34" charset="0"/>
              </a:rPr>
              <a:t>three Red </a:t>
            </a:r>
            <a:r>
              <a:rPr lang="en-US" altLang="en-US" sz="2400">
                <a:latin typeface="Calibri" pitchFamily="34" charset="0"/>
                <a:ea typeface="Calibri" pitchFamily="34" charset="0"/>
              </a:rPr>
              <a:t>Cards from three different Judges have been received. </a:t>
            </a:r>
          </a:p>
          <a:p>
            <a:pPr lvl="0" algn="just"/>
            <a:r>
              <a:rPr lang="en-US" altLang="en-US" sz="2400">
                <a:latin typeface="Calibri" pitchFamily="34" charset="0"/>
                <a:ea typeface="Calibri" pitchFamily="34" charset="0"/>
              </a:rPr>
              <a:t>Immediately notify the Chief Judge when </a:t>
            </a:r>
            <a:r>
              <a:rPr lang="en-US" altLang="en-US" sz="2400">
                <a:solidFill>
                  <a:srgbClr val="FF0000"/>
                </a:solidFill>
                <a:latin typeface="Calibri" pitchFamily="34" charset="0"/>
                <a:ea typeface="Calibri" pitchFamily="34" charset="0"/>
              </a:rPr>
              <a:t>Fourth</a:t>
            </a:r>
            <a:r>
              <a:rPr lang="en-US" altLang="en-US" sz="2400">
                <a:latin typeface="Calibri" pitchFamily="34" charset="0"/>
                <a:ea typeface="Calibri" pitchFamily="34" charset="0"/>
              </a:rPr>
              <a:t> </a:t>
            </a:r>
            <a:r>
              <a:rPr lang="en-GB" altLang="en-US" sz="2400">
                <a:solidFill>
                  <a:srgbClr val="FF0000"/>
                </a:solidFill>
                <a:latin typeface="Calibri" pitchFamily="34" charset="0"/>
                <a:ea typeface="Calibri" pitchFamily="34" charset="0"/>
              </a:rPr>
              <a:t>Red</a:t>
            </a:r>
            <a:r>
              <a:rPr lang="en-GB" altLang="en-US" sz="2400">
                <a:latin typeface="Calibri" pitchFamily="34" charset="0"/>
                <a:ea typeface="Calibri" pitchFamily="34" charset="0"/>
              </a:rPr>
              <a:t> </a:t>
            </a:r>
            <a:r>
              <a:rPr lang="en-US" altLang="en-US" sz="2400">
                <a:solidFill>
                  <a:srgbClr val="FF0000"/>
                </a:solidFill>
                <a:latin typeface="Calibri" pitchFamily="34" charset="0"/>
                <a:ea typeface="Calibri" pitchFamily="34" charset="0"/>
              </a:rPr>
              <a:t>Card  </a:t>
            </a:r>
            <a:r>
              <a:rPr lang="en-US" altLang="en-US" sz="2400">
                <a:latin typeface="Calibri" pitchFamily="34" charset="0"/>
                <a:ea typeface="Calibri" pitchFamily="34" charset="0"/>
              </a:rPr>
              <a:t>from a different Judge have been received.</a:t>
            </a:r>
          </a:p>
          <a:p>
            <a:pPr lvl="0" algn="just"/>
            <a:r>
              <a:rPr lang="en-US" altLang="en-US" sz="2400">
                <a:latin typeface="Calibri" pitchFamily="34" charset="0"/>
                <a:ea typeface="Calibri" pitchFamily="34" charset="0"/>
              </a:rPr>
              <a:t>At the end of the race, the </a:t>
            </a:r>
            <a:r>
              <a:rPr lang="en-US" altLang="en-US" sz="2400">
                <a:solidFill>
                  <a:srgbClr val="FF0000"/>
                </a:solidFill>
                <a:latin typeface="Calibri" pitchFamily="34" charset="0"/>
                <a:ea typeface="Calibri" pitchFamily="34" charset="0"/>
              </a:rPr>
              <a:t>individual Judge’s record cards </a:t>
            </a:r>
            <a:r>
              <a:rPr lang="en-US" altLang="en-US" sz="2400">
                <a:latin typeface="Calibri" pitchFamily="34" charset="0"/>
                <a:ea typeface="Calibri" pitchFamily="34" charset="0"/>
              </a:rPr>
              <a:t>are collected and all the yellow paddles and red cards are </a:t>
            </a:r>
            <a:r>
              <a:rPr lang="en-US" altLang="en-US" sz="2400">
                <a:solidFill>
                  <a:srgbClr val="FF0000"/>
                </a:solidFill>
                <a:latin typeface="Calibri" pitchFamily="34" charset="0"/>
                <a:ea typeface="Calibri" pitchFamily="34" charset="0"/>
              </a:rPr>
              <a:t>added to the Judging Summary Sheet</a:t>
            </a:r>
            <a:r>
              <a:rPr lang="en-US" altLang="en-US" sz="2400">
                <a:latin typeface="Calibri" pitchFamily="34" charset="0"/>
                <a:ea typeface="Calibri" pitchFamily="34" charset="0"/>
              </a:rPr>
              <a:t>.</a:t>
            </a:r>
          </a:p>
          <a:p>
            <a:pPr lvl="0" algn="just">
              <a:lnSpc>
                <a:spcPct val="150000"/>
              </a:lnSpc>
            </a:pPr>
            <a:endParaRPr lang="en-US" altLang="en-US" sz="2400">
              <a:latin typeface="Calibri" pitchFamily="34" charset="0"/>
              <a:ea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9" name="Title 1048638"/>
          <p:cNvSpPr>
            <a:spLocks noGrp="1"/>
          </p:cNvSpPr>
          <p:nvPr>
            <p:ph type="title"/>
          </p:nvPr>
        </p:nvSpPr>
        <p:spPr>
          <a:xfrm>
            <a:off x="911225" y="404812"/>
            <a:ext cx="4537075" cy="611187"/>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Judging Summery Sheet</a:t>
            </a:r>
          </a:p>
        </p:txBody>
      </p:sp>
      <p:pic>
        <p:nvPicPr>
          <p:cNvPr id="2097179" name="Content Placeholder 2097178"/>
          <p:cNvPicPr>
            <a:picLocks noGrp="1"/>
          </p:cNvPicPr>
          <p:nvPr>
            <p:ph idx="1"/>
          </p:nvPr>
        </p:nvPicPr>
        <p:blipFill>
          <a:blip r:embed="rId2"/>
          <a:srcRect/>
          <a:stretch>
            <a:fillRect/>
          </a:stretch>
        </p:blipFill>
        <p:spPr>
          <a:xfrm>
            <a:off x="334962" y="1412875"/>
            <a:ext cx="11161712" cy="5207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Content Placeholder 1048639"/>
          <p:cNvSpPr>
            <a:spLocks noGrp="1"/>
          </p:cNvSpPr>
          <p:nvPr>
            <p:ph idx="1"/>
          </p:nvPr>
        </p:nvSpPr>
        <p:spPr>
          <a:xfrm>
            <a:off x="623887" y="1916112"/>
            <a:ext cx="6480175" cy="3960812"/>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r>
              <a:rPr lang="en-US" altLang="en-US" sz="2400">
                <a:latin typeface="Calibri" pitchFamily="34" charset="0"/>
                <a:ea typeface="Calibri" pitchFamily="34" charset="0"/>
              </a:rPr>
              <a:t>An athlete </a:t>
            </a:r>
            <a:r>
              <a:rPr lang="en-US" altLang="en-US" sz="2400">
                <a:solidFill>
                  <a:srgbClr val="FF0000"/>
                </a:solidFill>
                <a:latin typeface="Calibri" pitchFamily="34" charset="0"/>
                <a:ea typeface="Calibri" pitchFamily="34" charset="0"/>
              </a:rPr>
              <a:t>cannot be shown a second yellow paddle </a:t>
            </a:r>
            <a:r>
              <a:rPr lang="en-US" altLang="en-US" sz="2400">
                <a:latin typeface="Calibri" pitchFamily="34" charset="0"/>
                <a:ea typeface="Calibri" pitchFamily="34" charset="0"/>
              </a:rPr>
              <a:t>by the same Judge for the same offence. </a:t>
            </a:r>
          </a:p>
          <a:p>
            <a:pPr lvl="0" algn="just"/>
            <a:r>
              <a:rPr lang="en-US" altLang="en-US" sz="2400">
                <a:latin typeface="Calibri" pitchFamily="34" charset="0"/>
                <a:ea typeface="Calibri" pitchFamily="34" charset="0"/>
              </a:rPr>
              <a:t>The </a:t>
            </a:r>
            <a:r>
              <a:rPr lang="en-US" altLang="en-US" sz="2400">
                <a:solidFill>
                  <a:srgbClr val="FF0000"/>
                </a:solidFill>
                <a:latin typeface="Calibri" pitchFamily="34" charset="0"/>
                <a:ea typeface="Calibri" pitchFamily="34" charset="0"/>
              </a:rPr>
              <a:t>individual judge shall record all yellow paddles </a:t>
            </a:r>
            <a:r>
              <a:rPr lang="en-US" altLang="en-US" sz="2400">
                <a:latin typeface="Calibri" pitchFamily="34" charset="0"/>
                <a:ea typeface="Calibri" pitchFamily="34" charset="0"/>
              </a:rPr>
              <a:t>given; showing the competitor’s number, offence and the time it was given.</a:t>
            </a:r>
          </a:p>
          <a:p>
            <a:pPr lvl="0" algn="just"/>
            <a:r>
              <a:rPr lang="en-US" altLang="en-US" sz="2400">
                <a:latin typeface="Calibri" pitchFamily="34" charset="0"/>
                <a:ea typeface="Calibri" pitchFamily="34" charset="0"/>
              </a:rPr>
              <a:t>A good judging position is one that allows a </a:t>
            </a:r>
            <a:r>
              <a:rPr lang="en-US" altLang="en-US" sz="2400">
                <a:solidFill>
                  <a:srgbClr val="FF0000"/>
                </a:solidFill>
                <a:latin typeface="Calibri" pitchFamily="34" charset="0"/>
                <a:ea typeface="Calibri" pitchFamily="34" charset="0"/>
              </a:rPr>
              <a:t>45 degree </a:t>
            </a:r>
            <a:r>
              <a:rPr lang="en-IN" altLang="en-US" sz="2400">
                <a:latin typeface="Calibri" pitchFamily="34" charset="0"/>
                <a:ea typeface="Calibri" pitchFamily="34" charset="0"/>
              </a:rPr>
              <a:t>horizontal viewing angle from the competitor as they are moving towards the Judge</a:t>
            </a:r>
          </a:p>
        </p:txBody>
      </p:sp>
      <p:sp>
        <p:nvSpPr>
          <p:cNvPr id="1048641" name="TextBox 1048640"/>
          <p:cNvSpPr txBox="1"/>
          <p:nvPr/>
        </p:nvSpPr>
        <p:spPr>
          <a:xfrm>
            <a:off x="911225" y="476250"/>
            <a:ext cx="3455987" cy="585787"/>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US" altLang="en-US" sz="3200" b="1">
                <a:solidFill>
                  <a:srgbClr val="FFFF00"/>
                </a:solidFill>
                <a:latin typeface="Calibri" pitchFamily="34" charset="0"/>
                <a:ea typeface="Calibri" pitchFamily="34" charset="0"/>
              </a:rPr>
              <a:t>Yellow Paddle</a:t>
            </a:r>
          </a:p>
        </p:txBody>
      </p:sp>
      <p:pic>
        <p:nvPicPr>
          <p:cNvPr id="2097180" name="Picture 2097179"/>
          <p:cNvPicPr>
            <a:picLocks/>
          </p:cNvPicPr>
          <p:nvPr/>
        </p:nvPicPr>
        <p:blipFill>
          <a:blip r:embed="rId2"/>
          <a:srcRect/>
          <a:stretch>
            <a:fillRect/>
          </a:stretch>
        </p:blipFill>
        <p:spPr>
          <a:xfrm>
            <a:off x="7535862" y="908050"/>
            <a:ext cx="3549650" cy="3148012"/>
          </a:xfrm>
          <a:prstGeom prst="rect">
            <a:avLst/>
          </a:prstGeom>
          <a:noFill/>
          <a:ln>
            <a:noFill/>
          </a:ln>
          <a:effectLst>
            <a:outerShdw sx="102000" sy="102000" algn="ctr">
              <a:srgbClr val="000000">
                <a:alpha val="39999"/>
              </a:srgbClr>
            </a:outerShdw>
          </a:effectLst>
        </p:spPr>
      </p:pic>
      <p:pic>
        <p:nvPicPr>
          <p:cNvPr id="2097181" name="Picture 2097180"/>
          <p:cNvPicPr>
            <a:picLocks/>
          </p:cNvPicPr>
          <p:nvPr/>
        </p:nvPicPr>
        <p:blipFill>
          <a:blip r:embed="rId3"/>
          <a:srcRect/>
          <a:stretch>
            <a:fillRect/>
          </a:stretch>
        </p:blipFill>
        <p:spPr>
          <a:xfrm>
            <a:off x="7535862" y="3429000"/>
            <a:ext cx="3567112" cy="3148012"/>
          </a:xfrm>
          <a:prstGeom prst="rect">
            <a:avLst/>
          </a:prstGeom>
          <a:noFill/>
          <a:ln>
            <a:noFill/>
          </a:ln>
          <a:effectLst>
            <a:outerShdw sx="102000" sy="102000" algn="ctr">
              <a:srgbClr val="000000">
                <a:alpha val="39999"/>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Title 1048641"/>
          <p:cNvSpPr>
            <a:spLocks noGrp="1"/>
          </p:cNvSpPr>
          <p:nvPr>
            <p:ph type="title"/>
          </p:nvPr>
        </p:nvSpPr>
        <p:spPr>
          <a:xfrm>
            <a:off x="914400" y="404812"/>
            <a:ext cx="2786062" cy="503237"/>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IN" altLang="en-US" sz="3200" b="1">
                <a:solidFill>
                  <a:srgbClr val="FFFF00"/>
                </a:solidFill>
                <a:latin typeface="Calibri" pitchFamily="34" charset="0"/>
                <a:ea typeface="Calibri" pitchFamily="34" charset="0"/>
              </a:rPr>
              <a:t>Yellow paddle</a:t>
            </a:r>
          </a:p>
        </p:txBody>
      </p:sp>
      <p:sp>
        <p:nvSpPr>
          <p:cNvPr id="1048643" name="Content Placeholder 1048642"/>
          <p:cNvSpPr>
            <a:spLocks noGrp="1"/>
          </p:cNvSpPr>
          <p:nvPr>
            <p:ph idx="1"/>
          </p:nvPr>
        </p:nvSpPr>
        <p:spPr>
          <a:xfrm>
            <a:off x="407987" y="1484312"/>
            <a:ext cx="8640762" cy="4897437"/>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marL="0" lvl="0" indent="0" algn="just">
              <a:buFontTx/>
              <a:buNone/>
            </a:pPr>
            <a:r>
              <a:rPr lang="en-US" altLang="en-US" sz="2400">
                <a:solidFill>
                  <a:srgbClr val="FF0000"/>
                </a:solidFill>
                <a:latin typeface="Calibri" pitchFamily="34" charset="0"/>
                <a:ea typeface="Calibri" pitchFamily="34" charset="0"/>
              </a:rPr>
              <a:t>The key danger areas, where close attention should be paid, are:</a:t>
            </a:r>
          </a:p>
          <a:p>
            <a:pPr marL="0" lvl="0" indent="0" algn="just">
              <a:lnSpc>
                <a:spcPct val="120000"/>
              </a:lnSpc>
            </a:pPr>
            <a:r>
              <a:rPr lang="en-IN" altLang="en-US" sz="2400">
                <a:latin typeface="Calibri" pitchFamily="34" charset="0"/>
                <a:ea typeface="Calibri" pitchFamily="34" charset="0"/>
              </a:rPr>
              <a:t> during the acceleration at the start,</a:t>
            </a:r>
          </a:p>
          <a:p>
            <a:pPr marL="0" lvl="0" indent="0" algn="just">
              <a:lnSpc>
                <a:spcPct val="120000"/>
              </a:lnSpc>
            </a:pPr>
            <a:r>
              <a:rPr lang="en-IN" altLang="en-US" sz="2400">
                <a:latin typeface="Calibri" pitchFamily="34" charset="0"/>
                <a:ea typeface="Calibri" pitchFamily="34" charset="0"/>
              </a:rPr>
              <a:t> while passing another walker,</a:t>
            </a:r>
          </a:p>
          <a:p>
            <a:pPr marL="0" lvl="0" indent="0" algn="just">
              <a:lnSpc>
                <a:spcPct val="120000"/>
              </a:lnSpc>
            </a:pPr>
            <a:r>
              <a:rPr lang="en-IN" altLang="en-US" sz="2400">
                <a:latin typeface="Calibri" pitchFamily="34" charset="0"/>
                <a:ea typeface="Calibri" pitchFamily="34" charset="0"/>
              </a:rPr>
              <a:t> during the finishing straight,</a:t>
            </a:r>
          </a:p>
          <a:p>
            <a:pPr marL="0" lvl="0" indent="0" algn="just">
              <a:lnSpc>
                <a:spcPct val="120000"/>
              </a:lnSpc>
            </a:pPr>
            <a:r>
              <a:rPr lang="en-US" altLang="en-US" sz="2400">
                <a:latin typeface="Calibri" pitchFamily="34" charset="0"/>
                <a:ea typeface="Calibri" pitchFamily="34" charset="0"/>
              </a:rPr>
              <a:t> in the middle of a group,</a:t>
            </a:r>
          </a:p>
          <a:p>
            <a:pPr marL="0" lvl="0" indent="0" algn="just">
              <a:lnSpc>
                <a:spcPct val="120000"/>
              </a:lnSpc>
            </a:pPr>
            <a:r>
              <a:rPr lang="en-IN" altLang="en-US" sz="2400">
                <a:latin typeface="Calibri" pitchFamily="34" charset="0"/>
                <a:ea typeface="Calibri" pitchFamily="34" charset="0"/>
              </a:rPr>
              <a:t> around turning points.</a:t>
            </a:r>
          </a:p>
          <a:p>
            <a:pPr marL="0" lvl="0" indent="0" algn="just">
              <a:lnSpc>
                <a:spcPct val="120000"/>
              </a:lnSpc>
            </a:pPr>
            <a:r>
              <a:rPr lang="en-US" altLang="en-US" sz="2400">
                <a:latin typeface="Calibri" pitchFamily="34" charset="0"/>
                <a:ea typeface="Calibri" pitchFamily="34" charset="0"/>
              </a:rPr>
              <a:t>Aid and Refreshment areas</a:t>
            </a:r>
          </a:p>
          <a:p>
            <a:pPr marL="0" lvl="0" indent="0" algn="just">
              <a:buFontTx/>
              <a:buNone/>
            </a:pPr>
            <a:endParaRPr lang="en-IN" altLang="en-US" sz="2400"/>
          </a:p>
        </p:txBody>
      </p:sp>
      <p:pic>
        <p:nvPicPr>
          <p:cNvPr id="2097182" name="Picture 2097181" descr="Don&amp;#39;t run (and don&amp;#39;t laugh): The little-known history of racewalking |  Research Matters"/>
          <p:cNvPicPr>
            <a:picLocks/>
          </p:cNvPicPr>
          <p:nvPr/>
        </p:nvPicPr>
        <p:blipFill>
          <a:blip r:embed="rId2"/>
          <a:srcRect/>
          <a:stretch>
            <a:fillRect/>
          </a:stretch>
        </p:blipFill>
        <p:spPr>
          <a:xfrm>
            <a:off x="5451475" y="1989137"/>
            <a:ext cx="6116637" cy="431958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3" name="Content Placeholder 2097182"/>
          <p:cNvPicPr>
            <a:picLocks noGrp="1"/>
          </p:cNvPicPr>
          <p:nvPr>
            <p:ph idx="1"/>
          </p:nvPr>
        </p:nvPicPr>
        <p:blipFill>
          <a:blip r:embed="rId2"/>
          <a:srcRect/>
          <a:stretch>
            <a:fillRect/>
          </a:stretch>
        </p:blipFill>
        <p:spPr>
          <a:xfrm>
            <a:off x="766762" y="2124075"/>
            <a:ext cx="5184775" cy="4464050"/>
          </a:xfrm>
          <a:prstGeom prst="rect">
            <a:avLst/>
          </a:prstGeom>
          <a:noFill/>
          <a:ln>
            <a:noFill/>
          </a:ln>
          <a:effectLst>
            <a:outerShdw sx="102000" sy="102000" algn="ctr">
              <a:srgbClr val="000000">
                <a:alpha val="39999"/>
              </a:srgbClr>
            </a:outerShdw>
          </a:effectLst>
        </p:spPr>
      </p:pic>
      <p:sp>
        <p:nvSpPr>
          <p:cNvPr id="1048644" name="Title 1048643"/>
          <p:cNvSpPr txBox="1">
            <a:spLocks noGrp="1"/>
          </p:cNvSpPr>
          <p:nvPr>
            <p:ph type="title"/>
          </p:nvPr>
        </p:nvSpPr>
        <p:spPr>
          <a:xfrm>
            <a:off x="1055687" y="1412875"/>
            <a:ext cx="10080625" cy="4318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lgn="ctr" eaLnBrk="1" latinLnBrk="1" hangingPunct="1"/>
            <a:r>
              <a:rPr lang="en-US" altLang="en-US" b="1">
                <a:solidFill>
                  <a:srgbClr val="FF0000"/>
                </a:solidFill>
                <a:latin typeface="Calibri" pitchFamily="34" charset="0"/>
                <a:ea typeface="Calibri" pitchFamily="34" charset="0"/>
              </a:rPr>
              <a:t>Race </a:t>
            </a:r>
            <a:r>
              <a:rPr lang="en-GB" altLang="en-US" b="1">
                <a:solidFill>
                  <a:srgbClr val="FF0000"/>
                </a:solidFill>
                <a:latin typeface="Calibri" pitchFamily="34" charset="0"/>
                <a:ea typeface="Calibri" pitchFamily="34" charset="0"/>
              </a:rPr>
              <a:t>W</a:t>
            </a:r>
            <a:r>
              <a:rPr lang="en-US" altLang="en-US" b="1">
                <a:solidFill>
                  <a:srgbClr val="FF0000"/>
                </a:solidFill>
                <a:latin typeface="Calibri" pitchFamily="34" charset="0"/>
                <a:ea typeface="Calibri" pitchFamily="34" charset="0"/>
              </a:rPr>
              <a:t>alk </a:t>
            </a:r>
            <a:r>
              <a:rPr lang="en-GB" altLang="en-US" b="1">
                <a:solidFill>
                  <a:srgbClr val="FF0000"/>
                </a:solidFill>
                <a:latin typeface="Calibri" pitchFamily="34" charset="0"/>
                <a:ea typeface="Calibri" pitchFamily="34" charset="0"/>
              </a:rPr>
              <a:t>J</a:t>
            </a:r>
            <a:r>
              <a:rPr lang="en-US" altLang="en-US" b="1">
                <a:solidFill>
                  <a:srgbClr val="FF0000"/>
                </a:solidFill>
                <a:latin typeface="Calibri" pitchFamily="34" charset="0"/>
                <a:ea typeface="Calibri" pitchFamily="34" charset="0"/>
              </a:rPr>
              <a:t>udge – Showing Yellow </a:t>
            </a:r>
            <a:r>
              <a:rPr lang="en-GB" altLang="en-US" b="1">
                <a:solidFill>
                  <a:srgbClr val="FF0000"/>
                </a:solidFill>
                <a:latin typeface="Calibri" pitchFamily="34" charset="0"/>
                <a:ea typeface="Calibri" pitchFamily="34" charset="0"/>
              </a:rPr>
              <a:t>P</a:t>
            </a:r>
            <a:r>
              <a:rPr lang="en-US" altLang="en-US" b="1">
                <a:solidFill>
                  <a:srgbClr val="FF0000"/>
                </a:solidFill>
                <a:latin typeface="Calibri" pitchFamily="34" charset="0"/>
                <a:ea typeface="Calibri" pitchFamily="34" charset="0"/>
              </a:rPr>
              <a:t>addle</a:t>
            </a:r>
          </a:p>
        </p:txBody>
      </p:sp>
      <p:sp>
        <p:nvSpPr>
          <p:cNvPr id="1048645" name="TextBox 1048644"/>
          <p:cNvSpPr txBox="1"/>
          <p:nvPr/>
        </p:nvSpPr>
        <p:spPr>
          <a:xfrm>
            <a:off x="911225" y="404812"/>
            <a:ext cx="2808287" cy="58420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US" altLang="en-US" sz="3200" b="1">
                <a:solidFill>
                  <a:srgbClr val="FFFF00"/>
                </a:solidFill>
                <a:latin typeface="Calibri" pitchFamily="34" charset="0"/>
                <a:ea typeface="Calibri" pitchFamily="34" charset="0"/>
              </a:rPr>
              <a:t>Yellow Paddles</a:t>
            </a:r>
          </a:p>
        </p:txBody>
      </p:sp>
      <p:pic>
        <p:nvPicPr>
          <p:cNvPr id="2097184" name="Picture 2097183" descr="Watch Judges Enforce Speed Walking Rules During Olympic Races – NBC Boston"/>
          <p:cNvPicPr>
            <a:picLocks/>
          </p:cNvPicPr>
          <p:nvPr/>
        </p:nvPicPr>
        <p:blipFill>
          <a:blip r:embed="rId3"/>
          <a:srcRect/>
          <a:stretch>
            <a:fillRect/>
          </a:stretch>
        </p:blipFill>
        <p:spPr>
          <a:xfrm>
            <a:off x="6167437" y="2124075"/>
            <a:ext cx="5256212" cy="4473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Title 1048645"/>
          <p:cNvSpPr>
            <a:spLocks noGrp="1"/>
          </p:cNvSpPr>
          <p:nvPr>
            <p:ph type="title"/>
          </p:nvPr>
        </p:nvSpPr>
        <p:spPr>
          <a:xfrm>
            <a:off x="1127125" y="1700212"/>
            <a:ext cx="10647362" cy="433387"/>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a:solidFill>
                  <a:srgbClr val="FF0000"/>
                </a:solidFill>
                <a:latin typeface="Calibri" pitchFamily="34" charset="0"/>
                <a:ea typeface="Calibri" pitchFamily="34" charset="0"/>
              </a:rPr>
              <a:t>Indirectly assisting </a:t>
            </a:r>
            <a:r>
              <a:rPr lang="en-US" altLang="en-US">
                <a:solidFill>
                  <a:schemeClr val="dk1"/>
                </a:solidFill>
                <a:latin typeface="Calibri" pitchFamily="34" charset="0"/>
                <a:ea typeface="Calibri" pitchFamily="34" charset="0"/>
              </a:rPr>
              <a:t>the Walker by Showing a </a:t>
            </a:r>
            <a:r>
              <a:rPr lang="en-US" altLang="en-US" b="1">
                <a:solidFill>
                  <a:srgbClr val="FFC000"/>
                </a:solidFill>
                <a:latin typeface="Calibri" pitchFamily="34" charset="0"/>
                <a:ea typeface="Calibri" pitchFamily="34" charset="0"/>
              </a:rPr>
              <a:t>Yellow Paddle</a:t>
            </a:r>
          </a:p>
        </p:txBody>
      </p:sp>
      <p:pic>
        <p:nvPicPr>
          <p:cNvPr id="2097185" name="Content Placeholder 2097184"/>
          <p:cNvPicPr>
            <a:picLocks noGrp="1"/>
          </p:cNvPicPr>
          <p:nvPr>
            <p:ph idx="1"/>
          </p:nvPr>
        </p:nvPicPr>
        <p:blipFill>
          <a:blip r:embed="rId2"/>
          <a:srcRect r="9831"/>
          <a:stretch>
            <a:fillRect/>
          </a:stretch>
        </p:blipFill>
        <p:spPr>
          <a:xfrm>
            <a:off x="1219200" y="2414587"/>
            <a:ext cx="4589462" cy="3549650"/>
          </a:xfrm>
          <a:prstGeom prst="rect">
            <a:avLst/>
          </a:prstGeom>
          <a:noFill/>
          <a:ln>
            <a:noFill/>
          </a:ln>
          <a:effectLst>
            <a:outerShdw sx="102000" sy="102000" algn="ctr">
              <a:srgbClr val="000000">
                <a:alpha val="39999"/>
              </a:srgbClr>
            </a:outerShdw>
          </a:effectLst>
        </p:spPr>
      </p:pic>
      <p:pic>
        <p:nvPicPr>
          <p:cNvPr id="2097186" name="Picture 2097185"/>
          <p:cNvPicPr>
            <a:picLocks/>
          </p:cNvPicPr>
          <p:nvPr/>
        </p:nvPicPr>
        <p:blipFill>
          <a:blip r:embed="rId3"/>
          <a:srcRect l="7951"/>
          <a:stretch>
            <a:fillRect/>
          </a:stretch>
        </p:blipFill>
        <p:spPr>
          <a:xfrm>
            <a:off x="6383337" y="2414587"/>
            <a:ext cx="4897437" cy="3549650"/>
          </a:xfrm>
          <a:prstGeom prst="rect">
            <a:avLst/>
          </a:prstGeom>
          <a:noFill/>
          <a:ln>
            <a:noFill/>
          </a:ln>
          <a:effectLst>
            <a:outerShdw sx="102000" sy="102000" algn="ctr">
              <a:srgbClr val="000000">
                <a:alpha val="39999"/>
              </a:srgbClr>
            </a:outerShdw>
          </a:effectLst>
        </p:spPr>
      </p:pic>
      <p:sp>
        <p:nvSpPr>
          <p:cNvPr id="1048647" name="TextBox 1048646"/>
          <p:cNvSpPr txBox="1"/>
          <p:nvPr/>
        </p:nvSpPr>
        <p:spPr>
          <a:xfrm>
            <a:off x="1127125" y="476250"/>
            <a:ext cx="3455987" cy="585787"/>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US" altLang="en-US" sz="3200" b="1">
                <a:solidFill>
                  <a:srgbClr val="FFFF00"/>
                </a:solidFill>
                <a:latin typeface="Calibri" pitchFamily="34" charset="0"/>
                <a:ea typeface="Calibri" pitchFamily="34" charset="0"/>
              </a:rPr>
              <a:t>Yellow Paddles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Title 1048647"/>
          <p:cNvSpPr>
            <a:spLocks noGrp="1"/>
          </p:cNvSpPr>
          <p:nvPr>
            <p:ph type="title"/>
          </p:nvPr>
        </p:nvSpPr>
        <p:spPr>
          <a:xfrm>
            <a:off x="839787" y="404812"/>
            <a:ext cx="3868737" cy="576262"/>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Red Card</a:t>
            </a:r>
          </a:p>
        </p:txBody>
      </p:sp>
      <p:sp>
        <p:nvSpPr>
          <p:cNvPr id="1048649" name="Content Placeholder 1048648"/>
          <p:cNvSpPr>
            <a:spLocks noGrp="1"/>
          </p:cNvSpPr>
          <p:nvPr>
            <p:ph idx="1"/>
          </p:nvPr>
        </p:nvSpPr>
        <p:spPr>
          <a:xfrm>
            <a:off x="407987" y="1989137"/>
            <a:ext cx="5616575" cy="3743325"/>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r>
              <a:rPr lang="en-GB" altLang="en-US" sz="2400">
                <a:latin typeface="Calibri" pitchFamily="34" charset="0"/>
                <a:ea typeface="Calibri" pitchFamily="34" charset="0"/>
              </a:rPr>
              <a:t>When a Judge observes an athlete failing to comply with TR 54.2 by exhibiting visible loss of contact or a bent knee during any part of the competition, the Judge Shall send a </a:t>
            </a:r>
            <a:r>
              <a:rPr lang="en-GB" altLang="en-US" sz="2400" b="1">
                <a:solidFill>
                  <a:srgbClr val="FF0000"/>
                </a:solidFill>
                <a:latin typeface="Calibri" pitchFamily="34" charset="0"/>
                <a:ea typeface="Calibri" pitchFamily="34" charset="0"/>
              </a:rPr>
              <a:t>Red card </a:t>
            </a:r>
            <a:r>
              <a:rPr lang="en-US" altLang="en-US" sz="2400">
                <a:latin typeface="Calibri" pitchFamily="34" charset="0"/>
                <a:ea typeface="Calibri" pitchFamily="34" charset="0"/>
              </a:rPr>
              <a:t>to Chief Judge or Recorder.</a:t>
            </a:r>
          </a:p>
          <a:p>
            <a:pPr lvl="0" algn="just"/>
            <a:r>
              <a:rPr lang="en-US" altLang="en-US" sz="2400">
                <a:latin typeface="Calibri" pitchFamily="34" charset="0"/>
                <a:ea typeface="Calibri" pitchFamily="34" charset="0"/>
              </a:rPr>
              <a:t>When issuing a Red Card there should not be </a:t>
            </a:r>
            <a:r>
              <a:rPr lang="en-US" altLang="en-US" sz="2400">
                <a:solidFill>
                  <a:srgbClr val="FF0000"/>
                </a:solidFill>
                <a:latin typeface="Calibri" pitchFamily="34" charset="0"/>
                <a:ea typeface="Calibri" pitchFamily="34" charset="0"/>
              </a:rPr>
              <a:t>any doubt </a:t>
            </a:r>
            <a:r>
              <a:rPr lang="en-US" altLang="en-US" sz="2400">
                <a:latin typeface="Calibri" pitchFamily="34" charset="0"/>
                <a:ea typeface="Calibri" pitchFamily="34" charset="0"/>
              </a:rPr>
              <a:t>in a judge’s mind about the decision.</a:t>
            </a:r>
          </a:p>
          <a:p>
            <a:pPr lvl="0" algn="just"/>
            <a:endParaRPr lang="en-IN" altLang="en-US" sz="2400"/>
          </a:p>
        </p:txBody>
      </p:sp>
      <p:pic>
        <p:nvPicPr>
          <p:cNvPr id="2097187" name="Picture 2097186"/>
          <p:cNvPicPr>
            <a:picLocks/>
          </p:cNvPicPr>
          <p:nvPr/>
        </p:nvPicPr>
        <p:blipFill>
          <a:blip r:embed="rId2"/>
          <a:srcRect l="49422" t="1788" r="972" b="15903"/>
          <a:stretch>
            <a:fillRect/>
          </a:stretch>
        </p:blipFill>
        <p:spPr>
          <a:xfrm>
            <a:off x="6888162" y="1700212"/>
            <a:ext cx="4103687" cy="4530725"/>
          </a:xfrm>
          <a:prstGeom prst="rect">
            <a:avLst/>
          </a:prstGeom>
          <a:noFill/>
          <a:ln>
            <a:noFill/>
          </a:ln>
          <a:effectLst>
            <a:outerShdw sx="102000" sy="102000" algn="ctr">
              <a:srgbClr val="000000">
                <a:alpha val="39999"/>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0" name="Title 1048649"/>
          <p:cNvSpPr>
            <a:spLocks noGrp="1"/>
          </p:cNvSpPr>
          <p:nvPr>
            <p:ph type="title"/>
          </p:nvPr>
        </p:nvSpPr>
        <p:spPr>
          <a:xfrm>
            <a:off x="839787" y="376237"/>
            <a:ext cx="3724275" cy="7493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Red Card</a:t>
            </a:r>
          </a:p>
        </p:txBody>
      </p:sp>
      <p:sp>
        <p:nvSpPr>
          <p:cNvPr id="1048651" name="Content Placeholder 1048650"/>
          <p:cNvSpPr>
            <a:spLocks noGrp="1"/>
          </p:cNvSpPr>
          <p:nvPr>
            <p:ph idx="1"/>
          </p:nvPr>
        </p:nvSpPr>
        <p:spPr>
          <a:xfrm>
            <a:off x="479425" y="1628775"/>
            <a:ext cx="11088688" cy="5113337"/>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r>
              <a:rPr lang="en-US" altLang="en-US" sz="2400">
                <a:latin typeface="Calibri" pitchFamily="34" charset="0"/>
                <a:ea typeface="Calibri" pitchFamily="34" charset="0"/>
              </a:rPr>
              <a:t>Judges should </a:t>
            </a:r>
            <a:r>
              <a:rPr lang="en-US" altLang="en-US" sz="2400">
                <a:solidFill>
                  <a:srgbClr val="FF0000"/>
                </a:solidFill>
                <a:latin typeface="Calibri" pitchFamily="34" charset="0"/>
                <a:ea typeface="Calibri" pitchFamily="34" charset="0"/>
              </a:rPr>
              <a:t>keep a record </a:t>
            </a:r>
            <a:r>
              <a:rPr lang="en-US" altLang="en-US" sz="2400">
                <a:latin typeface="Calibri" pitchFamily="34" charset="0"/>
                <a:ea typeface="Calibri" pitchFamily="34" charset="0"/>
              </a:rPr>
              <a:t>of all Red Cards they issue </a:t>
            </a:r>
          </a:p>
          <a:p>
            <a:pPr lvl="0" algn="just"/>
            <a:r>
              <a:rPr lang="en-US" altLang="en-US" sz="2400">
                <a:latin typeface="Calibri" pitchFamily="34" charset="0"/>
                <a:ea typeface="Calibri" pitchFamily="34" charset="0"/>
              </a:rPr>
              <a:t>Once a Judge has issued a Red Card on a competitor, then that competitor is </a:t>
            </a:r>
            <a:r>
              <a:rPr lang="en-US" altLang="en-US" sz="2400">
                <a:solidFill>
                  <a:srgbClr val="FF0000"/>
                </a:solidFill>
                <a:latin typeface="Calibri" pitchFamily="34" charset="0"/>
                <a:ea typeface="Calibri" pitchFamily="34" charset="0"/>
              </a:rPr>
              <a:t>no longer to be judged </a:t>
            </a:r>
            <a:r>
              <a:rPr lang="en-US" altLang="en-US" sz="2400">
                <a:latin typeface="Calibri" pitchFamily="34" charset="0"/>
                <a:ea typeface="Calibri" pitchFamily="34" charset="0"/>
              </a:rPr>
              <a:t>by that Judge.</a:t>
            </a:r>
          </a:p>
          <a:p>
            <a:pPr lvl="0" algn="just"/>
            <a:r>
              <a:rPr lang="en-US" altLang="en-US" sz="2400">
                <a:latin typeface="Calibri" pitchFamily="34" charset="0"/>
                <a:ea typeface="Calibri" pitchFamily="34" charset="0"/>
              </a:rPr>
              <a:t>The Judge </a:t>
            </a:r>
            <a:r>
              <a:rPr lang="en-US" altLang="en-US" sz="2400">
                <a:solidFill>
                  <a:srgbClr val="FF0000"/>
                </a:solidFill>
                <a:latin typeface="Calibri" pitchFamily="34" charset="0"/>
                <a:ea typeface="Calibri" pitchFamily="34" charset="0"/>
              </a:rPr>
              <a:t>cannot </a:t>
            </a:r>
            <a:r>
              <a:rPr lang="en-US" altLang="en-US" sz="2400">
                <a:latin typeface="Calibri" pitchFamily="34" charset="0"/>
                <a:ea typeface="Calibri" pitchFamily="34" charset="0"/>
              </a:rPr>
              <a:t>send a second Red Card on a competitor</a:t>
            </a:r>
          </a:p>
          <a:p>
            <a:pPr lvl="0" algn="just"/>
            <a:r>
              <a:rPr lang="en-US" altLang="en-US" sz="2400">
                <a:latin typeface="Calibri" pitchFamily="34" charset="0"/>
                <a:ea typeface="Calibri" pitchFamily="34" charset="0"/>
              </a:rPr>
              <a:t>To report to the chief Judge after the event and confirm that all red cards have been received.</a:t>
            </a:r>
          </a:p>
          <a:p>
            <a:pPr lvl="0" algn="just"/>
            <a:r>
              <a:rPr lang="en-US" altLang="en-US" sz="2400">
                <a:latin typeface="Calibri" pitchFamily="34" charset="0"/>
                <a:ea typeface="Calibri" pitchFamily="34" charset="0"/>
              </a:rPr>
              <a:t>To be available after the race to answer any question from the chief Judge.</a:t>
            </a:r>
          </a:p>
          <a:p>
            <a:pPr lvl="0" algn="just">
              <a:lnSpc>
                <a:spcPct val="150000"/>
              </a:lnSpc>
            </a:pPr>
            <a:endParaRPr lang="en-IN" altLang="en-US"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1" name="Title 1048590"/>
          <p:cNvSpPr>
            <a:spLocks noGrp="1"/>
          </p:cNvSpPr>
          <p:nvPr>
            <p:ph type="title"/>
          </p:nvPr>
        </p:nvSpPr>
        <p:spPr>
          <a:xfrm>
            <a:off x="982662" y="404812"/>
            <a:ext cx="4660900" cy="6477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IN" altLang="en-US" sz="3200" b="1">
                <a:solidFill>
                  <a:srgbClr val="FFFF00"/>
                </a:solidFill>
                <a:latin typeface="Calibri" pitchFamily="34" charset="0"/>
                <a:ea typeface="Calibri" pitchFamily="34" charset="0"/>
              </a:rPr>
              <a:t>Standard Distances</a:t>
            </a:r>
          </a:p>
        </p:txBody>
      </p:sp>
      <p:sp>
        <p:nvSpPr>
          <p:cNvPr id="1048592" name="Content Placeholder 1048591"/>
          <p:cNvSpPr txBox="1">
            <a:spLocks noGrp="1"/>
          </p:cNvSpPr>
          <p:nvPr>
            <p:ph idx="1"/>
          </p:nvPr>
        </p:nvSpPr>
        <p:spPr>
          <a:xfrm>
            <a:off x="8040687" y="1989137"/>
            <a:ext cx="3509962" cy="1446212"/>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marL="0" lvl="0" indent="0" algn="ctr">
              <a:buFontTx/>
              <a:buNone/>
            </a:pPr>
            <a:r>
              <a:rPr lang="en-US" altLang="en-US" sz="2000" b="1">
                <a:solidFill>
                  <a:srgbClr val="FF0000"/>
                </a:solidFill>
                <a:latin typeface="Calibri" pitchFamily="34" charset="0"/>
                <a:ea typeface="Calibri" pitchFamily="34" charset="0"/>
              </a:rPr>
              <a:t>DISTANCE INDOOR</a:t>
            </a:r>
          </a:p>
          <a:p>
            <a:pPr marL="0" lvl="0" indent="0" algn="ctr"/>
            <a:r>
              <a:rPr lang="en-US" altLang="en-US" sz="2000">
                <a:solidFill>
                  <a:srgbClr val="FF0000"/>
                </a:solidFill>
                <a:latin typeface="Calibri" pitchFamily="34" charset="0"/>
                <a:ea typeface="Calibri" pitchFamily="34" charset="0"/>
              </a:rPr>
              <a:t>3000m</a:t>
            </a:r>
          </a:p>
          <a:p>
            <a:pPr marL="0" lvl="0" indent="0" algn="ctr"/>
            <a:r>
              <a:rPr lang="en-US" altLang="en-US" sz="2000">
                <a:solidFill>
                  <a:srgbClr val="FF0000"/>
                </a:solidFill>
                <a:latin typeface="Calibri" pitchFamily="34" charset="0"/>
                <a:ea typeface="Calibri" pitchFamily="34" charset="0"/>
              </a:rPr>
              <a:t>5000m</a:t>
            </a:r>
          </a:p>
        </p:txBody>
      </p:sp>
      <p:sp>
        <p:nvSpPr>
          <p:cNvPr id="1048593" name="TextBox 1048592"/>
          <p:cNvSpPr txBox="1"/>
          <p:nvPr/>
        </p:nvSpPr>
        <p:spPr>
          <a:xfrm>
            <a:off x="839787" y="1989137"/>
            <a:ext cx="3384550" cy="293624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lgn="ctr"/>
            <a:r>
              <a:rPr lang="en-US" altLang="en-US" sz="2000" b="1">
                <a:solidFill>
                  <a:srgbClr val="FF0000"/>
                </a:solidFill>
                <a:latin typeface="Calibri" pitchFamily="34" charset="0"/>
                <a:ea typeface="Calibri" pitchFamily="34" charset="0"/>
              </a:rPr>
              <a:t>DISTANCE ON TRACK</a:t>
            </a:r>
          </a:p>
          <a:p>
            <a:pPr lvl="0" algn="ctr"/>
            <a:endParaRPr lang="en-US" altLang="en-US" sz="2000" b="1">
              <a:solidFill>
                <a:srgbClr val="FF0000"/>
              </a:solidFill>
              <a:latin typeface="Calibri" pitchFamily="34" charset="0"/>
              <a:ea typeface="Calibri" pitchFamily="34" charset="0"/>
            </a:endParaRPr>
          </a:p>
          <a:p>
            <a:pPr lvl="0" algn="ctr">
              <a:buChar char="•"/>
            </a:pPr>
            <a:r>
              <a:rPr lang="en-US" altLang="en-US" sz="2000">
                <a:solidFill>
                  <a:srgbClr val="FF0000"/>
                </a:solidFill>
                <a:latin typeface="Calibri" pitchFamily="34" charset="0"/>
                <a:ea typeface="Calibri" pitchFamily="34" charset="0"/>
              </a:rPr>
              <a:t>5000m</a:t>
            </a:r>
          </a:p>
          <a:p>
            <a:pPr lvl="0" algn="ctr"/>
            <a:endParaRPr lang="en-US" altLang="en-US" sz="2000">
              <a:solidFill>
                <a:srgbClr val="FF0000"/>
              </a:solidFill>
              <a:latin typeface="Calibri" pitchFamily="34" charset="0"/>
              <a:ea typeface="Calibri" pitchFamily="34" charset="0"/>
            </a:endParaRPr>
          </a:p>
          <a:p>
            <a:pPr lvl="0" algn="ctr">
              <a:buChar char="•"/>
            </a:pPr>
            <a:r>
              <a:rPr lang="en-US" altLang="en-US" sz="2000">
                <a:solidFill>
                  <a:srgbClr val="FF0000"/>
                </a:solidFill>
                <a:latin typeface="Calibri" pitchFamily="34" charset="0"/>
                <a:ea typeface="Calibri" pitchFamily="34" charset="0"/>
              </a:rPr>
              <a:t>10,000m</a:t>
            </a:r>
          </a:p>
          <a:p>
            <a:pPr lvl="0" algn="ctr"/>
            <a:endParaRPr lang="en-US" altLang="en-US" sz="2000">
              <a:solidFill>
                <a:srgbClr val="FF0000"/>
              </a:solidFill>
              <a:latin typeface="Calibri" pitchFamily="34" charset="0"/>
              <a:ea typeface="Calibri" pitchFamily="34" charset="0"/>
            </a:endParaRPr>
          </a:p>
          <a:p>
            <a:pPr lvl="0" algn="ctr">
              <a:buChar char="•"/>
            </a:pPr>
            <a:r>
              <a:rPr lang="en-US" altLang="en-US" sz="2000">
                <a:solidFill>
                  <a:srgbClr val="FF0000"/>
                </a:solidFill>
                <a:latin typeface="Calibri" pitchFamily="34" charset="0"/>
                <a:ea typeface="Calibri" pitchFamily="34" charset="0"/>
              </a:rPr>
              <a:t>20,000m</a:t>
            </a:r>
          </a:p>
          <a:p>
            <a:pPr lvl="0"/>
            <a:endParaRPr lang="en-US" altLang="en-US" sz="2400">
              <a:solidFill>
                <a:srgbClr val="FF0000"/>
              </a:solidFill>
            </a:endParaRPr>
          </a:p>
          <a:p>
            <a:pPr lvl="0"/>
            <a:endParaRPr lang="en-US" altLang="en-US" sz="2400"/>
          </a:p>
        </p:txBody>
      </p:sp>
      <p:sp>
        <p:nvSpPr>
          <p:cNvPr id="1048594" name="TextBox 1048593"/>
          <p:cNvSpPr txBox="1"/>
          <p:nvPr/>
        </p:nvSpPr>
        <p:spPr>
          <a:xfrm>
            <a:off x="4440237" y="1989137"/>
            <a:ext cx="3384550" cy="2834641"/>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lgn="ctr"/>
            <a:r>
              <a:rPr lang="en-US" altLang="en-US" sz="2000" b="1">
                <a:solidFill>
                  <a:srgbClr val="002060"/>
                </a:solidFill>
                <a:latin typeface="Calibri" pitchFamily="34" charset="0"/>
                <a:ea typeface="Calibri" pitchFamily="34" charset="0"/>
              </a:rPr>
              <a:t>DISTANCE ON ROAD</a:t>
            </a:r>
          </a:p>
          <a:p>
            <a:pPr lvl="0"/>
            <a:endParaRPr lang="en-US" altLang="en-US" sz="2000" b="1">
              <a:solidFill>
                <a:srgbClr val="002060"/>
              </a:solidFill>
              <a:latin typeface="Calibri" pitchFamily="34" charset="0"/>
              <a:ea typeface="Calibri" pitchFamily="34" charset="0"/>
            </a:endParaRPr>
          </a:p>
          <a:p>
            <a:pPr lvl="0" algn="ctr">
              <a:buChar char="•"/>
            </a:pPr>
            <a:r>
              <a:rPr lang="en-US" altLang="en-US" sz="2000">
                <a:solidFill>
                  <a:srgbClr val="002060"/>
                </a:solidFill>
                <a:latin typeface="Calibri" pitchFamily="34" charset="0"/>
                <a:ea typeface="Calibri" pitchFamily="34" charset="0"/>
              </a:rPr>
              <a:t>10km</a:t>
            </a:r>
          </a:p>
          <a:p>
            <a:pPr lvl="0" algn="ctr"/>
            <a:endParaRPr lang="en-US" altLang="en-US" sz="2000">
              <a:solidFill>
                <a:srgbClr val="002060"/>
              </a:solidFill>
              <a:latin typeface="Calibri" pitchFamily="34" charset="0"/>
              <a:ea typeface="Calibri" pitchFamily="34" charset="0"/>
            </a:endParaRPr>
          </a:p>
          <a:p>
            <a:pPr lvl="0" algn="ctr">
              <a:buChar char="•"/>
            </a:pPr>
            <a:r>
              <a:rPr lang="en-US" altLang="en-US" sz="2000">
                <a:solidFill>
                  <a:srgbClr val="002060"/>
                </a:solidFill>
                <a:latin typeface="Calibri" pitchFamily="34" charset="0"/>
                <a:ea typeface="Calibri" pitchFamily="34" charset="0"/>
              </a:rPr>
              <a:t>20km</a:t>
            </a:r>
          </a:p>
          <a:p>
            <a:pPr lvl="0" algn="ctr"/>
            <a:endParaRPr lang="en-US" altLang="en-US" sz="2000">
              <a:solidFill>
                <a:srgbClr val="002060"/>
              </a:solidFill>
              <a:latin typeface="Calibri" pitchFamily="34" charset="0"/>
              <a:ea typeface="Calibri" pitchFamily="34" charset="0"/>
            </a:endParaRPr>
          </a:p>
          <a:p>
            <a:pPr lvl="0" algn="ctr">
              <a:buChar char="•"/>
            </a:pPr>
            <a:r>
              <a:rPr lang="en-US" altLang="en-US" sz="2000">
                <a:solidFill>
                  <a:srgbClr val="002060"/>
                </a:solidFill>
                <a:latin typeface="Calibri" pitchFamily="34" charset="0"/>
                <a:ea typeface="Calibri" pitchFamily="34" charset="0"/>
              </a:rPr>
              <a:t>35km</a:t>
            </a:r>
          </a:p>
          <a:p>
            <a:pPr lvl="0" algn="ctr"/>
            <a:endParaRPr lang="en-US" altLang="en-US" sz="2000">
              <a:solidFill>
                <a:srgbClr val="002060"/>
              </a:solidFill>
              <a:latin typeface="Calibri" pitchFamily="34" charset="0"/>
              <a:ea typeface="Calibri" pitchFamily="34" charset="0"/>
            </a:endParaRPr>
          </a:p>
          <a:p>
            <a:pPr lvl="0" algn="ctr">
              <a:buChar char="•"/>
            </a:pPr>
            <a:r>
              <a:rPr lang="en-US" altLang="en-US" sz="2000">
                <a:solidFill>
                  <a:srgbClr val="002060"/>
                </a:solidFill>
                <a:latin typeface="Calibri" pitchFamily="34" charset="0"/>
                <a:ea typeface="Calibri" pitchFamily="34" charset="0"/>
              </a:rPr>
              <a:t>50km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2" name="Title 1048651"/>
          <p:cNvSpPr>
            <a:spLocks noGrp="1"/>
          </p:cNvSpPr>
          <p:nvPr>
            <p:ph type="title"/>
          </p:nvPr>
        </p:nvSpPr>
        <p:spPr>
          <a:xfrm>
            <a:off x="695325" y="396875"/>
            <a:ext cx="4176712" cy="8001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Posting (DQ) Board</a:t>
            </a:r>
          </a:p>
        </p:txBody>
      </p:sp>
      <p:sp>
        <p:nvSpPr>
          <p:cNvPr id="1048653" name="Content Placeholder 1048652"/>
          <p:cNvSpPr>
            <a:spLocks noGrp="1"/>
          </p:cNvSpPr>
          <p:nvPr>
            <p:ph idx="1"/>
          </p:nvPr>
        </p:nvSpPr>
        <p:spPr>
          <a:xfrm>
            <a:off x="334962" y="1628775"/>
            <a:ext cx="6481762" cy="4895850"/>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eaLnBrk="1" latinLnBrk="1" hangingPunct="1"/>
            <a:r>
              <a:rPr lang="en-US" altLang="en-US" sz="2000">
                <a:latin typeface="Calibri" pitchFamily="34" charset="0"/>
                <a:ea typeface="Calibri" pitchFamily="34" charset="0"/>
              </a:rPr>
              <a:t>The red card </a:t>
            </a:r>
            <a:r>
              <a:rPr lang="en-US" altLang="en-US" sz="2000">
                <a:solidFill>
                  <a:srgbClr val="FF0000"/>
                </a:solidFill>
                <a:latin typeface="Calibri" pitchFamily="34" charset="0"/>
                <a:ea typeface="Calibri" pitchFamily="34" charset="0"/>
              </a:rPr>
              <a:t>Posting Board </a:t>
            </a:r>
            <a:r>
              <a:rPr lang="en-US" altLang="en-US" sz="2000">
                <a:latin typeface="Calibri" pitchFamily="34" charset="0"/>
                <a:ea typeface="Calibri" pitchFamily="34" charset="0"/>
              </a:rPr>
              <a:t>is commonly referred to as the </a:t>
            </a:r>
            <a:r>
              <a:rPr lang="en-US" altLang="en-US" sz="2000">
                <a:solidFill>
                  <a:srgbClr val="FF0000"/>
                </a:solidFill>
                <a:latin typeface="Calibri" pitchFamily="34" charset="0"/>
                <a:ea typeface="Calibri" pitchFamily="34" charset="0"/>
              </a:rPr>
              <a:t>Disqualification</a:t>
            </a:r>
            <a:r>
              <a:rPr lang="en-US" altLang="en-US" sz="2000">
                <a:latin typeface="Calibri" pitchFamily="34" charset="0"/>
                <a:ea typeface="Calibri" pitchFamily="34" charset="0"/>
              </a:rPr>
              <a:t> or </a:t>
            </a:r>
            <a:r>
              <a:rPr lang="en-US" altLang="en-US" sz="2000" b="1">
                <a:solidFill>
                  <a:srgbClr val="FF0000"/>
                </a:solidFill>
                <a:latin typeface="Calibri" pitchFamily="34" charset="0"/>
                <a:ea typeface="Calibri" pitchFamily="34" charset="0"/>
              </a:rPr>
              <a:t>DQ</a:t>
            </a:r>
            <a:r>
              <a:rPr lang="en-US" altLang="en-US" sz="2000">
                <a:latin typeface="Calibri" pitchFamily="34" charset="0"/>
                <a:ea typeface="Calibri" pitchFamily="34" charset="0"/>
              </a:rPr>
              <a:t> Board.</a:t>
            </a:r>
          </a:p>
          <a:p>
            <a:pPr lvl="0" algn="just" eaLnBrk="1" latinLnBrk="1" hangingPunct="1"/>
            <a:r>
              <a:rPr lang="en-US" altLang="en-US" sz="2000">
                <a:latin typeface="Calibri" pitchFamily="34" charset="0"/>
                <a:ea typeface="Calibri" pitchFamily="34" charset="0"/>
              </a:rPr>
              <a:t>The purpose of the board is, primarily, to keep competitors informed about the </a:t>
            </a:r>
            <a:r>
              <a:rPr lang="en-US" altLang="en-US" sz="2000">
                <a:solidFill>
                  <a:srgbClr val="FF0000"/>
                </a:solidFill>
                <a:latin typeface="Calibri" pitchFamily="34" charset="0"/>
                <a:ea typeface="Calibri" pitchFamily="34" charset="0"/>
              </a:rPr>
              <a:t>number</a:t>
            </a:r>
            <a:r>
              <a:rPr lang="en-US" altLang="en-US" sz="2000">
                <a:latin typeface="Calibri" pitchFamily="34" charset="0"/>
                <a:ea typeface="Calibri" pitchFamily="34" charset="0"/>
              </a:rPr>
              <a:t> </a:t>
            </a:r>
            <a:r>
              <a:rPr lang="en-US" altLang="en-US" sz="2000">
                <a:solidFill>
                  <a:srgbClr val="FF0000"/>
                </a:solidFill>
                <a:latin typeface="Calibri" pitchFamily="34" charset="0"/>
                <a:ea typeface="Calibri" pitchFamily="34" charset="0"/>
              </a:rPr>
              <a:t>of red cards that have been received </a:t>
            </a:r>
            <a:r>
              <a:rPr lang="en-US" altLang="en-US" sz="2000">
                <a:latin typeface="Calibri" pitchFamily="34" charset="0"/>
                <a:ea typeface="Calibri" pitchFamily="34" charset="0"/>
              </a:rPr>
              <a:t>by the recorder for each competitor. </a:t>
            </a:r>
          </a:p>
          <a:p>
            <a:pPr lvl="0" algn="just" eaLnBrk="1" latinLnBrk="1" hangingPunct="1"/>
            <a:r>
              <a:rPr lang="en-US" altLang="en-US" sz="2000">
                <a:latin typeface="Calibri" pitchFamily="34" charset="0"/>
                <a:ea typeface="Calibri" pitchFamily="34" charset="0"/>
              </a:rPr>
              <a:t>In practice, board can be placed in such a position that all </a:t>
            </a:r>
            <a:r>
              <a:rPr lang="en-US" altLang="en-US" sz="2000">
                <a:solidFill>
                  <a:srgbClr val="FF0000"/>
                </a:solidFill>
                <a:latin typeface="Calibri" pitchFamily="34" charset="0"/>
                <a:ea typeface="Calibri" pitchFamily="34" charset="0"/>
              </a:rPr>
              <a:t>competitors can easily see the board and read </a:t>
            </a:r>
            <a:r>
              <a:rPr lang="en-US" altLang="en-US" sz="2000">
                <a:latin typeface="Calibri" pitchFamily="34" charset="0"/>
                <a:ea typeface="Calibri" pitchFamily="34" charset="0"/>
              </a:rPr>
              <a:t>what is in itr each time they pass.</a:t>
            </a:r>
          </a:p>
          <a:p>
            <a:pPr lvl="0" algn="just"/>
            <a:r>
              <a:rPr lang="en-US" altLang="en-US" sz="2000">
                <a:latin typeface="Calibri" pitchFamily="34" charset="0"/>
                <a:ea typeface="Calibri" pitchFamily="34" charset="0"/>
              </a:rPr>
              <a:t>The board must be completed by the </a:t>
            </a:r>
            <a:r>
              <a:rPr lang="en-US" altLang="en-US" sz="2000">
                <a:solidFill>
                  <a:srgbClr val="FF0000"/>
                </a:solidFill>
                <a:latin typeface="Calibri" pitchFamily="34" charset="0"/>
                <a:ea typeface="Calibri" pitchFamily="34" charset="0"/>
              </a:rPr>
              <a:t>Recorder</a:t>
            </a:r>
            <a:r>
              <a:rPr lang="en-IN" altLang="en-US" sz="2000">
                <a:latin typeface="Calibri" pitchFamily="34" charset="0"/>
                <a:ea typeface="Calibri" pitchFamily="34" charset="0"/>
              </a:rPr>
              <a:t>, or by an appointed Posting Board Operator in collaboration with the Recorder, and checked by the Chief Judge.</a:t>
            </a:r>
          </a:p>
        </p:txBody>
      </p:sp>
      <p:pic>
        <p:nvPicPr>
          <p:cNvPr id="2097188" name="Picture 2097187"/>
          <p:cNvPicPr>
            <a:picLocks/>
          </p:cNvPicPr>
          <p:nvPr/>
        </p:nvPicPr>
        <p:blipFill>
          <a:blip r:embed="rId2"/>
          <a:srcRect/>
          <a:stretch>
            <a:fillRect/>
          </a:stretch>
        </p:blipFill>
        <p:spPr>
          <a:xfrm>
            <a:off x="6959600" y="4076700"/>
            <a:ext cx="4608512" cy="2441575"/>
          </a:xfrm>
          <a:prstGeom prst="rect">
            <a:avLst/>
          </a:prstGeom>
          <a:noFill/>
          <a:ln>
            <a:noFill/>
          </a:ln>
        </p:spPr>
      </p:pic>
      <p:pic>
        <p:nvPicPr>
          <p:cNvPr id="2097189" name="Picture 2097188"/>
          <p:cNvPicPr>
            <a:picLocks/>
          </p:cNvPicPr>
          <p:nvPr/>
        </p:nvPicPr>
        <p:blipFill>
          <a:blip r:embed="rId3"/>
          <a:srcRect/>
          <a:stretch>
            <a:fillRect/>
          </a:stretch>
        </p:blipFill>
        <p:spPr>
          <a:xfrm>
            <a:off x="6959600" y="1341437"/>
            <a:ext cx="4610100" cy="27225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4" name="Title 1048653"/>
          <p:cNvSpPr>
            <a:spLocks noGrp="1"/>
          </p:cNvSpPr>
          <p:nvPr>
            <p:ph type="title"/>
          </p:nvPr>
        </p:nvSpPr>
        <p:spPr>
          <a:xfrm>
            <a:off x="4656137" y="1700212"/>
            <a:ext cx="6480175" cy="4318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lgn="ctr"/>
            <a:r>
              <a:rPr lang="en-US" altLang="en-US" b="1">
                <a:solidFill>
                  <a:srgbClr val="000080"/>
                </a:solidFill>
                <a:latin typeface="Calibri" pitchFamily="34" charset="0"/>
                <a:ea typeface="Calibri" pitchFamily="34" charset="0"/>
              </a:rPr>
              <a:t>ELECTRONIC DATA COLLECTION AND POSTING BOARD</a:t>
            </a:r>
          </a:p>
        </p:txBody>
      </p:sp>
      <p:grpSp>
        <p:nvGrpSpPr>
          <p:cNvPr id="99" name="Group 98"/>
          <p:cNvGrpSpPr/>
          <p:nvPr/>
        </p:nvGrpSpPr>
        <p:grpSpPr>
          <a:xfrm>
            <a:off x="1200150" y="1844675"/>
            <a:ext cx="2447925" cy="4078287"/>
            <a:chOff x="982663" y="1412875"/>
            <a:chExt cx="3046412" cy="5086350"/>
          </a:xfrm>
        </p:grpSpPr>
        <p:pic>
          <p:nvPicPr>
            <p:cNvPr id="2097190" name="Picture 2097189"/>
            <p:cNvPicPr>
              <a:picLocks/>
            </p:cNvPicPr>
            <p:nvPr/>
          </p:nvPicPr>
          <p:blipFill>
            <a:blip r:embed="rId2"/>
            <a:srcRect/>
            <a:stretch>
              <a:fillRect/>
            </a:stretch>
          </p:blipFill>
          <p:spPr>
            <a:xfrm>
              <a:off x="982663" y="1412875"/>
              <a:ext cx="3046412" cy="1036638"/>
            </a:xfrm>
            <a:prstGeom prst="rect">
              <a:avLst/>
            </a:prstGeom>
            <a:noFill/>
            <a:ln>
              <a:noFill/>
            </a:ln>
          </p:spPr>
        </p:pic>
        <p:pic>
          <p:nvPicPr>
            <p:cNvPr id="2097191" name="Picture 2097190"/>
            <p:cNvPicPr>
              <a:picLocks/>
            </p:cNvPicPr>
            <p:nvPr/>
          </p:nvPicPr>
          <p:blipFill>
            <a:blip r:embed="rId3"/>
            <a:srcRect/>
            <a:stretch>
              <a:fillRect/>
            </a:stretch>
          </p:blipFill>
          <p:spPr>
            <a:xfrm>
              <a:off x="982663" y="2414588"/>
              <a:ext cx="3046412" cy="1036637"/>
            </a:xfrm>
            <a:prstGeom prst="rect">
              <a:avLst/>
            </a:prstGeom>
            <a:noFill/>
            <a:ln>
              <a:noFill/>
            </a:ln>
          </p:spPr>
        </p:pic>
        <p:pic>
          <p:nvPicPr>
            <p:cNvPr id="2097192" name="Picture 2097191"/>
            <p:cNvPicPr>
              <a:picLocks/>
            </p:cNvPicPr>
            <p:nvPr/>
          </p:nvPicPr>
          <p:blipFill>
            <a:blip r:embed="rId4"/>
            <a:srcRect/>
            <a:stretch>
              <a:fillRect/>
            </a:stretch>
          </p:blipFill>
          <p:spPr>
            <a:xfrm>
              <a:off x="982663" y="3416300"/>
              <a:ext cx="3046412" cy="1036638"/>
            </a:xfrm>
            <a:prstGeom prst="rect">
              <a:avLst/>
            </a:prstGeom>
            <a:noFill/>
            <a:ln>
              <a:noFill/>
            </a:ln>
          </p:spPr>
        </p:pic>
        <p:pic>
          <p:nvPicPr>
            <p:cNvPr id="2097193" name="Picture 2097192"/>
            <p:cNvPicPr>
              <a:picLocks/>
            </p:cNvPicPr>
            <p:nvPr/>
          </p:nvPicPr>
          <p:blipFill>
            <a:blip r:embed="rId5"/>
            <a:srcRect/>
            <a:stretch>
              <a:fillRect/>
            </a:stretch>
          </p:blipFill>
          <p:spPr>
            <a:xfrm>
              <a:off x="982663" y="4432300"/>
              <a:ext cx="3046412" cy="1036638"/>
            </a:xfrm>
            <a:prstGeom prst="rect">
              <a:avLst/>
            </a:prstGeom>
            <a:noFill/>
            <a:ln>
              <a:noFill/>
            </a:ln>
          </p:spPr>
        </p:pic>
        <p:pic>
          <p:nvPicPr>
            <p:cNvPr id="2097194" name="Picture 2097193"/>
            <p:cNvPicPr>
              <a:picLocks/>
            </p:cNvPicPr>
            <p:nvPr/>
          </p:nvPicPr>
          <p:blipFill>
            <a:blip r:embed="rId6"/>
            <a:srcRect/>
            <a:stretch>
              <a:fillRect/>
            </a:stretch>
          </p:blipFill>
          <p:spPr>
            <a:xfrm>
              <a:off x="982663" y="5462588"/>
              <a:ext cx="3046412" cy="1036637"/>
            </a:xfrm>
            <a:prstGeom prst="rect">
              <a:avLst/>
            </a:prstGeom>
            <a:noFill/>
            <a:ln>
              <a:noFill/>
            </a:ln>
          </p:spPr>
        </p:pic>
      </p:grpSp>
      <p:sp>
        <p:nvSpPr>
          <p:cNvPr id="1048655" name="TextBox 1048654"/>
          <p:cNvSpPr txBox="1"/>
          <p:nvPr/>
        </p:nvSpPr>
        <p:spPr>
          <a:xfrm>
            <a:off x="1200150" y="333375"/>
            <a:ext cx="5691187" cy="58420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US" altLang="en-US" sz="3200">
                <a:solidFill>
                  <a:srgbClr val="FFFF00"/>
                </a:solidFill>
                <a:latin typeface="Calibri" pitchFamily="34" charset="0"/>
                <a:ea typeface="Calibri" pitchFamily="34" charset="0"/>
              </a:rPr>
              <a:t>Electronics Posting Board</a:t>
            </a:r>
          </a:p>
        </p:txBody>
      </p:sp>
      <p:sp>
        <p:nvSpPr>
          <p:cNvPr id="1048656" name="TextBox 1048655"/>
          <p:cNvSpPr txBox="1"/>
          <p:nvPr/>
        </p:nvSpPr>
        <p:spPr>
          <a:xfrm>
            <a:off x="911225" y="6021387"/>
            <a:ext cx="3313112" cy="40005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IN" altLang="en-US" sz="2000" b="1">
                <a:solidFill>
                  <a:srgbClr val="000080"/>
                </a:solidFill>
                <a:latin typeface="Calibri" pitchFamily="34" charset="0"/>
                <a:ea typeface="Calibri" pitchFamily="34" charset="0"/>
              </a:rPr>
              <a:t>Judges hand – held Terminal</a:t>
            </a:r>
          </a:p>
        </p:txBody>
      </p:sp>
      <p:pic>
        <p:nvPicPr>
          <p:cNvPr id="2097195" name="Picture 2097194"/>
          <p:cNvPicPr>
            <a:picLocks/>
          </p:cNvPicPr>
          <p:nvPr/>
        </p:nvPicPr>
        <p:blipFill>
          <a:blip r:embed="rId7"/>
          <a:srcRect l="7733" t="14847" r="2934" b="22203"/>
          <a:stretch>
            <a:fillRect/>
          </a:stretch>
        </p:blipFill>
        <p:spPr>
          <a:xfrm>
            <a:off x="4656137" y="2276475"/>
            <a:ext cx="6435725" cy="3600450"/>
          </a:xfrm>
          <a:prstGeom prst="rect">
            <a:avLst/>
          </a:prstGeom>
          <a:noFill/>
          <a:ln w="28575" cap="flat" cmpd="sng">
            <a:solidFill>
              <a:schemeClr val="dk1">
                <a:alpha val="100000"/>
              </a:schemeClr>
            </a:solidFill>
            <a:prstDash val="solid"/>
            <a:round/>
          </a:ln>
          <a:effectLst>
            <a:outerShdw sx="102000" sy="102000" algn="ctr">
              <a:srgbClr val="000000">
                <a:alpha val="39999"/>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7" name="Content Placeholder 1048656"/>
          <p:cNvSpPr>
            <a:spLocks noGrp="1"/>
          </p:cNvSpPr>
          <p:nvPr>
            <p:ph idx="1"/>
          </p:nvPr>
        </p:nvSpPr>
        <p:spPr>
          <a:xfrm>
            <a:off x="334962" y="1916112"/>
            <a:ext cx="6048375" cy="4105275"/>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r>
              <a:rPr lang="en-US" altLang="en-US" sz="2200">
                <a:latin typeface="Calibri" pitchFamily="34" charset="0"/>
                <a:ea typeface="Calibri" pitchFamily="34" charset="0"/>
              </a:rPr>
              <a:t>Except if Penalty Zone is used, </a:t>
            </a:r>
            <a:r>
              <a:rPr lang="en-US" altLang="en-US" sz="2200">
                <a:solidFill>
                  <a:srgbClr val="FF0000"/>
                </a:solidFill>
                <a:latin typeface="Calibri" pitchFamily="34" charset="0"/>
                <a:ea typeface="Calibri" pitchFamily="34" charset="0"/>
              </a:rPr>
              <a:t>three Red Cards</a:t>
            </a:r>
            <a:r>
              <a:rPr lang="en-US" altLang="en-US" sz="2200">
                <a:latin typeface="Calibri" pitchFamily="34" charset="0"/>
                <a:ea typeface="Calibri" pitchFamily="34" charset="0"/>
              </a:rPr>
              <a:t> from </a:t>
            </a:r>
            <a:r>
              <a:rPr lang="en-US" altLang="en-US" sz="2200">
                <a:solidFill>
                  <a:srgbClr val="FF0000"/>
                </a:solidFill>
                <a:latin typeface="Calibri" pitchFamily="34" charset="0"/>
                <a:ea typeface="Calibri" pitchFamily="34" charset="0"/>
              </a:rPr>
              <a:t>three different Judges </a:t>
            </a:r>
            <a:r>
              <a:rPr lang="en-US" altLang="en-US" sz="2200">
                <a:latin typeface="Calibri" pitchFamily="34" charset="0"/>
                <a:ea typeface="Calibri" pitchFamily="34" charset="0"/>
              </a:rPr>
              <a:t>have been sent to the Chief Judge on the same athlete, the athlete is disqualified and they shall be </a:t>
            </a:r>
            <a:r>
              <a:rPr lang="en-US" altLang="en-US" sz="2200">
                <a:solidFill>
                  <a:srgbClr val="FF0000"/>
                </a:solidFill>
                <a:latin typeface="Calibri" pitchFamily="34" charset="0"/>
                <a:ea typeface="Calibri" pitchFamily="34" charset="0"/>
              </a:rPr>
              <a:t>notified of this disqualification by the Chief Judge or a Chief Judge’s Assistant </a:t>
            </a:r>
            <a:r>
              <a:rPr lang="en-US" altLang="en-US" sz="2200">
                <a:latin typeface="Calibri" pitchFamily="34" charset="0"/>
                <a:ea typeface="Calibri" pitchFamily="34" charset="0"/>
              </a:rPr>
              <a:t>by being shown a </a:t>
            </a:r>
            <a:r>
              <a:rPr lang="en-US" altLang="en-US" sz="2200">
                <a:solidFill>
                  <a:srgbClr val="FF0000"/>
                </a:solidFill>
                <a:latin typeface="Calibri" pitchFamily="34" charset="0"/>
                <a:ea typeface="Calibri" pitchFamily="34" charset="0"/>
              </a:rPr>
              <a:t>red paddle. </a:t>
            </a:r>
          </a:p>
          <a:p>
            <a:pPr lvl="0" algn="just">
              <a:buFontTx/>
              <a:buNone/>
            </a:pPr>
            <a:endParaRPr lang="en-US" altLang="en-US" sz="2200">
              <a:solidFill>
                <a:srgbClr val="FF0000"/>
              </a:solidFill>
              <a:latin typeface="Calibri" pitchFamily="34" charset="0"/>
              <a:ea typeface="Calibri" pitchFamily="34" charset="0"/>
            </a:endParaRPr>
          </a:p>
          <a:p>
            <a:pPr lvl="0" algn="just"/>
            <a:r>
              <a:rPr lang="en-IN" altLang="en-US" sz="2200">
                <a:latin typeface="Calibri" pitchFamily="34" charset="0"/>
                <a:ea typeface="Calibri" pitchFamily="34" charset="0"/>
              </a:rPr>
              <a:t>The failure to give notification shall not result in the reinstatement of a disqualified athlete.</a:t>
            </a:r>
          </a:p>
        </p:txBody>
      </p:sp>
      <p:sp>
        <p:nvSpPr>
          <p:cNvPr id="1048658" name="TextBox 1048657"/>
          <p:cNvSpPr txBox="1"/>
          <p:nvPr/>
        </p:nvSpPr>
        <p:spPr>
          <a:xfrm>
            <a:off x="695325" y="549275"/>
            <a:ext cx="4343400" cy="58420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US" altLang="en-US" sz="3200" b="1">
                <a:solidFill>
                  <a:srgbClr val="FFFF00"/>
                </a:solidFill>
                <a:latin typeface="Calibri" pitchFamily="34" charset="0"/>
                <a:ea typeface="Calibri" pitchFamily="34" charset="0"/>
              </a:rPr>
              <a:t>Disqualification</a:t>
            </a:r>
          </a:p>
        </p:txBody>
      </p:sp>
      <p:pic>
        <p:nvPicPr>
          <p:cNvPr id="2097196" name="Picture 2097195"/>
          <p:cNvPicPr>
            <a:picLocks/>
          </p:cNvPicPr>
          <p:nvPr/>
        </p:nvPicPr>
        <p:blipFill>
          <a:blip r:embed="rId2"/>
          <a:srcRect r="7042"/>
          <a:stretch>
            <a:fillRect/>
          </a:stretch>
        </p:blipFill>
        <p:spPr>
          <a:xfrm>
            <a:off x="7661275" y="1916112"/>
            <a:ext cx="3690937" cy="3313112"/>
          </a:xfrm>
          <a:prstGeom prst="rect">
            <a:avLst/>
          </a:prstGeom>
          <a:noFill/>
          <a:ln>
            <a:noFill/>
          </a:ln>
          <a:effectLst>
            <a:outerShdw sx="102000" sy="102000" algn="ctr">
              <a:srgbClr val="000000">
                <a:alpha val="39999"/>
              </a:srgbClr>
            </a:outerShdw>
          </a:effectLst>
        </p:spPr>
      </p:pic>
      <p:pic>
        <p:nvPicPr>
          <p:cNvPr id="2097197" name="Picture 2097196"/>
          <p:cNvPicPr>
            <a:picLocks/>
          </p:cNvPicPr>
          <p:nvPr/>
        </p:nvPicPr>
        <p:blipFill>
          <a:blip r:embed="rId3"/>
          <a:srcRect/>
          <a:stretch>
            <a:fillRect/>
          </a:stretch>
        </p:blipFill>
        <p:spPr>
          <a:xfrm>
            <a:off x="6672262" y="4221162"/>
            <a:ext cx="2185987" cy="2185987"/>
          </a:xfrm>
          <a:prstGeom prst="rect">
            <a:avLst/>
          </a:prstGeom>
          <a:noFill/>
          <a:ln w="28575" cap="flat" cmpd="sng">
            <a:solidFill>
              <a:srgbClr val="FFC000">
                <a:alpha val="100000"/>
              </a:srgbClr>
            </a:solidFill>
            <a:prstDash val="solid"/>
            <a:round/>
          </a:ln>
          <a:effectLst>
            <a:outerShdw sx="102000" sy="102000" algn="ctr">
              <a:srgbClr val="000000">
                <a:alpha val="39999"/>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9" name="Title 1048658"/>
          <p:cNvSpPr>
            <a:spLocks noGrp="1"/>
          </p:cNvSpPr>
          <p:nvPr>
            <p:ph type="title"/>
          </p:nvPr>
        </p:nvSpPr>
        <p:spPr>
          <a:xfrm>
            <a:off x="766762" y="468312"/>
            <a:ext cx="3168650" cy="5842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IN" altLang="en-US" sz="3200" b="1">
                <a:solidFill>
                  <a:srgbClr val="FFFF00"/>
                </a:solidFill>
                <a:latin typeface="Calibri" pitchFamily="34" charset="0"/>
                <a:ea typeface="Calibri" pitchFamily="34" charset="0"/>
              </a:rPr>
              <a:t>Disqualification</a:t>
            </a:r>
          </a:p>
        </p:txBody>
      </p:sp>
      <p:sp>
        <p:nvSpPr>
          <p:cNvPr id="1048660" name="Content Placeholder 1048659"/>
          <p:cNvSpPr>
            <a:spLocks noGrp="1"/>
          </p:cNvSpPr>
          <p:nvPr>
            <p:ph idx="1"/>
          </p:nvPr>
        </p:nvSpPr>
        <p:spPr>
          <a:xfrm>
            <a:off x="695325" y="1700212"/>
            <a:ext cx="5976937" cy="4608512"/>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marL="0" lvl="0" indent="0" algn="just" eaLnBrk="1" latinLnBrk="1" hangingPunct="1">
              <a:buFontTx/>
              <a:buNone/>
            </a:pPr>
            <a:r>
              <a:rPr lang="en-US" altLang="en-US" sz="2000">
                <a:latin typeface="Calibri" pitchFamily="34" charset="0"/>
                <a:ea typeface="Calibri" pitchFamily="34" charset="0"/>
              </a:rPr>
              <a:t>Before this notification takes place, the Chief Judge should receive the cards back from the Recorder to check the following points: </a:t>
            </a:r>
          </a:p>
          <a:p>
            <a:pPr marL="0" lvl="0" indent="0" algn="just" eaLnBrk="1" latinLnBrk="1" hangingPunct="1">
              <a:buFontTx/>
              <a:buNone/>
            </a:pPr>
            <a:r>
              <a:rPr lang="en-US" altLang="en-US" sz="2000">
                <a:latin typeface="Calibri" pitchFamily="34" charset="0"/>
                <a:ea typeface="Calibri" pitchFamily="34" charset="0"/>
              </a:rPr>
              <a:t>1- All cards are correctly completed.</a:t>
            </a:r>
          </a:p>
          <a:p>
            <a:pPr marL="0" lvl="0" indent="0" algn="just" eaLnBrk="1" latinLnBrk="1" hangingPunct="1">
              <a:buFontTx/>
              <a:buNone/>
            </a:pPr>
            <a:r>
              <a:rPr lang="en-US" altLang="en-US" sz="2000">
                <a:latin typeface="Calibri" pitchFamily="34" charset="0"/>
                <a:ea typeface="Calibri" pitchFamily="34" charset="0"/>
              </a:rPr>
              <a:t>2- All cards are for the same competitors.</a:t>
            </a:r>
          </a:p>
          <a:p>
            <a:pPr marL="0" lvl="0" indent="0" algn="just" eaLnBrk="1" latinLnBrk="1" hangingPunct="1">
              <a:buFontTx/>
              <a:buNone/>
            </a:pPr>
            <a:r>
              <a:rPr lang="en-US" altLang="en-US" sz="2000">
                <a:latin typeface="Calibri" pitchFamily="34" charset="0"/>
                <a:ea typeface="Calibri" pitchFamily="34" charset="0"/>
              </a:rPr>
              <a:t>3- No two cards are from the same Judge.</a:t>
            </a:r>
          </a:p>
          <a:p>
            <a:pPr marL="0" lvl="0" indent="0" algn="just" eaLnBrk="1" latinLnBrk="1" hangingPunct="1">
              <a:buFontTx/>
              <a:buNone/>
            </a:pPr>
            <a:r>
              <a:rPr lang="en-US" altLang="en-US" sz="2000" b="1">
                <a:latin typeface="Calibri" pitchFamily="34" charset="0"/>
                <a:ea typeface="Calibri" pitchFamily="34" charset="0"/>
              </a:rPr>
              <a:t>NOTE:</a:t>
            </a:r>
          </a:p>
          <a:p>
            <a:pPr marL="0" lvl="0" indent="0" algn="just" eaLnBrk="1" latinLnBrk="1" hangingPunct="1">
              <a:buFontTx/>
              <a:buNone/>
            </a:pPr>
            <a:r>
              <a:rPr lang="en-US" altLang="en-US" sz="2000" b="1">
                <a:latin typeface="Calibri" pitchFamily="34" charset="0"/>
                <a:ea typeface="Calibri" pitchFamily="34" charset="0"/>
              </a:rPr>
              <a:t>THE JUDGE CANNOT SEND A SECOND RED CARD ON A COMPETITOR</a:t>
            </a:r>
          </a:p>
          <a:p>
            <a:pPr marL="0" lvl="0" indent="0"/>
            <a:endParaRPr lang="en-IN" altLang="en-US"/>
          </a:p>
        </p:txBody>
      </p:sp>
      <p:pic>
        <p:nvPicPr>
          <p:cNvPr id="2097198" name="Picture 2097197"/>
          <p:cNvPicPr>
            <a:picLocks/>
          </p:cNvPicPr>
          <p:nvPr/>
        </p:nvPicPr>
        <p:blipFill>
          <a:blip r:embed="rId2"/>
          <a:srcRect l="49422" t="1788" r="972" b="15903"/>
          <a:stretch>
            <a:fillRect/>
          </a:stretch>
        </p:blipFill>
        <p:spPr>
          <a:xfrm>
            <a:off x="7177087" y="1628775"/>
            <a:ext cx="4319587" cy="4679950"/>
          </a:xfrm>
          <a:prstGeom prst="rect">
            <a:avLst/>
          </a:prstGeom>
          <a:noFill/>
          <a:ln>
            <a:noFill/>
          </a:ln>
          <a:effectLst>
            <a:outerShdw sx="102000" sy="102000" algn="ctr">
              <a:srgbClr val="000000">
                <a:alpha val="39999"/>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1" name="Content Placeholder 1048660"/>
          <p:cNvSpPr>
            <a:spLocks noGrp="1"/>
          </p:cNvSpPr>
          <p:nvPr>
            <p:ph idx="1"/>
          </p:nvPr>
        </p:nvSpPr>
        <p:spPr>
          <a:xfrm>
            <a:off x="407987" y="1628775"/>
            <a:ext cx="11376025" cy="4968875"/>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spcBef>
                <a:spcPct val="0"/>
              </a:spcBef>
              <a:spcAft>
                <a:spcPct val="0"/>
              </a:spcAft>
            </a:pPr>
            <a:r>
              <a:rPr lang="en-US" altLang="en-US" sz="2200">
                <a:latin typeface="Calibri" pitchFamily="34" charset="0"/>
                <a:ea typeface="Calibri" pitchFamily="34" charset="0"/>
              </a:rPr>
              <a:t>In Track Races, an athlete who is disqualified shall immediately leave the track. </a:t>
            </a:r>
          </a:p>
          <a:p>
            <a:pPr lvl="0" algn="just">
              <a:spcBef>
                <a:spcPct val="0"/>
              </a:spcBef>
              <a:spcAft>
                <a:spcPct val="0"/>
              </a:spcAft>
            </a:pPr>
            <a:endParaRPr lang="en-US" altLang="en-US" sz="2200">
              <a:latin typeface="Calibri" pitchFamily="34" charset="0"/>
              <a:ea typeface="Calibri" pitchFamily="34" charset="0"/>
            </a:endParaRPr>
          </a:p>
          <a:p>
            <a:pPr lvl="0" algn="just">
              <a:spcBef>
                <a:spcPct val="0"/>
              </a:spcBef>
              <a:spcAft>
                <a:spcPct val="0"/>
              </a:spcAft>
            </a:pPr>
            <a:r>
              <a:rPr lang="en-US" altLang="en-US" sz="2200">
                <a:latin typeface="Calibri" pitchFamily="34" charset="0"/>
                <a:ea typeface="Calibri" pitchFamily="34" charset="0"/>
              </a:rPr>
              <a:t>In Road Races, athlete shall, immediately after being disqualified, remove the distinguishing bibs and leave the course. </a:t>
            </a:r>
          </a:p>
          <a:p>
            <a:pPr lvl="0" algn="just">
              <a:spcBef>
                <a:spcPct val="0"/>
              </a:spcBef>
              <a:spcAft>
                <a:spcPct val="0"/>
              </a:spcAft>
            </a:pPr>
            <a:endParaRPr lang="en-US" altLang="en-US" sz="2200">
              <a:latin typeface="Calibri" pitchFamily="34" charset="0"/>
              <a:ea typeface="Calibri" pitchFamily="34" charset="0"/>
            </a:endParaRPr>
          </a:p>
          <a:p>
            <a:pPr lvl="0" algn="just">
              <a:spcBef>
                <a:spcPct val="0"/>
              </a:spcBef>
              <a:spcAft>
                <a:spcPct val="0"/>
              </a:spcAft>
            </a:pPr>
            <a:r>
              <a:rPr lang="en-US" altLang="en-US" sz="2200">
                <a:latin typeface="Calibri" pitchFamily="34" charset="0"/>
                <a:ea typeface="Calibri" pitchFamily="34" charset="0"/>
              </a:rPr>
              <a:t>Any disqualified athlete who fails to leave the course or track or comply with directions given to enter and remain for the required period in the Penalty zone may be liable to further disciplinary action.</a:t>
            </a:r>
          </a:p>
          <a:p>
            <a:pPr lvl="0" algn="just">
              <a:spcBef>
                <a:spcPct val="0"/>
              </a:spcBef>
              <a:spcAft>
                <a:spcPct val="0"/>
              </a:spcAft>
            </a:pPr>
            <a:endParaRPr lang="en-US" altLang="en-US" sz="2200">
              <a:latin typeface="Calibri" pitchFamily="34" charset="0"/>
              <a:ea typeface="Calibri" pitchFamily="34" charset="0"/>
            </a:endParaRPr>
          </a:p>
          <a:p>
            <a:pPr lvl="0" algn="just" eaLnBrk="1" latinLnBrk="1" hangingPunct="1">
              <a:spcBef>
                <a:spcPct val="0"/>
              </a:spcBef>
              <a:spcAft>
                <a:spcPct val="0"/>
              </a:spcAft>
            </a:pPr>
            <a:r>
              <a:rPr lang="en-US" altLang="en-US" sz="2200">
                <a:latin typeface="Calibri" pitchFamily="34" charset="0"/>
                <a:ea typeface="Calibri" pitchFamily="34" charset="0"/>
              </a:rPr>
              <a:t>Immediately after the race and as soon as  the chief Judge is satisfied that no further cards will be coming in, </a:t>
            </a:r>
            <a:r>
              <a:rPr lang="en-GB" altLang="en-US" sz="2200">
                <a:latin typeface="Calibri" pitchFamily="34" charset="0"/>
                <a:ea typeface="Calibri" pitchFamily="34" charset="0"/>
              </a:rPr>
              <a:t>T</a:t>
            </a:r>
            <a:r>
              <a:rPr lang="en-US" altLang="en-US" sz="2200">
                <a:latin typeface="Calibri" pitchFamily="34" charset="0"/>
                <a:ea typeface="Calibri" pitchFamily="34" charset="0"/>
              </a:rPr>
              <a:t>he Chief Judge and Recorder should check the Judging Summary Sheet and all disqualification and </a:t>
            </a:r>
            <a:r>
              <a:rPr lang="en-GB" altLang="en-US" sz="2200">
                <a:latin typeface="Calibri" pitchFamily="34" charset="0"/>
                <a:ea typeface="Calibri" pitchFamily="34" charset="0"/>
              </a:rPr>
              <a:t>Red</a:t>
            </a:r>
            <a:r>
              <a:rPr lang="en-US" altLang="en-US" sz="2200">
                <a:latin typeface="Calibri" pitchFamily="34" charset="0"/>
                <a:ea typeface="Calibri" pitchFamily="34" charset="0"/>
              </a:rPr>
              <a:t> cards reported.</a:t>
            </a:r>
          </a:p>
          <a:p>
            <a:pPr lvl="0" algn="just" eaLnBrk="1" latinLnBrk="1" hangingPunct="1">
              <a:spcBef>
                <a:spcPct val="0"/>
              </a:spcBef>
              <a:spcAft>
                <a:spcPct val="0"/>
              </a:spcAft>
            </a:pPr>
            <a:endParaRPr lang="en-US" altLang="en-US" sz="2200">
              <a:latin typeface="Calibri" pitchFamily="34" charset="0"/>
              <a:ea typeface="Calibri" pitchFamily="34" charset="0"/>
            </a:endParaRPr>
          </a:p>
          <a:p>
            <a:pPr lvl="0" algn="just" eaLnBrk="1" latinLnBrk="1" hangingPunct="1">
              <a:spcBef>
                <a:spcPct val="0"/>
              </a:spcBef>
              <a:spcAft>
                <a:spcPct val="0"/>
              </a:spcAft>
            </a:pPr>
            <a:r>
              <a:rPr lang="en-US" altLang="en-US" sz="2200">
                <a:latin typeface="Calibri" pitchFamily="34" charset="0"/>
                <a:ea typeface="Calibri" pitchFamily="34" charset="0"/>
              </a:rPr>
              <a:t>The final result of the race should not be declared until this has happened.</a:t>
            </a:r>
          </a:p>
        </p:txBody>
      </p:sp>
      <p:sp>
        <p:nvSpPr>
          <p:cNvPr id="1048662" name="TextBox 1048661"/>
          <p:cNvSpPr txBox="1"/>
          <p:nvPr/>
        </p:nvSpPr>
        <p:spPr>
          <a:xfrm>
            <a:off x="911225" y="404812"/>
            <a:ext cx="4344987" cy="58420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IN" altLang="en-US" sz="3200" b="1">
                <a:solidFill>
                  <a:srgbClr val="FFFF00"/>
                </a:solidFill>
                <a:latin typeface="Calibri" pitchFamily="34" charset="0"/>
                <a:ea typeface="Calibri" pitchFamily="34" charset="0"/>
              </a:rPr>
              <a:t>Disqualification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3" name="Content Placeholder 1048662"/>
          <p:cNvSpPr>
            <a:spLocks noGrp="1"/>
          </p:cNvSpPr>
          <p:nvPr>
            <p:ph idx="1"/>
          </p:nvPr>
        </p:nvSpPr>
        <p:spPr>
          <a:xfrm>
            <a:off x="334962" y="1557337"/>
            <a:ext cx="5761037" cy="4645025"/>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r>
              <a:rPr lang="en-US" altLang="en-US" sz="2000">
                <a:latin typeface="Calibri" pitchFamily="34" charset="0"/>
                <a:ea typeface="Calibri" pitchFamily="34" charset="0"/>
              </a:rPr>
              <a:t>A </a:t>
            </a:r>
            <a:r>
              <a:rPr lang="en-US" altLang="en-US" sz="2000">
                <a:solidFill>
                  <a:srgbClr val="FF0000"/>
                </a:solidFill>
                <a:latin typeface="Calibri" pitchFamily="34" charset="0"/>
                <a:ea typeface="Calibri" pitchFamily="34" charset="0"/>
              </a:rPr>
              <a:t>Penalty zone </a:t>
            </a:r>
            <a:r>
              <a:rPr lang="en-IN" altLang="en-US" sz="2000">
                <a:latin typeface="Calibri" pitchFamily="34" charset="0"/>
                <a:ea typeface="Calibri" pitchFamily="34" charset="0"/>
              </a:rPr>
              <a:t>shall be used for any race where an athlete will be </a:t>
            </a:r>
            <a:r>
              <a:rPr lang="en-US" altLang="en-US" sz="2000">
                <a:latin typeface="Calibri" pitchFamily="34" charset="0"/>
                <a:ea typeface="Calibri" pitchFamily="34" charset="0"/>
              </a:rPr>
              <a:t>required to enter and remain there for the applicable period once they have received </a:t>
            </a:r>
            <a:r>
              <a:rPr lang="en-US" altLang="en-US" sz="2000">
                <a:solidFill>
                  <a:srgbClr val="FF0000"/>
                </a:solidFill>
                <a:latin typeface="Calibri" pitchFamily="34" charset="0"/>
                <a:ea typeface="Calibri" pitchFamily="34" charset="0"/>
              </a:rPr>
              <a:t>three Red Cards</a:t>
            </a:r>
            <a:r>
              <a:rPr lang="en-US" altLang="en-US" sz="2000">
                <a:latin typeface="Calibri" pitchFamily="34" charset="0"/>
                <a:ea typeface="Calibri" pitchFamily="34" charset="0"/>
              </a:rPr>
              <a:t>.</a:t>
            </a:r>
          </a:p>
          <a:p>
            <a:pPr lvl="0" algn="just"/>
            <a:endParaRPr lang="en-US" altLang="en-US" sz="2000">
              <a:latin typeface="Calibri" pitchFamily="34" charset="0"/>
              <a:ea typeface="Calibri" pitchFamily="34" charset="0"/>
            </a:endParaRPr>
          </a:p>
          <a:p>
            <a:pPr lvl="0" algn="just"/>
            <a:endParaRPr lang="en-US" altLang="en-US" sz="2000">
              <a:latin typeface="Calibri" pitchFamily="34" charset="0"/>
              <a:ea typeface="Calibri" pitchFamily="34" charset="0"/>
            </a:endParaRPr>
          </a:p>
          <a:p>
            <a:pPr lvl="0" algn="just"/>
            <a:r>
              <a:rPr lang="en-US" altLang="en-US" sz="2000">
                <a:latin typeface="Calibri" pitchFamily="34" charset="0"/>
                <a:ea typeface="Calibri" pitchFamily="34" charset="0"/>
              </a:rPr>
              <a:t>If, at any time when Rule 54.7.3 of the Technical Rules applies, an athlete receives </a:t>
            </a:r>
            <a:r>
              <a:rPr lang="en-US" altLang="en-US" sz="2000">
                <a:solidFill>
                  <a:srgbClr val="FF0000"/>
                </a:solidFill>
                <a:latin typeface="Calibri" pitchFamily="34" charset="0"/>
                <a:ea typeface="Calibri" pitchFamily="34" charset="0"/>
              </a:rPr>
              <a:t>an additional Red Card </a:t>
            </a:r>
            <a:r>
              <a:rPr lang="en-US" altLang="en-US" sz="2000">
                <a:latin typeface="Calibri" pitchFamily="34" charset="0"/>
                <a:ea typeface="Calibri" pitchFamily="34" charset="0"/>
              </a:rPr>
              <a:t>from a Judge other than one of the three who had previously sent a Red Card, (ie; 4</a:t>
            </a:r>
            <a:r>
              <a:rPr lang="en-US" altLang="en-US" sz="2000" baseline="30000">
                <a:latin typeface="Calibri" pitchFamily="34" charset="0"/>
                <a:ea typeface="Calibri" pitchFamily="34" charset="0"/>
              </a:rPr>
              <a:t>th</a:t>
            </a:r>
            <a:r>
              <a:rPr lang="en-US" altLang="en-US" sz="2000">
                <a:latin typeface="Calibri" pitchFamily="34" charset="0"/>
                <a:ea typeface="Calibri" pitchFamily="34" charset="0"/>
              </a:rPr>
              <a:t> Red Card From the 4</a:t>
            </a:r>
            <a:r>
              <a:rPr lang="en-US" altLang="en-US" sz="2000" baseline="30000">
                <a:latin typeface="Calibri" pitchFamily="34" charset="0"/>
                <a:ea typeface="Calibri" pitchFamily="34" charset="0"/>
              </a:rPr>
              <a:t>th</a:t>
            </a:r>
            <a:r>
              <a:rPr lang="en-IN" altLang="en-US" sz="2000">
                <a:latin typeface="Calibri" pitchFamily="34" charset="0"/>
                <a:ea typeface="Calibri" pitchFamily="34" charset="0"/>
              </a:rPr>
              <a:t> Judge) they shall be disqualified.</a:t>
            </a:r>
          </a:p>
        </p:txBody>
      </p:sp>
      <p:sp>
        <p:nvSpPr>
          <p:cNvPr id="1048664" name="TextBox 1048663"/>
          <p:cNvSpPr txBox="1"/>
          <p:nvPr/>
        </p:nvSpPr>
        <p:spPr>
          <a:xfrm>
            <a:off x="1919287" y="404812"/>
            <a:ext cx="2306637" cy="584200"/>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IN" altLang="en-US" sz="3200">
                <a:solidFill>
                  <a:srgbClr val="FFFF00"/>
                </a:solidFill>
                <a:latin typeface="Calibri" pitchFamily="34" charset="0"/>
                <a:ea typeface="Calibri" pitchFamily="34" charset="0"/>
              </a:rPr>
              <a:t>Penalty zone</a:t>
            </a:r>
          </a:p>
        </p:txBody>
      </p:sp>
      <p:sp>
        <p:nvSpPr>
          <p:cNvPr id="1048665" name="TextBox 1048664"/>
          <p:cNvSpPr txBox="1"/>
          <p:nvPr/>
        </p:nvSpPr>
        <p:spPr>
          <a:xfrm>
            <a:off x="6816725" y="1412875"/>
            <a:ext cx="4752975" cy="5040312"/>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lgn="just">
              <a:lnSpc>
                <a:spcPct val="150000"/>
              </a:lnSpc>
              <a:spcBef>
                <a:spcPct val="20000"/>
              </a:spcBef>
              <a:spcAft>
                <a:spcPct val="50000"/>
              </a:spcAft>
              <a:buClr>
                <a:srgbClr val="751013"/>
              </a:buClr>
              <a:buFontTx/>
              <a:buNone/>
            </a:pPr>
            <a:r>
              <a:rPr lang="en-US" altLang="en-US" sz="2000" b="1">
                <a:solidFill>
                  <a:srgbClr val="000080"/>
                </a:solidFill>
                <a:latin typeface="Calibri" pitchFamily="34" charset="0"/>
                <a:ea typeface="Calibri" pitchFamily="34" charset="0"/>
              </a:rPr>
              <a:t>The applicable period in the Penalty zone shall be </a:t>
            </a:r>
            <a:r>
              <a:rPr lang="en-IN" altLang="en-US" sz="2000" b="1">
                <a:solidFill>
                  <a:srgbClr val="000080"/>
                </a:solidFill>
                <a:latin typeface="Calibri" pitchFamily="34" charset="0"/>
                <a:ea typeface="Calibri" pitchFamily="34" charset="0"/>
              </a:rPr>
              <a:t>as follows:</a:t>
            </a:r>
          </a:p>
          <a:p>
            <a:pPr lvl="0">
              <a:spcBef>
                <a:spcPct val="20000"/>
              </a:spcBef>
              <a:spcAft>
                <a:spcPct val="50000"/>
              </a:spcAft>
              <a:buClr>
                <a:srgbClr val="751013"/>
              </a:buClr>
              <a:buFontTx/>
              <a:buChar char="•"/>
            </a:pPr>
            <a:r>
              <a:rPr lang="en-US" altLang="en-US" sz="2000" u="sng">
                <a:latin typeface="Calibri" pitchFamily="34" charset="0"/>
                <a:ea typeface="Calibri" pitchFamily="34" charset="0"/>
              </a:rPr>
              <a:t>Races up to and including</a:t>
            </a:r>
            <a:r>
              <a:rPr lang="en-US" altLang="en-US" sz="2000">
                <a:latin typeface="Calibri" pitchFamily="34" charset="0"/>
                <a:ea typeface="Calibri" pitchFamily="34" charset="0"/>
              </a:rPr>
              <a:t>	</a:t>
            </a:r>
            <a:r>
              <a:rPr lang="en-US" altLang="en-US" sz="2000" u="sng">
                <a:latin typeface="Calibri" pitchFamily="34" charset="0"/>
                <a:ea typeface="Calibri" pitchFamily="34" charset="0"/>
              </a:rPr>
              <a:t> Time</a:t>
            </a:r>
          </a:p>
          <a:p>
            <a:pPr lvl="0">
              <a:spcBef>
                <a:spcPct val="20000"/>
              </a:spcBef>
              <a:spcAft>
                <a:spcPct val="50000"/>
              </a:spcAft>
              <a:buClr>
                <a:srgbClr val="751013"/>
              </a:buClr>
              <a:buFontTx/>
              <a:buChar char="•"/>
            </a:pPr>
            <a:r>
              <a:rPr lang="en-IN" altLang="en-US" sz="2000">
                <a:solidFill>
                  <a:srgbClr val="FF0000"/>
                </a:solidFill>
                <a:latin typeface="Calibri" pitchFamily="34" charset="0"/>
                <a:ea typeface="Calibri" pitchFamily="34" charset="0"/>
              </a:rPr>
              <a:t>5000m/5km            	  	0.5 min</a:t>
            </a:r>
          </a:p>
          <a:p>
            <a:pPr lvl="0">
              <a:spcBef>
                <a:spcPct val="20000"/>
              </a:spcBef>
              <a:spcAft>
                <a:spcPct val="50000"/>
              </a:spcAft>
              <a:buClr>
                <a:srgbClr val="751013"/>
              </a:buClr>
              <a:buFontTx/>
              <a:buChar char="•"/>
            </a:pPr>
            <a:r>
              <a:rPr lang="en-IN" altLang="en-US" sz="2000">
                <a:solidFill>
                  <a:srgbClr val="002060"/>
                </a:solidFill>
                <a:latin typeface="Calibri" pitchFamily="34" charset="0"/>
                <a:ea typeface="Calibri" pitchFamily="34" charset="0"/>
              </a:rPr>
              <a:t>10,000m/10km 		1 min</a:t>
            </a:r>
          </a:p>
          <a:p>
            <a:pPr lvl="0">
              <a:spcBef>
                <a:spcPct val="20000"/>
              </a:spcBef>
              <a:spcAft>
                <a:spcPct val="50000"/>
              </a:spcAft>
              <a:buClr>
                <a:srgbClr val="751013"/>
              </a:buClr>
              <a:buFontTx/>
              <a:buChar char="•"/>
            </a:pPr>
            <a:r>
              <a:rPr lang="en-IN" altLang="en-US" sz="2000">
                <a:solidFill>
                  <a:srgbClr val="C00000"/>
                </a:solidFill>
                <a:latin typeface="Calibri" pitchFamily="34" charset="0"/>
                <a:ea typeface="Calibri" pitchFamily="34" charset="0"/>
              </a:rPr>
              <a:t>20,000m/20km		2 min</a:t>
            </a:r>
          </a:p>
          <a:p>
            <a:pPr lvl="0">
              <a:spcBef>
                <a:spcPct val="20000"/>
              </a:spcBef>
              <a:spcAft>
                <a:spcPct val="50000"/>
              </a:spcAft>
              <a:buClr>
                <a:srgbClr val="751013"/>
              </a:buClr>
              <a:buFontTx/>
              <a:buChar char="•"/>
            </a:pPr>
            <a:r>
              <a:rPr lang="en-IN" altLang="en-US" sz="2000">
                <a:solidFill>
                  <a:srgbClr val="00B5AD"/>
                </a:solidFill>
                <a:latin typeface="Calibri" pitchFamily="34" charset="0"/>
                <a:ea typeface="Calibri" pitchFamily="34" charset="0"/>
              </a:rPr>
              <a:t>30,000m/30km		3 min</a:t>
            </a:r>
          </a:p>
          <a:p>
            <a:pPr lvl="0">
              <a:spcBef>
                <a:spcPct val="20000"/>
              </a:spcBef>
              <a:spcAft>
                <a:spcPct val="50000"/>
              </a:spcAft>
              <a:buClr>
                <a:srgbClr val="751013"/>
              </a:buClr>
              <a:buFontTx/>
              <a:buChar char="•"/>
            </a:pPr>
            <a:r>
              <a:rPr lang="en-IN" altLang="en-US" sz="2000">
                <a:solidFill>
                  <a:srgbClr val="00B5AD"/>
                </a:solidFill>
                <a:latin typeface="Calibri" pitchFamily="34" charset="0"/>
                <a:ea typeface="Calibri" pitchFamily="34" charset="0"/>
              </a:rPr>
              <a:t>35,000m/35km		3.5 min</a:t>
            </a:r>
          </a:p>
          <a:p>
            <a:pPr lvl="0">
              <a:spcBef>
                <a:spcPct val="20000"/>
              </a:spcBef>
              <a:spcAft>
                <a:spcPct val="50000"/>
              </a:spcAft>
              <a:buClr>
                <a:srgbClr val="751013"/>
              </a:buClr>
              <a:buFontTx/>
              <a:buChar char="•"/>
            </a:pPr>
            <a:r>
              <a:rPr lang="en-IN" altLang="en-US" sz="2000">
                <a:solidFill>
                  <a:srgbClr val="7030A0"/>
                </a:solidFill>
                <a:latin typeface="Calibri" pitchFamily="34" charset="0"/>
                <a:ea typeface="Calibri" pitchFamily="34" charset="0"/>
              </a:rPr>
              <a:t>40,000m/40km 		4 min</a:t>
            </a:r>
          </a:p>
          <a:p>
            <a:pPr lvl="0">
              <a:spcBef>
                <a:spcPct val="20000"/>
              </a:spcBef>
              <a:spcAft>
                <a:spcPct val="50000"/>
              </a:spcAft>
              <a:buClr>
                <a:srgbClr val="751013"/>
              </a:buClr>
              <a:buFontTx/>
              <a:buChar char="•"/>
            </a:pPr>
            <a:r>
              <a:rPr lang="en-IN" altLang="en-US" sz="2000">
                <a:solidFill>
                  <a:srgbClr val="FF0000"/>
                </a:solidFill>
                <a:latin typeface="Calibri" pitchFamily="34" charset="0"/>
                <a:ea typeface="Calibri" pitchFamily="34" charset="0"/>
              </a:rPr>
              <a:t>50,000m/50km		5 min</a:t>
            </a:r>
          </a:p>
        </p:txBody>
      </p:sp>
      <p:pic>
        <p:nvPicPr>
          <p:cNvPr id="2097199" name="Picture 2097198"/>
          <p:cNvPicPr>
            <a:picLocks/>
          </p:cNvPicPr>
          <p:nvPr/>
        </p:nvPicPr>
        <p:blipFill>
          <a:blip r:embed="rId2"/>
          <a:srcRect t="23019" b="21275"/>
          <a:stretch>
            <a:fillRect/>
          </a:stretch>
        </p:blipFill>
        <p:spPr>
          <a:xfrm>
            <a:off x="2711450" y="2779712"/>
            <a:ext cx="3600450" cy="1184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6" name="Title 1048665"/>
          <p:cNvSpPr>
            <a:spLocks noGrp="1"/>
          </p:cNvSpPr>
          <p:nvPr>
            <p:ph type="title"/>
          </p:nvPr>
        </p:nvSpPr>
        <p:spPr>
          <a:xfrm>
            <a:off x="695325" y="508000"/>
            <a:ext cx="4445000" cy="43815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IN" altLang="en-US" sz="3200" b="1">
                <a:solidFill>
                  <a:srgbClr val="FFFF00"/>
                </a:solidFill>
                <a:latin typeface="Calibri" pitchFamily="34" charset="0"/>
                <a:ea typeface="Calibri" pitchFamily="34" charset="0"/>
              </a:rPr>
              <a:t>Penalty zone</a:t>
            </a:r>
          </a:p>
        </p:txBody>
      </p:sp>
      <p:grpSp>
        <p:nvGrpSpPr>
          <p:cNvPr id="105" name="Group 104"/>
          <p:cNvGrpSpPr/>
          <p:nvPr/>
        </p:nvGrpSpPr>
        <p:grpSpPr>
          <a:xfrm>
            <a:off x="766762" y="2133600"/>
            <a:ext cx="5400675" cy="3887787"/>
            <a:chOff x="7312575" y="1317359"/>
            <a:chExt cx="4100197" cy="2733381"/>
          </a:xfrm>
        </p:grpSpPr>
        <p:pic>
          <p:nvPicPr>
            <p:cNvPr id="2097200" name="Picture 2097199"/>
            <p:cNvPicPr>
              <a:picLocks/>
            </p:cNvPicPr>
            <p:nvPr/>
          </p:nvPicPr>
          <p:blipFill>
            <a:blip r:embed="rId2"/>
            <a:srcRect l="1927" t="2792" r="3221" b="7639"/>
            <a:stretch>
              <a:fillRect/>
            </a:stretch>
          </p:blipFill>
          <p:spPr>
            <a:xfrm>
              <a:off x="7312575" y="1317359"/>
              <a:ext cx="4100197" cy="2733381"/>
            </a:xfrm>
            <a:prstGeom prst="rect">
              <a:avLst/>
            </a:prstGeom>
            <a:noFill/>
            <a:ln>
              <a:noFill/>
            </a:ln>
            <a:effectLst>
              <a:outerShdw sx="102000" sy="102000" algn="ctr">
                <a:srgbClr val="000000">
                  <a:alpha val="39999"/>
                </a:srgbClr>
              </a:outerShdw>
            </a:effectLst>
          </p:spPr>
        </p:pic>
        <p:sp>
          <p:nvSpPr>
            <p:cNvPr id="1048667" name="Rectangle 1048666"/>
            <p:cNvSpPr/>
            <p:nvPr/>
          </p:nvSpPr>
          <p:spPr>
            <a:xfrm>
              <a:off x="9939979" y="2337494"/>
              <a:ext cx="1420967" cy="637306"/>
            </a:xfrm>
            <a:prstGeom prst="rect">
              <a:avLst/>
            </a:prstGeom>
            <a:solidFill>
              <a:srgbClr val="00B0F0"/>
            </a:solidFill>
            <a:ln>
              <a:noFill/>
            </a:ln>
          </p:spPr>
          <p:txBody>
            <a:bodyPr vert="horz" lIns="91440" tIns="45720" rIns="91440" bIns="45720" anchor="ct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lgn="ctr"/>
              <a:endParaRPr lang="en-IN" altLang="en-US">
                <a:solidFill>
                  <a:srgbClr val="FFFFFF"/>
                </a:solidFill>
                <a:latin typeface="DIN" charset="0"/>
              </a:endParaRPr>
            </a:p>
          </p:txBody>
        </p:sp>
        <p:sp>
          <p:nvSpPr>
            <p:cNvPr id="1048668" name="TextBox 1048667"/>
            <p:cNvSpPr txBox="1"/>
            <p:nvPr/>
          </p:nvSpPr>
          <p:spPr>
            <a:xfrm rot="154279">
              <a:off x="9946860" y="2499417"/>
              <a:ext cx="1447448" cy="338554"/>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IN" altLang="en-US" sz="1600" b="1">
                  <a:solidFill>
                    <a:schemeClr val="lt1"/>
                  </a:solidFill>
                </a:rPr>
                <a:t>PENALTY ZONE</a:t>
              </a:r>
            </a:p>
          </p:txBody>
        </p:sp>
      </p:grpSp>
      <p:pic>
        <p:nvPicPr>
          <p:cNvPr id="2097201" name="Content Placeholder 2097200"/>
          <p:cNvPicPr>
            <a:picLocks noGrp="1"/>
          </p:cNvPicPr>
          <p:nvPr>
            <p:ph idx="1"/>
          </p:nvPr>
        </p:nvPicPr>
        <p:blipFill>
          <a:blip r:embed="rId3"/>
          <a:srcRect/>
          <a:stretch>
            <a:fillRect/>
          </a:stretch>
        </p:blipFill>
        <p:spPr>
          <a:xfrm>
            <a:off x="6383337" y="2133600"/>
            <a:ext cx="4886325" cy="3887787"/>
          </a:xfrm>
          <a:prstGeom prst="rect">
            <a:avLst/>
          </a:prstGeom>
          <a:noFill/>
          <a:ln>
            <a:noFill/>
          </a:ln>
          <a:effectLst>
            <a:outerShdw sx="102000" sy="102000" algn="ctr">
              <a:srgbClr val="000000">
                <a:alpha val="39999"/>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9" name="Title 1048668"/>
          <p:cNvSpPr>
            <a:spLocks noGrp="1"/>
          </p:cNvSpPr>
          <p:nvPr>
            <p:ph type="title"/>
          </p:nvPr>
        </p:nvSpPr>
        <p:spPr>
          <a:xfrm>
            <a:off x="911225" y="404812"/>
            <a:ext cx="3795712" cy="5842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IN" altLang="en-US" sz="3200" b="1">
                <a:solidFill>
                  <a:srgbClr val="FFFF00"/>
                </a:solidFill>
                <a:latin typeface="Calibri" pitchFamily="34" charset="0"/>
                <a:ea typeface="Calibri" pitchFamily="34" charset="0"/>
              </a:rPr>
              <a:t>Penalty zone</a:t>
            </a:r>
          </a:p>
        </p:txBody>
      </p:sp>
      <p:pic>
        <p:nvPicPr>
          <p:cNvPr id="2097202" name="Content Placeholder 2097201"/>
          <p:cNvPicPr>
            <a:picLocks noGrp="1"/>
          </p:cNvPicPr>
          <p:nvPr>
            <p:ph idx="1"/>
          </p:nvPr>
        </p:nvPicPr>
        <p:blipFill>
          <a:blip r:embed="rId2"/>
          <a:srcRect/>
          <a:stretch>
            <a:fillRect/>
          </a:stretch>
        </p:blipFill>
        <p:spPr>
          <a:xfrm>
            <a:off x="839787" y="1844675"/>
            <a:ext cx="10153650" cy="4248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0" name="Content Placeholder 1048669"/>
          <p:cNvSpPr>
            <a:spLocks noGrp="1"/>
          </p:cNvSpPr>
          <p:nvPr>
            <p:ph idx="1"/>
          </p:nvPr>
        </p:nvSpPr>
        <p:spPr>
          <a:xfrm>
            <a:off x="550862" y="1628775"/>
            <a:ext cx="6049962" cy="5229225"/>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lnSpc>
                <a:spcPct val="150000"/>
              </a:lnSpc>
              <a:spcBef>
                <a:spcPct val="0"/>
              </a:spcBef>
              <a:spcAft>
                <a:spcPct val="0"/>
              </a:spcAft>
            </a:pPr>
            <a:r>
              <a:rPr lang="en-US" altLang="en-US" sz="2000">
                <a:latin typeface="Calibri" pitchFamily="34" charset="0"/>
                <a:ea typeface="Calibri" pitchFamily="34" charset="0"/>
              </a:rPr>
              <a:t>An athlete who fails to enter the Penalty zone when required to do so, or remain there for the applicable period, shall be </a:t>
            </a:r>
            <a:r>
              <a:rPr lang="en-US" altLang="en-US" sz="2000">
                <a:solidFill>
                  <a:srgbClr val="FF0000"/>
                </a:solidFill>
                <a:latin typeface="Calibri" pitchFamily="34" charset="0"/>
                <a:ea typeface="Calibri" pitchFamily="34" charset="0"/>
              </a:rPr>
              <a:t>disqualified by the Referee.</a:t>
            </a:r>
          </a:p>
          <a:p>
            <a:pPr lvl="0" algn="just">
              <a:lnSpc>
                <a:spcPct val="150000"/>
              </a:lnSpc>
              <a:spcBef>
                <a:spcPct val="0"/>
              </a:spcBef>
              <a:spcAft>
                <a:spcPct val="0"/>
              </a:spcAft>
            </a:pPr>
            <a:endParaRPr lang="en-US" altLang="en-US" sz="2000">
              <a:solidFill>
                <a:srgbClr val="FF0000"/>
              </a:solidFill>
              <a:latin typeface="Calibri" pitchFamily="34" charset="0"/>
              <a:ea typeface="Calibri" pitchFamily="34" charset="0"/>
            </a:endParaRPr>
          </a:p>
          <a:p>
            <a:pPr lvl="0" algn="just">
              <a:lnSpc>
                <a:spcPct val="150000"/>
              </a:lnSpc>
              <a:spcBef>
                <a:spcPct val="0"/>
              </a:spcBef>
              <a:spcAft>
                <a:spcPct val="0"/>
              </a:spcAft>
            </a:pPr>
            <a:r>
              <a:rPr lang="en-US" altLang="en-US" sz="2000">
                <a:latin typeface="Calibri" pitchFamily="34" charset="0"/>
                <a:ea typeface="Calibri" pitchFamily="34" charset="0"/>
              </a:rPr>
              <a:t>An athlete receives a </a:t>
            </a:r>
            <a:r>
              <a:rPr lang="en-US" altLang="en-US" sz="2000">
                <a:solidFill>
                  <a:srgbClr val="FF0000"/>
                </a:solidFill>
                <a:latin typeface="Calibri" pitchFamily="34" charset="0"/>
                <a:ea typeface="Calibri" pitchFamily="34" charset="0"/>
              </a:rPr>
              <a:t>third Red Card </a:t>
            </a:r>
            <a:r>
              <a:rPr lang="en-US" altLang="en-US" sz="2000">
                <a:latin typeface="Calibri" pitchFamily="34" charset="0"/>
                <a:ea typeface="Calibri" pitchFamily="34" charset="0"/>
              </a:rPr>
              <a:t>and it is no longer practicable to direct them to </a:t>
            </a:r>
            <a:r>
              <a:rPr lang="en-US" altLang="en-US" sz="2000">
                <a:solidFill>
                  <a:srgbClr val="FF0000"/>
                </a:solidFill>
                <a:latin typeface="Calibri" pitchFamily="34" charset="0"/>
                <a:ea typeface="Calibri" pitchFamily="34" charset="0"/>
              </a:rPr>
              <a:t>enter the Penalty zone </a:t>
            </a:r>
            <a:r>
              <a:rPr lang="en-US" altLang="en-US" sz="2000">
                <a:latin typeface="Calibri" pitchFamily="34" charset="0"/>
                <a:ea typeface="Calibri" pitchFamily="34" charset="0"/>
              </a:rPr>
              <a:t>before the end of the race, the Referee shall </a:t>
            </a:r>
            <a:r>
              <a:rPr lang="en-US" altLang="en-US" sz="2000">
                <a:solidFill>
                  <a:srgbClr val="FF0000"/>
                </a:solidFill>
                <a:latin typeface="Calibri" pitchFamily="34" charset="0"/>
                <a:ea typeface="Calibri" pitchFamily="34" charset="0"/>
              </a:rPr>
              <a:t>add the time </a:t>
            </a:r>
            <a:r>
              <a:rPr lang="en-US" altLang="en-US" sz="2000">
                <a:latin typeface="Calibri" pitchFamily="34" charset="0"/>
                <a:ea typeface="Calibri" pitchFamily="34" charset="0"/>
              </a:rPr>
              <a:t>they would have been required to spend in the Penalty zone </a:t>
            </a:r>
            <a:r>
              <a:rPr lang="en-US" altLang="en-US" sz="2000">
                <a:solidFill>
                  <a:srgbClr val="FF0000"/>
                </a:solidFill>
                <a:latin typeface="Calibri" pitchFamily="34" charset="0"/>
                <a:ea typeface="Calibri" pitchFamily="34" charset="0"/>
              </a:rPr>
              <a:t>to their finishing time </a:t>
            </a:r>
            <a:r>
              <a:rPr lang="en-US" altLang="en-US" sz="2000">
                <a:latin typeface="Calibri" pitchFamily="34" charset="0"/>
                <a:ea typeface="Calibri" pitchFamily="34" charset="0"/>
              </a:rPr>
              <a:t>and </a:t>
            </a:r>
            <a:r>
              <a:rPr lang="en-US" altLang="en-US" sz="2000">
                <a:solidFill>
                  <a:srgbClr val="FF0000"/>
                </a:solidFill>
                <a:latin typeface="Calibri" pitchFamily="34" charset="0"/>
                <a:ea typeface="Calibri" pitchFamily="34" charset="0"/>
              </a:rPr>
              <a:t>adjust the finishing order </a:t>
            </a:r>
            <a:r>
              <a:rPr lang="en-IN" altLang="en-US" sz="2000">
                <a:latin typeface="Calibri" pitchFamily="34" charset="0"/>
                <a:ea typeface="Calibri" pitchFamily="34" charset="0"/>
              </a:rPr>
              <a:t>as may be necessary.</a:t>
            </a:r>
          </a:p>
          <a:p>
            <a:pPr lvl="0" algn="just">
              <a:lnSpc>
                <a:spcPct val="150000"/>
              </a:lnSpc>
              <a:spcBef>
                <a:spcPct val="0"/>
              </a:spcBef>
              <a:spcAft>
                <a:spcPct val="0"/>
              </a:spcAft>
            </a:pPr>
            <a:endParaRPr lang="en-IN" altLang="en-US" sz="2000">
              <a:solidFill>
                <a:srgbClr val="FF0000"/>
              </a:solidFill>
              <a:latin typeface="Calibri" pitchFamily="34" charset="0"/>
              <a:ea typeface="Calibri" pitchFamily="34" charset="0"/>
            </a:endParaRPr>
          </a:p>
        </p:txBody>
      </p:sp>
      <p:pic>
        <p:nvPicPr>
          <p:cNvPr id="2097203" name="Picture 2097202"/>
          <p:cNvPicPr>
            <a:picLocks/>
          </p:cNvPicPr>
          <p:nvPr/>
        </p:nvPicPr>
        <p:blipFill>
          <a:blip r:embed="rId2"/>
          <a:srcRect/>
          <a:stretch>
            <a:fillRect/>
          </a:stretch>
        </p:blipFill>
        <p:spPr>
          <a:xfrm>
            <a:off x="7104062" y="1916112"/>
            <a:ext cx="4032250" cy="3357562"/>
          </a:xfrm>
          <a:prstGeom prst="rect">
            <a:avLst/>
          </a:prstGeom>
          <a:noFill/>
          <a:ln>
            <a:noFill/>
          </a:ln>
        </p:spPr>
      </p:pic>
      <p:sp>
        <p:nvSpPr>
          <p:cNvPr id="1048671" name="TextBox 1048670"/>
          <p:cNvSpPr txBox="1"/>
          <p:nvPr/>
        </p:nvSpPr>
        <p:spPr>
          <a:xfrm>
            <a:off x="982662" y="404812"/>
            <a:ext cx="3746500" cy="58420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IN" altLang="en-US" sz="3200" b="1">
                <a:solidFill>
                  <a:srgbClr val="FFFF00"/>
                </a:solidFill>
                <a:latin typeface="Calibri" pitchFamily="34" charset="0"/>
                <a:ea typeface="Calibri" pitchFamily="34" charset="0"/>
              </a:rPr>
              <a:t>Penalty zone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2" name="Title 1048671"/>
          <p:cNvSpPr>
            <a:spLocks noGrp="1"/>
          </p:cNvSpPr>
          <p:nvPr>
            <p:ph type="title"/>
          </p:nvPr>
        </p:nvSpPr>
        <p:spPr>
          <a:xfrm>
            <a:off x="911225" y="404812"/>
            <a:ext cx="3097212" cy="466725"/>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IN" altLang="en-US" sz="3200" b="1">
                <a:solidFill>
                  <a:srgbClr val="FFFF00"/>
                </a:solidFill>
                <a:latin typeface="Calibri" pitchFamily="34" charset="0"/>
                <a:ea typeface="Calibri" pitchFamily="34" charset="0"/>
              </a:rPr>
              <a:t>Race Conduct</a:t>
            </a:r>
          </a:p>
        </p:txBody>
      </p:sp>
      <p:sp>
        <p:nvSpPr>
          <p:cNvPr id="1048673" name="Content Placeholder 1048672"/>
          <p:cNvSpPr>
            <a:spLocks noGrp="1"/>
          </p:cNvSpPr>
          <p:nvPr>
            <p:ph idx="1"/>
          </p:nvPr>
        </p:nvSpPr>
        <p:spPr>
          <a:xfrm>
            <a:off x="623887" y="1773237"/>
            <a:ext cx="6048375" cy="4319587"/>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spcBef>
                <a:spcPct val="0"/>
              </a:spcBef>
              <a:spcAft>
                <a:spcPct val="0"/>
              </a:spcAft>
            </a:pPr>
            <a:r>
              <a:rPr lang="en-US" altLang="en-US" sz="2400">
                <a:latin typeface="Calibri" pitchFamily="34" charset="0"/>
                <a:ea typeface="Calibri" pitchFamily="34" charset="0"/>
              </a:rPr>
              <a:t>An athlete </a:t>
            </a:r>
            <a:r>
              <a:rPr lang="en-US" altLang="en-US" sz="2400">
                <a:solidFill>
                  <a:srgbClr val="FF0000"/>
                </a:solidFill>
                <a:latin typeface="Calibri" pitchFamily="34" charset="0"/>
                <a:ea typeface="Calibri" pitchFamily="34" charset="0"/>
              </a:rPr>
              <a:t>may leave the marked course with the permission </a:t>
            </a:r>
            <a:r>
              <a:rPr lang="en-US" altLang="en-US" sz="2400">
                <a:latin typeface="Calibri" pitchFamily="34" charset="0"/>
                <a:ea typeface="Calibri" pitchFamily="34" charset="0"/>
              </a:rPr>
              <a:t>and under the supervision of an official, provided that by going off course they </a:t>
            </a:r>
            <a:r>
              <a:rPr lang="en-US" altLang="en-US" sz="2400">
                <a:solidFill>
                  <a:srgbClr val="FF0000"/>
                </a:solidFill>
                <a:latin typeface="Calibri" pitchFamily="34" charset="0"/>
                <a:ea typeface="Calibri" pitchFamily="34" charset="0"/>
              </a:rPr>
              <a:t>do not shorten the distance </a:t>
            </a:r>
            <a:r>
              <a:rPr lang="en-IN" altLang="en-US" sz="2400">
                <a:latin typeface="Calibri" pitchFamily="34" charset="0"/>
                <a:ea typeface="Calibri" pitchFamily="34" charset="0"/>
              </a:rPr>
              <a:t>to be covered.</a:t>
            </a:r>
          </a:p>
          <a:p>
            <a:pPr lvl="0" algn="just">
              <a:spcBef>
                <a:spcPct val="0"/>
              </a:spcBef>
              <a:spcAft>
                <a:spcPct val="0"/>
              </a:spcAft>
              <a:buFontTx/>
              <a:buNone/>
            </a:pPr>
            <a:endParaRPr lang="en-IN" altLang="en-US" sz="2400">
              <a:latin typeface="Calibri" pitchFamily="34" charset="0"/>
              <a:ea typeface="Calibri" pitchFamily="34" charset="0"/>
            </a:endParaRPr>
          </a:p>
          <a:p>
            <a:pPr lvl="0" algn="just">
              <a:spcBef>
                <a:spcPct val="0"/>
              </a:spcBef>
              <a:spcAft>
                <a:spcPct val="0"/>
              </a:spcAft>
            </a:pPr>
            <a:r>
              <a:rPr lang="en-US" altLang="en-US" sz="2400">
                <a:latin typeface="Calibri" pitchFamily="34" charset="0"/>
                <a:ea typeface="Calibri" pitchFamily="34" charset="0"/>
              </a:rPr>
              <a:t>If </a:t>
            </a:r>
            <a:r>
              <a:rPr lang="en-US" altLang="en-US" sz="2400">
                <a:solidFill>
                  <a:srgbClr val="FF0000"/>
                </a:solidFill>
                <a:latin typeface="Calibri" pitchFamily="34" charset="0"/>
                <a:ea typeface="Calibri" pitchFamily="34" charset="0"/>
              </a:rPr>
              <a:t>the Referee </a:t>
            </a:r>
            <a:r>
              <a:rPr lang="en-IN" altLang="en-US" sz="2400">
                <a:latin typeface="Calibri" pitchFamily="34" charset="0"/>
                <a:ea typeface="Calibri" pitchFamily="34" charset="0"/>
              </a:rPr>
              <a:t>is satisfied on the report of a Judge or umpire or otherwise that an athlete has left the marked course there by shortening the distance to be covered, they shall be disqualified.</a:t>
            </a:r>
          </a:p>
        </p:txBody>
      </p:sp>
      <p:pic>
        <p:nvPicPr>
          <p:cNvPr id="2097204" name="Picture 2097203"/>
          <p:cNvPicPr>
            <a:picLocks/>
          </p:cNvPicPr>
          <p:nvPr/>
        </p:nvPicPr>
        <p:blipFill>
          <a:blip r:embed="rId2"/>
          <a:srcRect t="9966" b="7813"/>
          <a:stretch>
            <a:fillRect/>
          </a:stretch>
        </p:blipFill>
        <p:spPr>
          <a:xfrm>
            <a:off x="7035800" y="1573212"/>
            <a:ext cx="4049712" cy="2220912"/>
          </a:xfrm>
          <a:prstGeom prst="rect">
            <a:avLst/>
          </a:prstGeom>
          <a:noFill/>
          <a:ln w="28575" cap="flat" cmpd="sng">
            <a:solidFill>
              <a:schemeClr val="dk1">
                <a:alpha val="100000"/>
              </a:schemeClr>
            </a:solidFill>
            <a:prstDash val="solid"/>
            <a:round/>
          </a:ln>
          <a:effectLst>
            <a:outerShdw sx="102000" sy="102000" algn="ctr">
              <a:srgbClr val="000000">
                <a:alpha val="39999"/>
              </a:srgbClr>
            </a:outerShdw>
          </a:effectLst>
        </p:spPr>
      </p:pic>
      <p:pic>
        <p:nvPicPr>
          <p:cNvPr id="2097205" name="Picture 2097204"/>
          <p:cNvPicPr>
            <a:picLocks/>
          </p:cNvPicPr>
          <p:nvPr/>
        </p:nvPicPr>
        <p:blipFill>
          <a:blip r:embed="rId3"/>
          <a:srcRect l="7726" t="17644" r="43205" b="27138"/>
          <a:stretch>
            <a:fillRect/>
          </a:stretch>
        </p:blipFill>
        <p:spPr>
          <a:xfrm>
            <a:off x="7032625" y="3911600"/>
            <a:ext cx="4065587" cy="2541587"/>
          </a:xfrm>
          <a:prstGeom prst="rect">
            <a:avLst/>
          </a:prstGeom>
          <a:noFill/>
          <a:ln w="28575" cap="flat" cmpd="sng">
            <a:solidFill>
              <a:schemeClr val="dk1">
                <a:alpha val="100000"/>
              </a:schemeClr>
            </a:solidFill>
            <a:prstDash val="solid"/>
            <a:rou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Content Placeholder 1048594"/>
          <p:cNvSpPr>
            <a:spLocks noGrp="1"/>
          </p:cNvSpPr>
          <p:nvPr>
            <p:ph idx="1"/>
          </p:nvPr>
        </p:nvSpPr>
        <p:spPr>
          <a:xfrm>
            <a:off x="911225" y="1557337"/>
            <a:ext cx="5832475" cy="5184775"/>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r>
              <a:rPr lang="en-US" altLang="en-US" sz="2000">
                <a:latin typeface="Calibri" pitchFamily="34" charset="0"/>
                <a:ea typeface="Calibri" pitchFamily="34" charset="0"/>
              </a:rPr>
              <a:t>The race circuit shall be </a:t>
            </a:r>
            <a:r>
              <a:rPr lang="en-US" altLang="en-US" sz="2000">
                <a:solidFill>
                  <a:srgbClr val="FF0000"/>
                </a:solidFill>
                <a:latin typeface="Calibri" pitchFamily="34" charset="0"/>
                <a:ea typeface="Calibri" pitchFamily="34" charset="0"/>
              </a:rPr>
              <a:t>1 km </a:t>
            </a:r>
            <a:r>
              <a:rPr lang="en-US" altLang="en-US" sz="2000">
                <a:latin typeface="Calibri" pitchFamily="34" charset="0"/>
                <a:ea typeface="Calibri" pitchFamily="34" charset="0"/>
              </a:rPr>
              <a:t>to </a:t>
            </a:r>
            <a:r>
              <a:rPr lang="en-US" altLang="en-US" sz="2000">
                <a:solidFill>
                  <a:srgbClr val="FF0000"/>
                </a:solidFill>
                <a:latin typeface="Calibri" pitchFamily="34" charset="0"/>
                <a:ea typeface="Calibri" pitchFamily="34" charset="0"/>
              </a:rPr>
              <a:t>2km. </a:t>
            </a:r>
          </a:p>
          <a:p>
            <a:pPr lvl="0" algn="just"/>
            <a:r>
              <a:rPr lang="en-US" altLang="en-US" sz="2000">
                <a:latin typeface="Calibri" pitchFamily="34" charset="0"/>
                <a:ea typeface="Calibri" pitchFamily="34" charset="0"/>
              </a:rPr>
              <a:t>The course shall be measured along the </a:t>
            </a:r>
            <a:r>
              <a:rPr lang="en-US" altLang="en-US" sz="2000">
                <a:solidFill>
                  <a:srgbClr val="FF0000"/>
                </a:solidFill>
                <a:latin typeface="Calibri" pitchFamily="34" charset="0"/>
                <a:ea typeface="Calibri" pitchFamily="34" charset="0"/>
              </a:rPr>
              <a:t>shortest possible route </a:t>
            </a:r>
            <a:r>
              <a:rPr lang="en-US" altLang="en-US" sz="2000">
                <a:latin typeface="Calibri" pitchFamily="34" charset="0"/>
                <a:ea typeface="Calibri" pitchFamily="34" charset="0"/>
              </a:rPr>
              <a:t>that an athlete could follow within the section of the road.</a:t>
            </a:r>
          </a:p>
          <a:p>
            <a:pPr lvl="0" algn="just"/>
            <a:r>
              <a:rPr lang="en-US" altLang="en-US" sz="2000">
                <a:latin typeface="Calibri" pitchFamily="34" charset="0"/>
                <a:ea typeface="Calibri" pitchFamily="34" charset="0"/>
              </a:rPr>
              <a:t>An out and back courses is only acceptable if held on a divided road without tight turns and a </a:t>
            </a:r>
            <a:r>
              <a:rPr lang="en-US" altLang="en-US" sz="2000">
                <a:solidFill>
                  <a:srgbClr val="FF0000"/>
                </a:solidFill>
                <a:latin typeface="Calibri" pitchFamily="34" charset="0"/>
                <a:ea typeface="Calibri" pitchFamily="34" charset="0"/>
              </a:rPr>
              <a:t>radius of at least 7.5 meters on turns.</a:t>
            </a:r>
          </a:p>
          <a:p>
            <a:pPr lvl="0" algn="just"/>
            <a:r>
              <a:rPr lang="en-US" altLang="en-US" sz="2000">
                <a:solidFill>
                  <a:srgbClr val="FF0000"/>
                </a:solidFill>
                <a:latin typeface="Calibri" pitchFamily="34" charset="0"/>
                <a:ea typeface="Calibri" pitchFamily="34" charset="0"/>
              </a:rPr>
              <a:t> </a:t>
            </a:r>
            <a:r>
              <a:rPr lang="en-US" altLang="en-US" sz="2000">
                <a:latin typeface="Calibri" pitchFamily="34" charset="0"/>
                <a:ea typeface="Calibri" pitchFamily="34" charset="0"/>
              </a:rPr>
              <a:t>For events that start and finish in the stadium, the circuit should be as close as possible to stadium.</a:t>
            </a:r>
          </a:p>
          <a:p>
            <a:pPr lvl="0" algn="just">
              <a:lnSpc>
                <a:spcPct val="150000"/>
              </a:lnSpc>
            </a:pPr>
            <a:endParaRPr lang="en-US" altLang="en-US" sz="2000">
              <a:latin typeface="Calibri" pitchFamily="34" charset="0"/>
              <a:ea typeface="Calibri" pitchFamily="34" charset="0"/>
            </a:endParaRPr>
          </a:p>
          <a:p>
            <a:pPr lvl="0" algn="just">
              <a:lnSpc>
                <a:spcPct val="150000"/>
              </a:lnSpc>
            </a:pPr>
            <a:endParaRPr lang="en-US" altLang="en-US" sz="2000">
              <a:latin typeface="Calibri" pitchFamily="34" charset="0"/>
              <a:ea typeface="Calibri" pitchFamily="34" charset="0"/>
            </a:endParaRPr>
          </a:p>
        </p:txBody>
      </p:sp>
      <p:sp>
        <p:nvSpPr>
          <p:cNvPr id="1048596" name="TextBox 1048595"/>
          <p:cNvSpPr txBox="1"/>
          <p:nvPr/>
        </p:nvSpPr>
        <p:spPr>
          <a:xfrm>
            <a:off x="982662" y="395287"/>
            <a:ext cx="3529012" cy="585787"/>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IN" altLang="en-US" sz="3200" b="1">
                <a:solidFill>
                  <a:srgbClr val="FFFF00"/>
                </a:solidFill>
                <a:latin typeface="Calibri" pitchFamily="34" charset="0"/>
                <a:ea typeface="Calibri" pitchFamily="34" charset="0"/>
              </a:rPr>
              <a:t>Road Course</a:t>
            </a:r>
          </a:p>
        </p:txBody>
      </p:sp>
      <p:pic>
        <p:nvPicPr>
          <p:cNvPr id="2097157" name="Picture 2097156"/>
          <p:cNvPicPr>
            <a:picLocks/>
          </p:cNvPicPr>
          <p:nvPr/>
        </p:nvPicPr>
        <p:blipFill>
          <a:blip r:embed="rId2"/>
          <a:srcRect b="38950"/>
          <a:stretch>
            <a:fillRect/>
          </a:stretch>
        </p:blipFill>
        <p:spPr>
          <a:xfrm>
            <a:off x="6816725" y="1557337"/>
            <a:ext cx="4262437" cy="2543175"/>
          </a:xfrm>
          <a:prstGeom prst="rect">
            <a:avLst/>
          </a:prstGeom>
          <a:noFill/>
          <a:ln w="28575" cap="flat" cmpd="sng">
            <a:solidFill>
              <a:srgbClr val="FFC000">
                <a:alpha val="100000"/>
              </a:srgbClr>
            </a:solidFill>
            <a:prstDash val="solid"/>
            <a:round/>
          </a:ln>
          <a:effectLst>
            <a:outerShdw sx="102000" sy="102000" algn="ctr">
              <a:srgbClr val="000000">
                <a:alpha val="39999"/>
              </a:srgbClr>
            </a:outerShdw>
          </a:effectLst>
        </p:spPr>
      </p:pic>
      <p:pic>
        <p:nvPicPr>
          <p:cNvPr id="2097158" name="Picture 2097157"/>
          <p:cNvPicPr>
            <a:picLocks/>
          </p:cNvPicPr>
          <p:nvPr/>
        </p:nvPicPr>
        <p:blipFill>
          <a:blip r:embed="rId3"/>
          <a:srcRect b="8455"/>
          <a:stretch>
            <a:fillRect/>
          </a:stretch>
        </p:blipFill>
        <p:spPr>
          <a:xfrm>
            <a:off x="6816725" y="4254500"/>
            <a:ext cx="4276725" cy="2179637"/>
          </a:xfrm>
          <a:prstGeom prst="rect">
            <a:avLst/>
          </a:prstGeom>
          <a:noFill/>
          <a:ln w="28575" cap="flat" cmpd="sng">
            <a:solidFill>
              <a:schemeClr val="accent1">
                <a:alpha val="100000"/>
              </a:schemeClr>
            </a:solidFill>
            <a:prstDash val="solid"/>
            <a:rou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4" name="Title 1048673"/>
          <p:cNvSpPr>
            <a:spLocks noGrp="1"/>
          </p:cNvSpPr>
          <p:nvPr>
            <p:ph type="title"/>
          </p:nvPr>
        </p:nvSpPr>
        <p:spPr>
          <a:xfrm>
            <a:off x="3575050" y="1628775"/>
            <a:ext cx="5113337" cy="1152525"/>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lgn="ctr"/>
            <a:r>
              <a:rPr lang="en-IN" altLang="en-US" sz="8800">
                <a:solidFill>
                  <a:srgbClr val="00B050"/>
                </a:solidFill>
                <a:latin typeface="Calibri" pitchFamily="34" charset="0"/>
                <a:ea typeface="Calibri" pitchFamily="34" charset="0"/>
              </a:rPr>
              <a:t>Thank You</a:t>
            </a:r>
          </a:p>
        </p:txBody>
      </p:sp>
      <p:sp>
        <p:nvSpPr>
          <p:cNvPr id="1048675" name="Content Placeholder 1048674"/>
          <p:cNvSpPr>
            <a:spLocks noGrp="1"/>
          </p:cNvSpPr>
          <p:nvPr>
            <p:ph idx="1"/>
          </p:nvPr>
        </p:nvSpPr>
        <p:spPr>
          <a:xfrm>
            <a:off x="3575050" y="3141662"/>
            <a:ext cx="5257800" cy="2951162"/>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marL="0" lvl="0" indent="0" algn="ctr">
              <a:buFontTx/>
              <a:buNone/>
            </a:pPr>
            <a:r>
              <a:rPr lang="en-IN" altLang="en-US" sz="4000">
                <a:solidFill>
                  <a:srgbClr val="FF0000"/>
                </a:solidFill>
                <a:latin typeface="Calibri" pitchFamily="34" charset="0"/>
                <a:ea typeface="Calibri" pitchFamily="34" charset="0"/>
              </a:rPr>
              <a:t>George Shinde I J</a:t>
            </a:r>
          </a:p>
          <a:p>
            <a:pPr marL="0" lvl="0" indent="0" algn="ctr">
              <a:buFontTx/>
              <a:buNone/>
            </a:pPr>
            <a:r>
              <a:rPr lang="en-IN" altLang="en-US" sz="2400">
                <a:solidFill>
                  <a:srgbClr val="23487F"/>
                </a:solidFill>
                <a:latin typeface="Calibri" pitchFamily="34" charset="0"/>
                <a:ea typeface="Calibri" pitchFamily="34" charset="0"/>
                <a:hlinkClick r:id="rId2"/>
              </a:rPr>
              <a:t>Level 1 Technical Official, Race Walk, AFI</a:t>
            </a:r>
          </a:p>
          <a:p>
            <a:pPr marL="0" lvl="0" indent="0" algn="ctr">
              <a:buFontTx/>
              <a:buNone/>
            </a:pPr>
            <a:r>
              <a:rPr lang="en-IN" altLang="en-US" sz="2400">
                <a:solidFill>
                  <a:srgbClr val="23487F"/>
                </a:solidFill>
                <a:latin typeface="Calibri" pitchFamily="34" charset="0"/>
                <a:ea typeface="Calibri" pitchFamily="34" charset="0"/>
                <a:hlinkClick r:id="rId2"/>
              </a:rPr>
              <a:t>Email: georgeshinde6@gmail.com</a:t>
            </a:r>
          </a:p>
          <a:p>
            <a:pPr marL="0" lvl="0" indent="0" algn="ctr">
              <a:buFontTx/>
              <a:buNone/>
            </a:pPr>
            <a:r>
              <a:rPr lang="en-IN" altLang="en-US" sz="2400">
                <a:solidFill>
                  <a:srgbClr val="23487F"/>
                </a:solidFill>
                <a:latin typeface="Calibri" pitchFamily="34" charset="0"/>
                <a:ea typeface="Calibri" pitchFamily="34" charset="0"/>
              </a:rPr>
              <a:t>Phone: 9847949710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Title 1048596"/>
          <p:cNvSpPr>
            <a:spLocks noGrp="1"/>
          </p:cNvSpPr>
          <p:nvPr>
            <p:ph type="title"/>
          </p:nvPr>
        </p:nvSpPr>
        <p:spPr>
          <a:xfrm>
            <a:off x="766762" y="404812"/>
            <a:ext cx="5111750" cy="6477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Start of the Race</a:t>
            </a:r>
          </a:p>
        </p:txBody>
      </p:sp>
      <p:sp>
        <p:nvSpPr>
          <p:cNvPr id="1048598" name="Content Placeholder 1048597"/>
          <p:cNvSpPr>
            <a:spLocks noGrp="1"/>
          </p:cNvSpPr>
          <p:nvPr>
            <p:ph idx="1"/>
          </p:nvPr>
        </p:nvSpPr>
        <p:spPr>
          <a:xfrm>
            <a:off x="334962" y="1484312"/>
            <a:ext cx="6408737" cy="5257800"/>
          </a:xfrm>
          <a:prstGeom prst="rect">
            <a:avLst/>
          </a:prstGeom>
          <a:noFill/>
          <a:ln>
            <a:noFill/>
          </a:ln>
        </p:spPr>
        <p:txBody>
          <a:bodyPr vert="horz" lIns="91440" tIns="45720" rIns="91440" bIns="45720" anchor="t"/>
          <a:lstStyle>
            <a:lvl1pPr marL="342900" indent="-342900" algn="l" rtl="0" fontAlgn="base" latinLnBrk="1">
              <a:lnSpc>
                <a:spcPct val="100000"/>
              </a:lnSpc>
              <a:spcBef>
                <a:spcPct val="20000"/>
              </a:spcBef>
              <a:spcAft>
                <a:spcPct val="50000"/>
              </a:spcAft>
              <a:buClr>
                <a:srgbClr val="751013"/>
              </a:buClr>
              <a:buSzPct val="100000"/>
              <a:buFontTx/>
              <a:buChar char="•"/>
              <a:defRPr sz="1600" b="0" i="0" u="none" baseline="0">
                <a:solidFill>
                  <a:schemeClr val="dk1"/>
                </a:solidFill>
                <a:latin typeface="DIN" charset="0"/>
                <a:ea typeface="ＭＳ Ｐゴシック" pitchFamily="34" charset="-128"/>
                <a:sym typeface="Arial" pitchFamily="34" charset="0"/>
              </a:defRPr>
            </a:lvl1pPr>
            <a:lvl2pPr marL="742950" indent="-285750" algn="l" rtl="0" fontAlgn="base" latinLnBrk="1">
              <a:lnSpc>
                <a:spcPct val="100000"/>
              </a:lnSpc>
              <a:spcBef>
                <a:spcPct val="20000"/>
              </a:spcBef>
              <a:spcAft>
                <a:spcPct val="50000"/>
              </a:spcAft>
              <a:buClr>
                <a:srgbClr val="751013"/>
              </a:buClr>
              <a:buSzPct val="100000"/>
              <a:buFontTx/>
              <a:buChar char="•"/>
              <a:defRPr sz="1400" b="0" i="0" u="none" baseline="0">
                <a:solidFill>
                  <a:srgbClr val="333333"/>
                </a:solidFill>
                <a:latin typeface="DIN" charset="0"/>
                <a:ea typeface="ＭＳ Ｐゴシック" pitchFamily="34" charset="-128"/>
                <a:sym typeface="Arial" pitchFamily="34" charset="0"/>
              </a:defRPr>
            </a:lvl2pPr>
            <a:lvl3pPr marL="11430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4D4D4D"/>
                </a:solidFill>
                <a:latin typeface="DIN" charset="0"/>
                <a:ea typeface="ＭＳ Ｐゴシック" pitchFamily="34" charset="-128"/>
                <a:sym typeface="Arial" pitchFamily="34" charset="0"/>
              </a:defRPr>
            </a:lvl3pPr>
            <a:lvl4pPr marL="16002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5F5F5F"/>
                </a:solidFill>
                <a:latin typeface="DIN" charset="0"/>
                <a:ea typeface="ＭＳ Ｐゴシック" pitchFamily="34" charset="-128"/>
                <a:sym typeface="Arial" pitchFamily="34" charset="0"/>
              </a:defRPr>
            </a:lvl4pPr>
            <a:lvl5pPr marL="2057400" indent="-228600" algn="l" rtl="0" fontAlgn="base" latinLnBrk="1">
              <a:lnSpc>
                <a:spcPct val="100000"/>
              </a:lnSpc>
              <a:spcBef>
                <a:spcPct val="20000"/>
              </a:spcBef>
              <a:spcAft>
                <a:spcPct val="50000"/>
              </a:spcAft>
              <a:buClr>
                <a:srgbClr val="751013"/>
              </a:buClr>
              <a:buSzPct val="100000"/>
              <a:buFontTx/>
              <a:buChar char="•"/>
              <a:defRPr sz="1400" b="0" i="0" u="none" baseline="0">
                <a:solidFill>
                  <a:srgbClr val="777777"/>
                </a:solidFill>
                <a:latin typeface="DIN" charset="0"/>
                <a:ea typeface="ＭＳ Ｐゴシック" pitchFamily="34" charset="-128"/>
                <a:sym typeface="Arial" pitchFamily="34" charset="0"/>
              </a:defRPr>
            </a:lvl5pPr>
          </a:lstStyle>
          <a:p>
            <a:pPr lvl="0" algn="just">
              <a:spcBef>
                <a:spcPct val="0"/>
              </a:spcBef>
              <a:spcAft>
                <a:spcPct val="0"/>
              </a:spcAft>
            </a:pPr>
            <a:r>
              <a:rPr lang="en-US" altLang="en-US" sz="2000">
                <a:latin typeface="Calibri" pitchFamily="34" charset="0"/>
                <a:ea typeface="Calibri" pitchFamily="34" charset="0"/>
              </a:rPr>
              <a:t>The races shall be started by the </a:t>
            </a:r>
            <a:r>
              <a:rPr lang="en-IN" altLang="en-US" sz="2000">
                <a:solidFill>
                  <a:srgbClr val="FF0000"/>
                </a:solidFill>
                <a:latin typeface="Calibri" pitchFamily="34" charset="0"/>
                <a:ea typeface="Calibri" pitchFamily="34" charset="0"/>
              </a:rPr>
              <a:t>firing of a gun, cannon, air horn or like device.</a:t>
            </a:r>
          </a:p>
          <a:p>
            <a:pPr lvl="0" algn="just">
              <a:spcBef>
                <a:spcPct val="0"/>
              </a:spcBef>
              <a:spcAft>
                <a:spcPct val="0"/>
              </a:spcAft>
            </a:pPr>
            <a:endParaRPr lang="en-IN" altLang="en-US" sz="2000">
              <a:solidFill>
                <a:srgbClr val="FF0000"/>
              </a:solidFill>
              <a:latin typeface="Calibri" pitchFamily="34" charset="0"/>
              <a:ea typeface="Calibri" pitchFamily="34" charset="0"/>
            </a:endParaRPr>
          </a:p>
          <a:p>
            <a:pPr lvl="0" algn="just">
              <a:spcBef>
                <a:spcPct val="0"/>
              </a:spcBef>
              <a:spcAft>
                <a:spcPct val="0"/>
              </a:spcAft>
            </a:pPr>
            <a:r>
              <a:rPr lang="en-US" altLang="en-US" sz="2000">
                <a:latin typeface="Calibri" pitchFamily="34" charset="0"/>
                <a:ea typeface="Calibri" pitchFamily="34" charset="0"/>
              </a:rPr>
              <a:t>The </a:t>
            </a:r>
            <a:r>
              <a:rPr lang="en-US" altLang="en-US" sz="2000">
                <a:solidFill>
                  <a:srgbClr val="FF0000"/>
                </a:solidFill>
                <a:latin typeface="Calibri" pitchFamily="34" charset="0"/>
                <a:ea typeface="Calibri" pitchFamily="34" charset="0"/>
              </a:rPr>
              <a:t>commands</a:t>
            </a:r>
            <a:r>
              <a:rPr lang="en-US" altLang="en-US" sz="2000">
                <a:latin typeface="Calibri" pitchFamily="34" charset="0"/>
                <a:ea typeface="Calibri" pitchFamily="34" charset="0"/>
              </a:rPr>
              <a:t> for races </a:t>
            </a:r>
            <a:r>
              <a:rPr lang="en-IN" altLang="en-US" sz="2000">
                <a:solidFill>
                  <a:srgbClr val="FF0000"/>
                </a:solidFill>
                <a:latin typeface="Calibri" pitchFamily="34" charset="0"/>
                <a:ea typeface="Calibri" pitchFamily="34" charset="0"/>
              </a:rPr>
              <a:t>longer than 400m </a:t>
            </a:r>
            <a:r>
              <a:rPr lang="en-US" altLang="en-US" sz="2000">
                <a:latin typeface="Calibri" pitchFamily="34" charset="0"/>
                <a:ea typeface="Calibri" pitchFamily="34" charset="0"/>
              </a:rPr>
              <a:t>shall be used </a:t>
            </a:r>
          </a:p>
          <a:p>
            <a:pPr lvl="0" algn="just">
              <a:spcBef>
                <a:spcPct val="0"/>
              </a:spcBef>
              <a:spcAft>
                <a:spcPct val="0"/>
              </a:spcAft>
            </a:pPr>
            <a:endParaRPr lang="en-US" altLang="en-US" sz="2000">
              <a:latin typeface="Calibri" pitchFamily="34" charset="0"/>
              <a:ea typeface="Calibri" pitchFamily="34" charset="0"/>
            </a:endParaRPr>
          </a:p>
          <a:p>
            <a:pPr lvl="0" algn="just">
              <a:spcBef>
                <a:spcPct val="0"/>
              </a:spcBef>
              <a:spcAft>
                <a:spcPct val="0"/>
              </a:spcAft>
            </a:pPr>
            <a:r>
              <a:rPr lang="en-US" altLang="en-US" sz="2000">
                <a:latin typeface="Calibri" pitchFamily="34" charset="0"/>
                <a:ea typeface="Calibri" pitchFamily="34" charset="0"/>
              </a:rPr>
              <a:t>In races which include a large number of athletes, </a:t>
            </a:r>
            <a:r>
              <a:rPr lang="en-US" altLang="en-US" sz="2000">
                <a:solidFill>
                  <a:srgbClr val="FF0000"/>
                </a:solidFill>
                <a:latin typeface="Calibri" pitchFamily="34" charset="0"/>
                <a:ea typeface="Calibri" pitchFamily="34" charset="0"/>
              </a:rPr>
              <a:t>five-minute, three-minute and one-minute warnings</a:t>
            </a:r>
            <a:r>
              <a:rPr lang="en-IN" altLang="en-US" sz="2000">
                <a:latin typeface="Calibri" pitchFamily="34" charset="0"/>
                <a:ea typeface="Calibri" pitchFamily="34" charset="0"/>
              </a:rPr>
              <a:t> before the start should be given.</a:t>
            </a:r>
          </a:p>
          <a:p>
            <a:pPr lvl="0" algn="just">
              <a:spcBef>
                <a:spcPct val="0"/>
              </a:spcBef>
              <a:spcAft>
                <a:spcPct val="0"/>
              </a:spcAft>
            </a:pPr>
            <a:endParaRPr lang="en-IN" altLang="en-US" sz="2000">
              <a:latin typeface="Calibri" pitchFamily="34" charset="0"/>
              <a:ea typeface="Calibri" pitchFamily="34" charset="0"/>
            </a:endParaRPr>
          </a:p>
          <a:p>
            <a:pPr lvl="0" algn="just">
              <a:spcBef>
                <a:spcPct val="0"/>
              </a:spcBef>
              <a:spcAft>
                <a:spcPct val="0"/>
              </a:spcAft>
            </a:pPr>
            <a:r>
              <a:rPr lang="en-US" altLang="en-US" sz="2000">
                <a:latin typeface="Calibri" pitchFamily="34" charset="0"/>
                <a:ea typeface="Calibri" pitchFamily="34" charset="0"/>
              </a:rPr>
              <a:t>On the command </a:t>
            </a:r>
            <a:r>
              <a:rPr lang="en-US" altLang="en-US" sz="2000">
                <a:solidFill>
                  <a:srgbClr val="FF0000"/>
                </a:solidFill>
                <a:latin typeface="Calibri" pitchFamily="34" charset="0"/>
                <a:ea typeface="Calibri" pitchFamily="34" charset="0"/>
              </a:rPr>
              <a:t>“On your marks", </a:t>
            </a:r>
            <a:r>
              <a:rPr lang="en-US" altLang="en-US" sz="2000">
                <a:latin typeface="Calibri" pitchFamily="34" charset="0"/>
                <a:ea typeface="Calibri" pitchFamily="34" charset="0"/>
              </a:rPr>
              <a:t>the athletes shall assemble on the start line in the manner determined by the organizers. </a:t>
            </a:r>
          </a:p>
          <a:p>
            <a:pPr lvl="0" algn="just">
              <a:spcBef>
                <a:spcPct val="0"/>
              </a:spcBef>
              <a:spcAft>
                <a:spcPct val="0"/>
              </a:spcAft>
            </a:pPr>
            <a:endParaRPr lang="en-US" altLang="en-US" sz="2000">
              <a:latin typeface="Calibri" pitchFamily="34" charset="0"/>
              <a:ea typeface="Calibri" pitchFamily="34" charset="0"/>
            </a:endParaRPr>
          </a:p>
          <a:p>
            <a:pPr lvl="0" algn="just">
              <a:spcBef>
                <a:spcPct val="0"/>
              </a:spcBef>
              <a:spcAft>
                <a:spcPct val="0"/>
              </a:spcAft>
            </a:pPr>
            <a:r>
              <a:rPr lang="en-US" altLang="en-US" sz="2000">
                <a:latin typeface="Calibri" pitchFamily="34" charset="0"/>
                <a:ea typeface="Calibri" pitchFamily="34" charset="0"/>
              </a:rPr>
              <a:t>The starter shall ensure that no athlete has their foot touching the start line or in front of it, and shall </a:t>
            </a:r>
            <a:r>
              <a:rPr lang="en-IN" altLang="en-US" sz="2000">
                <a:solidFill>
                  <a:srgbClr val="FF0000"/>
                </a:solidFill>
                <a:latin typeface="Calibri" pitchFamily="34" charset="0"/>
                <a:ea typeface="Calibri" pitchFamily="34" charset="0"/>
              </a:rPr>
              <a:t>then start the race.</a:t>
            </a:r>
          </a:p>
        </p:txBody>
      </p:sp>
      <p:pic>
        <p:nvPicPr>
          <p:cNvPr id="2097159" name="Picture 2097158"/>
          <p:cNvPicPr>
            <a:picLocks/>
          </p:cNvPicPr>
          <p:nvPr/>
        </p:nvPicPr>
        <p:blipFill>
          <a:blip r:embed="rId2"/>
          <a:srcRect/>
          <a:stretch>
            <a:fillRect/>
          </a:stretch>
        </p:blipFill>
        <p:spPr>
          <a:xfrm>
            <a:off x="6959600" y="3830637"/>
            <a:ext cx="4805362" cy="2551112"/>
          </a:xfrm>
          <a:prstGeom prst="rect">
            <a:avLst/>
          </a:prstGeom>
          <a:noFill/>
          <a:ln w="28575" cap="flat" cmpd="sng">
            <a:solidFill>
              <a:schemeClr val="dk1">
                <a:alpha val="100000"/>
              </a:schemeClr>
            </a:solidFill>
            <a:prstDash val="solid"/>
            <a:round/>
          </a:ln>
          <a:effectLst>
            <a:outerShdw sx="102000" sy="102000" algn="ctr">
              <a:srgbClr val="000000">
                <a:alpha val="39999"/>
              </a:srgbClr>
            </a:outerShdw>
          </a:effectLst>
        </p:spPr>
      </p:pic>
      <p:pic>
        <p:nvPicPr>
          <p:cNvPr id="2097160" name="Picture 2097159"/>
          <p:cNvPicPr>
            <a:picLocks/>
          </p:cNvPicPr>
          <p:nvPr/>
        </p:nvPicPr>
        <p:blipFill>
          <a:blip r:embed="rId3"/>
          <a:srcRect/>
          <a:stretch>
            <a:fillRect/>
          </a:stretch>
        </p:blipFill>
        <p:spPr>
          <a:xfrm>
            <a:off x="6953250" y="1484312"/>
            <a:ext cx="4808537" cy="2195512"/>
          </a:xfrm>
          <a:prstGeom prst="rect">
            <a:avLst/>
          </a:prstGeom>
          <a:noFill/>
          <a:ln w="28575" cap="flat" cmpd="sng">
            <a:solidFill>
              <a:schemeClr val="dk1">
                <a:alpha val="100000"/>
              </a:schemeClr>
            </a:solidFill>
            <a:prstDash val="solid"/>
            <a:round/>
          </a:ln>
          <a:effectLst>
            <a:outerShdw sx="102000" sy="102000" algn="ctr">
              <a:srgbClr val="000000">
                <a:alpha val="39999"/>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1" name="Content Placeholder 2097160" descr="Athletes begin Womens 20km Race Walk during Editorial Stock Photo - Stock  Image | Shutterstock"/>
          <p:cNvPicPr>
            <a:picLocks noGrp="1"/>
          </p:cNvPicPr>
          <p:nvPr>
            <p:ph idx="1"/>
          </p:nvPr>
        </p:nvPicPr>
        <p:blipFill>
          <a:blip r:embed="rId2"/>
          <a:srcRect/>
          <a:stretch>
            <a:fillRect/>
          </a:stretch>
        </p:blipFill>
        <p:spPr>
          <a:xfrm>
            <a:off x="1774825" y="1628775"/>
            <a:ext cx="8642350" cy="4805362"/>
          </a:xfrm>
          <a:prstGeom prst="rect">
            <a:avLst/>
          </a:prstGeom>
          <a:noFill/>
          <a:ln>
            <a:noFill/>
          </a:ln>
        </p:spPr>
      </p:pic>
      <p:sp>
        <p:nvSpPr>
          <p:cNvPr id="1048599" name="Title 1048598"/>
          <p:cNvSpPr>
            <a:spLocks noGrp="1"/>
          </p:cNvSpPr>
          <p:nvPr>
            <p:ph type="title"/>
          </p:nvPr>
        </p:nvSpPr>
        <p:spPr>
          <a:xfrm>
            <a:off x="982662" y="404812"/>
            <a:ext cx="4895850" cy="6477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Start of the Race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Title 1048599"/>
          <p:cNvSpPr>
            <a:spLocks noGrp="1"/>
          </p:cNvSpPr>
          <p:nvPr>
            <p:ph type="title"/>
          </p:nvPr>
        </p:nvSpPr>
        <p:spPr>
          <a:xfrm>
            <a:off x="911225" y="404812"/>
            <a:ext cx="5761037" cy="5842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IN" altLang="en-US" sz="3200" b="1">
                <a:solidFill>
                  <a:srgbClr val="FFFF00"/>
                </a:solidFill>
                <a:latin typeface="Calibri" pitchFamily="34" charset="0"/>
                <a:ea typeface="Calibri" pitchFamily="34" charset="0"/>
              </a:rPr>
              <a:t>DEFENITION - Contact Rule</a:t>
            </a:r>
          </a:p>
        </p:txBody>
      </p:sp>
      <p:pic>
        <p:nvPicPr>
          <p:cNvPr id="2097162" name="Content Placeholder 2097161"/>
          <p:cNvPicPr>
            <a:picLocks noGrp="1"/>
          </p:cNvPicPr>
          <p:nvPr>
            <p:ph idx="1"/>
          </p:nvPr>
        </p:nvPicPr>
        <p:blipFill>
          <a:blip r:embed="rId2"/>
          <a:srcRect l="2591" t="3790" r="4059" b="4974"/>
          <a:stretch>
            <a:fillRect/>
          </a:stretch>
        </p:blipFill>
        <p:spPr>
          <a:xfrm>
            <a:off x="550862" y="2133600"/>
            <a:ext cx="5473700" cy="2808287"/>
          </a:xfrm>
          <a:prstGeom prst="rect">
            <a:avLst/>
          </a:prstGeom>
          <a:noFill/>
          <a:ln>
            <a:noFill/>
          </a:ln>
          <a:effectLst>
            <a:outerShdw sx="102000" sy="102000" algn="ctr">
              <a:srgbClr val="000000">
                <a:alpha val="39999"/>
              </a:srgbClr>
            </a:outerShdw>
          </a:effectLst>
        </p:spPr>
      </p:pic>
      <p:sp>
        <p:nvSpPr>
          <p:cNvPr id="1048601" name="Rectangle 1048600"/>
          <p:cNvSpPr/>
          <p:nvPr/>
        </p:nvSpPr>
        <p:spPr>
          <a:xfrm>
            <a:off x="6311900" y="2133600"/>
            <a:ext cx="5545137" cy="3901441"/>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lgn="just" eaLnBrk="1" latinLnBrk="1" hangingPunct="1">
              <a:spcBef>
                <a:spcPts val="1200"/>
              </a:spcBef>
            </a:pPr>
            <a:r>
              <a:rPr lang="en-US" altLang="en-US" sz="2800">
                <a:latin typeface="Calibri" pitchFamily="34" charset="0"/>
                <a:ea typeface="Calibri" pitchFamily="34" charset="0"/>
              </a:rPr>
              <a:t>Race </a:t>
            </a:r>
            <a:r>
              <a:rPr lang="en-GB" altLang="en-US" sz="2800">
                <a:latin typeface="Calibri" pitchFamily="34" charset="0"/>
                <a:ea typeface="Calibri" pitchFamily="34" charset="0"/>
              </a:rPr>
              <a:t>W</a:t>
            </a:r>
            <a:r>
              <a:rPr lang="en-US" altLang="en-US" sz="2800">
                <a:latin typeface="Calibri" pitchFamily="34" charset="0"/>
                <a:ea typeface="Calibri" pitchFamily="34" charset="0"/>
              </a:rPr>
              <a:t>alking is a </a:t>
            </a:r>
            <a:r>
              <a:rPr lang="en-GB" altLang="en-US" sz="2800" i="1">
                <a:solidFill>
                  <a:srgbClr val="FF0000"/>
                </a:solidFill>
                <a:latin typeface="Calibri" pitchFamily="34" charset="0"/>
                <a:ea typeface="Calibri" pitchFamily="34" charset="0"/>
              </a:rPr>
              <a:t>P</a:t>
            </a:r>
            <a:r>
              <a:rPr lang="en-US" altLang="en-US" sz="2800" i="1">
                <a:solidFill>
                  <a:srgbClr val="FF0000"/>
                </a:solidFill>
                <a:latin typeface="Calibri" pitchFamily="34" charset="0"/>
                <a:ea typeface="Calibri" pitchFamily="34" charset="0"/>
              </a:rPr>
              <a:t>rogression </a:t>
            </a:r>
            <a:r>
              <a:rPr lang="en-GB" altLang="en-US" sz="2800">
                <a:latin typeface="Calibri" pitchFamily="34" charset="0"/>
                <a:ea typeface="Calibri" pitchFamily="34" charset="0"/>
              </a:rPr>
              <a:t>of steps so taken that the W</a:t>
            </a:r>
            <a:r>
              <a:rPr lang="en-US" altLang="en-US" sz="2800">
                <a:latin typeface="Calibri" pitchFamily="34" charset="0"/>
                <a:ea typeface="Calibri" pitchFamily="34" charset="0"/>
              </a:rPr>
              <a:t>alker makes </a:t>
            </a:r>
            <a:r>
              <a:rPr lang="en-US" altLang="en-US" sz="2800" i="1">
                <a:solidFill>
                  <a:srgbClr val="FF0000"/>
                </a:solidFill>
                <a:latin typeface="Calibri" pitchFamily="34" charset="0"/>
                <a:ea typeface="Calibri" pitchFamily="34" charset="0"/>
              </a:rPr>
              <a:t>contact</a:t>
            </a:r>
            <a:r>
              <a:rPr lang="en-GB" altLang="en-US" sz="2800">
                <a:latin typeface="Calibri" pitchFamily="34" charset="0"/>
                <a:ea typeface="Calibri" pitchFamily="34" charset="0"/>
              </a:rPr>
              <a:t> with the G</a:t>
            </a:r>
            <a:r>
              <a:rPr lang="en-US" altLang="en-US" sz="2800">
                <a:latin typeface="Calibri" pitchFamily="34" charset="0"/>
                <a:ea typeface="Calibri" pitchFamily="34" charset="0"/>
              </a:rPr>
              <a:t>round, so that no visible(to the human eye)</a:t>
            </a:r>
            <a:r>
              <a:rPr lang="en-GB" altLang="en-US" sz="2800">
                <a:latin typeface="Calibri" pitchFamily="34" charset="0"/>
                <a:ea typeface="Calibri" pitchFamily="34" charset="0"/>
              </a:rPr>
              <a:t> </a:t>
            </a:r>
            <a:r>
              <a:rPr lang="en-US" altLang="en-US" sz="2800">
                <a:latin typeface="Calibri" pitchFamily="34" charset="0"/>
                <a:ea typeface="Calibri" pitchFamily="34" charset="0"/>
              </a:rPr>
              <a:t>loss of contact occurs.</a:t>
            </a:r>
          </a:p>
          <a:p>
            <a:pPr lvl="0" algn="just" eaLnBrk="1" latinLnBrk="1" hangingPunct="1">
              <a:spcBef>
                <a:spcPts val="1200"/>
              </a:spcBef>
            </a:pPr>
            <a:endParaRPr lang="en-US" altLang="en-US" sz="2800">
              <a:latin typeface="Calibri" pitchFamily="34" charset="0"/>
              <a:ea typeface="Calibri" pitchFamily="34" charset="0"/>
            </a:endParaRPr>
          </a:p>
          <a:p>
            <a:pPr lvl="0" algn="just" eaLnBrk="1" latinLnBrk="1" hangingPunct="1">
              <a:spcBef>
                <a:spcPts val="1200"/>
              </a:spcBef>
            </a:pPr>
            <a:endParaRPr lang="en-US" altLang="en-US" sz="2800">
              <a:latin typeface="Calibri" pitchFamily="34" charset="0"/>
              <a:ea typeface="Calibri" pitchFamily="34" charset="0"/>
            </a:endParaRPr>
          </a:p>
          <a:p>
            <a:pPr lvl="0" algn="just" eaLnBrk="1" latinLnBrk="1" hangingPunct="1">
              <a:spcBef>
                <a:spcPts val="1200"/>
              </a:spcBef>
            </a:pPr>
            <a:r>
              <a:rPr lang="en-US" altLang="en-US" sz="2800">
                <a:latin typeface="Calibri" pitchFamily="34" charset="0"/>
                <a:ea typeface="Calibri" pitchFamily="34" charset="0"/>
              </a:rPr>
              <a:t>				Continued</a:t>
            </a:r>
          </a:p>
        </p:txBody>
      </p:sp>
      <p:sp>
        <p:nvSpPr>
          <p:cNvPr id="1048602" name="TextBox 1048601"/>
          <p:cNvSpPr txBox="1"/>
          <p:nvPr/>
        </p:nvSpPr>
        <p:spPr>
          <a:xfrm>
            <a:off x="334962" y="5318125"/>
            <a:ext cx="5905500" cy="40005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lgn="ctr"/>
            <a:r>
              <a:rPr lang="en-US" altLang="en-US" sz="2000" b="1">
                <a:solidFill>
                  <a:srgbClr val="000080"/>
                </a:solidFill>
                <a:latin typeface="Calibri" pitchFamily="34" charset="0"/>
                <a:ea typeface="Calibri" pitchFamily="34" charset="0"/>
              </a:rPr>
              <a:t>Both feet are not in contact with the ground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itle 1048602"/>
          <p:cNvSpPr>
            <a:spLocks noGrp="1"/>
          </p:cNvSpPr>
          <p:nvPr>
            <p:ph type="title"/>
          </p:nvPr>
        </p:nvSpPr>
        <p:spPr>
          <a:xfrm>
            <a:off x="982662" y="333375"/>
            <a:ext cx="5473700" cy="574675"/>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sz="3200" b="1">
                <a:solidFill>
                  <a:srgbClr val="FFFF00"/>
                </a:solidFill>
                <a:latin typeface="Calibri" pitchFamily="34" charset="0"/>
                <a:ea typeface="Calibri" pitchFamily="34" charset="0"/>
              </a:rPr>
              <a:t>DEFENITION - Bend Knee Rule</a:t>
            </a:r>
          </a:p>
        </p:txBody>
      </p:sp>
      <p:pic>
        <p:nvPicPr>
          <p:cNvPr id="2097163" name="Content Placeholder 2097162"/>
          <p:cNvPicPr>
            <a:picLocks noGrp="1"/>
          </p:cNvPicPr>
          <p:nvPr>
            <p:ph idx="1"/>
          </p:nvPr>
        </p:nvPicPr>
        <p:blipFill>
          <a:blip r:embed="rId2"/>
          <a:srcRect/>
          <a:stretch>
            <a:fillRect/>
          </a:stretch>
        </p:blipFill>
        <p:spPr>
          <a:xfrm>
            <a:off x="407987" y="1989137"/>
            <a:ext cx="2068512" cy="3600450"/>
          </a:xfrm>
          <a:prstGeom prst="rect">
            <a:avLst/>
          </a:prstGeom>
          <a:noFill/>
          <a:ln>
            <a:noFill/>
          </a:ln>
          <a:effectLst>
            <a:outerShdw sx="102000" sy="102000" algn="ctr">
              <a:srgbClr val="000000">
                <a:alpha val="39999"/>
              </a:srgbClr>
            </a:outerShdw>
          </a:effectLst>
        </p:spPr>
      </p:pic>
      <p:sp>
        <p:nvSpPr>
          <p:cNvPr id="1048604" name="Rectangle 1048603"/>
          <p:cNvSpPr/>
          <p:nvPr/>
        </p:nvSpPr>
        <p:spPr>
          <a:xfrm>
            <a:off x="2711450" y="2565400"/>
            <a:ext cx="4248150" cy="2606041"/>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lgn="just" eaLnBrk="1" latinLnBrk="1" hangingPunct="1">
              <a:spcBef>
                <a:spcPts val="1200"/>
              </a:spcBef>
            </a:pPr>
            <a:r>
              <a:rPr lang="en-US" altLang="en-US" sz="2800">
                <a:latin typeface="Calibri" pitchFamily="34" charset="0"/>
                <a:ea typeface="Calibri" pitchFamily="34" charset="0"/>
              </a:rPr>
              <a:t>The </a:t>
            </a:r>
            <a:r>
              <a:rPr lang="en-US" altLang="en-US" sz="2800" i="1">
                <a:solidFill>
                  <a:srgbClr val="FF0000"/>
                </a:solidFill>
                <a:latin typeface="Calibri" pitchFamily="34" charset="0"/>
                <a:ea typeface="Calibri" pitchFamily="34" charset="0"/>
              </a:rPr>
              <a:t>advance</a:t>
            </a:r>
            <a:r>
              <a:rPr lang="en-US" altLang="en-US" sz="2800">
                <a:latin typeface="Calibri" pitchFamily="34" charset="0"/>
                <a:ea typeface="Calibri" pitchFamily="34" charset="0"/>
              </a:rPr>
              <a:t> leg must be </a:t>
            </a:r>
            <a:r>
              <a:rPr lang="en-US" altLang="en-US" sz="2800" i="1">
                <a:solidFill>
                  <a:srgbClr val="FF0000"/>
                </a:solidFill>
                <a:latin typeface="Calibri" pitchFamily="34" charset="0"/>
                <a:ea typeface="Calibri" pitchFamily="34" charset="0"/>
              </a:rPr>
              <a:t>straightened</a:t>
            </a:r>
            <a:r>
              <a:rPr lang="en-GB" altLang="en-US" sz="2800">
                <a:latin typeface="Calibri" pitchFamily="34" charset="0"/>
                <a:ea typeface="Calibri" pitchFamily="34" charset="0"/>
              </a:rPr>
              <a:t> (i.e. not bent at the knee) from the moment of first contact with the ground until the vertical upright position.</a:t>
            </a:r>
          </a:p>
        </p:txBody>
      </p:sp>
      <p:pic>
        <p:nvPicPr>
          <p:cNvPr id="2097164" name="Picture 2097163" descr="The Spasmic Glory Of Race Walking In GIFs"/>
          <p:cNvPicPr>
            <a:picLocks/>
          </p:cNvPicPr>
          <p:nvPr/>
        </p:nvPicPr>
        <p:blipFill>
          <a:blip r:embed="rId3"/>
          <a:srcRect/>
          <a:stretch>
            <a:fillRect/>
          </a:stretch>
        </p:blipFill>
        <p:spPr>
          <a:xfrm>
            <a:off x="7185025" y="1989137"/>
            <a:ext cx="4662487" cy="3600450"/>
          </a:xfrm>
          <a:prstGeom prst="rect">
            <a:avLst/>
          </a:prstGeom>
          <a:noFill/>
          <a:ln>
            <a:noFill/>
          </a:ln>
          <a:effectLst>
            <a:outerShdw sx="102000" sy="102000" algn="ctr">
              <a:srgbClr val="000000">
                <a:alpha val="39999"/>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Title 1048604"/>
          <p:cNvSpPr>
            <a:spLocks noGrp="1"/>
          </p:cNvSpPr>
          <p:nvPr>
            <p:ph type="title"/>
          </p:nvPr>
        </p:nvSpPr>
        <p:spPr>
          <a:xfrm>
            <a:off x="982662" y="1917700"/>
            <a:ext cx="4033837" cy="431800"/>
          </a:xfrm>
          <a:prstGeom prst="rect">
            <a:avLst/>
          </a:prstGeom>
          <a:noFill/>
          <a:ln>
            <a:noFill/>
          </a:ln>
        </p:spPr>
        <p:txBody>
          <a:bodyPr vert="horz" lIns="91440" tIns="45720" rIns="91440" bIns="45720" anchor="t"/>
          <a:lstStyle>
            <a:lvl1pPr marL="0" indent="0" algn="l" rtl="0" fontAlgn="base" latinLnBrk="1">
              <a:lnSpc>
                <a:spcPct val="100000"/>
              </a:lnSpc>
              <a:spcBef>
                <a:spcPct val="0"/>
              </a:spcBef>
              <a:spcAft>
                <a:spcPct val="0"/>
              </a:spcAft>
              <a:buFontTx/>
              <a:buNone/>
              <a:defRPr sz="2000" b="0" i="0" u="none" baseline="0">
                <a:solidFill>
                  <a:srgbClr val="751013"/>
                </a:solidFill>
                <a:latin typeface="DIN" charset="0"/>
                <a:ea typeface="ＭＳ Ｐゴシック" pitchFamily="34" charset="-128"/>
                <a:sym typeface="Arial" pitchFamily="34" charset="0"/>
              </a:defRPr>
            </a:lvl1pPr>
          </a:lstStyle>
          <a:p>
            <a:pPr lvl="0"/>
            <a:r>
              <a:rPr lang="en-US" altLang="en-US">
                <a:solidFill>
                  <a:srgbClr val="000080"/>
                </a:solidFill>
                <a:latin typeface="Calibri" pitchFamily="34" charset="0"/>
                <a:ea typeface="Calibri" pitchFamily="34" charset="0"/>
              </a:rPr>
              <a:t>Continual contact with the Ground</a:t>
            </a:r>
            <a:br/>
            <a:endParaRPr lang="en-US" altLang="en-US">
              <a:solidFill>
                <a:srgbClr val="000080"/>
              </a:solidFill>
              <a:latin typeface="Calibri" pitchFamily="34" charset="0"/>
              <a:ea typeface="Calibri" pitchFamily="34" charset="0"/>
            </a:endParaRPr>
          </a:p>
        </p:txBody>
      </p:sp>
      <p:pic>
        <p:nvPicPr>
          <p:cNvPr id="2097165" name="Content Placeholder 2097164"/>
          <p:cNvPicPr>
            <a:picLocks noGrp="1"/>
          </p:cNvPicPr>
          <p:nvPr>
            <p:ph idx="1"/>
          </p:nvPr>
        </p:nvPicPr>
        <p:blipFill>
          <a:blip r:embed="rId2"/>
          <a:srcRect l="2219" t="1727" r="70009" b="2562"/>
          <a:stretch>
            <a:fillRect/>
          </a:stretch>
        </p:blipFill>
        <p:spPr>
          <a:xfrm>
            <a:off x="1127125" y="2565400"/>
            <a:ext cx="3548062" cy="4005262"/>
          </a:xfrm>
          <a:prstGeom prst="rect">
            <a:avLst/>
          </a:prstGeom>
          <a:noFill/>
          <a:ln>
            <a:noFill/>
          </a:ln>
          <a:effectLst>
            <a:outerShdw sx="102000" sy="102000" algn="ctr">
              <a:srgbClr val="000000">
                <a:alpha val="39999"/>
              </a:srgbClr>
            </a:outerShdw>
          </a:effectLst>
        </p:spPr>
      </p:pic>
      <p:pic>
        <p:nvPicPr>
          <p:cNvPr id="2097166" name="Picture 2097165"/>
          <p:cNvPicPr>
            <a:picLocks/>
          </p:cNvPicPr>
          <p:nvPr/>
        </p:nvPicPr>
        <p:blipFill>
          <a:blip r:embed="rId3"/>
          <a:srcRect/>
          <a:stretch>
            <a:fillRect/>
          </a:stretch>
        </p:blipFill>
        <p:spPr>
          <a:xfrm>
            <a:off x="4932362" y="3346450"/>
            <a:ext cx="2663825" cy="2730500"/>
          </a:xfrm>
          <a:prstGeom prst="rect">
            <a:avLst/>
          </a:prstGeom>
          <a:noFill/>
          <a:ln>
            <a:noFill/>
          </a:ln>
        </p:spPr>
      </p:pic>
      <p:pic>
        <p:nvPicPr>
          <p:cNvPr id="2097167" name="Picture 2097166"/>
          <p:cNvPicPr>
            <a:picLocks/>
          </p:cNvPicPr>
          <p:nvPr/>
        </p:nvPicPr>
        <p:blipFill>
          <a:blip r:embed="rId2"/>
          <a:srcRect l="57764" t="5479" r="130" b="10068"/>
          <a:stretch>
            <a:fillRect/>
          </a:stretch>
        </p:blipFill>
        <p:spPr>
          <a:xfrm>
            <a:off x="7820025" y="2565400"/>
            <a:ext cx="3835400" cy="4005262"/>
          </a:xfrm>
          <a:prstGeom prst="rect">
            <a:avLst/>
          </a:prstGeom>
          <a:noFill/>
          <a:ln>
            <a:noFill/>
          </a:ln>
          <a:effectLst>
            <a:outerShdw sx="102000" sy="102000" algn="ctr">
              <a:srgbClr val="000000">
                <a:alpha val="39999"/>
              </a:srgbClr>
            </a:outerShdw>
          </a:effectLst>
        </p:spPr>
      </p:pic>
      <p:sp>
        <p:nvSpPr>
          <p:cNvPr id="1048606" name="TextBox 1048605"/>
          <p:cNvSpPr txBox="1"/>
          <p:nvPr/>
        </p:nvSpPr>
        <p:spPr>
          <a:xfrm>
            <a:off x="982662" y="460375"/>
            <a:ext cx="3692525" cy="58420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IN" altLang="en-US" sz="3200" b="1">
                <a:solidFill>
                  <a:srgbClr val="FFFF00"/>
                </a:solidFill>
                <a:latin typeface="Calibri" pitchFamily="34" charset="0"/>
                <a:ea typeface="Calibri" pitchFamily="34" charset="0"/>
              </a:rPr>
              <a:t>Contact Rule</a:t>
            </a:r>
          </a:p>
        </p:txBody>
      </p:sp>
      <p:sp>
        <p:nvSpPr>
          <p:cNvPr id="1048607" name="Rectangle 1048606"/>
          <p:cNvSpPr/>
          <p:nvPr/>
        </p:nvSpPr>
        <p:spPr>
          <a:xfrm>
            <a:off x="7324725" y="1917700"/>
            <a:ext cx="4826000" cy="70104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US" altLang="en-US" sz="2000">
                <a:solidFill>
                  <a:srgbClr val="000080"/>
                </a:solidFill>
                <a:latin typeface="Calibri" pitchFamily="34" charset="0"/>
                <a:ea typeface="Calibri" pitchFamily="34" charset="0"/>
              </a:rPr>
              <a:t>Both feet are not in contact with the ground</a:t>
            </a:r>
          </a:p>
        </p:txBody>
      </p:sp>
      <p:sp>
        <p:nvSpPr>
          <p:cNvPr id="1048608" name="TextBox 1048607"/>
          <p:cNvSpPr txBox="1"/>
          <p:nvPr/>
        </p:nvSpPr>
        <p:spPr>
          <a:xfrm flipH="1">
            <a:off x="1200150" y="4292600"/>
            <a:ext cx="969962" cy="159004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IN" altLang="en-US" sz="8800">
                <a:solidFill>
                  <a:srgbClr val="00B050"/>
                </a:solidFill>
                <a:sym typeface="Wingdings" pitchFamily="2" charset="2"/>
              </a:rPr>
              <a:t></a:t>
            </a:r>
          </a:p>
        </p:txBody>
      </p:sp>
      <p:sp>
        <p:nvSpPr>
          <p:cNvPr id="1048609" name="TextBox 1048608"/>
          <p:cNvSpPr txBox="1"/>
          <p:nvPr/>
        </p:nvSpPr>
        <p:spPr>
          <a:xfrm flipH="1">
            <a:off x="8040687" y="4868862"/>
            <a:ext cx="969962" cy="1399541"/>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1pPr>
            <a:lvl2pPr marL="4572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2pPr>
            <a:lvl3pPr marL="9144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3pPr>
            <a:lvl4pPr marL="13716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4pPr>
            <a:lvl5pPr marL="1828800" indent="0" algn="l" rtl="0" fontAlgn="base" latinLnBrk="1">
              <a:lnSpc>
                <a:spcPct val="100000"/>
              </a:lnSpc>
              <a:spcBef>
                <a:spcPct val="0"/>
              </a:spcBef>
              <a:spcAft>
                <a:spcPct val="0"/>
              </a:spcAft>
              <a:buFontTx/>
              <a:buNone/>
              <a:defRPr sz="1800" b="0" i="0" u="none" baseline="0">
                <a:solidFill>
                  <a:schemeClr val="dk1"/>
                </a:solidFill>
                <a:latin typeface="Arial" pitchFamily="34" charset="0"/>
                <a:ea typeface="ＭＳ Ｐゴシック" pitchFamily="34" charset="-128"/>
                <a:sym typeface="Arial" pitchFamily="34" charset="0"/>
              </a:defRPr>
            </a:lvl5pPr>
          </a:lstStyle>
          <a:p>
            <a:pPr lvl="0"/>
            <a:r>
              <a:rPr lang="en-AU" altLang="en-US" sz="8800" b="1">
                <a:solidFill>
                  <a:srgbClr val="FF0000"/>
                </a:solidFill>
                <a:sym typeface="Wingdings" pitchFamily="2" charset="2"/>
              </a:rPr>
              <a:t>X</a:t>
            </a:r>
          </a:p>
        </p:txBody>
      </p:sp>
    </p:spTree>
  </p:cSld>
  <p:clrMapOvr>
    <a:masterClrMapping/>
  </p:clrMapOvr>
</p:sld>
</file>

<file path=ppt/theme/theme1.xml><?xml version="1.0" encoding="utf-8"?>
<a:theme xmlns:a="http://schemas.openxmlformats.org/drawingml/2006/main" name="Office 主题">
  <a:themeElements>
    <a:clrScheme name="Default Color Scheme">
      <a:dk1>
        <a:srgbClr val="000000"/>
      </a:dk1>
      <a:lt1>
        <a:srgbClr val="FFFFFF"/>
      </a:lt1>
      <a:dk2>
        <a:srgbClr val="F8F8F8"/>
      </a:dk2>
      <a:lt2>
        <a:srgbClr val="000000"/>
      </a:lt2>
      <a:accent1>
        <a:srgbClr val="841D2C"/>
      </a:accent1>
      <a:accent2>
        <a:srgbClr val="CE1D25"/>
      </a:accent2>
      <a:accent3>
        <a:srgbClr val="FFFFFF"/>
      </a:accent3>
      <a:accent4>
        <a:srgbClr val="000000"/>
      </a:accent4>
      <a:accent5>
        <a:srgbClr val="C2AAAC"/>
      </a:accent5>
      <a:accent6>
        <a:srgbClr val="B81920"/>
      </a:accent6>
      <a:hlink>
        <a:srgbClr val="FFD502"/>
      </a:hlink>
      <a:folHlink>
        <a:srgbClr val="64101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extraClrScheme>
    <a:extraClrScheme>
      <a:clrScheme name="Default Color Scheme 2">
        <a:dk1>
          <a:srgbClr val="000000"/>
        </a:dk1>
        <a:lt1>
          <a:srgbClr val="FFFFFF"/>
        </a:lt1>
        <a:dk2>
          <a:srgbClr val="969696"/>
        </a:dk2>
        <a:lt2>
          <a:srgbClr val="000000"/>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extraClrScheme>
    <a:extraClrScheme>
      <a:clrScheme name="Default Color Scheme 3">
        <a:dk1>
          <a:srgbClr val="000000"/>
        </a:dk1>
        <a:lt1>
          <a:srgbClr val="FFFFFF"/>
        </a:lt1>
        <a:dk2>
          <a:srgbClr val="808080"/>
        </a:dk2>
        <a:lt2>
          <a:srgbClr val="00000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extraClrScheme>
    <a:extraClrScheme>
      <a:clrScheme name="Default Color Scheme 4">
        <a:dk1>
          <a:srgbClr val="000000"/>
        </a:dk1>
        <a:lt1>
          <a:srgbClr val="DEF6F1"/>
        </a:lt1>
        <a:dk2>
          <a:srgbClr val="969696"/>
        </a:dk2>
        <a:lt2>
          <a:srgbClr val="000000"/>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extraClrScheme>
    <a:extraClrScheme>
      <a:clrScheme name="Default Color Scheme 5">
        <a:dk1>
          <a:srgbClr val="000000"/>
        </a:dk1>
        <a:lt1>
          <a:srgbClr val="FFFFD9"/>
        </a:lt1>
        <a:dk2>
          <a:srgbClr val="777777"/>
        </a:dk2>
        <a:lt2>
          <a:srgbClr val="000000"/>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extraClrScheme>
    <a:extraClrScheme>
      <a:clrScheme name="Default Color Scheme 6">
        <a:dk1>
          <a:srgbClr val="FFFFFF"/>
        </a:dk1>
        <a:lt1>
          <a:srgbClr val="008080"/>
        </a:lt1>
        <a:dk2>
          <a:srgbClr val="005A58"/>
        </a:dk2>
        <a:lt2>
          <a:srgbClr val="FFFF99"/>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extraClrScheme>
    <a:extraClrScheme>
      <a:clrScheme name="Default Color Scheme 7">
        <a:dk1>
          <a:srgbClr val="FFFFFF"/>
        </a:dk1>
        <a:lt1>
          <a:srgbClr val="800000"/>
        </a:lt1>
        <a:dk2>
          <a:srgbClr val="5C1F00"/>
        </a:dk2>
        <a:lt2>
          <a:srgbClr val="DFD293"/>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extraClrScheme>
    <a:extraClrScheme>
      <a:clrScheme name="Default Color Scheme 8">
        <a:dk1>
          <a:srgbClr val="FFFFFF"/>
        </a:dk1>
        <a:lt1>
          <a:srgbClr val="000099"/>
        </a:lt1>
        <a:dk2>
          <a:srgbClr val="003366"/>
        </a:dk2>
        <a:lt2>
          <a:srgbClr val="CCFFFF"/>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extraClrScheme>
    <a:extraClrScheme>
      <a:clrScheme name="Default Color Scheme 9">
        <a:dk1>
          <a:srgbClr val="FFFFFF"/>
        </a:dk1>
        <a:lt1>
          <a:srgbClr val="000000"/>
        </a:lt1>
        <a:dk2>
          <a:srgbClr val="336699"/>
        </a:dk2>
        <a:lt2>
          <a:srgbClr val="E3EBF1"/>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extraClrScheme>
    <a:extraClrScheme>
      <a:clrScheme name="Default Color Scheme 10">
        <a:dk1>
          <a:srgbClr val="FFFFFF"/>
        </a:dk1>
        <a:lt1>
          <a:srgbClr val="686B5D"/>
        </a:lt1>
        <a:dk2>
          <a:srgbClr val="777777"/>
        </a:dk2>
        <a:lt2>
          <a:srgbClr val="D1D1CB"/>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extraClrScheme>
    <a:extraClrScheme>
      <a:clrScheme name="Default Color Scheme 11">
        <a:dk1>
          <a:srgbClr val="FFFFFF"/>
        </a:dk1>
        <a:lt1>
          <a:srgbClr val="666699"/>
        </a:lt1>
        <a:dk2>
          <a:srgbClr val="3E3E5C"/>
        </a:dk2>
        <a:lt2>
          <a:srgbClr val="FFFFFF"/>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extraClrScheme>
    <a:extraClrScheme>
      <a:clrScheme name="Default Color Scheme 12">
        <a:dk1>
          <a:srgbClr val="FFFFFF"/>
        </a:dk1>
        <a:lt1>
          <a:srgbClr val="523E26"/>
        </a:lt1>
        <a:dk2>
          <a:srgbClr val="2D2015"/>
        </a:dk2>
        <a:lt2>
          <a:srgbClr val="DFC08D"/>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extraClrScheme>
    <a:extraClrScheme>
      <a:clrScheme name="Default Color Scheme 13">
        <a:dk1>
          <a:srgbClr val="000000"/>
        </a:dk1>
        <a:lt1>
          <a:srgbClr val="FFFFFF"/>
        </a:lt1>
        <a:dk2>
          <a:srgbClr val="808080"/>
        </a:dk2>
        <a:lt2>
          <a:srgbClr val="000000"/>
        </a:lt2>
        <a:accent1>
          <a:srgbClr val="A08DC5"/>
        </a:accent1>
        <a:accent2>
          <a:srgbClr val="333399"/>
        </a:accent2>
        <a:accent3>
          <a:srgbClr val="FFFFFF"/>
        </a:accent3>
        <a:accent4>
          <a:srgbClr val="000000"/>
        </a:accent4>
        <a:accent5>
          <a:srgbClr val="CDC5DE"/>
        </a:accent5>
        <a:accent6>
          <a:srgbClr val="2D2D89"/>
        </a:accent6>
        <a:hlink>
          <a:srgbClr val="881FB7"/>
        </a:hlink>
        <a:folHlink>
          <a:srgbClr val="7214B8"/>
        </a:folHlink>
      </a:clrScheme>
    </a:extraClrScheme>
    <a:extraClrScheme>
      <a:clrScheme name="Default Color Scheme 14">
        <a:dk1>
          <a:srgbClr val="000000"/>
        </a:dk1>
        <a:lt1>
          <a:srgbClr val="FFFFFF"/>
        </a:lt1>
        <a:dk2>
          <a:srgbClr val="808080"/>
        </a:dk2>
        <a:lt2>
          <a:srgbClr val="000000"/>
        </a:lt2>
        <a:accent1>
          <a:srgbClr val="A08DC5"/>
        </a:accent1>
        <a:accent2>
          <a:srgbClr val="333399"/>
        </a:accent2>
        <a:accent3>
          <a:srgbClr val="FFFFFF"/>
        </a:accent3>
        <a:accent4>
          <a:srgbClr val="000000"/>
        </a:accent4>
        <a:accent5>
          <a:srgbClr val="CDC5DE"/>
        </a:accent5>
        <a:accent6>
          <a:srgbClr val="2D2D89"/>
        </a:accent6>
        <a:hlink>
          <a:srgbClr val="8156D6"/>
        </a:hlink>
        <a:folHlink>
          <a:srgbClr val="7214B8"/>
        </a:folHlink>
      </a:clrScheme>
    </a:extraClrScheme>
    <a:extraClrScheme>
      <a:clrScheme name="Default Color Scheme 15">
        <a:dk1>
          <a:srgbClr val="000000"/>
        </a:dk1>
        <a:lt1>
          <a:srgbClr val="FFFFFF"/>
        </a:lt1>
        <a:dk2>
          <a:srgbClr val="F8F8F8"/>
        </a:dk2>
        <a:lt2>
          <a:srgbClr val="000000"/>
        </a:lt2>
        <a:accent1>
          <a:srgbClr val="A08DC5"/>
        </a:accent1>
        <a:accent2>
          <a:srgbClr val="333399"/>
        </a:accent2>
        <a:accent3>
          <a:srgbClr val="FFFFFF"/>
        </a:accent3>
        <a:accent4>
          <a:srgbClr val="000000"/>
        </a:accent4>
        <a:accent5>
          <a:srgbClr val="CDC5DE"/>
        </a:accent5>
        <a:accent6>
          <a:srgbClr val="2D2D89"/>
        </a:accent6>
        <a:hlink>
          <a:srgbClr val="8156D6"/>
        </a:hlink>
        <a:folHlink>
          <a:srgbClr val="7214B8"/>
        </a:folHlink>
      </a:clrScheme>
    </a:extraClrScheme>
    <a:extraClrScheme>
      <a:clrScheme name="Default Color Scheme 16">
        <a:dk1>
          <a:srgbClr val="000000"/>
        </a:dk1>
        <a:lt1>
          <a:srgbClr val="FFFFFF"/>
        </a:lt1>
        <a:dk2>
          <a:srgbClr val="F8F8F8"/>
        </a:dk2>
        <a:lt2>
          <a:srgbClr val="000000"/>
        </a:lt2>
        <a:accent1>
          <a:srgbClr val="B19000"/>
        </a:accent1>
        <a:accent2>
          <a:srgbClr val="D5AE03"/>
        </a:accent2>
        <a:accent3>
          <a:srgbClr val="FFFFFF"/>
        </a:accent3>
        <a:accent4>
          <a:srgbClr val="000000"/>
        </a:accent4>
        <a:accent5>
          <a:srgbClr val="D4C7AA"/>
        </a:accent5>
        <a:accent6>
          <a:srgbClr val="BF9C02"/>
        </a:accent6>
        <a:hlink>
          <a:srgbClr val="C1A116"/>
        </a:hlink>
        <a:folHlink>
          <a:srgbClr val="C18B16"/>
        </a:folHlink>
      </a:clrScheme>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2111</Words>
  <Application>Microsoft Office PowerPoint</Application>
  <PresentationFormat>Widescreen</PresentationFormat>
  <Paragraphs>186</Paragraphs>
  <Slides>40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DIN</vt:lpstr>
      <vt:lpstr>Wingdings</vt:lpstr>
      <vt:lpstr>Office 主题</vt:lpstr>
      <vt:lpstr>PowerPoint Presentation</vt:lpstr>
      <vt:lpstr>Race Walking</vt:lpstr>
      <vt:lpstr>Standard Distances</vt:lpstr>
      <vt:lpstr>PowerPoint Presentation</vt:lpstr>
      <vt:lpstr>Start of the Race</vt:lpstr>
      <vt:lpstr>Start of the Race</vt:lpstr>
      <vt:lpstr>DEFENITION - Contact Rule</vt:lpstr>
      <vt:lpstr>DEFENITION - Bend Knee Rule</vt:lpstr>
      <vt:lpstr>Continual contact with the Ground </vt:lpstr>
      <vt:lpstr>Straighten the Leg from the first contact with the ground, ie; not bend at knee.</vt:lpstr>
      <vt:lpstr>Overview of Race Walk Technique</vt:lpstr>
      <vt:lpstr>Judging</vt:lpstr>
      <vt:lpstr>Judging</vt:lpstr>
      <vt:lpstr>Individual Judge Record Sheet</vt:lpstr>
      <vt:lpstr>PowerPoint Presentation</vt:lpstr>
      <vt:lpstr>PowerPoint Presentation</vt:lpstr>
      <vt:lpstr>Judging</vt:lpstr>
      <vt:lpstr>Judge’s Equipments</vt:lpstr>
      <vt:lpstr>Chief Judge</vt:lpstr>
      <vt:lpstr>PowerPoint Presentation</vt:lpstr>
      <vt:lpstr>Recorder</vt:lpstr>
      <vt:lpstr>Recorder…..</vt:lpstr>
      <vt:lpstr>Judging Summery Sheet</vt:lpstr>
      <vt:lpstr>PowerPoint Presentation</vt:lpstr>
      <vt:lpstr>Yellow paddle</vt:lpstr>
      <vt:lpstr>Race Walk Judge – Showing Yellow Paddle</vt:lpstr>
      <vt:lpstr>Indirectly assisting the Walker by Showing a Yellow Paddle</vt:lpstr>
      <vt:lpstr>Red Card</vt:lpstr>
      <vt:lpstr>Red Card</vt:lpstr>
      <vt:lpstr>Posting (DQ) Board</vt:lpstr>
      <vt:lpstr>ELECTRONIC DATA COLLECTION AND POSTING BOARD</vt:lpstr>
      <vt:lpstr>PowerPoint Presentation</vt:lpstr>
      <vt:lpstr>Disqualification</vt:lpstr>
      <vt:lpstr>PowerPoint Presentation</vt:lpstr>
      <vt:lpstr>PowerPoint Presentation</vt:lpstr>
      <vt:lpstr>Penalty zone</vt:lpstr>
      <vt:lpstr>Penalty zone</vt:lpstr>
      <vt:lpstr>PowerPoint Presentation</vt:lpstr>
      <vt:lpstr>Race Conduct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Title Here</dc:title>
  <dc:creator>Luis Saladie Lafuente</dc:creator>
  <cp:lastModifiedBy>Rakesh Save</cp:lastModifiedBy>
  <cp:revision>1</cp:revision>
  <dcterms:created xsi:type="dcterms:W3CDTF">2010-09-06T02:03:26Z</dcterms:created>
  <dcterms:modified xsi:type="dcterms:W3CDTF">2022-02-28T08:32:39Z</dcterms:modified>
</cp:coreProperties>
</file>