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19" r:id="rId2"/>
    <p:sldId id="257" r:id="rId3"/>
    <p:sldId id="323" r:id="rId4"/>
    <p:sldId id="283" r:id="rId5"/>
    <p:sldId id="292" r:id="rId6"/>
    <p:sldId id="365" r:id="rId7"/>
    <p:sldId id="291" r:id="rId8"/>
    <p:sldId id="290" r:id="rId9"/>
    <p:sldId id="260" r:id="rId10"/>
    <p:sldId id="261" r:id="rId11"/>
    <p:sldId id="262" r:id="rId12"/>
    <p:sldId id="263" r:id="rId13"/>
    <p:sldId id="264" r:id="rId14"/>
    <p:sldId id="324" r:id="rId15"/>
    <p:sldId id="265" r:id="rId16"/>
    <p:sldId id="274" r:id="rId17"/>
    <p:sldId id="325" r:id="rId18"/>
    <p:sldId id="271" r:id="rId19"/>
    <p:sldId id="275" r:id="rId20"/>
    <p:sldId id="276" r:id="rId21"/>
    <p:sldId id="326" r:id="rId22"/>
    <p:sldId id="327" r:id="rId23"/>
    <p:sldId id="305" r:id="rId24"/>
    <p:sldId id="289" r:id="rId25"/>
    <p:sldId id="313" r:id="rId26"/>
    <p:sldId id="364" r:id="rId27"/>
    <p:sldId id="288" r:id="rId28"/>
    <p:sldId id="298" r:id="rId29"/>
    <p:sldId id="314" r:id="rId30"/>
    <p:sldId id="301" r:id="rId31"/>
    <p:sldId id="329" r:id="rId32"/>
    <p:sldId id="328" r:id="rId33"/>
    <p:sldId id="339" r:id="rId34"/>
    <p:sldId id="341" r:id="rId35"/>
    <p:sldId id="306" r:id="rId36"/>
    <p:sldId id="366" r:id="rId37"/>
    <p:sldId id="310" r:id="rId38"/>
    <p:sldId id="311" r:id="rId39"/>
    <p:sldId id="312" r:id="rId40"/>
    <p:sldId id="337" r:id="rId41"/>
    <p:sldId id="297" r:id="rId42"/>
    <p:sldId id="304" r:id="rId43"/>
    <p:sldId id="296" r:id="rId44"/>
    <p:sldId id="277" r:id="rId45"/>
    <p:sldId id="359" r:id="rId46"/>
    <p:sldId id="361" r:id="rId47"/>
    <p:sldId id="360" r:id="rId48"/>
    <p:sldId id="363" r:id="rId49"/>
    <p:sldId id="356" r:id="rId50"/>
    <p:sldId id="258" r:id="rId51"/>
    <p:sldId id="259" r:id="rId52"/>
    <p:sldId id="315" r:id="rId53"/>
    <p:sldId id="316" r:id="rId54"/>
    <p:sldId id="317" r:id="rId55"/>
    <p:sldId id="318" r:id="rId56"/>
    <p:sldId id="357" r:id="rId57"/>
    <p:sldId id="358" r:id="rId58"/>
    <p:sldId id="320" r:id="rId59"/>
    <p:sldId id="321" r:id="rId60"/>
    <p:sldId id="322" r:id="rId61"/>
    <p:sldId id="269" r:id="rId62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elam Kumari" initials="NK" lastIdx="1" clrIdx="0">
    <p:extLst>
      <p:ext uri="{19B8F6BF-5375-455C-9EA6-DF929625EA0E}">
        <p15:presenceInfo xmlns:p15="http://schemas.microsoft.com/office/powerpoint/2012/main" userId="a533221f81981b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CB1D"/>
    <a:srgbClr val="0000CC"/>
    <a:srgbClr val="E6E6E6"/>
    <a:srgbClr val="23487F"/>
    <a:srgbClr val="00B5AD"/>
    <a:srgbClr val="25148E"/>
    <a:srgbClr val="FFFFFF"/>
    <a:srgbClr val="FFFF99"/>
    <a:srgbClr val="6071C4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7" autoAdjust="0"/>
  </p:normalViewPr>
  <p:slideViewPr>
    <p:cSldViewPr>
      <p:cViewPr varScale="1">
        <p:scale>
          <a:sx n="79" d="100"/>
          <a:sy n="79" d="100"/>
        </p:scale>
        <p:origin x="74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28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741A42E-C9B7-4757-8F09-1ABB0AD374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BD5812FB-7E0B-4B98-8E9C-F32BC41516D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3B8B4D1E-35FC-4292-B646-68EE1DE5DA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5CE7166E-FC79-4714-9259-4E0198ACBF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1E5EED-CDDC-45D9-A37B-216BCEC8A6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20D58037-E940-4F9A-9C8D-9D91DED159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EEB4196D-E103-4E5B-9E03-8CCD00213C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E2E5516-E390-4BC8-9D37-D61C596BE4B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30A9DA15-259E-4686-A011-328218C244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F2F33D0C-CE82-4EFB-AF85-1CEC4A2AF98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D5A5455E-0B16-459D-AA6A-82375736B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32374D-1E2E-4062-9083-CCCD7E5589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351E3233-7C28-49AB-B9D5-25BDF3E93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23D8550-F07D-47F2-8C14-D2B75DDCF28B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4CD9788-2057-4318-8241-ABA54A2554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6C548F7-8FAB-45B8-BD76-F270DA167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21D2367B-43EA-41AC-AB93-E22395699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222DA55-5732-427B-8708-C98495E93E39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5DD817D-794C-4A70-BFCA-80B4E0083A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2DBA34C-7094-48DD-ABB8-9F7310AEC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8F5B321E-6FCD-4A66-A340-4BCB41B927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2D2A4158-FEB2-45AD-B3FA-6DA16F0E2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B7EDF-4EE3-461E-A7E2-948CE1116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054D42-C88B-4680-82CF-07A2C6340AB0}" type="slidenum">
              <a:rPr lang="en-IN" smtClean="0">
                <a:solidFill>
                  <a:prstClr val="black"/>
                </a:solidFill>
                <a:ea typeface="+mn-ea"/>
                <a:cs typeface="+mn-cs"/>
              </a:rPr>
              <a:pPr>
                <a:defRPr/>
              </a:pPr>
              <a:t>39</a:t>
            </a:fld>
            <a:endParaRPr lang="en-IN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590E0F26-16A8-48DD-B00A-87367DDD82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722D24D6-E8E2-4906-8B14-0B9D54DE9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N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3E61BAC2-9A49-47F6-9FC4-6BE5A92D0D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D8135E-77A7-471A-9089-A174E91DBDB6}" type="slidenum">
              <a:rPr lang="en-GB" altLang="en-US" smtClean="0"/>
              <a:pPr/>
              <a:t>59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6569AC-5869-42A2-89C4-FFA06764A2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33075" y="44450"/>
            <a:ext cx="1366838" cy="1152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I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AD8997-5D0F-4749-9185-60E5E8603B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83788" y="404813"/>
            <a:ext cx="1368425" cy="7207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I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8F6AF5-073B-4A6F-B3B6-3DD6EBFD23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44450"/>
            <a:ext cx="12954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BC7178-4E68-4F57-92EE-876AC39016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5688" y="242888"/>
            <a:ext cx="5151437" cy="9540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AU" alt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ATHLETICS FEDERATION OF INDIA</a:t>
            </a:r>
          </a:p>
          <a:p>
            <a:pPr algn="ctr">
              <a:defRPr/>
            </a:pPr>
            <a:r>
              <a:rPr lang="en-AU" altLang="en-US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F.S.T.O. EXAMINATION</a:t>
            </a:r>
            <a:endParaRPr lang="en-IN" altLang="en-US" sz="2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4114801"/>
            <a:ext cx="8011584" cy="269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15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1" y="2447926"/>
            <a:ext cx="10555817" cy="4005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1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7651" y="1981200"/>
            <a:ext cx="2637367" cy="447198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981200"/>
            <a:ext cx="7715251" cy="4471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20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47926"/>
            <a:ext cx="5175251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97651" y="2447926"/>
            <a:ext cx="517736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2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447925"/>
            <a:ext cx="5175251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97651" y="2447925"/>
            <a:ext cx="5177367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219201" y="4525964"/>
            <a:ext cx="10555817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92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447925"/>
            <a:ext cx="5175251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19200" y="4525964"/>
            <a:ext cx="5175251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597651" y="2447926"/>
            <a:ext cx="517736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777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2447925"/>
            <a:ext cx="5175251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97651" y="2447925"/>
            <a:ext cx="5177367" cy="1925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4525964"/>
            <a:ext cx="5175251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7651" y="4525964"/>
            <a:ext cx="5177367" cy="1927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019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19201" y="2447926"/>
            <a:ext cx="1055581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 gráfico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16873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447926"/>
            <a:ext cx="5175251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7651" y="2447926"/>
            <a:ext cx="517736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636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1" y="2447926"/>
            <a:ext cx="1055581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65099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55A37519-285E-4248-82DC-3EBAB879B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54021F32-1917-4B0F-88D1-E2965BFE8B08}"/>
              </a:ext>
            </a:extLst>
          </p:cNvPr>
          <p:cNvGrpSpPr>
            <a:grpSpLocks/>
          </p:cNvGrpSpPr>
          <p:nvPr/>
        </p:nvGrpSpPr>
        <p:grpSpPr bwMode="auto">
          <a:xfrm>
            <a:off x="9990138" y="2992438"/>
            <a:ext cx="1784350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00DDDEB7-DC8F-419D-980E-67E754EE1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5DFDCC1B-33BD-444F-BEDD-4134E3098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1FF90F31-D604-4C7A-AC9C-3577DC0C4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9D0DECCF-D94D-4BBF-9139-D918E1F3C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2E3B58F7-089C-4E2F-BADD-5227BA62E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55841E99-F93F-4A58-8EB1-A02D50AA4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9C1C40A3-B97A-4F7B-81BE-E6C23AA66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8F18E1BB-979F-460A-B1A6-1257DF320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7A9ADA26-D645-42C9-885E-ED22D62D6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A55C39B7-CBBD-454D-AAB3-9827D9456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0CD94A1F-6A4B-43EC-B856-46DA8C786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2DA58420-31F1-45A4-B155-58B6898E9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CD027534-E173-4498-9902-8E143F310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3F9BE58B-3075-4A4E-9EF5-F5A4E8FD8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B1E727C3-614D-46A1-87C8-F7A6F31CB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D9801F56-594F-4BD6-8309-6CBBD1E3A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D3BBBD17-AA3C-4721-90CB-7B98B6B85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412729CF-9B2C-4287-96B7-342FFC0E7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538D4D4F-1B63-4C3D-B5B8-F5B5C7C83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AF6742C0-0FF1-4BB8-B1F1-76C2C1F42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3890ADA1-F351-48FE-91EC-7B9CDF3EE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9BC1EEE2-38AC-438C-9B30-AD225BE0A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10AF3CF3-3F5D-4B27-9944-FB3C437AE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D91CC030-5F13-4D35-AC41-E89DD407B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AC5C76DA-2A3C-4646-A882-A55122271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262A407D-5585-4346-ABAE-F4D04C1BC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5E386030-9722-48AB-8303-B3D389748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01A2B16B-D92C-4F54-8273-8CBCED5F5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53FD2546-1B0D-4CB3-9BAF-EA7BA2035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47E118A6-1C59-4B9B-8537-3AE71CCFB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ABC5A8BD-3075-4790-9DB3-4C391CA58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446DE4FC-CAED-4353-B60A-27FFD18F4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CEEAC5F9-C897-480D-AC68-ED5CCEA26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0E3BD083-635C-470D-84D3-DE1CBE265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82F4ECCC-8261-4C7A-A2F8-805197A5C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DFDDD-3A86-4BF1-A7D9-6023E21B88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878517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2447926"/>
            <a:ext cx="10555817" cy="4005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847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2239"/>
            <a:ext cx="10972800" cy="6008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17871B-A463-494A-82D0-6804DAA02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D98D9C-E7CA-46DC-B62E-DEE2E94C81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1716961-9A3F-44EA-9E48-221E57FA5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AF96C-E25B-4244-A0F1-1A415B278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908088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A182E7-DD8B-49C2-8B1A-DD04E33B3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847886-3D82-4143-B95A-599CA5772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FE25416-68E8-4654-8A24-234C913C2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022F-EA7C-497E-B3D6-19E2BFF16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275886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071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47926"/>
            <a:ext cx="5175251" cy="40052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7651" y="2447926"/>
            <a:ext cx="5177367" cy="40052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32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3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981200"/>
            <a:ext cx="10555817" cy="3048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6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19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099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9691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705F5A4D-730B-4AEE-9C15-9319C7B10D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272713" y="188913"/>
            <a:ext cx="1655762" cy="64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IN" altLang="en-US"/>
          </a:p>
        </p:txBody>
      </p:sp>
      <p:pic>
        <p:nvPicPr>
          <p:cNvPr id="1027" name="Picture 7">
            <a:extLst>
              <a:ext uri="{FF2B5EF4-FFF2-40B4-BE49-F238E27FC236}">
                <a16:creationId xmlns:a16="http://schemas.microsoft.com/office/drawing/2014/main" id="{A4813F37-1B4A-4AA9-B55D-8001E9756D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400" y="44450"/>
            <a:ext cx="90963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7" r:id="rId19"/>
    <p:sldLayoutId id="2147483978" r:id="rId20"/>
    <p:sldLayoutId id="2147483979" r:id="rId2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333333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4D4D4D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5F5F5F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>
            <a:extLst>
              <a:ext uri="{FF2B5EF4-FFF2-40B4-BE49-F238E27FC236}">
                <a16:creationId xmlns:a16="http://schemas.microsoft.com/office/drawing/2014/main" id="{CEA9B55A-104E-47F8-9006-3814FD28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3140968"/>
            <a:ext cx="7920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AU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 &amp; FIELD MARKING </a:t>
            </a:r>
            <a:endParaRPr lang="en-IN" altLang="en-US" sz="5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TextBox 1">
            <a:extLst>
              <a:ext uri="{FF2B5EF4-FFF2-40B4-BE49-F238E27FC236}">
                <a16:creationId xmlns:a16="http://schemas.microsoft.com/office/drawing/2014/main" id="{CF0B9715-D755-40CD-A593-39DA243BC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216" y="4509120"/>
            <a:ext cx="29003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Rajan Bhatia</a:t>
            </a:r>
            <a:endParaRPr lang="en-IN" altLang="en-US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>
            <a:extLst>
              <a:ext uri="{FF2B5EF4-FFF2-40B4-BE49-F238E27FC236}">
                <a16:creationId xmlns:a16="http://schemas.microsoft.com/office/drawing/2014/main" id="{53D728F5-FEE4-4848-B74D-29F0CE1F4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52" y="1931147"/>
            <a:ext cx="9436628" cy="432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2" name="Line 6">
            <a:extLst>
              <a:ext uri="{FF2B5EF4-FFF2-40B4-BE49-F238E27FC236}">
                <a16:creationId xmlns:a16="http://schemas.microsoft.com/office/drawing/2014/main" id="{08A5A8EC-D8B0-4772-94F2-080CEF499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7952" y="2014240"/>
            <a:ext cx="9386599" cy="422307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3063" name="Line 7">
            <a:extLst>
              <a:ext uri="{FF2B5EF4-FFF2-40B4-BE49-F238E27FC236}">
                <a16:creationId xmlns:a16="http://schemas.microsoft.com/office/drawing/2014/main" id="{1AA7D3EC-967A-4302-8746-4943ECCEEF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1504" y="2014239"/>
            <a:ext cx="9376325" cy="422307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3064" name="Text Box 8">
            <a:extLst>
              <a:ext uri="{FF2B5EF4-FFF2-40B4-BE49-F238E27FC236}">
                <a16:creationId xmlns:a16="http://schemas.microsoft.com/office/drawing/2014/main" id="{09CC166E-0F3B-421A-9DA2-C9542F297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705" y="5053757"/>
            <a:ext cx="1428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Center point</a:t>
            </a:r>
          </a:p>
        </p:txBody>
      </p:sp>
      <p:sp>
        <p:nvSpPr>
          <p:cNvPr id="173066" name="Line 10">
            <a:extLst>
              <a:ext uri="{FF2B5EF4-FFF2-40B4-BE49-F238E27FC236}">
                <a16:creationId xmlns:a16="http://schemas.microsoft.com/office/drawing/2014/main" id="{BF8FF93B-3933-4475-B37D-4B17CB9D27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3878" y="4495390"/>
            <a:ext cx="208145" cy="620279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8439" name="Text Box 11">
            <a:extLst>
              <a:ext uri="{FF2B5EF4-FFF2-40B4-BE49-F238E27FC236}">
                <a16:creationId xmlns:a16="http://schemas.microsoft.com/office/drawing/2014/main" id="{12347B9E-CE73-4EB0-AC1D-091DECB8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2012" y="1139155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3068" name="Text Box 12">
            <a:extLst>
              <a:ext uri="{FF2B5EF4-FFF2-40B4-BE49-F238E27FC236}">
                <a16:creationId xmlns:a16="http://schemas.microsoft.com/office/drawing/2014/main" id="{4BB71160-D771-49C0-9FB9-3C3247DA5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889164"/>
            <a:ext cx="12192001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– 2. Find the center point of the given area by marking two diagonal lines from each corner of the field.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03EF02-6D54-40EE-877E-C8F5B8FF1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080" y="2166130"/>
            <a:ext cx="2698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3AE250-1744-44BF-AD05-D12FC9974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2189" y="2138298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AAFF7-358F-4BBB-8C1F-FD75BFB61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5990" y="5663357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/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916FC9-236B-4DC6-9F0E-EEA4496F1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097" y="5703525"/>
            <a:ext cx="352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dirty="0"/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5ABDD-2F65-4B79-A29A-700E15377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427" y="4125502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b="1" dirty="0">
                <a:latin typeface="Arial Black" panose="020B0A04020102020204" pitchFamily="34" charset="0"/>
              </a:rPr>
              <a:t>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4" grpId="0"/>
      <p:bldP spid="173068" grpId="0" animBg="1"/>
      <p:bldP spid="2" grpId="0"/>
      <p:bldP spid="10" grpId="0"/>
      <p:bldP spid="11" grpId="0"/>
      <p:bldP spid="1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3">
            <a:extLst>
              <a:ext uri="{FF2B5EF4-FFF2-40B4-BE49-F238E27FC236}">
                <a16:creationId xmlns:a16="http://schemas.microsoft.com/office/drawing/2014/main" id="{B6E12993-309E-4E1D-BA5C-B2EEC9AAC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456249"/>
            <a:ext cx="8582025" cy="505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5" name="Line 5">
            <a:extLst>
              <a:ext uri="{FF2B5EF4-FFF2-40B4-BE49-F238E27FC236}">
                <a16:creationId xmlns:a16="http://schemas.microsoft.com/office/drawing/2014/main" id="{5F217F9A-0C58-49D0-9A14-34691B286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4512" y="1456247"/>
            <a:ext cx="8515351" cy="505059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086" name="Line 6">
            <a:extLst>
              <a:ext uri="{FF2B5EF4-FFF2-40B4-BE49-F238E27FC236}">
                <a16:creationId xmlns:a16="http://schemas.microsoft.com/office/drawing/2014/main" id="{0733AE6D-084C-408A-B8A9-CA7A8339F7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9762" y="1209358"/>
            <a:ext cx="8758237" cy="5148262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087" name="Line 7">
            <a:extLst>
              <a:ext uri="{FF2B5EF4-FFF2-40B4-BE49-F238E27FC236}">
                <a16:creationId xmlns:a16="http://schemas.microsoft.com/office/drawing/2014/main" id="{0B29AB3E-6E17-4760-A177-0C33A3F1E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2137" y="3849099"/>
            <a:ext cx="8501063" cy="130446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089" name="Freeform 9">
            <a:extLst>
              <a:ext uri="{FF2B5EF4-FFF2-40B4-BE49-F238E27FC236}">
                <a16:creationId xmlns:a16="http://schemas.microsoft.com/office/drawing/2014/main" id="{544FADED-8F81-47AB-BA2F-BD6118474EA3}"/>
              </a:ext>
            </a:extLst>
          </p:cNvPr>
          <p:cNvSpPr>
            <a:spLocks/>
          </p:cNvSpPr>
          <p:nvPr/>
        </p:nvSpPr>
        <p:spPr bwMode="auto">
          <a:xfrm>
            <a:off x="3327400" y="3592195"/>
            <a:ext cx="365125" cy="742950"/>
          </a:xfrm>
          <a:custGeom>
            <a:avLst/>
            <a:gdLst>
              <a:gd name="T0" fmla="*/ 0 w 179"/>
              <a:gd name="T1" fmla="*/ 2147483646 h 231"/>
              <a:gd name="T2" fmla="*/ 2147483646 w 179"/>
              <a:gd name="T3" fmla="*/ 2147483646 h 231"/>
              <a:gd name="T4" fmla="*/ 2147483646 w 179"/>
              <a:gd name="T5" fmla="*/ 0 h 231"/>
              <a:gd name="T6" fmla="*/ 0 60000 65536"/>
              <a:gd name="T7" fmla="*/ 0 60000 65536"/>
              <a:gd name="T8" fmla="*/ 0 60000 65536"/>
              <a:gd name="T9" fmla="*/ 0 w 179"/>
              <a:gd name="T10" fmla="*/ 0 h 231"/>
              <a:gd name="T11" fmla="*/ 179 w 179"/>
              <a:gd name="T12" fmla="*/ 231 h 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231">
                <a:moveTo>
                  <a:pt x="0" y="231"/>
                </a:moveTo>
                <a:cubicBezTo>
                  <a:pt x="36" y="125"/>
                  <a:pt x="11" y="177"/>
                  <a:pt x="77" y="77"/>
                </a:cubicBezTo>
                <a:cubicBezTo>
                  <a:pt x="101" y="41"/>
                  <a:pt x="149" y="31"/>
                  <a:pt x="179" y="0"/>
                </a:cubicBezTo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090" name="Freeform 10">
            <a:extLst>
              <a:ext uri="{FF2B5EF4-FFF2-40B4-BE49-F238E27FC236}">
                <a16:creationId xmlns:a16="http://schemas.microsoft.com/office/drawing/2014/main" id="{52F72B25-D9C5-4C91-972F-A76EDC3E4FC7}"/>
              </a:ext>
            </a:extLst>
          </p:cNvPr>
          <p:cNvSpPr>
            <a:spLocks/>
          </p:cNvSpPr>
          <p:nvPr/>
        </p:nvSpPr>
        <p:spPr bwMode="auto">
          <a:xfrm>
            <a:off x="3238500" y="3311208"/>
            <a:ext cx="619125" cy="1023937"/>
          </a:xfrm>
          <a:custGeom>
            <a:avLst/>
            <a:gdLst>
              <a:gd name="T0" fmla="*/ 0 w 89"/>
              <a:gd name="T1" fmla="*/ 0 h 269"/>
              <a:gd name="T2" fmla="*/ 2147483646 w 89"/>
              <a:gd name="T3" fmla="*/ 2147483646 h 269"/>
              <a:gd name="T4" fmla="*/ 2147483646 w 89"/>
              <a:gd name="T5" fmla="*/ 2147483646 h 269"/>
              <a:gd name="T6" fmla="*/ 0 60000 65536"/>
              <a:gd name="T7" fmla="*/ 0 60000 65536"/>
              <a:gd name="T8" fmla="*/ 0 60000 65536"/>
              <a:gd name="T9" fmla="*/ 0 w 89"/>
              <a:gd name="T10" fmla="*/ 0 h 269"/>
              <a:gd name="T11" fmla="*/ 89 w 89"/>
              <a:gd name="T12" fmla="*/ 269 h 2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" h="269">
                <a:moveTo>
                  <a:pt x="0" y="0"/>
                </a:moveTo>
                <a:cubicBezTo>
                  <a:pt x="21" y="67"/>
                  <a:pt x="20" y="142"/>
                  <a:pt x="51" y="205"/>
                </a:cubicBezTo>
                <a:cubicBezTo>
                  <a:pt x="62" y="227"/>
                  <a:pt x="78" y="247"/>
                  <a:pt x="89" y="269"/>
                </a:cubicBezTo>
              </a:path>
            </a:pathLst>
          </a:custGeom>
          <a:noFill/>
          <a:ln w="635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097" name="Arc 17">
            <a:extLst>
              <a:ext uri="{FF2B5EF4-FFF2-40B4-BE49-F238E27FC236}">
                <a16:creationId xmlns:a16="http://schemas.microsoft.com/office/drawing/2014/main" id="{FB100665-F93F-4838-84D7-0E4EA6DE28C1}"/>
              </a:ext>
            </a:extLst>
          </p:cNvPr>
          <p:cNvSpPr>
            <a:spLocks/>
          </p:cNvSpPr>
          <p:nvPr/>
        </p:nvSpPr>
        <p:spPr bwMode="auto">
          <a:xfrm rot="-5950120">
            <a:off x="4624388" y="3036570"/>
            <a:ext cx="1227137" cy="995363"/>
          </a:xfrm>
          <a:custGeom>
            <a:avLst/>
            <a:gdLst>
              <a:gd name="T0" fmla="*/ 2147483646 w 18839"/>
              <a:gd name="T1" fmla="*/ 0 h 18013"/>
              <a:gd name="T2" fmla="*/ 2147483646 w 18839"/>
              <a:gd name="T3" fmla="*/ 2147483646 h 18013"/>
              <a:gd name="T4" fmla="*/ 0 w 18839"/>
              <a:gd name="T5" fmla="*/ 2147483646 h 18013"/>
              <a:gd name="T6" fmla="*/ 0 60000 65536"/>
              <a:gd name="T7" fmla="*/ 0 60000 65536"/>
              <a:gd name="T8" fmla="*/ 0 60000 65536"/>
              <a:gd name="T9" fmla="*/ 0 w 18839"/>
              <a:gd name="T10" fmla="*/ 0 h 18013"/>
              <a:gd name="T11" fmla="*/ 18839 w 18839"/>
              <a:gd name="T12" fmla="*/ 18013 h 180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39" h="18013" fill="none" extrusionOk="0">
                <a:moveTo>
                  <a:pt x="11920" y="0"/>
                </a:moveTo>
                <a:cubicBezTo>
                  <a:pt x="14786" y="1896"/>
                  <a:pt x="17158" y="4449"/>
                  <a:pt x="18839" y="7446"/>
                </a:cubicBezTo>
              </a:path>
              <a:path w="18839" h="18013" stroke="0" extrusionOk="0">
                <a:moveTo>
                  <a:pt x="11920" y="0"/>
                </a:moveTo>
                <a:cubicBezTo>
                  <a:pt x="14786" y="1896"/>
                  <a:pt x="17158" y="4449"/>
                  <a:pt x="18839" y="7446"/>
                </a:cubicBezTo>
                <a:lnTo>
                  <a:pt x="0" y="18013"/>
                </a:lnTo>
                <a:lnTo>
                  <a:pt x="11920" y="0"/>
                </a:lnTo>
                <a:close/>
              </a:path>
            </a:pathLst>
          </a:custGeom>
          <a:noFill/>
          <a:ln w="444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4098" name="Arc 18">
            <a:extLst>
              <a:ext uri="{FF2B5EF4-FFF2-40B4-BE49-F238E27FC236}">
                <a16:creationId xmlns:a16="http://schemas.microsoft.com/office/drawing/2014/main" id="{A0F8BCDE-67B9-48A2-B821-760802DB2227}"/>
              </a:ext>
            </a:extLst>
          </p:cNvPr>
          <p:cNvSpPr>
            <a:spLocks/>
          </p:cNvSpPr>
          <p:nvPr/>
        </p:nvSpPr>
        <p:spPr bwMode="auto">
          <a:xfrm rot="10207747">
            <a:off x="4787900" y="4155758"/>
            <a:ext cx="574675" cy="784225"/>
          </a:xfrm>
          <a:custGeom>
            <a:avLst/>
            <a:gdLst>
              <a:gd name="T0" fmla="*/ 2147483646 w 21202"/>
              <a:gd name="T1" fmla="*/ 0 h 15975"/>
              <a:gd name="T2" fmla="*/ 2147483646 w 21202"/>
              <a:gd name="T3" fmla="*/ 2147483646 h 15975"/>
              <a:gd name="T4" fmla="*/ 0 w 21202"/>
              <a:gd name="T5" fmla="*/ 2147483646 h 15975"/>
              <a:gd name="T6" fmla="*/ 0 60000 65536"/>
              <a:gd name="T7" fmla="*/ 0 60000 65536"/>
              <a:gd name="T8" fmla="*/ 0 60000 65536"/>
              <a:gd name="T9" fmla="*/ 0 w 21202"/>
              <a:gd name="T10" fmla="*/ 0 h 15975"/>
              <a:gd name="T11" fmla="*/ 21202 w 21202"/>
              <a:gd name="T12" fmla="*/ 15975 h 159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02" h="15975" fill="none" extrusionOk="0">
                <a:moveTo>
                  <a:pt x="14538" y="0"/>
                </a:moveTo>
                <a:cubicBezTo>
                  <a:pt x="17976" y="3128"/>
                  <a:pt x="20312" y="7282"/>
                  <a:pt x="21201" y="11845"/>
                </a:cubicBezTo>
              </a:path>
              <a:path w="21202" h="15975" stroke="0" extrusionOk="0">
                <a:moveTo>
                  <a:pt x="14538" y="0"/>
                </a:moveTo>
                <a:cubicBezTo>
                  <a:pt x="17976" y="3128"/>
                  <a:pt x="20312" y="7282"/>
                  <a:pt x="21201" y="11845"/>
                </a:cubicBezTo>
                <a:lnTo>
                  <a:pt x="0" y="15975"/>
                </a:lnTo>
                <a:lnTo>
                  <a:pt x="14538" y="0"/>
                </a:lnTo>
                <a:close/>
              </a:path>
            </a:pathLst>
          </a:custGeom>
          <a:noFill/>
          <a:ln w="539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4099" name="Arc 19">
            <a:extLst>
              <a:ext uri="{FF2B5EF4-FFF2-40B4-BE49-F238E27FC236}">
                <a16:creationId xmlns:a16="http://schemas.microsoft.com/office/drawing/2014/main" id="{89F9C875-C4C5-49AD-B098-0704580E9991}"/>
              </a:ext>
            </a:extLst>
          </p:cNvPr>
          <p:cNvSpPr>
            <a:spLocks/>
          </p:cNvSpPr>
          <p:nvPr/>
        </p:nvSpPr>
        <p:spPr bwMode="auto">
          <a:xfrm rot="896772">
            <a:off x="6770688" y="2934970"/>
            <a:ext cx="773112" cy="831850"/>
          </a:xfrm>
          <a:custGeom>
            <a:avLst/>
            <a:gdLst>
              <a:gd name="T0" fmla="*/ 2147483646 w 18262"/>
              <a:gd name="T1" fmla="*/ 0 h 19663"/>
              <a:gd name="T2" fmla="*/ 2147483646 w 18262"/>
              <a:gd name="T3" fmla="*/ 2147483646 h 19663"/>
              <a:gd name="T4" fmla="*/ 0 w 18262"/>
              <a:gd name="T5" fmla="*/ 2147483646 h 19663"/>
              <a:gd name="T6" fmla="*/ 0 60000 65536"/>
              <a:gd name="T7" fmla="*/ 0 60000 65536"/>
              <a:gd name="T8" fmla="*/ 0 60000 65536"/>
              <a:gd name="T9" fmla="*/ 0 w 18262"/>
              <a:gd name="T10" fmla="*/ 0 h 19663"/>
              <a:gd name="T11" fmla="*/ 18262 w 18262"/>
              <a:gd name="T12" fmla="*/ 19663 h 196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62" h="19663" fill="none" extrusionOk="0">
                <a:moveTo>
                  <a:pt x="8940" y="0"/>
                </a:moveTo>
                <a:cubicBezTo>
                  <a:pt x="12773" y="1743"/>
                  <a:pt x="16013" y="4568"/>
                  <a:pt x="18262" y="8127"/>
                </a:cubicBezTo>
              </a:path>
              <a:path w="18262" h="19663" stroke="0" extrusionOk="0">
                <a:moveTo>
                  <a:pt x="8940" y="0"/>
                </a:moveTo>
                <a:cubicBezTo>
                  <a:pt x="12773" y="1743"/>
                  <a:pt x="16013" y="4568"/>
                  <a:pt x="18262" y="8127"/>
                </a:cubicBezTo>
                <a:lnTo>
                  <a:pt x="0" y="19663"/>
                </a:lnTo>
                <a:lnTo>
                  <a:pt x="8940" y="0"/>
                </a:lnTo>
                <a:close/>
              </a:path>
            </a:pathLst>
          </a:cu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4100" name="Arc 20">
            <a:extLst>
              <a:ext uri="{FF2B5EF4-FFF2-40B4-BE49-F238E27FC236}">
                <a16:creationId xmlns:a16="http://schemas.microsoft.com/office/drawing/2014/main" id="{499B83CC-E06D-4B2F-8FB2-B97AE06ECB76}"/>
              </a:ext>
            </a:extLst>
          </p:cNvPr>
          <p:cNvSpPr>
            <a:spLocks/>
          </p:cNvSpPr>
          <p:nvPr/>
        </p:nvSpPr>
        <p:spPr bwMode="auto">
          <a:xfrm rot="4653454">
            <a:off x="6723062" y="4171633"/>
            <a:ext cx="790575" cy="825500"/>
          </a:xfrm>
          <a:custGeom>
            <a:avLst/>
            <a:gdLst>
              <a:gd name="T0" fmla="*/ 2147483646 w 18690"/>
              <a:gd name="T1" fmla="*/ 0 h 19503"/>
              <a:gd name="T2" fmla="*/ 2147483646 w 18690"/>
              <a:gd name="T3" fmla="*/ 2147483646 h 19503"/>
              <a:gd name="T4" fmla="*/ 0 w 18690"/>
              <a:gd name="T5" fmla="*/ 2147483646 h 19503"/>
              <a:gd name="T6" fmla="*/ 0 60000 65536"/>
              <a:gd name="T7" fmla="*/ 0 60000 65536"/>
              <a:gd name="T8" fmla="*/ 0 60000 65536"/>
              <a:gd name="T9" fmla="*/ 0 w 18690"/>
              <a:gd name="T10" fmla="*/ 0 h 19503"/>
              <a:gd name="T11" fmla="*/ 18690 w 18690"/>
              <a:gd name="T12" fmla="*/ 19503 h 195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0" h="19503" fill="none" extrusionOk="0">
                <a:moveTo>
                  <a:pt x="9283" y="-1"/>
                </a:moveTo>
                <a:cubicBezTo>
                  <a:pt x="13223" y="1875"/>
                  <a:pt x="16503" y="4899"/>
                  <a:pt x="18690" y="8675"/>
                </a:cubicBezTo>
              </a:path>
              <a:path w="18690" h="19503" stroke="0" extrusionOk="0">
                <a:moveTo>
                  <a:pt x="9283" y="-1"/>
                </a:moveTo>
                <a:cubicBezTo>
                  <a:pt x="13223" y="1875"/>
                  <a:pt x="16503" y="4899"/>
                  <a:pt x="18690" y="8675"/>
                </a:cubicBezTo>
                <a:lnTo>
                  <a:pt x="0" y="19503"/>
                </a:lnTo>
                <a:lnTo>
                  <a:pt x="9283" y="-1"/>
                </a:lnTo>
                <a:close/>
              </a:path>
            </a:pathLst>
          </a:custGeom>
          <a:noFill/>
          <a:ln w="444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4101" name="Arc 21">
            <a:extLst>
              <a:ext uri="{FF2B5EF4-FFF2-40B4-BE49-F238E27FC236}">
                <a16:creationId xmlns:a16="http://schemas.microsoft.com/office/drawing/2014/main" id="{9F0F093F-2541-490D-AC52-38090E61E3FA}"/>
              </a:ext>
            </a:extLst>
          </p:cNvPr>
          <p:cNvSpPr>
            <a:spLocks/>
          </p:cNvSpPr>
          <p:nvPr/>
        </p:nvSpPr>
        <p:spPr bwMode="auto">
          <a:xfrm rot="1327340">
            <a:off x="7824788" y="3600133"/>
            <a:ext cx="1166812" cy="1208087"/>
          </a:xfrm>
          <a:custGeom>
            <a:avLst/>
            <a:gdLst>
              <a:gd name="T0" fmla="*/ 2147483646 w 17492"/>
              <a:gd name="T1" fmla="*/ 0 h 19861"/>
              <a:gd name="T2" fmla="*/ 2147483646 w 17492"/>
              <a:gd name="T3" fmla="*/ 2147483646 h 19861"/>
              <a:gd name="T4" fmla="*/ 0 w 17492"/>
              <a:gd name="T5" fmla="*/ 2147483646 h 19861"/>
              <a:gd name="T6" fmla="*/ 0 60000 65536"/>
              <a:gd name="T7" fmla="*/ 0 60000 65536"/>
              <a:gd name="T8" fmla="*/ 0 60000 65536"/>
              <a:gd name="T9" fmla="*/ 0 w 17492"/>
              <a:gd name="T10" fmla="*/ 0 h 19861"/>
              <a:gd name="T11" fmla="*/ 17492 w 17492"/>
              <a:gd name="T12" fmla="*/ 19861 h 198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92" h="19861" fill="none" extrusionOk="0">
                <a:moveTo>
                  <a:pt x="8491" y="0"/>
                </a:moveTo>
                <a:cubicBezTo>
                  <a:pt x="12087" y="1537"/>
                  <a:pt x="15198" y="4022"/>
                  <a:pt x="17492" y="7188"/>
                </a:cubicBezTo>
              </a:path>
              <a:path w="17492" h="19861" stroke="0" extrusionOk="0">
                <a:moveTo>
                  <a:pt x="8491" y="0"/>
                </a:moveTo>
                <a:cubicBezTo>
                  <a:pt x="12087" y="1537"/>
                  <a:pt x="15198" y="4022"/>
                  <a:pt x="17492" y="7188"/>
                </a:cubicBezTo>
                <a:lnTo>
                  <a:pt x="0" y="19861"/>
                </a:lnTo>
                <a:lnTo>
                  <a:pt x="8491" y="0"/>
                </a:lnTo>
                <a:close/>
              </a:path>
            </a:pathLst>
          </a:custGeom>
          <a:noFill/>
          <a:ln w="349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4102" name="Arc 22">
            <a:extLst>
              <a:ext uri="{FF2B5EF4-FFF2-40B4-BE49-F238E27FC236}">
                <a16:creationId xmlns:a16="http://schemas.microsoft.com/office/drawing/2014/main" id="{6E6ED8F2-0DA0-4F74-ACBD-A3AB1A94B6FE}"/>
              </a:ext>
            </a:extLst>
          </p:cNvPr>
          <p:cNvSpPr>
            <a:spLocks/>
          </p:cNvSpPr>
          <p:nvPr/>
        </p:nvSpPr>
        <p:spPr bwMode="auto">
          <a:xfrm rot="5100259">
            <a:off x="8228806" y="3381852"/>
            <a:ext cx="728663" cy="889000"/>
          </a:xfrm>
          <a:custGeom>
            <a:avLst/>
            <a:gdLst>
              <a:gd name="T0" fmla="*/ 2147483646 w 17216"/>
              <a:gd name="T1" fmla="*/ 0 h 21014"/>
              <a:gd name="T2" fmla="*/ 2147483646 w 17216"/>
              <a:gd name="T3" fmla="*/ 2147483646 h 21014"/>
              <a:gd name="T4" fmla="*/ 0 w 17216"/>
              <a:gd name="T5" fmla="*/ 2147483646 h 21014"/>
              <a:gd name="T6" fmla="*/ 0 60000 65536"/>
              <a:gd name="T7" fmla="*/ 0 60000 65536"/>
              <a:gd name="T8" fmla="*/ 0 60000 65536"/>
              <a:gd name="T9" fmla="*/ 0 w 17216"/>
              <a:gd name="T10" fmla="*/ 0 h 21014"/>
              <a:gd name="T11" fmla="*/ 17216 w 17216"/>
              <a:gd name="T12" fmla="*/ 21014 h 210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16" h="21014" fill="none" extrusionOk="0">
                <a:moveTo>
                  <a:pt x="4997" y="0"/>
                </a:moveTo>
                <a:cubicBezTo>
                  <a:pt x="9871" y="1159"/>
                  <a:pt x="14190" y="3976"/>
                  <a:pt x="17215" y="7969"/>
                </a:cubicBezTo>
              </a:path>
              <a:path w="17216" h="21014" stroke="0" extrusionOk="0">
                <a:moveTo>
                  <a:pt x="4997" y="0"/>
                </a:moveTo>
                <a:cubicBezTo>
                  <a:pt x="9871" y="1159"/>
                  <a:pt x="14190" y="3976"/>
                  <a:pt x="17215" y="7969"/>
                </a:cubicBezTo>
                <a:lnTo>
                  <a:pt x="0" y="21014"/>
                </a:lnTo>
                <a:lnTo>
                  <a:pt x="4997" y="0"/>
                </a:lnTo>
                <a:close/>
              </a:path>
            </a:pathLst>
          </a:cu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470" name="Text Box 23">
            <a:extLst>
              <a:ext uri="{FF2B5EF4-FFF2-40B4-BE49-F238E27FC236}">
                <a16:creationId xmlns:a16="http://schemas.microsoft.com/office/drawing/2014/main" id="{5F268862-209E-4ED0-B84C-BFDA1858070D}"/>
              </a:ext>
            </a:extLst>
          </p:cNvPr>
          <p:cNvSpPr txBox="1">
            <a:spLocks noChangeArrowheads="1"/>
          </p:cNvSpPr>
          <p:nvPr/>
        </p:nvSpPr>
        <p:spPr bwMode="auto">
          <a:xfrm rot="2658078">
            <a:off x="6197600" y="4266883"/>
            <a:ext cx="560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04" name="Text Box 24">
            <a:extLst>
              <a:ext uri="{FF2B5EF4-FFF2-40B4-BE49-F238E27FC236}">
                <a16:creationId xmlns:a16="http://schemas.microsoft.com/office/drawing/2014/main" id="{AD5B4087-48F8-4FC6-B20D-277A2489FF80}"/>
              </a:ext>
            </a:extLst>
          </p:cNvPr>
          <p:cNvSpPr txBox="1">
            <a:spLocks noChangeArrowheads="1"/>
          </p:cNvSpPr>
          <p:nvPr/>
        </p:nvSpPr>
        <p:spPr bwMode="auto">
          <a:xfrm rot="2129114">
            <a:off x="6000750" y="4387533"/>
            <a:ext cx="78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10 M</a:t>
            </a:r>
          </a:p>
        </p:txBody>
      </p:sp>
      <p:sp>
        <p:nvSpPr>
          <p:cNvPr id="174106" name="Text Box 26">
            <a:extLst>
              <a:ext uri="{FF2B5EF4-FFF2-40B4-BE49-F238E27FC236}">
                <a16:creationId xmlns:a16="http://schemas.microsoft.com/office/drawing/2014/main" id="{F96AF4B0-6B14-4FFB-AC97-D827273A0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988" y="2796858"/>
            <a:ext cx="1920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 </a:t>
            </a:r>
            <a:r>
              <a:rPr lang="en-US" altLang="en-US" sz="2800">
                <a:solidFill>
                  <a:srgbClr val="FF0066"/>
                </a:solidFill>
                <a:latin typeface="Arial Black" panose="020B0A04020102020204" pitchFamily="34" charset="0"/>
              </a:rPr>
              <a:t>42.195m</a:t>
            </a:r>
            <a:endParaRPr lang="en-US" altLang="en-US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sp>
        <p:nvSpPr>
          <p:cNvPr id="174107" name="Text Box 27">
            <a:extLst>
              <a:ext uri="{FF2B5EF4-FFF2-40B4-BE49-F238E27FC236}">
                <a16:creationId xmlns:a16="http://schemas.microsoft.com/office/drawing/2014/main" id="{4F22265C-8E4E-4973-955E-B6F58B71C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4282758"/>
            <a:ext cx="1979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66"/>
                </a:solidFill>
                <a:latin typeface="Arial Black" panose="020B0A04020102020204" pitchFamily="34" charset="0"/>
              </a:rPr>
              <a:t>42.195 m</a:t>
            </a:r>
          </a:p>
        </p:txBody>
      </p:sp>
      <p:sp>
        <p:nvSpPr>
          <p:cNvPr id="174108" name="Line 28">
            <a:extLst>
              <a:ext uri="{FF2B5EF4-FFF2-40B4-BE49-F238E27FC236}">
                <a16:creationId xmlns:a16="http://schemas.microsoft.com/office/drawing/2014/main" id="{E1895146-02A2-4732-ABA8-F06506540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9650" y="4063683"/>
            <a:ext cx="1225550" cy="717550"/>
          </a:xfrm>
          <a:prstGeom prst="line">
            <a:avLst/>
          </a:prstGeom>
          <a:noFill/>
          <a:ln w="50800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4110" name="Text Box 30">
            <a:extLst>
              <a:ext uri="{FF2B5EF4-FFF2-40B4-BE49-F238E27FC236}">
                <a16:creationId xmlns:a16="http://schemas.microsoft.com/office/drawing/2014/main" id="{43079450-013C-4B50-B006-E4578F5DA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0728"/>
            <a:ext cx="12191999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– 3. Mark the straight line from the center point 42.195 meters towards each end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Line 28">
            <a:extLst>
              <a:ext uri="{FF2B5EF4-FFF2-40B4-BE49-F238E27FC236}">
                <a16:creationId xmlns:a16="http://schemas.microsoft.com/office/drawing/2014/main" id="{06856460-62FC-49DB-964A-7A98362DB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2838" y="3311208"/>
            <a:ext cx="1077912" cy="619125"/>
          </a:xfrm>
          <a:prstGeom prst="line">
            <a:avLst/>
          </a:prstGeom>
          <a:noFill/>
          <a:ln w="539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2" name="Line 28">
            <a:extLst>
              <a:ext uri="{FF2B5EF4-FFF2-40B4-BE49-F238E27FC236}">
                <a16:creationId xmlns:a16="http://schemas.microsoft.com/office/drawing/2014/main" id="{3DA87439-A009-42AC-9DD6-BE155B472C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6650" y="3206433"/>
            <a:ext cx="1177925" cy="674687"/>
          </a:xfrm>
          <a:prstGeom prst="line">
            <a:avLst/>
          </a:prstGeom>
          <a:noFill/>
          <a:ln w="57150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63A5E8FE-7179-45D7-944C-70118ED763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1350" y="4013949"/>
            <a:ext cx="1081831" cy="667322"/>
          </a:xfrm>
          <a:prstGeom prst="line">
            <a:avLst/>
          </a:prstGeom>
          <a:noFill/>
          <a:ln w="666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4" name="Line 28">
            <a:extLst>
              <a:ext uri="{FF2B5EF4-FFF2-40B4-BE49-F238E27FC236}">
                <a16:creationId xmlns:a16="http://schemas.microsoft.com/office/drawing/2014/main" id="{ED2AEFBF-C511-4403-B7B1-0A24E802F5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4063683"/>
            <a:ext cx="1266825" cy="587375"/>
          </a:xfrm>
          <a:prstGeom prst="line">
            <a:avLst/>
          </a:prstGeom>
          <a:noFill/>
          <a:ln w="4762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" name="Line 28">
            <a:extLst>
              <a:ext uri="{FF2B5EF4-FFF2-40B4-BE49-F238E27FC236}">
                <a16:creationId xmlns:a16="http://schemas.microsoft.com/office/drawing/2014/main" id="{BD7A5341-D97E-44A3-B1B9-4A2E022E1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9675" y="3192145"/>
            <a:ext cx="1250950" cy="749300"/>
          </a:xfrm>
          <a:prstGeom prst="line">
            <a:avLst/>
          </a:prstGeom>
          <a:noFill/>
          <a:ln w="539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6" name="Line 28">
            <a:extLst>
              <a:ext uri="{FF2B5EF4-FFF2-40B4-BE49-F238E27FC236}">
                <a16:creationId xmlns:a16="http://schemas.microsoft.com/office/drawing/2014/main" id="{CDB2A931-16A9-4837-8326-C9E3046F6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4900" y="4011295"/>
            <a:ext cx="1136650" cy="641350"/>
          </a:xfrm>
          <a:prstGeom prst="line">
            <a:avLst/>
          </a:prstGeom>
          <a:noFill/>
          <a:ln w="50800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" name="Line 28">
            <a:extLst>
              <a:ext uri="{FF2B5EF4-FFF2-40B4-BE49-F238E27FC236}">
                <a16:creationId xmlns:a16="http://schemas.microsoft.com/office/drawing/2014/main" id="{B8F470A8-D7B4-418D-9708-FF8CF84A64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4900" y="3206433"/>
            <a:ext cx="1136650" cy="596900"/>
          </a:xfrm>
          <a:prstGeom prst="line">
            <a:avLst/>
          </a:prstGeom>
          <a:noFill/>
          <a:ln w="539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5E5098-52B1-4A90-93EC-27BD92EAC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114358"/>
            <a:ext cx="52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4000"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C423F-7C84-48E2-BDA8-7D7C90023C16}"/>
              </a:ext>
            </a:extLst>
          </p:cNvPr>
          <p:cNvSpPr txBox="1"/>
          <p:nvPr/>
        </p:nvSpPr>
        <p:spPr>
          <a:xfrm>
            <a:off x="1676400" y="1630045"/>
            <a:ext cx="323850" cy="369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/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F6501C-DC0A-4540-ACEB-D94423228243}"/>
              </a:ext>
            </a:extLst>
          </p:cNvPr>
          <p:cNvSpPr txBox="1"/>
          <p:nvPr/>
        </p:nvSpPr>
        <p:spPr>
          <a:xfrm>
            <a:off x="10156825" y="1630045"/>
            <a:ext cx="314325" cy="369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/>
              <a:t>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8ADE8C-0CF0-4474-8BA0-3ED339924A40}"/>
              </a:ext>
            </a:extLst>
          </p:cNvPr>
          <p:cNvSpPr txBox="1"/>
          <p:nvPr/>
        </p:nvSpPr>
        <p:spPr>
          <a:xfrm>
            <a:off x="10193338" y="5778183"/>
            <a:ext cx="306387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/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ECEF39-1664-4EE5-9724-A9344DD09867}"/>
              </a:ext>
            </a:extLst>
          </p:cNvPr>
          <p:cNvSpPr txBox="1"/>
          <p:nvPr/>
        </p:nvSpPr>
        <p:spPr>
          <a:xfrm>
            <a:off x="1633538" y="5867083"/>
            <a:ext cx="330200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/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A2AED5-CA6C-4912-9071-406185EB9C04}"/>
              </a:ext>
            </a:extLst>
          </p:cNvPr>
          <p:cNvSpPr txBox="1"/>
          <p:nvPr/>
        </p:nvSpPr>
        <p:spPr>
          <a:xfrm>
            <a:off x="10113963" y="3511233"/>
            <a:ext cx="296862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/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9F5284-38CE-46D7-B732-9709B44CF946}"/>
              </a:ext>
            </a:extLst>
          </p:cNvPr>
          <p:cNvSpPr txBox="1"/>
          <p:nvPr/>
        </p:nvSpPr>
        <p:spPr>
          <a:xfrm>
            <a:off x="1909763" y="3419158"/>
            <a:ext cx="290512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/>
              <a:t>F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7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7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4" grpId="0"/>
      <p:bldP spid="174106" grpId="0"/>
      <p:bldP spid="174107" grpId="0"/>
      <p:bldP spid="174110" grpId="0" animBg="1"/>
      <p:bldP spid="2" grpId="0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44">
            <a:extLst>
              <a:ext uri="{FF2B5EF4-FFF2-40B4-BE49-F238E27FC236}">
                <a16:creationId xmlns:a16="http://schemas.microsoft.com/office/drawing/2014/main" id="{E378A955-2774-418C-BAFB-41E1521617EE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7570684"/>
              </p:ext>
            </p:extLst>
          </p:nvPr>
        </p:nvGraphicFramePr>
        <p:xfrm>
          <a:off x="1527175" y="1834356"/>
          <a:ext cx="8686800" cy="478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Bitmap Image" r:id="rId3" imgW="2514286" imgH="1533739" progId="PBrush">
                  <p:embed/>
                </p:oleObj>
              </mc:Choice>
              <mc:Fallback>
                <p:oleObj name="Bitmap Image" r:id="rId3" imgW="2514286" imgH="1533739" progId="PBrush">
                  <p:embed/>
                  <p:pic>
                    <p:nvPicPr>
                      <p:cNvPr id="0" name="Object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1834356"/>
                        <a:ext cx="8686800" cy="478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5" name="Line 7">
            <a:extLst>
              <a:ext uri="{FF2B5EF4-FFF2-40B4-BE49-F238E27FC236}">
                <a16:creationId xmlns:a16="http://schemas.microsoft.com/office/drawing/2014/main" id="{993514EC-87E3-4E9F-BC27-AED0491682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0" y="4425950"/>
            <a:ext cx="6697663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6147" name="Line 19">
            <a:extLst>
              <a:ext uri="{FF2B5EF4-FFF2-40B4-BE49-F238E27FC236}">
                <a16:creationId xmlns:a16="http://schemas.microsoft.com/office/drawing/2014/main" id="{F733CC39-6672-4742-A798-8B01F5ADF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3025" y="2068513"/>
            <a:ext cx="0" cy="423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6148" name="Line 20">
            <a:extLst>
              <a:ext uri="{FF2B5EF4-FFF2-40B4-BE49-F238E27FC236}">
                <a16:creationId xmlns:a16="http://schemas.microsoft.com/office/drawing/2014/main" id="{21660FC8-B3D1-46D0-9A86-58A27F67F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10688" y="1905000"/>
            <a:ext cx="12700" cy="448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6151" name="Arc 23">
            <a:extLst>
              <a:ext uri="{FF2B5EF4-FFF2-40B4-BE49-F238E27FC236}">
                <a16:creationId xmlns:a16="http://schemas.microsoft.com/office/drawing/2014/main" id="{649AB7C4-9824-44E7-A404-36A4810F425F}"/>
              </a:ext>
            </a:extLst>
          </p:cNvPr>
          <p:cNvSpPr>
            <a:spLocks/>
          </p:cNvSpPr>
          <p:nvPr/>
        </p:nvSpPr>
        <p:spPr bwMode="auto">
          <a:xfrm rot="3802879">
            <a:off x="2722563" y="3773487"/>
            <a:ext cx="1055688" cy="1287463"/>
          </a:xfrm>
          <a:custGeom>
            <a:avLst/>
            <a:gdLst>
              <a:gd name="T0" fmla="*/ 2147483646 w 14465"/>
              <a:gd name="T1" fmla="*/ 0 h 20312"/>
              <a:gd name="T2" fmla="*/ 2147483646 w 14465"/>
              <a:gd name="T3" fmla="*/ 2147483646 h 20312"/>
              <a:gd name="T4" fmla="*/ 0 w 14465"/>
              <a:gd name="T5" fmla="*/ 2147483646 h 20312"/>
              <a:gd name="T6" fmla="*/ 0 60000 65536"/>
              <a:gd name="T7" fmla="*/ 0 60000 65536"/>
              <a:gd name="T8" fmla="*/ 0 60000 65536"/>
              <a:gd name="T9" fmla="*/ 0 w 14465"/>
              <a:gd name="T10" fmla="*/ 0 h 20312"/>
              <a:gd name="T11" fmla="*/ 14465 w 14465"/>
              <a:gd name="T12" fmla="*/ 20312 h 20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65" h="20312" fill="none" extrusionOk="0">
                <a:moveTo>
                  <a:pt x="7346" y="-1"/>
                </a:moveTo>
                <a:cubicBezTo>
                  <a:pt x="9973" y="949"/>
                  <a:pt x="12390" y="2400"/>
                  <a:pt x="14465" y="4270"/>
                </a:cubicBezTo>
              </a:path>
              <a:path w="14465" h="20312" stroke="0" extrusionOk="0">
                <a:moveTo>
                  <a:pt x="7346" y="-1"/>
                </a:moveTo>
                <a:cubicBezTo>
                  <a:pt x="9973" y="949"/>
                  <a:pt x="12390" y="2400"/>
                  <a:pt x="14465" y="4270"/>
                </a:cubicBezTo>
                <a:lnTo>
                  <a:pt x="0" y="20312"/>
                </a:lnTo>
                <a:lnTo>
                  <a:pt x="7346" y="-1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6152" name="Arc 24">
            <a:extLst>
              <a:ext uri="{FF2B5EF4-FFF2-40B4-BE49-F238E27FC236}">
                <a16:creationId xmlns:a16="http://schemas.microsoft.com/office/drawing/2014/main" id="{3F3D07A7-5617-4B59-BBC8-C6D75A310E62}"/>
              </a:ext>
            </a:extLst>
          </p:cNvPr>
          <p:cNvSpPr>
            <a:spLocks/>
          </p:cNvSpPr>
          <p:nvPr/>
        </p:nvSpPr>
        <p:spPr bwMode="auto">
          <a:xfrm rot="-8458419">
            <a:off x="8180388" y="4149725"/>
            <a:ext cx="844550" cy="700088"/>
          </a:xfrm>
          <a:custGeom>
            <a:avLst/>
            <a:gdLst>
              <a:gd name="T0" fmla="*/ 2147483646 w 19951"/>
              <a:gd name="T1" fmla="*/ 0 h 16518"/>
              <a:gd name="T2" fmla="*/ 2147483646 w 19951"/>
              <a:gd name="T3" fmla="*/ 2147483646 h 16518"/>
              <a:gd name="T4" fmla="*/ 0 w 19951"/>
              <a:gd name="T5" fmla="*/ 2147483646 h 16518"/>
              <a:gd name="T6" fmla="*/ 0 60000 65536"/>
              <a:gd name="T7" fmla="*/ 0 60000 65536"/>
              <a:gd name="T8" fmla="*/ 0 60000 65536"/>
              <a:gd name="T9" fmla="*/ 0 w 19951"/>
              <a:gd name="T10" fmla="*/ 0 h 16518"/>
              <a:gd name="T11" fmla="*/ 19951 w 19951"/>
              <a:gd name="T12" fmla="*/ 16518 h 16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51" h="16518" fill="none" extrusionOk="0">
                <a:moveTo>
                  <a:pt x="13918" y="-1"/>
                </a:moveTo>
                <a:cubicBezTo>
                  <a:pt x="16558" y="2224"/>
                  <a:pt x="18627" y="5050"/>
                  <a:pt x="19950" y="8240"/>
                </a:cubicBezTo>
              </a:path>
              <a:path w="19951" h="16518" stroke="0" extrusionOk="0">
                <a:moveTo>
                  <a:pt x="13918" y="-1"/>
                </a:moveTo>
                <a:cubicBezTo>
                  <a:pt x="16558" y="2224"/>
                  <a:pt x="18627" y="5050"/>
                  <a:pt x="19950" y="8240"/>
                </a:cubicBezTo>
                <a:lnTo>
                  <a:pt x="0" y="16518"/>
                </a:lnTo>
                <a:lnTo>
                  <a:pt x="13918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6153" name="Arc 25">
            <a:extLst>
              <a:ext uri="{FF2B5EF4-FFF2-40B4-BE49-F238E27FC236}">
                <a16:creationId xmlns:a16="http://schemas.microsoft.com/office/drawing/2014/main" id="{6D57A73B-4DDE-47DF-9DDC-6F1833972D83}"/>
              </a:ext>
            </a:extLst>
          </p:cNvPr>
          <p:cNvSpPr>
            <a:spLocks/>
          </p:cNvSpPr>
          <p:nvPr/>
        </p:nvSpPr>
        <p:spPr bwMode="auto">
          <a:xfrm rot="-769738">
            <a:off x="8743950" y="2871788"/>
            <a:ext cx="876300" cy="1292225"/>
          </a:xfrm>
          <a:custGeom>
            <a:avLst/>
            <a:gdLst>
              <a:gd name="T0" fmla="*/ 2147483646 w 17637"/>
              <a:gd name="T1" fmla="*/ 0 h 20045"/>
              <a:gd name="T2" fmla="*/ 2147483646 w 17637"/>
              <a:gd name="T3" fmla="*/ 2147483646 h 20045"/>
              <a:gd name="T4" fmla="*/ 0 w 17637"/>
              <a:gd name="T5" fmla="*/ 2147483646 h 20045"/>
              <a:gd name="T6" fmla="*/ 0 60000 65536"/>
              <a:gd name="T7" fmla="*/ 0 60000 65536"/>
              <a:gd name="T8" fmla="*/ 0 60000 65536"/>
              <a:gd name="T9" fmla="*/ 0 w 17637"/>
              <a:gd name="T10" fmla="*/ 0 h 20045"/>
              <a:gd name="T11" fmla="*/ 17637 w 17637"/>
              <a:gd name="T12" fmla="*/ 20045 h 200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37" h="20045" fill="none" extrusionOk="0">
                <a:moveTo>
                  <a:pt x="8047" y="-1"/>
                </a:moveTo>
                <a:cubicBezTo>
                  <a:pt x="11906" y="1549"/>
                  <a:pt x="15236" y="4179"/>
                  <a:pt x="17636" y="7575"/>
                </a:cubicBezTo>
              </a:path>
              <a:path w="17637" h="20045" stroke="0" extrusionOk="0">
                <a:moveTo>
                  <a:pt x="8047" y="-1"/>
                </a:moveTo>
                <a:cubicBezTo>
                  <a:pt x="11906" y="1549"/>
                  <a:pt x="15236" y="4179"/>
                  <a:pt x="17636" y="7575"/>
                </a:cubicBezTo>
                <a:lnTo>
                  <a:pt x="0" y="20045"/>
                </a:lnTo>
                <a:lnTo>
                  <a:pt x="8047" y="-1"/>
                </a:lnTo>
                <a:close/>
              </a:path>
            </a:pathLst>
          </a:cu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6155" name="Arc 27">
            <a:extLst>
              <a:ext uri="{FF2B5EF4-FFF2-40B4-BE49-F238E27FC236}">
                <a16:creationId xmlns:a16="http://schemas.microsoft.com/office/drawing/2014/main" id="{678C0E1E-D8B8-4410-A39F-E4E0B9B4CDA0}"/>
              </a:ext>
            </a:extLst>
          </p:cNvPr>
          <p:cNvSpPr>
            <a:spLocks/>
          </p:cNvSpPr>
          <p:nvPr/>
        </p:nvSpPr>
        <p:spPr bwMode="auto">
          <a:xfrm rot="-3242809">
            <a:off x="8850313" y="2978150"/>
            <a:ext cx="928688" cy="877887"/>
          </a:xfrm>
          <a:custGeom>
            <a:avLst/>
            <a:gdLst>
              <a:gd name="T0" fmla="*/ 2147483646 w 21013"/>
              <a:gd name="T1" fmla="*/ 0 h 17182"/>
              <a:gd name="T2" fmla="*/ 2147483646 w 21013"/>
              <a:gd name="T3" fmla="*/ 2147483646 h 17182"/>
              <a:gd name="T4" fmla="*/ 0 w 21013"/>
              <a:gd name="T5" fmla="*/ 2147483646 h 17182"/>
              <a:gd name="T6" fmla="*/ 0 60000 65536"/>
              <a:gd name="T7" fmla="*/ 0 60000 65536"/>
              <a:gd name="T8" fmla="*/ 0 60000 65536"/>
              <a:gd name="T9" fmla="*/ 0 w 21013"/>
              <a:gd name="T10" fmla="*/ 0 h 17182"/>
              <a:gd name="T11" fmla="*/ 21013 w 21013"/>
              <a:gd name="T12" fmla="*/ 17182 h 17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13" h="17182" fill="none" extrusionOk="0">
                <a:moveTo>
                  <a:pt x="13089" y="0"/>
                </a:moveTo>
                <a:cubicBezTo>
                  <a:pt x="17058" y="3023"/>
                  <a:pt x="19857" y="7326"/>
                  <a:pt x="21012" y="12180"/>
                </a:cubicBezTo>
              </a:path>
              <a:path w="21013" h="17182" stroke="0" extrusionOk="0">
                <a:moveTo>
                  <a:pt x="13089" y="0"/>
                </a:moveTo>
                <a:cubicBezTo>
                  <a:pt x="17058" y="3023"/>
                  <a:pt x="19857" y="7326"/>
                  <a:pt x="21012" y="12180"/>
                </a:cubicBezTo>
                <a:lnTo>
                  <a:pt x="0" y="17182"/>
                </a:lnTo>
                <a:lnTo>
                  <a:pt x="13089" y="0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6156" name="Arc 28">
            <a:extLst>
              <a:ext uri="{FF2B5EF4-FFF2-40B4-BE49-F238E27FC236}">
                <a16:creationId xmlns:a16="http://schemas.microsoft.com/office/drawing/2014/main" id="{63059B0C-2F70-4DDA-A7A6-C5B80A8E1FFC}"/>
              </a:ext>
            </a:extLst>
          </p:cNvPr>
          <p:cNvSpPr>
            <a:spLocks/>
          </p:cNvSpPr>
          <p:nvPr/>
        </p:nvSpPr>
        <p:spPr bwMode="auto">
          <a:xfrm rot="-3328777">
            <a:off x="2120900" y="3094038"/>
            <a:ext cx="1036637" cy="1049338"/>
          </a:xfrm>
          <a:custGeom>
            <a:avLst/>
            <a:gdLst>
              <a:gd name="T0" fmla="*/ 2147483646 w 19815"/>
              <a:gd name="T1" fmla="*/ 0 h 16935"/>
              <a:gd name="T2" fmla="*/ 2147483646 w 19815"/>
              <a:gd name="T3" fmla="*/ 2147483646 h 16935"/>
              <a:gd name="T4" fmla="*/ 0 w 19815"/>
              <a:gd name="T5" fmla="*/ 2147483646 h 16935"/>
              <a:gd name="T6" fmla="*/ 0 60000 65536"/>
              <a:gd name="T7" fmla="*/ 0 60000 65536"/>
              <a:gd name="T8" fmla="*/ 0 60000 65536"/>
              <a:gd name="T9" fmla="*/ 0 w 19815"/>
              <a:gd name="T10" fmla="*/ 0 h 16935"/>
              <a:gd name="T11" fmla="*/ 19815 w 19815"/>
              <a:gd name="T12" fmla="*/ 16935 h 169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15" h="16935" fill="none" extrusionOk="0">
                <a:moveTo>
                  <a:pt x="13407" y="0"/>
                </a:moveTo>
                <a:cubicBezTo>
                  <a:pt x="16197" y="2208"/>
                  <a:pt x="18398" y="5072"/>
                  <a:pt x="19814" y="8336"/>
                </a:cubicBezTo>
              </a:path>
              <a:path w="19815" h="16935" stroke="0" extrusionOk="0">
                <a:moveTo>
                  <a:pt x="13407" y="0"/>
                </a:moveTo>
                <a:cubicBezTo>
                  <a:pt x="16197" y="2208"/>
                  <a:pt x="18398" y="5072"/>
                  <a:pt x="19814" y="8336"/>
                </a:cubicBezTo>
                <a:lnTo>
                  <a:pt x="0" y="16935"/>
                </a:lnTo>
                <a:lnTo>
                  <a:pt x="13407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6157" name="Arc 29">
            <a:extLst>
              <a:ext uri="{FF2B5EF4-FFF2-40B4-BE49-F238E27FC236}">
                <a16:creationId xmlns:a16="http://schemas.microsoft.com/office/drawing/2014/main" id="{5804DA33-1305-4F5A-B6DA-8591F0FC1246}"/>
              </a:ext>
            </a:extLst>
          </p:cNvPr>
          <p:cNvSpPr>
            <a:spLocks/>
          </p:cNvSpPr>
          <p:nvPr/>
        </p:nvSpPr>
        <p:spPr bwMode="auto">
          <a:xfrm rot="-5086416">
            <a:off x="2420938" y="2876550"/>
            <a:ext cx="1474788" cy="1481137"/>
          </a:xfrm>
          <a:custGeom>
            <a:avLst/>
            <a:gdLst>
              <a:gd name="T0" fmla="*/ 2147483646 w 16973"/>
              <a:gd name="T1" fmla="*/ 0 h 19241"/>
              <a:gd name="T2" fmla="*/ 2147483646 w 16973"/>
              <a:gd name="T3" fmla="*/ 2147483646 h 19241"/>
              <a:gd name="T4" fmla="*/ 0 w 16973"/>
              <a:gd name="T5" fmla="*/ 2147483646 h 19241"/>
              <a:gd name="T6" fmla="*/ 0 60000 65536"/>
              <a:gd name="T7" fmla="*/ 0 60000 65536"/>
              <a:gd name="T8" fmla="*/ 0 60000 65536"/>
              <a:gd name="T9" fmla="*/ 0 w 16973"/>
              <a:gd name="T10" fmla="*/ 0 h 19241"/>
              <a:gd name="T11" fmla="*/ 16973 w 16973"/>
              <a:gd name="T12" fmla="*/ 19241 h 192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73" h="19241" fill="none" extrusionOk="0">
                <a:moveTo>
                  <a:pt x="9815" y="-1"/>
                </a:moveTo>
                <a:cubicBezTo>
                  <a:pt x="12598" y="1419"/>
                  <a:pt x="15040" y="3426"/>
                  <a:pt x="16972" y="5881"/>
                </a:cubicBezTo>
              </a:path>
              <a:path w="16973" h="19241" stroke="0" extrusionOk="0">
                <a:moveTo>
                  <a:pt x="9815" y="-1"/>
                </a:moveTo>
                <a:cubicBezTo>
                  <a:pt x="12598" y="1419"/>
                  <a:pt x="15040" y="3426"/>
                  <a:pt x="16972" y="5881"/>
                </a:cubicBezTo>
                <a:lnTo>
                  <a:pt x="0" y="19241"/>
                </a:lnTo>
                <a:lnTo>
                  <a:pt x="9815" y="-1"/>
                </a:lnTo>
                <a:close/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6158" name="Arc 30">
            <a:extLst>
              <a:ext uri="{FF2B5EF4-FFF2-40B4-BE49-F238E27FC236}">
                <a16:creationId xmlns:a16="http://schemas.microsoft.com/office/drawing/2014/main" id="{2A70C734-452C-4604-959F-81842DEB3967}"/>
              </a:ext>
            </a:extLst>
          </p:cNvPr>
          <p:cNvSpPr>
            <a:spLocks/>
          </p:cNvSpPr>
          <p:nvPr/>
        </p:nvSpPr>
        <p:spPr bwMode="auto">
          <a:xfrm rot="-10464507">
            <a:off x="2476500" y="5160963"/>
            <a:ext cx="762000" cy="823912"/>
          </a:xfrm>
          <a:custGeom>
            <a:avLst/>
            <a:gdLst>
              <a:gd name="T0" fmla="*/ 2147483646 w 18015"/>
              <a:gd name="T1" fmla="*/ 0 h 19453"/>
              <a:gd name="T2" fmla="*/ 2147483646 w 18015"/>
              <a:gd name="T3" fmla="*/ 2147483646 h 19453"/>
              <a:gd name="T4" fmla="*/ 0 w 18015"/>
              <a:gd name="T5" fmla="*/ 2147483646 h 19453"/>
              <a:gd name="T6" fmla="*/ 0 60000 65536"/>
              <a:gd name="T7" fmla="*/ 0 60000 65536"/>
              <a:gd name="T8" fmla="*/ 0 60000 65536"/>
              <a:gd name="T9" fmla="*/ 0 w 18015"/>
              <a:gd name="T10" fmla="*/ 0 h 19453"/>
              <a:gd name="T11" fmla="*/ 18015 w 18015"/>
              <a:gd name="T12" fmla="*/ 19453 h 19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15" h="19453" fill="none" extrusionOk="0">
                <a:moveTo>
                  <a:pt x="9388" y="0"/>
                </a:moveTo>
                <a:cubicBezTo>
                  <a:pt x="12890" y="1690"/>
                  <a:pt x="15870" y="4293"/>
                  <a:pt x="18015" y="7535"/>
                </a:cubicBezTo>
              </a:path>
              <a:path w="18015" h="19453" stroke="0" extrusionOk="0">
                <a:moveTo>
                  <a:pt x="9388" y="0"/>
                </a:moveTo>
                <a:cubicBezTo>
                  <a:pt x="12890" y="1690"/>
                  <a:pt x="15870" y="4293"/>
                  <a:pt x="18015" y="7535"/>
                </a:cubicBezTo>
                <a:lnTo>
                  <a:pt x="0" y="19453"/>
                </a:lnTo>
                <a:lnTo>
                  <a:pt x="9388" y="0"/>
                </a:lnTo>
                <a:close/>
              </a:path>
            </a:pathLst>
          </a:custGeom>
          <a:noFill/>
          <a:ln w="539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6159" name="Arc 31">
            <a:extLst>
              <a:ext uri="{FF2B5EF4-FFF2-40B4-BE49-F238E27FC236}">
                <a16:creationId xmlns:a16="http://schemas.microsoft.com/office/drawing/2014/main" id="{98AA03E4-CF57-46DE-A242-6247554A07E1}"/>
              </a:ext>
            </a:extLst>
          </p:cNvPr>
          <p:cNvSpPr>
            <a:spLocks/>
          </p:cNvSpPr>
          <p:nvPr/>
        </p:nvSpPr>
        <p:spPr bwMode="auto">
          <a:xfrm rot="9012024">
            <a:off x="2109788" y="4803775"/>
            <a:ext cx="1108075" cy="1058863"/>
          </a:xfrm>
          <a:custGeom>
            <a:avLst/>
            <a:gdLst>
              <a:gd name="T0" fmla="*/ 2147483646 w 16233"/>
              <a:gd name="T1" fmla="*/ 0 h 19928"/>
              <a:gd name="T2" fmla="*/ 2147483646 w 16233"/>
              <a:gd name="T3" fmla="*/ 2147483646 h 19928"/>
              <a:gd name="T4" fmla="*/ 0 w 16233"/>
              <a:gd name="T5" fmla="*/ 2147483646 h 19928"/>
              <a:gd name="T6" fmla="*/ 0 60000 65536"/>
              <a:gd name="T7" fmla="*/ 0 60000 65536"/>
              <a:gd name="T8" fmla="*/ 0 60000 65536"/>
              <a:gd name="T9" fmla="*/ 0 w 16233"/>
              <a:gd name="T10" fmla="*/ 0 h 19928"/>
              <a:gd name="T11" fmla="*/ 16233 w 16233"/>
              <a:gd name="T12" fmla="*/ 19928 h 19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33" h="19928" fill="none" extrusionOk="0">
                <a:moveTo>
                  <a:pt x="8333" y="0"/>
                </a:moveTo>
                <a:cubicBezTo>
                  <a:pt x="11364" y="1267"/>
                  <a:pt x="14066" y="3209"/>
                  <a:pt x="16233" y="5678"/>
                </a:cubicBezTo>
              </a:path>
              <a:path w="16233" h="19928" stroke="0" extrusionOk="0">
                <a:moveTo>
                  <a:pt x="8333" y="0"/>
                </a:moveTo>
                <a:cubicBezTo>
                  <a:pt x="11364" y="1267"/>
                  <a:pt x="14066" y="3209"/>
                  <a:pt x="16233" y="5678"/>
                </a:cubicBezTo>
                <a:lnTo>
                  <a:pt x="0" y="19928"/>
                </a:lnTo>
                <a:lnTo>
                  <a:pt x="8333" y="0"/>
                </a:lnTo>
                <a:close/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6160" name="Arc 32">
            <a:extLst>
              <a:ext uri="{FF2B5EF4-FFF2-40B4-BE49-F238E27FC236}">
                <a16:creationId xmlns:a16="http://schemas.microsoft.com/office/drawing/2014/main" id="{34911E24-DD13-4365-B8F7-DCFC4F50F54F}"/>
              </a:ext>
            </a:extLst>
          </p:cNvPr>
          <p:cNvSpPr>
            <a:spLocks/>
          </p:cNvSpPr>
          <p:nvPr/>
        </p:nvSpPr>
        <p:spPr bwMode="auto">
          <a:xfrm rot="6585677">
            <a:off x="8771732" y="4910931"/>
            <a:ext cx="806450" cy="747713"/>
          </a:xfrm>
          <a:custGeom>
            <a:avLst/>
            <a:gdLst>
              <a:gd name="T0" fmla="*/ 2147483646 w 19036"/>
              <a:gd name="T1" fmla="*/ 0 h 17637"/>
              <a:gd name="T2" fmla="*/ 2147483646 w 19036"/>
              <a:gd name="T3" fmla="*/ 2147483646 h 17637"/>
              <a:gd name="T4" fmla="*/ 0 w 19036"/>
              <a:gd name="T5" fmla="*/ 2147483646 h 17637"/>
              <a:gd name="T6" fmla="*/ 0 60000 65536"/>
              <a:gd name="T7" fmla="*/ 0 60000 65536"/>
              <a:gd name="T8" fmla="*/ 0 60000 65536"/>
              <a:gd name="T9" fmla="*/ 0 w 19036"/>
              <a:gd name="T10" fmla="*/ 0 h 17637"/>
              <a:gd name="T11" fmla="*/ 19036 w 19036"/>
              <a:gd name="T12" fmla="*/ 17637 h 176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36" h="17637" fill="none" extrusionOk="0">
                <a:moveTo>
                  <a:pt x="12469" y="0"/>
                </a:moveTo>
                <a:cubicBezTo>
                  <a:pt x="15205" y="1934"/>
                  <a:pt x="17453" y="4477"/>
                  <a:pt x="19036" y="7429"/>
                </a:cubicBezTo>
              </a:path>
              <a:path w="19036" h="17637" stroke="0" extrusionOk="0">
                <a:moveTo>
                  <a:pt x="12469" y="0"/>
                </a:moveTo>
                <a:cubicBezTo>
                  <a:pt x="15205" y="1934"/>
                  <a:pt x="17453" y="4477"/>
                  <a:pt x="19036" y="7429"/>
                </a:cubicBezTo>
                <a:lnTo>
                  <a:pt x="0" y="17637"/>
                </a:lnTo>
                <a:lnTo>
                  <a:pt x="12469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6161" name="Arc 33">
            <a:extLst>
              <a:ext uri="{FF2B5EF4-FFF2-40B4-BE49-F238E27FC236}">
                <a16:creationId xmlns:a16="http://schemas.microsoft.com/office/drawing/2014/main" id="{D90D0F56-E478-4711-A0A9-71E8853DE933}"/>
              </a:ext>
            </a:extLst>
          </p:cNvPr>
          <p:cNvSpPr>
            <a:spLocks/>
          </p:cNvSpPr>
          <p:nvPr/>
        </p:nvSpPr>
        <p:spPr bwMode="auto">
          <a:xfrm rot="8319678">
            <a:off x="8942388" y="4867275"/>
            <a:ext cx="781050" cy="847725"/>
          </a:xfrm>
          <a:custGeom>
            <a:avLst/>
            <a:gdLst>
              <a:gd name="T0" fmla="*/ 2147483646 w 18435"/>
              <a:gd name="T1" fmla="*/ 0 h 20026"/>
              <a:gd name="T2" fmla="*/ 2147483646 w 18435"/>
              <a:gd name="T3" fmla="*/ 2147483646 h 20026"/>
              <a:gd name="T4" fmla="*/ 0 w 18435"/>
              <a:gd name="T5" fmla="*/ 2147483646 h 20026"/>
              <a:gd name="T6" fmla="*/ 0 60000 65536"/>
              <a:gd name="T7" fmla="*/ 0 60000 65536"/>
              <a:gd name="T8" fmla="*/ 0 60000 65536"/>
              <a:gd name="T9" fmla="*/ 0 w 18435"/>
              <a:gd name="T10" fmla="*/ 0 h 20026"/>
              <a:gd name="T11" fmla="*/ 18435 w 18435"/>
              <a:gd name="T12" fmla="*/ 20026 h 20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35" h="20026" fill="none" extrusionOk="0">
                <a:moveTo>
                  <a:pt x="8094" y="0"/>
                </a:moveTo>
                <a:cubicBezTo>
                  <a:pt x="12393" y="1737"/>
                  <a:pt x="16018" y="4812"/>
                  <a:pt x="18434" y="8769"/>
                </a:cubicBezTo>
              </a:path>
              <a:path w="18435" h="20026" stroke="0" extrusionOk="0">
                <a:moveTo>
                  <a:pt x="8094" y="0"/>
                </a:moveTo>
                <a:cubicBezTo>
                  <a:pt x="12393" y="1737"/>
                  <a:pt x="16018" y="4812"/>
                  <a:pt x="18434" y="8769"/>
                </a:cubicBezTo>
                <a:lnTo>
                  <a:pt x="0" y="20026"/>
                </a:lnTo>
                <a:lnTo>
                  <a:pt x="8094" y="0"/>
                </a:lnTo>
                <a:close/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6162" name="Text Box 34">
            <a:extLst>
              <a:ext uri="{FF2B5EF4-FFF2-40B4-BE49-F238E27FC236}">
                <a16:creationId xmlns:a16="http://schemas.microsoft.com/office/drawing/2014/main" id="{4D3E411D-D828-40AE-B309-E47E768C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913" y="399732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3M</a:t>
            </a:r>
          </a:p>
        </p:txBody>
      </p:sp>
      <p:sp>
        <p:nvSpPr>
          <p:cNvPr id="176165" name="Text Box 37">
            <a:extLst>
              <a:ext uri="{FF2B5EF4-FFF2-40B4-BE49-F238E27FC236}">
                <a16:creationId xmlns:a16="http://schemas.microsoft.com/office/drawing/2014/main" id="{4340C4CD-3846-43CA-B129-691CB1CB452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55800" y="4745038"/>
            <a:ext cx="693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4M</a:t>
            </a:r>
          </a:p>
        </p:txBody>
      </p:sp>
      <p:sp>
        <p:nvSpPr>
          <p:cNvPr id="176167" name="Text Box 39">
            <a:extLst>
              <a:ext uri="{FF2B5EF4-FFF2-40B4-BE49-F238E27FC236}">
                <a16:creationId xmlns:a16="http://schemas.microsoft.com/office/drawing/2014/main" id="{64D631B8-BA0F-4FD1-A713-02B094379600}"/>
              </a:ext>
            </a:extLst>
          </p:cNvPr>
          <p:cNvSpPr txBox="1">
            <a:spLocks noChangeArrowheads="1"/>
          </p:cNvSpPr>
          <p:nvPr/>
        </p:nvSpPr>
        <p:spPr bwMode="auto">
          <a:xfrm rot="-3551054">
            <a:off x="3234532" y="5031581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5M</a:t>
            </a:r>
          </a:p>
        </p:txBody>
      </p:sp>
      <p:sp>
        <p:nvSpPr>
          <p:cNvPr id="176168" name="Text Box 40">
            <a:extLst>
              <a:ext uri="{FF2B5EF4-FFF2-40B4-BE49-F238E27FC236}">
                <a16:creationId xmlns:a16="http://schemas.microsoft.com/office/drawing/2014/main" id="{29EC6167-B92C-480F-8E01-3443E7FC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1342040"/>
            <a:ext cx="1202755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– 4. Mark the straight line making 90 degree angle at each end of the straight line.</a:t>
            </a:r>
          </a:p>
        </p:txBody>
      </p:sp>
      <p:sp>
        <p:nvSpPr>
          <p:cNvPr id="176169" name="Line 41">
            <a:extLst>
              <a:ext uri="{FF2B5EF4-FFF2-40B4-BE49-F238E27FC236}">
                <a16:creationId xmlns:a16="http://schemas.microsoft.com/office/drawing/2014/main" id="{A1D60F21-8F06-4FA9-BA62-A963185F49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4419600"/>
            <a:ext cx="6350" cy="1360488"/>
          </a:xfrm>
          <a:prstGeom prst="line">
            <a:avLst/>
          </a:prstGeom>
          <a:noFill/>
          <a:ln w="920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6170" name="Line 42">
            <a:extLst>
              <a:ext uri="{FF2B5EF4-FFF2-40B4-BE49-F238E27FC236}">
                <a16:creationId xmlns:a16="http://schemas.microsoft.com/office/drawing/2014/main" id="{0C38192C-99BA-4C47-BCB2-D064A7E1E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4419600"/>
            <a:ext cx="1173163" cy="11113"/>
          </a:xfrm>
          <a:prstGeom prst="line">
            <a:avLst/>
          </a:prstGeom>
          <a:noFill/>
          <a:ln w="76200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6171" name="Line 43">
            <a:extLst>
              <a:ext uri="{FF2B5EF4-FFF2-40B4-BE49-F238E27FC236}">
                <a16:creationId xmlns:a16="http://schemas.microsoft.com/office/drawing/2014/main" id="{D55C2FF7-3A40-4544-8234-DDFB191915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70175" y="4495800"/>
            <a:ext cx="1074738" cy="1284288"/>
          </a:xfrm>
          <a:prstGeom prst="line">
            <a:avLst/>
          </a:prstGeom>
          <a:noFill/>
          <a:ln w="63500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7" name="Line 41">
            <a:extLst>
              <a:ext uri="{FF2B5EF4-FFF2-40B4-BE49-F238E27FC236}">
                <a16:creationId xmlns:a16="http://schemas.microsoft.com/office/drawing/2014/main" id="{616451A6-D5EA-4731-A37F-439D018B73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3165475"/>
            <a:ext cx="28575" cy="1271588"/>
          </a:xfrm>
          <a:prstGeom prst="line">
            <a:avLst/>
          </a:prstGeom>
          <a:noFill/>
          <a:ln w="8572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" name="Line 41">
            <a:extLst>
              <a:ext uri="{FF2B5EF4-FFF2-40B4-BE49-F238E27FC236}">
                <a16:creationId xmlns:a16="http://schemas.microsoft.com/office/drawing/2014/main" id="{9736E341-EEEF-4D8B-9E5D-D4116056E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9700" y="3187700"/>
            <a:ext cx="1173163" cy="1231900"/>
          </a:xfrm>
          <a:prstGeom prst="line">
            <a:avLst/>
          </a:prstGeom>
          <a:noFill/>
          <a:ln w="6032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FA65E-307E-4F74-91E1-BD04AC4E1BED}"/>
              </a:ext>
            </a:extLst>
          </p:cNvPr>
          <p:cNvSpPr txBox="1"/>
          <p:nvPr/>
        </p:nvSpPr>
        <p:spPr>
          <a:xfrm>
            <a:off x="1993900" y="4197350"/>
            <a:ext cx="290513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/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160B44-AC69-4688-A7B1-1748861D389F}"/>
              </a:ext>
            </a:extLst>
          </p:cNvPr>
          <p:cNvSpPr txBox="1"/>
          <p:nvPr/>
        </p:nvSpPr>
        <p:spPr>
          <a:xfrm>
            <a:off x="9466263" y="4229100"/>
            <a:ext cx="296862" cy="369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/>
              <a:t>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6AB84A-472D-49BC-A1F1-924D79CB5329}"/>
              </a:ext>
            </a:extLst>
          </p:cNvPr>
          <p:cNvSpPr txBox="1"/>
          <p:nvPr/>
        </p:nvSpPr>
        <p:spPr>
          <a:xfrm>
            <a:off x="4006850" y="3957638"/>
            <a:ext cx="330200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/>
              <a:t>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BFFB84-B371-4293-ABED-6ECEDD051E7A}"/>
              </a:ext>
            </a:extLst>
          </p:cNvPr>
          <p:cNvSpPr txBox="1"/>
          <p:nvPr/>
        </p:nvSpPr>
        <p:spPr>
          <a:xfrm>
            <a:off x="7878763" y="3967163"/>
            <a:ext cx="249237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/>
              <a:t>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9151B4-8EE7-401E-968E-269E241B14F5}"/>
              </a:ext>
            </a:extLst>
          </p:cNvPr>
          <p:cNvSpPr txBox="1"/>
          <p:nvPr/>
        </p:nvSpPr>
        <p:spPr>
          <a:xfrm>
            <a:off x="1978025" y="2592388"/>
            <a:ext cx="261938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/>
              <a:t>J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43B284-B565-47CD-9F63-488B074945C2}"/>
              </a:ext>
            </a:extLst>
          </p:cNvPr>
          <p:cNvSpPr txBox="1"/>
          <p:nvPr/>
        </p:nvSpPr>
        <p:spPr>
          <a:xfrm>
            <a:off x="1938338" y="5908675"/>
            <a:ext cx="330200" cy="369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/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CCF5EF-52DF-45F0-84C1-68C6B9E820A5}"/>
              </a:ext>
            </a:extLst>
          </p:cNvPr>
          <p:cNvSpPr txBox="1"/>
          <p:nvPr/>
        </p:nvSpPr>
        <p:spPr>
          <a:xfrm>
            <a:off x="9547225" y="2249488"/>
            <a:ext cx="311150" cy="369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/>
              <a:t>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B45766-1888-416E-AD5A-2211EB34913E}"/>
              </a:ext>
            </a:extLst>
          </p:cNvPr>
          <p:cNvSpPr txBox="1"/>
          <p:nvPr/>
        </p:nvSpPr>
        <p:spPr>
          <a:xfrm>
            <a:off x="9548813" y="5867400"/>
            <a:ext cx="282575" cy="3698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/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7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7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7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7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7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7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7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7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62" grpId="0"/>
      <p:bldP spid="176165" grpId="0"/>
      <p:bldP spid="176167" grpId="0"/>
      <p:bldP spid="176168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6">
            <a:extLst>
              <a:ext uri="{FF2B5EF4-FFF2-40B4-BE49-F238E27FC236}">
                <a16:creationId xmlns:a16="http://schemas.microsoft.com/office/drawing/2014/main" id="{C57B6D3B-042E-4127-831B-EEA22BA05C7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52600"/>
            <a:ext cx="7620000" cy="4800600"/>
          </a:xfrm>
        </p:spPr>
      </p:pic>
      <p:sp>
        <p:nvSpPr>
          <p:cNvPr id="177166" name="Line 14">
            <a:extLst>
              <a:ext uri="{FF2B5EF4-FFF2-40B4-BE49-F238E27FC236}">
                <a16:creationId xmlns:a16="http://schemas.microsoft.com/office/drawing/2014/main" id="{F4874CC3-EDE4-43CC-90F9-18A4DBF9B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267200"/>
            <a:ext cx="2514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7170" name="Line 18">
            <a:extLst>
              <a:ext uri="{FF2B5EF4-FFF2-40B4-BE49-F238E27FC236}">
                <a16:creationId xmlns:a16="http://schemas.microsoft.com/office/drawing/2014/main" id="{EB67F794-FB8E-4F25-B532-8AC526C5F5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1336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7171" name="Line 19">
            <a:extLst>
              <a:ext uri="{FF2B5EF4-FFF2-40B4-BE49-F238E27FC236}">
                <a16:creationId xmlns:a16="http://schemas.microsoft.com/office/drawing/2014/main" id="{77E7FB58-E0E1-4696-9DDA-54C104CC7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209800"/>
            <a:ext cx="0" cy="396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7189" name="Arc 37">
            <a:extLst>
              <a:ext uri="{FF2B5EF4-FFF2-40B4-BE49-F238E27FC236}">
                <a16:creationId xmlns:a16="http://schemas.microsoft.com/office/drawing/2014/main" id="{E96F3083-DBD1-4D89-85BF-7CCE80C9B36D}"/>
              </a:ext>
            </a:extLst>
          </p:cNvPr>
          <p:cNvSpPr>
            <a:spLocks/>
          </p:cNvSpPr>
          <p:nvPr/>
        </p:nvSpPr>
        <p:spPr bwMode="auto">
          <a:xfrm rot="-7928581">
            <a:off x="3476626" y="3441700"/>
            <a:ext cx="1752600" cy="1704975"/>
          </a:xfrm>
          <a:custGeom>
            <a:avLst/>
            <a:gdLst>
              <a:gd name="T0" fmla="*/ 0 w 39918"/>
              <a:gd name="T1" fmla="*/ 2147483646 h 38682"/>
              <a:gd name="T2" fmla="*/ 2147483646 w 39918"/>
              <a:gd name="T3" fmla="*/ 2147483646 h 38682"/>
              <a:gd name="T4" fmla="*/ 2147483646 w 39918"/>
              <a:gd name="T5" fmla="*/ 2147483646 h 38682"/>
              <a:gd name="T6" fmla="*/ 0 60000 65536"/>
              <a:gd name="T7" fmla="*/ 0 60000 65536"/>
              <a:gd name="T8" fmla="*/ 0 60000 65536"/>
              <a:gd name="T9" fmla="*/ 0 w 39918"/>
              <a:gd name="T10" fmla="*/ 0 h 38682"/>
              <a:gd name="T11" fmla="*/ 39918 w 39918"/>
              <a:gd name="T12" fmla="*/ 38682 h 386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918" h="38682" fill="none" extrusionOk="0">
                <a:moveTo>
                  <a:pt x="0" y="10154"/>
                </a:moveTo>
                <a:cubicBezTo>
                  <a:pt x="3946" y="3837"/>
                  <a:pt x="10869" y="-1"/>
                  <a:pt x="18318" y="0"/>
                </a:cubicBezTo>
                <a:cubicBezTo>
                  <a:pt x="30247" y="0"/>
                  <a:pt x="39918" y="9670"/>
                  <a:pt x="39918" y="21600"/>
                </a:cubicBezTo>
                <a:cubicBezTo>
                  <a:pt x="39918" y="28284"/>
                  <a:pt x="36823" y="34591"/>
                  <a:pt x="31537" y="38682"/>
                </a:cubicBezTo>
              </a:path>
              <a:path w="39918" h="38682" stroke="0" extrusionOk="0">
                <a:moveTo>
                  <a:pt x="0" y="10154"/>
                </a:moveTo>
                <a:cubicBezTo>
                  <a:pt x="3946" y="3837"/>
                  <a:pt x="10869" y="-1"/>
                  <a:pt x="18318" y="0"/>
                </a:cubicBezTo>
                <a:cubicBezTo>
                  <a:pt x="30247" y="0"/>
                  <a:pt x="39918" y="9670"/>
                  <a:pt x="39918" y="21600"/>
                </a:cubicBezTo>
                <a:cubicBezTo>
                  <a:pt x="39918" y="28284"/>
                  <a:pt x="36823" y="34591"/>
                  <a:pt x="31537" y="38682"/>
                </a:cubicBezTo>
                <a:lnTo>
                  <a:pt x="18318" y="21600"/>
                </a:lnTo>
                <a:lnTo>
                  <a:pt x="0" y="1015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7190" name="Arc 38">
            <a:extLst>
              <a:ext uri="{FF2B5EF4-FFF2-40B4-BE49-F238E27FC236}">
                <a16:creationId xmlns:a16="http://schemas.microsoft.com/office/drawing/2014/main" id="{EA65D243-D2AD-4A98-94B1-D4EA2D449275}"/>
              </a:ext>
            </a:extLst>
          </p:cNvPr>
          <p:cNvSpPr>
            <a:spLocks/>
          </p:cNvSpPr>
          <p:nvPr/>
        </p:nvSpPr>
        <p:spPr bwMode="auto">
          <a:xfrm rot="2471741">
            <a:off x="6638925" y="3357563"/>
            <a:ext cx="1720850" cy="1804987"/>
          </a:xfrm>
          <a:custGeom>
            <a:avLst/>
            <a:gdLst>
              <a:gd name="T0" fmla="*/ 0 w 39203"/>
              <a:gd name="T1" fmla="*/ 2147483646 h 40937"/>
              <a:gd name="T2" fmla="*/ 2147483646 w 39203"/>
              <a:gd name="T3" fmla="*/ 2147483646 h 40937"/>
              <a:gd name="T4" fmla="*/ 2147483646 w 39203"/>
              <a:gd name="T5" fmla="*/ 2147483646 h 40937"/>
              <a:gd name="T6" fmla="*/ 0 60000 65536"/>
              <a:gd name="T7" fmla="*/ 0 60000 65536"/>
              <a:gd name="T8" fmla="*/ 0 60000 65536"/>
              <a:gd name="T9" fmla="*/ 0 w 39203"/>
              <a:gd name="T10" fmla="*/ 0 h 40937"/>
              <a:gd name="T11" fmla="*/ 39203 w 39203"/>
              <a:gd name="T12" fmla="*/ 40937 h 409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03" h="40937" fill="none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795"/>
                  <a:pt x="34564" y="37285"/>
                  <a:pt x="27227" y="40936"/>
                </a:cubicBezTo>
              </a:path>
              <a:path w="39203" h="40937" stroke="0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795"/>
                  <a:pt x="34564" y="37285"/>
                  <a:pt x="27227" y="40936"/>
                </a:cubicBezTo>
                <a:lnTo>
                  <a:pt x="17603" y="21600"/>
                </a:lnTo>
                <a:lnTo>
                  <a:pt x="-1" y="908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7191" name="Text Box 39">
            <a:extLst>
              <a:ext uri="{FF2B5EF4-FFF2-40B4-BE49-F238E27FC236}">
                <a16:creationId xmlns:a16="http://schemas.microsoft.com/office/drawing/2014/main" id="{A8A61947-4269-485A-A0F1-CB98DD098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42814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36.50 m</a:t>
            </a:r>
          </a:p>
        </p:txBody>
      </p:sp>
      <p:sp>
        <p:nvSpPr>
          <p:cNvPr id="177194" name="Line 42">
            <a:extLst>
              <a:ext uri="{FF2B5EF4-FFF2-40B4-BE49-F238E27FC236}">
                <a16:creationId xmlns:a16="http://schemas.microsoft.com/office/drawing/2014/main" id="{DA9F08E9-0E83-442D-8369-3782AFD49D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4267200"/>
            <a:ext cx="1236663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7195" name="Text Box 43">
            <a:extLst>
              <a:ext uri="{FF2B5EF4-FFF2-40B4-BE49-F238E27FC236}">
                <a16:creationId xmlns:a16="http://schemas.microsoft.com/office/drawing/2014/main" id="{DB83E0EF-03CF-4DD8-BF62-6A47CED17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26" y="1433353"/>
            <a:ext cx="1158754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– 5. Mark the curve by taking the (</a:t>
            </a:r>
            <a:r>
              <a:rPr lang="en-US" altLang="en-US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Kerb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line radius) marking radius. i.e. 36.50 meters.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Line 42">
            <a:extLst>
              <a:ext uri="{FF2B5EF4-FFF2-40B4-BE49-F238E27FC236}">
                <a16:creationId xmlns:a16="http://schemas.microsoft.com/office/drawing/2014/main" id="{158B0718-A9CA-4A72-98A8-532083111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2975" y="4267200"/>
            <a:ext cx="1165225" cy="14288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" name="Text Box 39">
            <a:extLst>
              <a:ext uri="{FF2B5EF4-FFF2-40B4-BE49-F238E27FC236}">
                <a16:creationId xmlns:a16="http://schemas.microsoft.com/office/drawing/2014/main" id="{B2905D36-6D79-4EC8-9046-6D361CF22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2814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36.50 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91" grpId="0"/>
      <p:bldP spid="177195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6">
            <a:extLst>
              <a:ext uri="{FF2B5EF4-FFF2-40B4-BE49-F238E27FC236}">
                <a16:creationId xmlns:a16="http://schemas.microsoft.com/office/drawing/2014/main" id="{A8FA6A10-EB77-4341-A987-E25E7FA743E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0"/>
            <a:ext cx="9144000" cy="6573838"/>
          </a:xfrm>
        </p:spPr>
      </p:pic>
      <p:sp>
        <p:nvSpPr>
          <p:cNvPr id="177171" name="Line 19">
            <a:extLst>
              <a:ext uri="{FF2B5EF4-FFF2-40B4-BE49-F238E27FC236}">
                <a16:creationId xmlns:a16="http://schemas.microsoft.com/office/drawing/2014/main" id="{416CD8C5-D621-4777-A7B9-A6DCFE6FEF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9650" y="5456238"/>
            <a:ext cx="7920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7190" name="Arc 38">
            <a:extLst>
              <a:ext uri="{FF2B5EF4-FFF2-40B4-BE49-F238E27FC236}">
                <a16:creationId xmlns:a16="http://schemas.microsoft.com/office/drawing/2014/main" id="{92ED7CC5-BF56-484C-98FB-F7B29CEEFDE4}"/>
              </a:ext>
            </a:extLst>
          </p:cNvPr>
          <p:cNvSpPr>
            <a:spLocks/>
          </p:cNvSpPr>
          <p:nvPr/>
        </p:nvSpPr>
        <p:spPr bwMode="auto">
          <a:xfrm rot="-2917052">
            <a:off x="2830513" y="1438275"/>
            <a:ext cx="7046912" cy="7437438"/>
          </a:xfrm>
          <a:custGeom>
            <a:avLst/>
            <a:gdLst>
              <a:gd name="T0" fmla="*/ 0 w 39203"/>
              <a:gd name="T1" fmla="*/ 2147483646 h 40937"/>
              <a:gd name="T2" fmla="*/ 2147483646 w 39203"/>
              <a:gd name="T3" fmla="*/ 2147483646 h 40937"/>
              <a:gd name="T4" fmla="*/ 2147483646 w 39203"/>
              <a:gd name="T5" fmla="*/ 2147483646 h 40937"/>
              <a:gd name="T6" fmla="*/ 0 60000 65536"/>
              <a:gd name="T7" fmla="*/ 0 60000 65536"/>
              <a:gd name="T8" fmla="*/ 0 60000 65536"/>
              <a:gd name="T9" fmla="*/ 0 w 39203"/>
              <a:gd name="T10" fmla="*/ 0 h 40937"/>
              <a:gd name="T11" fmla="*/ 39203 w 39203"/>
              <a:gd name="T12" fmla="*/ 40937 h 409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03" h="40937" fill="none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795"/>
                  <a:pt x="34564" y="37285"/>
                  <a:pt x="27227" y="40936"/>
                </a:cubicBezTo>
              </a:path>
              <a:path w="39203" h="40937" stroke="0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795"/>
                  <a:pt x="34564" y="37285"/>
                  <a:pt x="27227" y="40936"/>
                </a:cubicBezTo>
                <a:lnTo>
                  <a:pt x="17603" y="21600"/>
                </a:lnTo>
                <a:lnTo>
                  <a:pt x="-1" y="9082"/>
                </a:lnTo>
                <a:close/>
              </a:path>
            </a:pathLst>
          </a:custGeom>
          <a:noFill/>
          <a:ln w="136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7191" name="Text Box 39">
            <a:extLst>
              <a:ext uri="{FF2B5EF4-FFF2-40B4-BE49-F238E27FC236}">
                <a16:creationId xmlns:a16="http://schemas.microsoft.com/office/drawing/2014/main" id="{2BA4878B-2E47-4F90-AD52-3E3AE0054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33321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36.50 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64AD5E-9FB0-43FF-82AE-0870172735E9}"/>
              </a:ext>
            </a:extLst>
          </p:cNvPr>
          <p:cNvCxnSpPr>
            <a:cxnSpLocks/>
          </p:cNvCxnSpPr>
          <p:nvPr/>
        </p:nvCxnSpPr>
        <p:spPr>
          <a:xfrm flipH="1" flipV="1">
            <a:off x="6065838" y="1589088"/>
            <a:ext cx="30162" cy="3867150"/>
          </a:xfrm>
          <a:prstGeom prst="straightConnector1">
            <a:avLst/>
          </a:prstGeom>
          <a:ln w="730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02310FD-F89B-471C-B4BE-B8FCF7092FF7}"/>
              </a:ext>
            </a:extLst>
          </p:cNvPr>
          <p:cNvSpPr/>
          <p:nvPr/>
        </p:nvSpPr>
        <p:spPr>
          <a:xfrm>
            <a:off x="2279650" y="5557838"/>
            <a:ext cx="7997825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800" dirty="0"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9B258-7F69-4AD2-B7F0-D25B2430835D}"/>
              </a:ext>
            </a:extLst>
          </p:cNvPr>
          <p:cNvSpPr txBox="1"/>
          <p:nvPr/>
        </p:nvSpPr>
        <p:spPr>
          <a:xfrm>
            <a:off x="5870575" y="5641975"/>
            <a:ext cx="377825" cy="461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2400" dirty="0"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1A3DD2-47CB-467A-B1D5-AA301FB56F16}"/>
              </a:ext>
            </a:extLst>
          </p:cNvPr>
          <p:cNvSpPr/>
          <p:nvPr/>
        </p:nvSpPr>
        <p:spPr>
          <a:xfrm>
            <a:off x="5602288" y="1236663"/>
            <a:ext cx="914400" cy="914400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BCB61D2-A1D3-4EE8-A5A8-D8DA65CCAA6E}"/>
              </a:ext>
            </a:extLst>
          </p:cNvPr>
          <p:cNvCxnSpPr/>
          <p:nvPr/>
        </p:nvCxnSpPr>
        <p:spPr bwMode="auto">
          <a:xfrm flipH="1">
            <a:off x="6096000" y="1412776"/>
            <a:ext cx="1584176" cy="176312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5D7FB18-59D8-4778-B6CC-BC1B0E4D02ED}"/>
              </a:ext>
            </a:extLst>
          </p:cNvPr>
          <p:cNvSpPr txBox="1"/>
          <p:nvPr/>
        </p:nvSpPr>
        <p:spPr>
          <a:xfrm>
            <a:off x="7680176" y="1217095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Outer edge 36.50 m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28E97-87A9-4FB1-9F89-874BE4B5A137}"/>
              </a:ext>
            </a:extLst>
          </p:cNvPr>
          <p:cNvSpPr txBox="1"/>
          <p:nvPr/>
        </p:nvSpPr>
        <p:spPr>
          <a:xfrm rot="16200000">
            <a:off x="2888904" y="3391347"/>
            <a:ext cx="462466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Extension of tape from center to the </a:t>
            </a:r>
            <a:r>
              <a:rPr lang="en-US" sz="1600" dirty="0" err="1"/>
              <a:t>kerb</a:t>
            </a:r>
            <a:r>
              <a:rPr lang="en-US" sz="1600" dirty="0"/>
              <a:t> line radius  </a:t>
            </a:r>
            <a:endParaRPr lang="en-IN" sz="1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90" grpId="0" animBg="1"/>
      <p:bldP spid="177191" grpId="0"/>
      <p:bldP spid="10" grpId="0" animBg="1"/>
      <p:bldP spid="5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0">
            <a:extLst>
              <a:ext uri="{FF2B5EF4-FFF2-40B4-BE49-F238E27FC236}">
                <a16:creationId xmlns:a16="http://schemas.microsoft.com/office/drawing/2014/main" id="{C6BBF57B-7E7B-46C0-8AB3-F940C02248F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752600"/>
            <a:ext cx="7620000" cy="4800600"/>
          </a:xfrm>
        </p:spPr>
      </p:pic>
      <p:sp>
        <p:nvSpPr>
          <p:cNvPr id="181263" name="Line 15">
            <a:extLst>
              <a:ext uri="{FF2B5EF4-FFF2-40B4-BE49-F238E27FC236}">
                <a16:creationId xmlns:a16="http://schemas.microsoft.com/office/drawing/2014/main" id="{9F8AA264-4B07-4C68-9DC1-9948052BA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2672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81265" name="Line 17">
            <a:extLst>
              <a:ext uri="{FF2B5EF4-FFF2-40B4-BE49-F238E27FC236}">
                <a16:creationId xmlns:a16="http://schemas.microsoft.com/office/drawing/2014/main" id="{45623C4F-8935-4B0B-B19A-859F966176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133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81266" name="Line 18">
            <a:extLst>
              <a:ext uri="{FF2B5EF4-FFF2-40B4-BE49-F238E27FC236}">
                <a16:creationId xmlns:a16="http://schemas.microsoft.com/office/drawing/2014/main" id="{8D96ED2C-DF15-4434-B0B9-06564984E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1336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81267" name="Arc 19">
            <a:extLst>
              <a:ext uri="{FF2B5EF4-FFF2-40B4-BE49-F238E27FC236}">
                <a16:creationId xmlns:a16="http://schemas.microsoft.com/office/drawing/2014/main" id="{3F32109C-A23E-435F-8162-488EFF787B92}"/>
              </a:ext>
            </a:extLst>
          </p:cNvPr>
          <p:cNvSpPr>
            <a:spLocks/>
          </p:cNvSpPr>
          <p:nvPr/>
        </p:nvSpPr>
        <p:spPr bwMode="auto">
          <a:xfrm rot="-7928581">
            <a:off x="3417888" y="3362325"/>
            <a:ext cx="1849437" cy="1814513"/>
          </a:xfrm>
          <a:custGeom>
            <a:avLst/>
            <a:gdLst>
              <a:gd name="T0" fmla="*/ 0 w 39918"/>
              <a:gd name="T1" fmla="*/ 2147483646 h 39182"/>
              <a:gd name="T2" fmla="*/ 2147483646 w 39918"/>
              <a:gd name="T3" fmla="*/ 2147483646 h 39182"/>
              <a:gd name="T4" fmla="*/ 2147483646 w 39918"/>
              <a:gd name="T5" fmla="*/ 2147483646 h 39182"/>
              <a:gd name="T6" fmla="*/ 0 60000 65536"/>
              <a:gd name="T7" fmla="*/ 0 60000 65536"/>
              <a:gd name="T8" fmla="*/ 0 60000 65536"/>
              <a:gd name="T9" fmla="*/ 0 w 39918"/>
              <a:gd name="T10" fmla="*/ 0 h 39182"/>
              <a:gd name="T11" fmla="*/ 39918 w 39918"/>
              <a:gd name="T12" fmla="*/ 39182 h 3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918" h="39182" fill="none" extrusionOk="0">
                <a:moveTo>
                  <a:pt x="0" y="10154"/>
                </a:moveTo>
                <a:cubicBezTo>
                  <a:pt x="3946" y="3837"/>
                  <a:pt x="10869" y="-1"/>
                  <a:pt x="18318" y="0"/>
                </a:cubicBezTo>
                <a:cubicBezTo>
                  <a:pt x="30247" y="0"/>
                  <a:pt x="39918" y="9670"/>
                  <a:pt x="39918" y="21600"/>
                </a:cubicBezTo>
                <a:cubicBezTo>
                  <a:pt x="39918" y="28579"/>
                  <a:pt x="36545" y="35128"/>
                  <a:pt x="30865" y="39182"/>
                </a:cubicBezTo>
              </a:path>
              <a:path w="39918" h="39182" stroke="0" extrusionOk="0">
                <a:moveTo>
                  <a:pt x="0" y="10154"/>
                </a:moveTo>
                <a:cubicBezTo>
                  <a:pt x="3946" y="3837"/>
                  <a:pt x="10869" y="-1"/>
                  <a:pt x="18318" y="0"/>
                </a:cubicBezTo>
                <a:cubicBezTo>
                  <a:pt x="30247" y="0"/>
                  <a:pt x="39918" y="9670"/>
                  <a:pt x="39918" y="21600"/>
                </a:cubicBezTo>
                <a:cubicBezTo>
                  <a:pt x="39918" y="28579"/>
                  <a:pt x="36545" y="35128"/>
                  <a:pt x="30865" y="39182"/>
                </a:cubicBezTo>
                <a:lnTo>
                  <a:pt x="18318" y="21600"/>
                </a:lnTo>
                <a:lnTo>
                  <a:pt x="0" y="10154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1268" name="Arc 20">
            <a:extLst>
              <a:ext uri="{FF2B5EF4-FFF2-40B4-BE49-F238E27FC236}">
                <a16:creationId xmlns:a16="http://schemas.microsoft.com/office/drawing/2014/main" id="{B74C677A-4A57-49A9-BDB5-15BF19327A1E}"/>
              </a:ext>
            </a:extLst>
          </p:cNvPr>
          <p:cNvSpPr>
            <a:spLocks/>
          </p:cNvSpPr>
          <p:nvPr/>
        </p:nvSpPr>
        <p:spPr bwMode="auto">
          <a:xfrm rot="2471741">
            <a:off x="6550025" y="3338513"/>
            <a:ext cx="1809750" cy="1863725"/>
          </a:xfrm>
          <a:custGeom>
            <a:avLst/>
            <a:gdLst>
              <a:gd name="T0" fmla="*/ 0 w 39203"/>
              <a:gd name="T1" fmla="*/ 2147483646 h 40589"/>
              <a:gd name="T2" fmla="*/ 2147483646 w 39203"/>
              <a:gd name="T3" fmla="*/ 2147483646 h 40589"/>
              <a:gd name="T4" fmla="*/ 2147483646 w 39203"/>
              <a:gd name="T5" fmla="*/ 2147483646 h 40589"/>
              <a:gd name="T6" fmla="*/ 0 60000 65536"/>
              <a:gd name="T7" fmla="*/ 0 60000 65536"/>
              <a:gd name="T8" fmla="*/ 0 60000 65536"/>
              <a:gd name="T9" fmla="*/ 0 w 39203"/>
              <a:gd name="T10" fmla="*/ 0 h 40589"/>
              <a:gd name="T11" fmla="*/ 39203 w 39203"/>
              <a:gd name="T12" fmla="*/ 40589 h 40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03" h="40589" fill="none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524"/>
                  <a:pt x="34863" y="36812"/>
                  <a:pt x="27897" y="40589"/>
                </a:cubicBezTo>
              </a:path>
              <a:path w="39203" h="40589" stroke="0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524"/>
                  <a:pt x="34863" y="36812"/>
                  <a:pt x="27897" y="40589"/>
                </a:cubicBezTo>
                <a:lnTo>
                  <a:pt x="17603" y="21600"/>
                </a:lnTo>
                <a:lnTo>
                  <a:pt x="-1" y="9082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1269" name="Text Box 21">
            <a:extLst>
              <a:ext uri="{FF2B5EF4-FFF2-40B4-BE49-F238E27FC236}">
                <a16:creationId xmlns:a16="http://schemas.microsoft.com/office/drawing/2014/main" id="{BF387681-BEF0-4B97-BB4C-637F10618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42814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66"/>
                </a:solidFill>
              </a:rPr>
              <a:t>36.50 m</a:t>
            </a:r>
          </a:p>
        </p:txBody>
      </p:sp>
      <p:sp>
        <p:nvSpPr>
          <p:cNvPr id="181270" name="Line 22">
            <a:extLst>
              <a:ext uri="{FF2B5EF4-FFF2-40B4-BE49-F238E27FC236}">
                <a16:creationId xmlns:a16="http://schemas.microsoft.com/office/drawing/2014/main" id="{C95192E1-984C-4C1F-8A03-4A09090A0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951289"/>
            <a:ext cx="1302565" cy="315911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81271" name="Line 23">
            <a:extLst>
              <a:ext uri="{FF2B5EF4-FFF2-40B4-BE49-F238E27FC236}">
                <a16:creationId xmlns:a16="http://schemas.microsoft.com/office/drawing/2014/main" id="{F01BA445-FD73-4FEF-80E7-A02A51A98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257800"/>
            <a:ext cx="25908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81272" name="Line 24">
            <a:extLst>
              <a:ext uri="{FF2B5EF4-FFF2-40B4-BE49-F238E27FC236}">
                <a16:creationId xmlns:a16="http://schemas.microsoft.com/office/drawing/2014/main" id="{DC4DC3FD-3849-492F-97DF-FAB15C5AD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276600"/>
            <a:ext cx="25908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81297" name="Text Box 49">
            <a:extLst>
              <a:ext uri="{FF2B5EF4-FFF2-40B4-BE49-F238E27FC236}">
                <a16:creationId xmlns:a16="http://schemas.microsoft.com/office/drawing/2014/main" id="{5E146F22-769D-4454-9EF9-CC6F94913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854" y="1423895"/>
            <a:ext cx="5500688" cy="4619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STEP – 6. Join both ends of the two curve.</a:t>
            </a:r>
          </a:p>
        </p:txBody>
      </p:sp>
      <p:sp>
        <p:nvSpPr>
          <p:cNvPr id="181298" name="Text Box 50">
            <a:extLst>
              <a:ext uri="{FF2B5EF4-FFF2-40B4-BE49-F238E27FC236}">
                <a16:creationId xmlns:a16="http://schemas.microsoft.com/office/drawing/2014/main" id="{F3EA9B8C-1A26-4A50-9BB9-DE0E11BA6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27432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66"/>
                </a:solidFill>
              </a:rPr>
              <a:t>84.39 meters</a:t>
            </a:r>
          </a:p>
        </p:txBody>
      </p:sp>
      <p:sp>
        <p:nvSpPr>
          <p:cNvPr id="181299" name="Text Box 51">
            <a:extLst>
              <a:ext uri="{FF2B5EF4-FFF2-40B4-BE49-F238E27FC236}">
                <a16:creationId xmlns:a16="http://schemas.microsoft.com/office/drawing/2014/main" id="{897D9111-B9EE-4AE4-954B-524C65A85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370513"/>
            <a:ext cx="153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84.39 meters</a:t>
            </a:r>
          </a:p>
        </p:txBody>
      </p:sp>
      <p:sp>
        <p:nvSpPr>
          <p:cNvPr id="181300" name="Arc 52">
            <a:extLst>
              <a:ext uri="{FF2B5EF4-FFF2-40B4-BE49-F238E27FC236}">
                <a16:creationId xmlns:a16="http://schemas.microsoft.com/office/drawing/2014/main" id="{AC236F9C-79F3-4189-B31B-BA5787F785BE}"/>
              </a:ext>
            </a:extLst>
          </p:cNvPr>
          <p:cNvSpPr>
            <a:spLocks/>
          </p:cNvSpPr>
          <p:nvPr/>
        </p:nvSpPr>
        <p:spPr bwMode="auto">
          <a:xfrm rot="2471741">
            <a:off x="6484938" y="3230563"/>
            <a:ext cx="2041525" cy="2114550"/>
          </a:xfrm>
          <a:custGeom>
            <a:avLst/>
            <a:gdLst>
              <a:gd name="T0" fmla="*/ 0 w 37997"/>
              <a:gd name="T1" fmla="*/ 2147483646 h 39472"/>
              <a:gd name="T2" fmla="*/ 2147483646 w 37997"/>
              <a:gd name="T3" fmla="*/ 2147483646 h 39472"/>
              <a:gd name="T4" fmla="*/ 2147483646 w 37997"/>
              <a:gd name="T5" fmla="*/ 2147483646 h 39472"/>
              <a:gd name="T6" fmla="*/ 0 60000 65536"/>
              <a:gd name="T7" fmla="*/ 0 60000 65536"/>
              <a:gd name="T8" fmla="*/ 0 60000 65536"/>
              <a:gd name="T9" fmla="*/ 0 w 37997"/>
              <a:gd name="T10" fmla="*/ 0 h 39472"/>
              <a:gd name="T11" fmla="*/ 37997 w 37997"/>
              <a:gd name="T12" fmla="*/ 39472 h 394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97" h="39472" fill="none" extrusionOk="0">
                <a:moveTo>
                  <a:pt x="0" y="7539"/>
                </a:moveTo>
                <a:cubicBezTo>
                  <a:pt x="4103" y="2753"/>
                  <a:pt x="10093" y="-1"/>
                  <a:pt x="16397" y="0"/>
                </a:cubicBezTo>
                <a:cubicBezTo>
                  <a:pt x="28326" y="0"/>
                  <a:pt x="37997" y="9670"/>
                  <a:pt x="37997" y="21600"/>
                </a:cubicBezTo>
                <a:cubicBezTo>
                  <a:pt x="37997" y="28758"/>
                  <a:pt x="34450" y="35452"/>
                  <a:pt x="28527" y="39472"/>
                </a:cubicBezTo>
              </a:path>
              <a:path w="37997" h="39472" stroke="0" extrusionOk="0">
                <a:moveTo>
                  <a:pt x="0" y="7539"/>
                </a:moveTo>
                <a:cubicBezTo>
                  <a:pt x="4103" y="2753"/>
                  <a:pt x="10093" y="-1"/>
                  <a:pt x="16397" y="0"/>
                </a:cubicBezTo>
                <a:cubicBezTo>
                  <a:pt x="28326" y="0"/>
                  <a:pt x="37997" y="9670"/>
                  <a:pt x="37997" y="21600"/>
                </a:cubicBezTo>
                <a:cubicBezTo>
                  <a:pt x="37997" y="28758"/>
                  <a:pt x="34450" y="35452"/>
                  <a:pt x="28527" y="39472"/>
                </a:cubicBezTo>
                <a:lnTo>
                  <a:pt x="16397" y="21600"/>
                </a:lnTo>
                <a:lnTo>
                  <a:pt x="0" y="7539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1301" name="Arc 53">
            <a:extLst>
              <a:ext uri="{FF2B5EF4-FFF2-40B4-BE49-F238E27FC236}">
                <a16:creationId xmlns:a16="http://schemas.microsoft.com/office/drawing/2014/main" id="{9736EEA8-3D50-40D6-8041-658395878461}"/>
              </a:ext>
            </a:extLst>
          </p:cNvPr>
          <p:cNvSpPr>
            <a:spLocks/>
          </p:cNvSpPr>
          <p:nvPr/>
        </p:nvSpPr>
        <p:spPr bwMode="auto">
          <a:xfrm rot="-8515800">
            <a:off x="3337556" y="3130972"/>
            <a:ext cx="1901825" cy="2134713"/>
          </a:xfrm>
          <a:custGeom>
            <a:avLst/>
            <a:gdLst>
              <a:gd name="T0" fmla="*/ 0 w 35604"/>
              <a:gd name="T1" fmla="*/ 2147483646 h 39653"/>
              <a:gd name="T2" fmla="*/ 2147483646 w 35604"/>
              <a:gd name="T3" fmla="*/ 2147483646 h 39653"/>
              <a:gd name="T4" fmla="*/ 2147483646 w 35604"/>
              <a:gd name="T5" fmla="*/ 2147483646 h 39653"/>
              <a:gd name="T6" fmla="*/ 0 60000 65536"/>
              <a:gd name="T7" fmla="*/ 0 60000 65536"/>
              <a:gd name="T8" fmla="*/ 0 60000 65536"/>
              <a:gd name="T9" fmla="*/ 0 w 35604"/>
              <a:gd name="T10" fmla="*/ 0 h 39653"/>
              <a:gd name="T11" fmla="*/ 35604 w 35604"/>
              <a:gd name="T12" fmla="*/ 39653 h 396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604" h="39653" fill="none" extrusionOk="0">
                <a:moveTo>
                  <a:pt x="-1" y="5154"/>
                </a:moveTo>
                <a:cubicBezTo>
                  <a:pt x="3907" y="1827"/>
                  <a:pt x="8871" y="-1"/>
                  <a:pt x="14004" y="0"/>
                </a:cubicBezTo>
                <a:cubicBezTo>
                  <a:pt x="25933" y="0"/>
                  <a:pt x="35604" y="9670"/>
                  <a:pt x="35604" y="21600"/>
                </a:cubicBezTo>
                <a:cubicBezTo>
                  <a:pt x="35604" y="28874"/>
                  <a:pt x="31942" y="35659"/>
                  <a:pt x="25863" y="39653"/>
                </a:cubicBezTo>
              </a:path>
              <a:path w="35604" h="39653" stroke="0" extrusionOk="0">
                <a:moveTo>
                  <a:pt x="-1" y="5154"/>
                </a:moveTo>
                <a:cubicBezTo>
                  <a:pt x="3907" y="1827"/>
                  <a:pt x="8871" y="-1"/>
                  <a:pt x="14004" y="0"/>
                </a:cubicBezTo>
                <a:cubicBezTo>
                  <a:pt x="25933" y="0"/>
                  <a:pt x="35604" y="9670"/>
                  <a:pt x="35604" y="21600"/>
                </a:cubicBezTo>
                <a:cubicBezTo>
                  <a:pt x="35604" y="28874"/>
                  <a:pt x="31942" y="35659"/>
                  <a:pt x="25863" y="39653"/>
                </a:cubicBezTo>
                <a:lnTo>
                  <a:pt x="14004" y="21600"/>
                </a:lnTo>
                <a:lnTo>
                  <a:pt x="-1" y="5154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1302" name="Text Box 54">
            <a:extLst>
              <a:ext uri="{FF2B5EF4-FFF2-40B4-BE49-F238E27FC236}">
                <a16:creationId xmlns:a16="http://schemas.microsoft.com/office/drawing/2014/main" id="{8D5594F9-CC30-4B6E-A2FA-9E8F9195592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865269" y="4136232"/>
            <a:ext cx="1704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115.61  meters</a:t>
            </a:r>
          </a:p>
        </p:txBody>
      </p:sp>
      <p:sp>
        <p:nvSpPr>
          <p:cNvPr id="181303" name="Text Box 55">
            <a:extLst>
              <a:ext uri="{FF2B5EF4-FFF2-40B4-BE49-F238E27FC236}">
                <a16:creationId xmlns:a16="http://schemas.microsoft.com/office/drawing/2014/main" id="{D18DE6F1-4CF0-4519-B5E3-B2C9DD87591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2196306" y="4136232"/>
            <a:ext cx="164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66"/>
                </a:solidFill>
              </a:rPr>
              <a:t>115.61 meters</a:t>
            </a:r>
          </a:p>
        </p:txBody>
      </p:sp>
      <p:sp>
        <p:nvSpPr>
          <p:cNvPr id="181306" name="Line 58">
            <a:extLst>
              <a:ext uri="{FF2B5EF4-FFF2-40B4-BE49-F238E27FC236}">
                <a16:creationId xmlns:a16="http://schemas.microsoft.com/office/drawing/2014/main" id="{2FF87E15-C5B5-4745-9BCF-11BF9E86C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9322" y="3103750"/>
            <a:ext cx="2463477" cy="2045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81307" name="Line 59">
            <a:extLst>
              <a:ext uri="{FF2B5EF4-FFF2-40B4-BE49-F238E27FC236}">
                <a16:creationId xmlns:a16="http://schemas.microsoft.com/office/drawing/2014/main" id="{76DB4FC7-51E3-4A1B-88A9-219008E37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410199"/>
            <a:ext cx="2586348" cy="51087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8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3" grpId="0" animBg="1"/>
      <p:bldP spid="181265" grpId="0" animBg="1"/>
      <p:bldP spid="181266" grpId="0" animBg="1"/>
      <p:bldP spid="181269" grpId="0"/>
      <p:bldP spid="181270" grpId="0" animBg="1"/>
      <p:bldP spid="181297" grpId="0" animBg="1"/>
      <p:bldP spid="181298" grpId="0"/>
      <p:bldP spid="181299" grpId="0"/>
      <p:bldP spid="181300" grpId="0" animBg="1"/>
      <p:bldP spid="181301" grpId="0" animBg="1"/>
      <p:bldP spid="181302" grpId="0"/>
      <p:bldP spid="181303" grpId="0"/>
      <p:bldP spid="181306" grpId="0" animBg="1"/>
      <p:bldP spid="1813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>
            <a:extLst>
              <a:ext uri="{FF2B5EF4-FFF2-40B4-BE49-F238E27FC236}">
                <a16:creationId xmlns:a16="http://schemas.microsoft.com/office/drawing/2014/main" id="{E06C8195-7E75-4125-9A75-EE8C82C3876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05000"/>
            <a:ext cx="7620000" cy="4572000"/>
          </a:xfrm>
        </p:spPr>
      </p:pic>
      <p:sp>
        <p:nvSpPr>
          <p:cNvPr id="201731" name="Line 3">
            <a:extLst>
              <a:ext uri="{FF2B5EF4-FFF2-40B4-BE49-F238E27FC236}">
                <a16:creationId xmlns:a16="http://schemas.microsoft.com/office/drawing/2014/main" id="{2624FE16-3A03-4EE3-8C16-B8D6A23FD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2672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1732" name="Text Box 4">
            <a:extLst>
              <a:ext uri="{FF2B5EF4-FFF2-40B4-BE49-F238E27FC236}">
                <a16:creationId xmlns:a16="http://schemas.microsoft.com/office/drawing/2014/main" id="{5A3F6FEC-74E3-45BB-9BE3-22F5B5601794}"/>
              </a:ext>
            </a:extLst>
          </p:cNvPr>
          <p:cNvSpPr txBox="1">
            <a:spLocks noChangeArrowheads="1"/>
          </p:cNvSpPr>
          <p:nvPr/>
        </p:nvSpPr>
        <p:spPr bwMode="auto">
          <a:xfrm rot="2480513">
            <a:off x="3505200" y="3900488"/>
            <a:ext cx="1192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37.72 m</a:t>
            </a:r>
          </a:p>
        </p:txBody>
      </p:sp>
      <p:sp>
        <p:nvSpPr>
          <p:cNvPr id="201733" name="Line 5">
            <a:extLst>
              <a:ext uri="{FF2B5EF4-FFF2-40B4-BE49-F238E27FC236}">
                <a16:creationId xmlns:a16="http://schemas.microsoft.com/office/drawing/2014/main" id="{266D37A3-DE0A-4112-AC1A-F00B0C99F8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133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1734" name="Line 6">
            <a:extLst>
              <a:ext uri="{FF2B5EF4-FFF2-40B4-BE49-F238E27FC236}">
                <a16:creationId xmlns:a16="http://schemas.microsoft.com/office/drawing/2014/main" id="{26DFD777-9BF9-43F4-95B8-9EFA7B83F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1336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1735" name="Arc 7">
            <a:extLst>
              <a:ext uri="{FF2B5EF4-FFF2-40B4-BE49-F238E27FC236}">
                <a16:creationId xmlns:a16="http://schemas.microsoft.com/office/drawing/2014/main" id="{7592D7C7-5D0A-4D21-9C0E-3BD09AA1392C}"/>
              </a:ext>
            </a:extLst>
          </p:cNvPr>
          <p:cNvSpPr>
            <a:spLocks/>
          </p:cNvSpPr>
          <p:nvPr/>
        </p:nvSpPr>
        <p:spPr bwMode="auto">
          <a:xfrm rot="-7928581">
            <a:off x="3417888" y="3362325"/>
            <a:ext cx="1849437" cy="1814513"/>
          </a:xfrm>
          <a:custGeom>
            <a:avLst/>
            <a:gdLst>
              <a:gd name="T0" fmla="*/ 0 w 39918"/>
              <a:gd name="T1" fmla="*/ 2147483646 h 39182"/>
              <a:gd name="T2" fmla="*/ 2147483646 w 39918"/>
              <a:gd name="T3" fmla="*/ 2147483646 h 39182"/>
              <a:gd name="T4" fmla="*/ 2147483646 w 39918"/>
              <a:gd name="T5" fmla="*/ 2147483646 h 39182"/>
              <a:gd name="T6" fmla="*/ 0 60000 65536"/>
              <a:gd name="T7" fmla="*/ 0 60000 65536"/>
              <a:gd name="T8" fmla="*/ 0 60000 65536"/>
              <a:gd name="T9" fmla="*/ 0 w 39918"/>
              <a:gd name="T10" fmla="*/ 0 h 39182"/>
              <a:gd name="T11" fmla="*/ 39918 w 39918"/>
              <a:gd name="T12" fmla="*/ 39182 h 3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918" h="39182" fill="none" extrusionOk="0">
                <a:moveTo>
                  <a:pt x="0" y="10154"/>
                </a:moveTo>
                <a:cubicBezTo>
                  <a:pt x="3946" y="3837"/>
                  <a:pt x="10869" y="-1"/>
                  <a:pt x="18318" y="0"/>
                </a:cubicBezTo>
                <a:cubicBezTo>
                  <a:pt x="30247" y="0"/>
                  <a:pt x="39918" y="9670"/>
                  <a:pt x="39918" y="21600"/>
                </a:cubicBezTo>
                <a:cubicBezTo>
                  <a:pt x="39918" y="28579"/>
                  <a:pt x="36545" y="35128"/>
                  <a:pt x="30865" y="39182"/>
                </a:cubicBezTo>
              </a:path>
              <a:path w="39918" h="39182" stroke="0" extrusionOk="0">
                <a:moveTo>
                  <a:pt x="0" y="10154"/>
                </a:moveTo>
                <a:cubicBezTo>
                  <a:pt x="3946" y="3837"/>
                  <a:pt x="10869" y="-1"/>
                  <a:pt x="18318" y="0"/>
                </a:cubicBezTo>
                <a:cubicBezTo>
                  <a:pt x="30247" y="0"/>
                  <a:pt x="39918" y="9670"/>
                  <a:pt x="39918" y="21600"/>
                </a:cubicBezTo>
                <a:cubicBezTo>
                  <a:pt x="39918" y="28579"/>
                  <a:pt x="36545" y="35128"/>
                  <a:pt x="30865" y="39182"/>
                </a:cubicBezTo>
                <a:lnTo>
                  <a:pt x="18318" y="21600"/>
                </a:lnTo>
                <a:lnTo>
                  <a:pt x="0" y="1015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1736" name="Arc 8">
            <a:extLst>
              <a:ext uri="{FF2B5EF4-FFF2-40B4-BE49-F238E27FC236}">
                <a16:creationId xmlns:a16="http://schemas.microsoft.com/office/drawing/2014/main" id="{2BA435EA-77CC-4A78-87F2-305E79696954}"/>
              </a:ext>
            </a:extLst>
          </p:cNvPr>
          <p:cNvSpPr>
            <a:spLocks/>
          </p:cNvSpPr>
          <p:nvPr/>
        </p:nvSpPr>
        <p:spPr bwMode="auto">
          <a:xfrm rot="2471741">
            <a:off x="6540349" y="3354283"/>
            <a:ext cx="1861385" cy="1873698"/>
          </a:xfrm>
          <a:custGeom>
            <a:avLst/>
            <a:gdLst>
              <a:gd name="T0" fmla="*/ 0 w 39203"/>
              <a:gd name="T1" fmla="*/ 2147483646 h 40589"/>
              <a:gd name="T2" fmla="*/ 2147483646 w 39203"/>
              <a:gd name="T3" fmla="*/ 2147483646 h 40589"/>
              <a:gd name="T4" fmla="*/ 2147483646 w 39203"/>
              <a:gd name="T5" fmla="*/ 2147483646 h 40589"/>
              <a:gd name="T6" fmla="*/ 0 60000 65536"/>
              <a:gd name="T7" fmla="*/ 0 60000 65536"/>
              <a:gd name="T8" fmla="*/ 0 60000 65536"/>
              <a:gd name="T9" fmla="*/ 0 w 39203"/>
              <a:gd name="T10" fmla="*/ 0 h 40589"/>
              <a:gd name="T11" fmla="*/ 39203 w 39203"/>
              <a:gd name="T12" fmla="*/ 40589 h 40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03" h="40589" fill="none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524"/>
                  <a:pt x="34863" y="36812"/>
                  <a:pt x="27897" y="40589"/>
                </a:cubicBezTo>
              </a:path>
              <a:path w="39203" h="40589" stroke="0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524"/>
                  <a:pt x="34863" y="36812"/>
                  <a:pt x="27897" y="40589"/>
                </a:cubicBezTo>
                <a:lnTo>
                  <a:pt x="17603" y="21600"/>
                </a:lnTo>
                <a:lnTo>
                  <a:pt x="-1" y="908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1737" name="Text Box 9">
            <a:extLst>
              <a:ext uri="{FF2B5EF4-FFF2-40B4-BE49-F238E27FC236}">
                <a16:creationId xmlns:a16="http://schemas.microsoft.com/office/drawing/2014/main" id="{E42BB4D3-195D-4325-BBE7-FDE2355F3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42814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36.50 m</a:t>
            </a:r>
          </a:p>
        </p:txBody>
      </p:sp>
      <p:sp>
        <p:nvSpPr>
          <p:cNvPr id="201738" name="Line 10">
            <a:extLst>
              <a:ext uri="{FF2B5EF4-FFF2-40B4-BE49-F238E27FC236}">
                <a16:creationId xmlns:a16="http://schemas.microsoft.com/office/drawing/2014/main" id="{66C9B9ED-A1C9-4E25-AFA8-495FB90883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4152900"/>
            <a:ext cx="1211263" cy="1143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1739" name="Line 11">
            <a:extLst>
              <a:ext uri="{FF2B5EF4-FFF2-40B4-BE49-F238E27FC236}">
                <a16:creationId xmlns:a16="http://schemas.microsoft.com/office/drawing/2014/main" id="{420F8B17-AEF6-4468-BACC-EF77C6CD1D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2578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1740" name="Line 12">
            <a:extLst>
              <a:ext uri="{FF2B5EF4-FFF2-40B4-BE49-F238E27FC236}">
                <a16:creationId xmlns:a16="http://schemas.microsoft.com/office/drawing/2014/main" id="{E54199D4-F634-40A4-8904-C84601229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2766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1741" name="Arc 13">
            <a:extLst>
              <a:ext uri="{FF2B5EF4-FFF2-40B4-BE49-F238E27FC236}">
                <a16:creationId xmlns:a16="http://schemas.microsoft.com/office/drawing/2014/main" id="{05FEF7A0-7EE5-4ADC-BBC3-910AE1CC23E0}"/>
              </a:ext>
            </a:extLst>
          </p:cNvPr>
          <p:cNvSpPr>
            <a:spLocks/>
          </p:cNvSpPr>
          <p:nvPr/>
        </p:nvSpPr>
        <p:spPr bwMode="auto">
          <a:xfrm rot="2471741">
            <a:off x="6394875" y="3097354"/>
            <a:ext cx="2308366" cy="2421805"/>
          </a:xfrm>
          <a:custGeom>
            <a:avLst/>
            <a:gdLst>
              <a:gd name="T0" fmla="*/ 0 w 37961"/>
              <a:gd name="T1" fmla="*/ 2147483646 h 39751"/>
              <a:gd name="T2" fmla="*/ 2147483646 w 37961"/>
              <a:gd name="T3" fmla="*/ 2147483646 h 39751"/>
              <a:gd name="T4" fmla="*/ 2147483646 w 37961"/>
              <a:gd name="T5" fmla="*/ 2147483646 h 39751"/>
              <a:gd name="T6" fmla="*/ 0 60000 65536"/>
              <a:gd name="T7" fmla="*/ 0 60000 65536"/>
              <a:gd name="T8" fmla="*/ 0 60000 65536"/>
              <a:gd name="T9" fmla="*/ 0 w 37961"/>
              <a:gd name="T10" fmla="*/ 0 h 39751"/>
              <a:gd name="T11" fmla="*/ 37961 w 37961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61" h="39751" fill="none" extrusionOk="0">
                <a:moveTo>
                  <a:pt x="-1" y="7497"/>
                </a:moveTo>
                <a:cubicBezTo>
                  <a:pt x="4103" y="2737"/>
                  <a:pt x="10076" y="-1"/>
                  <a:pt x="16361" y="0"/>
                </a:cubicBezTo>
                <a:cubicBezTo>
                  <a:pt x="28290" y="0"/>
                  <a:pt x="37961" y="9670"/>
                  <a:pt x="37961" y="21600"/>
                </a:cubicBezTo>
                <a:cubicBezTo>
                  <a:pt x="37961" y="28937"/>
                  <a:pt x="34236" y="35772"/>
                  <a:pt x="28070" y="39750"/>
                </a:cubicBezTo>
              </a:path>
              <a:path w="37961" h="39751" stroke="0" extrusionOk="0">
                <a:moveTo>
                  <a:pt x="-1" y="7497"/>
                </a:moveTo>
                <a:cubicBezTo>
                  <a:pt x="4103" y="2737"/>
                  <a:pt x="10076" y="-1"/>
                  <a:pt x="16361" y="0"/>
                </a:cubicBezTo>
                <a:cubicBezTo>
                  <a:pt x="28290" y="0"/>
                  <a:pt x="37961" y="9670"/>
                  <a:pt x="37961" y="21600"/>
                </a:cubicBezTo>
                <a:cubicBezTo>
                  <a:pt x="37961" y="28937"/>
                  <a:pt x="34236" y="35772"/>
                  <a:pt x="28070" y="39750"/>
                </a:cubicBezTo>
                <a:lnTo>
                  <a:pt x="16361" y="21600"/>
                </a:lnTo>
                <a:lnTo>
                  <a:pt x="-1" y="749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1742" name="Arc 14">
            <a:extLst>
              <a:ext uri="{FF2B5EF4-FFF2-40B4-BE49-F238E27FC236}">
                <a16:creationId xmlns:a16="http://schemas.microsoft.com/office/drawing/2014/main" id="{9D235F42-F6BA-4E34-B5E0-45982EBFF21D}"/>
              </a:ext>
            </a:extLst>
          </p:cNvPr>
          <p:cNvSpPr>
            <a:spLocks/>
          </p:cNvSpPr>
          <p:nvPr/>
        </p:nvSpPr>
        <p:spPr bwMode="auto">
          <a:xfrm rot="-8464674">
            <a:off x="3123690" y="3038920"/>
            <a:ext cx="2332947" cy="2412572"/>
          </a:xfrm>
          <a:custGeom>
            <a:avLst/>
            <a:gdLst>
              <a:gd name="T0" fmla="*/ 0 w 38130"/>
              <a:gd name="T1" fmla="*/ 2147483646 h 40487"/>
              <a:gd name="T2" fmla="*/ 2147483646 w 38130"/>
              <a:gd name="T3" fmla="*/ 2147483646 h 40487"/>
              <a:gd name="T4" fmla="*/ 2147483646 w 38130"/>
              <a:gd name="T5" fmla="*/ 2147483646 h 40487"/>
              <a:gd name="T6" fmla="*/ 0 60000 65536"/>
              <a:gd name="T7" fmla="*/ 0 60000 65536"/>
              <a:gd name="T8" fmla="*/ 0 60000 65536"/>
              <a:gd name="T9" fmla="*/ 0 w 38130"/>
              <a:gd name="T10" fmla="*/ 0 h 40487"/>
              <a:gd name="T11" fmla="*/ 38130 w 38130"/>
              <a:gd name="T12" fmla="*/ 40487 h 404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30" h="40487" fill="none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9448"/>
                  <a:pt x="33873" y="36678"/>
                  <a:pt x="27010" y="40486"/>
                </a:cubicBezTo>
              </a:path>
              <a:path w="38130" h="40487" stroke="0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9448"/>
                  <a:pt x="33873" y="36678"/>
                  <a:pt x="27010" y="40486"/>
                </a:cubicBezTo>
                <a:lnTo>
                  <a:pt x="16530" y="21600"/>
                </a:lnTo>
                <a:lnTo>
                  <a:pt x="-1" y="769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1743" name="Line 15">
            <a:extLst>
              <a:ext uri="{FF2B5EF4-FFF2-40B4-BE49-F238E27FC236}">
                <a16:creationId xmlns:a16="http://schemas.microsoft.com/office/drawing/2014/main" id="{A794B8A7-21F9-48F6-BD82-5CCF7231A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718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1744" name="Line 16">
            <a:extLst>
              <a:ext uri="{FF2B5EF4-FFF2-40B4-BE49-F238E27FC236}">
                <a16:creationId xmlns:a16="http://schemas.microsoft.com/office/drawing/2014/main" id="{07D2DCD7-63C0-4535-B430-A092257D0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5626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1745" name="Line 17">
            <a:extLst>
              <a:ext uri="{FF2B5EF4-FFF2-40B4-BE49-F238E27FC236}">
                <a16:creationId xmlns:a16="http://schemas.microsoft.com/office/drawing/2014/main" id="{D475B6DF-3F4E-40D9-94A5-B254D3DE9A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35350" y="3429000"/>
            <a:ext cx="1136650" cy="7620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1746" name="Text Box 18">
            <a:extLst>
              <a:ext uri="{FF2B5EF4-FFF2-40B4-BE49-F238E27FC236}">
                <a16:creationId xmlns:a16="http://schemas.microsoft.com/office/drawing/2014/main" id="{5D5A6B0C-BED6-4486-8612-292EEA251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" y="1331976"/>
            <a:ext cx="1198116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STEP – 7. Increase the radius of curve by 1.22 meters and mark the second lane curve at both side and join the end of both the curves 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/>
      <p:bldP spid="2017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F978B8-96F0-4615-A8AD-FA2D3F957123}"/>
              </a:ext>
            </a:extLst>
          </p:cNvPr>
          <p:cNvCxnSpPr>
            <a:cxnSpLocks/>
          </p:cNvCxnSpPr>
          <p:nvPr/>
        </p:nvCxnSpPr>
        <p:spPr>
          <a:xfrm>
            <a:off x="6527800" y="1412875"/>
            <a:ext cx="0" cy="4068763"/>
          </a:xfrm>
          <a:prstGeom prst="line">
            <a:avLst/>
          </a:prstGeom>
          <a:ln w="269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3C3BAE-BBC3-4C48-9296-D4B1C725B558}"/>
              </a:ext>
            </a:extLst>
          </p:cNvPr>
          <p:cNvCxnSpPr>
            <a:cxnSpLocks/>
          </p:cNvCxnSpPr>
          <p:nvPr/>
        </p:nvCxnSpPr>
        <p:spPr>
          <a:xfrm>
            <a:off x="3503613" y="1412875"/>
            <a:ext cx="0" cy="4068763"/>
          </a:xfrm>
          <a:prstGeom prst="line">
            <a:avLst/>
          </a:prstGeom>
          <a:ln w="269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72E539-94DC-4881-966B-6B3C8735EAF0}"/>
              </a:ext>
            </a:extLst>
          </p:cNvPr>
          <p:cNvCxnSpPr>
            <a:cxnSpLocks/>
          </p:cNvCxnSpPr>
          <p:nvPr/>
        </p:nvCxnSpPr>
        <p:spPr>
          <a:xfrm>
            <a:off x="9551988" y="1412875"/>
            <a:ext cx="0" cy="4068763"/>
          </a:xfrm>
          <a:prstGeom prst="line">
            <a:avLst/>
          </a:prstGeom>
          <a:ln w="269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F74533-B8D4-4447-B63F-7C3F1A28C840}"/>
              </a:ext>
            </a:extLst>
          </p:cNvPr>
          <p:cNvCxnSpPr>
            <a:cxnSpLocks/>
          </p:cNvCxnSpPr>
          <p:nvPr/>
        </p:nvCxnSpPr>
        <p:spPr>
          <a:xfrm>
            <a:off x="3648075" y="3514725"/>
            <a:ext cx="3024188" cy="0"/>
          </a:xfrm>
          <a:prstGeom prst="straightConnector1">
            <a:avLst/>
          </a:prstGeom>
          <a:ln w="1016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801759B-2E65-4263-8034-157DAC1EC602}"/>
              </a:ext>
            </a:extLst>
          </p:cNvPr>
          <p:cNvSpPr txBox="1"/>
          <p:nvPr/>
        </p:nvSpPr>
        <p:spPr>
          <a:xfrm>
            <a:off x="4165600" y="4437063"/>
            <a:ext cx="1498600" cy="523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800" dirty="0">
                <a:latin typeface="Arial Black" panose="020B0A04020102020204" pitchFamily="34" charset="0"/>
              </a:rPr>
              <a:t>Lane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FE67EB-4F21-4C9A-926F-D5FBAF76BD76}"/>
              </a:ext>
            </a:extLst>
          </p:cNvPr>
          <p:cNvSpPr txBox="1"/>
          <p:nvPr/>
        </p:nvSpPr>
        <p:spPr>
          <a:xfrm>
            <a:off x="7326313" y="4446588"/>
            <a:ext cx="1500187" cy="5222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800" dirty="0">
                <a:latin typeface="Arial Black" panose="020B0A04020102020204" pitchFamily="34" charset="0"/>
              </a:rPr>
              <a:t>Lane 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BB7CC4-F791-4E36-9884-B6D62F44C5A0}"/>
              </a:ext>
            </a:extLst>
          </p:cNvPr>
          <p:cNvCxnSpPr>
            <a:cxnSpLocks/>
          </p:cNvCxnSpPr>
          <p:nvPr/>
        </p:nvCxnSpPr>
        <p:spPr>
          <a:xfrm>
            <a:off x="6672263" y="3514725"/>
            <a:ext cx="3024137" cy="0"/>
          </a:xfrm>
          <a:prstGeom prst="straightConnector1">
            <a:avLst/>
          </a:prstGeom>
          <a:ln w="1016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9" name="TextBox 26">
            <a:extLst>
              <a:ext uri="{FF2B5EF4-FFF2-40B4-BE49-F238E27FC236}">
                <a16:creationId xmlns:a16="http://schemas.microsoft.com/office/drawing/2014/main" id="{AE01757C-64CD-4C27-867F-5CCDAA7D7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5940425"/>
            <a:ext cx="3544888" cy="5238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2800" dirty="0">
                <a:latin typeface="Arial Black" panose="020B0A04020102020204" pitchFamily="34" charset="0"/>
              </a:rPr>
              <a:t>Width of the lane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9093A5-320B-49E8-9F35-5E8C251D5C20}"/>
              </a:ext>
            </a:extLst>
          </p:cNvPr>
          <p:cNvSpPr txBox="1"/>
          <p:nvPr/>
        </p:nvSpPr>
        <p:spPr>
          <a:xfrm rot="5400000">
            <a:off x="1326357" y="2944018"/>
            <a:ext cx="2984500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3600" dirty="0"/>
              <a:t>Inner border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7C8E3-97B6-4958-ADDB-9B0EA813EEF9}"/>
              </a:ext>
            </a:extLst>
          </p:cNvPr>
          <p:cNvSpPr txBox="1"/>
          <p:nvPr/>
        </p:nvSpPr>
        <p:spPr>
          <a:xfrm>
            <a:off x="4774213" y="296997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1.22 m</a:t>
            </a:r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13B6F-F8C9-4310-B123-2D1A7F1AB4C4}"/>
              </a:ext>
            </a:extLst>
          </p:cNvPr>
          <p:cNvSpPr txBox="1"/>
          <p:nvPr/>
        </p:nvSpPr>
        <p:spPr>
          <a:xfrm>
            <a:off x="7728734" y="296997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1.22 m</a:t>
            </a:r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20E2D8-F414-4990-A9CD-52C490EDFC60}"/>
              </a:ext>
            </a:extLst>
          </p:cNvPr>
          <p:cNvSpPr/>
          <p:nvPr/>
        </p:nvSpPr>
        <p:spPr bwMode="auto">
          <a:xfrm>
            <a:off x="6142832" y="3057525"/>
            <a:ext cx="914400" cy="914400"/>
          </a:xfrm>
          <a:prstGeom prst="ellipse">
            <a:avLst/>
          </a:prstGeom>
          <a:gradFill rotWithShape="0">
            <a:gsLst>
              <a:gs pos="100000">
                <a:schemeClr val="accent1">
                  <a:alpha val="6000"/>
                  <a:lumMod val="9000"/>
                  <a:lumOff val="91000"/>
                </a:schemeClr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32B7FC-AE49-40FD-A5A9-F8E55EBC5A2A}"/>
              </a:ext>
            </a:extLst>
          </p:cNvPr>
          <p:cNvSpPr txBox="1"/>
          <p:nvPr/>
        </p:nvSpPr>
        <p:spPr>
          <a:xfrm>
            <a:off x="3682348" y="191862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Outer edge to outer edge</a:t>
            </a:r>
            <a:endParaRPr lang="en-IN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E7A863-8960-4B33-83D4-59D54B598537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 flipH="1">
            <a:off x="3708613" y="2287952"/>
            <a:ext cx="1354883" cy="1051354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825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50E61B6-066D-4FF9-83BE-6073E3B9BAE6}"/>
              </a:ext>
            </a:extLst>
          </p:cNvPr>
          <p:cNvCxnSpPr>
            <a:cxnSpLocks/>
          </p:cNvCxnSpPr>
          <p:nvPr/>
        </p:nvCxnSpPr>
        <p:spPr bwMode="auto">
          <a:xfrm>
            <a:off x="5309166" y="2287952"/>
            <a:ext cx="1288301" cy="1051354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825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1">
            <a:extLst>
              <a:ext uri="{FF2B5EF4-FFF2-40B4-BE49-F238E27FC236}">
                <a16:creationId xmlns:a16="http://schemas.microsoft.com/office/drawing/2014/main" id="{311B37E5-F20F-4822-8A86-378846076C1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981200"/>
            <a:ext cx="7620000" cy="4876800"/>
          </a:xfrm>
        </p:spPr>
      </p:pic>
      <p:sp>
        <p:nvSpPr>
          <p:cNvPr id="198660" name="Line 4">
            <a:extLst>
              <a:ext uri="{FF2B5EF4-FFF2-40B4-BE49-F238E27FC236}">
                <a16:creationId xmlns:a16="http://schemas.microsoft.com/office/drawing/2014/main" id="{B9856F4E-9859-4215-A462-C7A16F5E4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2672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61" name="Text Box 5">
            <a:extLst>
              <a:ext uri="{FF2B5EF4-FFF2-40B4-BE49-F238E27FC236}">
                <a16:creationId xmlns:a16="http://schemas.microsoft.com/office/drawing/2014/main" id="{DA36DB9A-62C3-4B68-833C-DCAA0CCAF244}"/>
              </a:ext>
            </a:extLst>
          </p:cNvPr>
          <p:cNvSpPr txBox="1">
            <a:spLocks noChangeArrowheads="1"/>
          </p:cNvSpPr>
          <p:nvPr/>
        </p:nvSpPr>
        <p:spPr bwMode="auto">
          <a:xfrm rot="2480513">
            <a:off x="3505200" y="3900488"/>
            <a:ext cx="1192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37.72m</a:t>
            </a:r>
          </a:p>
        </p:txBody>
      </p:sp>
      <p:sp>
        <p:nvSpPr>
          <p:cNvPr id="198662" name="Line 6">
            <a:extLst>
              <a:ext uri="{FF2B5EF4-FFF2-40B4-BE49-F238E27FC236}">
                <a16:creationId xmlns:a16="http://schemas.microsoft.com/office/drawing/2014/main" id="{82F179DE-5EDF-4EB1-A69D-CE17ACA86A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4384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63" name="Line 7">
            <a:extLst>
              <a:ext uri="{FF2B5EF4-FFF2-40B4-BE49-F238E27FC236}">
                <a16:creationId xmlns:a16="http://schemas.microsoft.com/office/drawing/2014/main" id="{97A82676-A684-4A10-9E23-ED40A3426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3622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64" name="Arc 8">
            <a:extLst>
              <a:ext uri="{FF2B5EF4-FFF2-40B4-BE49-F238E27FC236}">
                <a16:creationId xmlns:a16="http://schemas.microsoft.com/office/drawing/2014/main" id="{742F10BE-DB34-4CFD-BFFC-62D3D026B52F}"/>
              </a:ext>
            </a:extLst>
          </p:cNvPr>
          <p:cNvSpPr>
            <a:spLocks/>
          </p:cNvSpPr>
          <p:nvPr/>
        </p:nvSpPr>
        <p:spPr bwMode="auto">
          <a:xfrm rot="-7928581">
            <a:off x="3417888" y="3362325"/>
            <a:ext cx="1849437" cy="1814513"/>
          </a:xfrm>
          <a:custGeom>
            <a:avLst/>
            <a:gdLst>
              <a:gd name="T0" fmla="*/ 0 w 39918"/>
              <a:gd name="T1" fmla="*/ 2147483646 h 39182"/>
              <a:gd name="T2" fmla="*/ 2147483646 w 39918"/>
              <a:gd name="T3" fmla="*/ 2147483646 h 39182"/>
              <a:gd name="T4" fmla="*/ 2147483646 w 39918"/>
              <a:gd name="T5" fmla="*/ 2147483646 h 39182"/>
              <a:gd name="T6" fmla="*/ 0 60000 65536"/>
              <a:gd name="T7" fmla="*/ 0 60000 65536"/>
              <a:gd name="T8" fmla="*/ 0 60000 65536"/>
              <a:gd name="T9" fmla="*/ 0 w 39918"/>
              <a:gd name="T10" fmla="*/ 0 h 39182"/>
              <a:gd name="T11" fmla="*/ 39918 w 39918"/>
              <a:gd name="T12" fmla="*/ 39182 h 3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918" h="39182" fill="none" extrusionOk="0">
                <a:moveTo>
                  <a:pt x="0" y="10154"/>
                </a:moveTo>
                <a:cubicBezTo>
                  <a:pt x="3946" y="3837"/>
                  <a:pt x="10869" y="-1"/>
                  <a:pt x="18318" y="0"/>
                </a:cubicBezTo>
                <a:cubicBezTo>
                  <a:pt x="30247" y="0"/>
                  <a:pt x="39918" y="9670"/>
                  <a:pt x="39918" y="21600"/>
                </a:cubicBezTo>
                <a:cubicBezTo>
                  <a:pt x="39918" y="28579"/>
                  <a:pt x="36545" y="35128"/>
                  <a:pt x="30865" y="39182"/>
                </a:cubicBezTo>
              </a:path>
              <a:path w="39918" h="39182" stroke="0" extrusionOk="0">
                <a:moveTo>
                  <a:pt x="0" y="10154"/>
                </a:moveTo>
                <a:cubicBezTo>
                  <a:pt x="3946" y="3837"/>
                  <a:pt x="10869" y="-1"/>
                  <a:pt x="18318" y="0"/>
                </a:cubicBezTo>
                <a:cubicBezTo>
                  <a:pt x="30247" y="0"/>
                  <a:pt x="39918" y="9670"/>
                  <a:pt x="39918" y="21600"/>
                </a:cubicBezTo>
                <a:cubicBezTo>
                  <a:pt x="39918" y="28579"/>
                  <a:pt x="36545" y="35128"/>
                  <a:pt x="30865" y="39182"/>
                </a:cubicBezTo>
                <a:lnTo>
                  <a:pt x="18318" y="21600"/>
                </a:lnTo>
                <a:lnTo>
                  <a:pt x="0" y="1015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8665" name="Arc 9">
            <a:extLst>
              <a:ext uri="{FF2B5EF4-FFF2-40B4-BE49-F238E27FC236}">
                <a16:creationId xmlns:a16="http://schemas.microsoft.com/office/drawing/2014/main" id="{BF56752F-CB13-476E-8E28-D02B7982E6FF}"/>
              </a:ext>
            </a:extLst>
          </p:cNvPr>
          <p:cNvSpPr>
            <a:spLocks/>
          </p:cNvSpPr>
          <p:nvPr/>
        </p:nvSpPr>
        <p:spPr bwMode="auto">
          <a:xfrm rot="2471741">
            <a:off x="6550025" y="3338513"/>
            <a:ext cx="1809750" cy="1863725"/>
          </a:xfrm>
          <a:custGeom>
            <a:avLst/>
            <a:gdLst>
              <a:gd name="T0" fmla="*/ 0 w 39203"/>
              <a:gd name="T1" fmla="*/ 2147483646 h 40589"/>
              <a:gd name="T2" fmla="*/ 2147483646 w 39203"/>
              <a:gd name="T3" fmla="*/ 2147483646 h 40589"/>
              <a:gd name="T4" fmla="*/ 2147483646 w 39203"/>
              <a:gd name="T5" fmla="*/ 2147483646 h 40589"/>
              <a:gd name="T6" fmla="*/ 0 60000 65536"/>
              <a:gd name="T7" fmla="*/ 0 60000 65536"/>
              <a:gd name="T8" fmla="*/ 0 60000 65536"/>
              <a:gd name="T9" fmla="*/ 0 w 39203"/>
              <a:gd name="T10" fmla="*/ 0 h 40589"/>
              <a:gd name="T11" fmla="*/ 39203 w 39203"/>
              <a:gd name="T12" fmla="*/ 40589 h 40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03" h="40589" fill="none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524"/>
                  <a:pt x="34863" y="36812"/>
                  <a:pt x="27897" y="40589"/>
                </a:cubicBezTo>
              </a:path>
              <a:path w="39203" h="40589" stroke="0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524"/>
                  <a:pt x="34863" y="36812"/>
                  <a:pt x="27897" y="40589"/>
                </a:cubicBezTo>
                <a:lnTo>
                  <a:pt x="17603" y="21600"/>
                </a:lnTo>
                <a:lnTo>
                  <a:pt x="-1" y="908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8666" name="Text Box 10">
            <a:extLst>
              <a:ext uri="{FF2B5EF4-FFF2-40B4-BE49-F238E27FC236}">
                <a16:creationId xmlns:a16="http://schemas.microsoft.com/office/drawing/2014/main" id="{243F26E9-7438-4D50-957A-7D24E4851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428148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36.50 m</a:t>
            </a:r>
          </a:p>
        </p:txBody>
      </p:sp>
      <p:sp>
        <p:nvSpPr>
          <p:cNvPr id="198667" name="Line 11">
            <a:extLst>
              <a:ext uri="{FF2B5EF4-FFF2-40B4-BE49-F238E27FC236}">
                <a16:creationId xmlns:a16="http://schemas.microsoft.com/office/drawing/2014/main" id="{C4E4BB2D-602D-4F6E-B38E-7E1256A66A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4162425"/>
            <a:ext cx="1227138" cy="104775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68" name="Line 12">
            <a:extLst>
              <a:ext uri="{FF2B5EF4-FFF2-40B4-BE49-F238E27FC236}">
                <a16:creationId xmlns:a16="http://schemas.microsoft.com/office/drawing/2014/main" id="{2097EAD2-16F2-4FD4-ADFA-0CE25DC49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2578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69" name="Line 13">
            <a:extLst>
              <a:ext uri="{FF2B5EF4-FFF2-40B4-BE49-F238E27FC236}">
                <a16:creationId xmlns:a16="http://schemas.microsoft.com/office/drawing/2014/main" id="{CF7DFAFF-B57F-4856-BE15-75289ABF8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2766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70" name="Arc 14">
            <a:extLst>
              <a:ext uri="{FF2B5EF4-FFF2-40B4-BE49-F238E27FC236}">
                <a16:creationId xmlns:a16="http://schemas.microsoft.com/office/drawing/2014/main" id="{83DA25E8-84FD-4DAF-B955-03EC69D09BA7}"/>
              </a:ext>
            </a:extLst>
          </p:cNvPr>
          <p:cNvSpPr>
            <a:spLocks/>
          </p:cNvSpPr>
          <p:nvPr/>
        </p:nvSpPr>
        <p:spPr bwMode="auto">
          <a:xfrm rot="2471741">
            <a:off x="6399213" y="3124200"/>
            <a:ext cx="2219325" cy="2352675"/>
          </a:xfrm>
          <a:custGeom>
            <a:avLst/>
            <a:gdLst>
              <a:gd name="T0" fmla="*/ 0 w 37961"/>
              <a:gd name="T1" fmla="*/ 2147483646 h 39751"/>
              <a:gd name="T2" fmla="*/ 2147483646 w 37961"/>
              <a:gd name="T3" fmla="*/ 2147483646 h 39751"/>
              <a:gd name="T4" fmla="*/ 2147483646 w 37961"/>
              <a:gd name="T5" fmla="*/ 2147483646 h 39751"/>
              <a:gd name="T6" fmla="*/ 0 60000 65536"/>
              <a:gd name="T7" fmla="*/ 0 60000 65536"/>
              <a:gd name="T8" fmla="*/ 0 60000 65536"/>
              <a:gd name="T9" fmla="*/ 0 w 37961"/>
              <a:gd name="T10" fmla="*/ 0 h 39751"/>
              <a:gd name="T11" fmla="*/ 37961 w 37961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61" h="39751" fill="none" extrusionOk="0">
                <a:moveTo>
                  <a:pt x="-1" y="7497"/>
                </a:moveTo>
                <a:cubicBezTo>
                  <a:pt x="4103" y="2737"/>
                  <a:pt x="10076" y="-1"/>
                  <a:pt x="16361" y="0"/>
                </a:cubicBezTo>
                <a:cubicBezTo>
                  <a:pt x="28290" y="0"/>
                  <a:pt x="37961" y="9670"/>
                  <a:pt x="37961" y="21600"/>
                </a:cubicBezTo>
                <a:cubicBezTo>
                  <a:pt x="37961" y="28937"/>
                  <a:pt x="34236" y="35772"/>
                  <a:pt x="28070" y="39750"/>
                </a:cubicBezTo>
              </a:path>
              <a:path w="37961" h="39751" stroke="0" extrusionOk="0">
                <a:moveTo>
                  <a:pt x="-1" y="7497"/>
                </a:moveTo>
                <a:cubicBezTo>
                  <a:pt x="4103" y="2737"/>
                  <a:pt x="10076" y="-1"/>
                  <a:pt x="16361" y="0"/>
                </a:cubicBezTo>
                <a:cubicBezTo>
                  <a:pt x="28290" y="0"/>
                  <a:pt x="37961" y="9670"/>
                  <a:pt x="37961" y="21600"/>
                </a:cubicBezTo>
                <a:cubicBezTo>
                  <a:pt x="37961" y="28937"/>
                  <a:pt x="34236" y="35772"/>
                  <a:pt x="28070" y="39750"/>
                </a:cubicBezTo>
                <a:lnTo>
                  <a:pt x="16361" y="21600"/>
                </a:lnTo>
                <a:lnTo>
                  <a:pt x="-1" y="749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8671" name="Arc 15">
            <a:extLst>
              <a:ext uri="{FF2B5EF4-FFF2-40B4-BE49-F238E27FC236}">
                <a16:creationId xmlns:a16="http://schemas.microsoft.com/office/drawing/2014/main" id="{F4AF18F5-D2E6-4A8A-8A04-58DEB0EBFAC7}"/>
              </a:ext>
            </a:extLst>
          </p:cNvPr>
          <p:cNvSpPr>
            <a:spLocks/>
          </p:cNvSpPr>
          <p:nvPr/>
        </p:nvSpPr>
        <p:spPr bwMode="auto">
          <a:xfrm rot="-8464674">
            <a:off x="3121025" y="3048000"/>
            <a:ext cx="2286000" cy="2384425"/>
          </a:xfrm>
          <a:custGeom>
            <a:avLst/>
            <a:gdLst>
              <a:gd name="T0" fmla="*/ 0 w 38130"/>
              <a:gd name="T1" fmla="*/ 2147483646 h 40487"/>
              <a:gd name="T2" fmla="*/ 2147483646 w 38130"/>
              <a:gd name="T3" fmla="*/ 2147483646 h 40487"/>
              <a:gd name="T4" fmla="*/ 2147483646 w 38130"/>
              <a:gd name="T5" fmla="*/ 2147483646 h 40487"/>
              <a:gd name="T6" fmla="*/ 0 60000 65536"/>
              <a:gd name="T7" fmla="*/ 0 60000 65536"/>
              <a:gd name="T8" fmla="*/ 0 60000 65536"/>
              <a:gd name="T9" fmla="*/ 0 w 38130"/>
              <a:gd name="T10" fmla="*/ 0 h 40487"/>
              <a:gd name="T11" fmla="*/ 38130 w 38130"/>
              <a:gd name="T12" fmla="*/ 40487 h 404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30" h="40487" fill="none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9448"/>
                  <a:pt x="33873" y="36678"/>
                  <a:pt x="27010" y="40486"/>
                </a:cubicBezTo>
              </a:path>
              <a:path w="38130" h="40487" stroke="0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9448"/>
                  <a:pt x="33873" y="36678"/>
                  <a:pt x="27010" y="40486"/>
                </a:cubicBezTo>
                <a:lnTo>
                  <a:pt x="16530" y="21600"/>
                </a:lnTo>
                <a:lnTo>
                  <a:pt x="-1" y="769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8672" name="Line 16">
            <a:extLst>
              <a:ext uri="{FF2B5EF4-FFF2-40B4-BE49-F238E27FC236}">
                <a16:creationId xmlns:a16="http://schemas.microsoft.com/office/drawing/2014/main" id="{C1BE916C-3D3D-41C4-854F-2C803261D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9718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73" name="Line 17">
            <a:extLst>
              <a:ext uri="{FF2B5EF4-FFF2-40B4-BE49-F238E27FC236}">
                <a16:creationId xmlns:a16="http://schemas.microsoft.com/office/drawing/2014/main" id="{A2433A5C-6CFF-43CA-A196-45A62F122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5626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74" name="Line 18">
            <a:extLst>
              <a:ext uri="{FF2B5EF4-FFF2-40B4-BE49-F238E27FC236}">
                <a16:creationId xmlns:a16="http://schemas.microsoft.com/office/drawing/2014/main" id="{6D326509-23A7-46C9-8209-6C1A2F5E9A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55988" y="3429000"/>
            <a:ext cx="1116012" cy="76200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75" name="Arc 19">
            <a:extLst>
              <a:ext uri="{FF2B5EF4-FFF2-40B4-BE49-F238E27FC236}">
                <a16:creationId xmlns:a16="http://schemas.microsoft.com/office/drawing/2014/main" id="{CFD55F70-E804-49E6-8C3F-39E4C37F5303}"/>
              </a:ext>
            </a:extLst>
          </p:cNvPr>
          <p:cNvSpPr>
            <a:spLocks/>
          </p:cNvSpPr>
          <p:nvPr/>
        </p:nvSpPr>
        <p:spPr bwMode="auto">
          <a:xfrm rot="2276792">
            <a:off x="6272213" y="2900363"/>
            <a:ext cx="2579687" cy="2825750"/>
          </a:xfrm>
          <a:custGeom>
            <a:avLst/>
            <a:gdLst>
              <a:gd name="T0" fmla="*/ 0 w 36526"/>
              <a:gd name="T1" fmla="*/ 2147483646 h 39751"/>
              <a:gd name="T2" fmla="*/ 2147483646 w 36526"/>
              <a:gd name="T3" fmla="*/ 2147483646 h 39751"/>
              <a:gd name="T4" fmla="*/ 2147483646 w 36526"/>
              <a:gd name="T5" fmla="*/ 2147483646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lnTo>
                  <a:pt x="0" y="598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8676" name="Arc 20">
            <a:extLst>
              <a:ext uri="{FF2B5EF4-FFF2-40B4-BE49-F238E27FC236}">
                <a16:creationId xmlns:a16="http://schemas.microsoft.com/office/drawing/2014/main" id="{316C4F39-C372-490F-88EF-D40B0EF5CA4C}"/>
              </a:ext>
            </a:extLst>
          </p:cNvPr>
          <p:cNvSpPr>
            <a:spLocks/>
          </p:cNvSpPr>
          <p:nvPr/>
        </p:nvSpPr>
        <p:spPr bwMode="auto">
          <a:xfrm rot="-8205930">
            <a:off x="2878138" y="2859088"/>
            <a:ext cx="2697162" cy="2781300"/>
          </a:xfrm>
          <a:custGeom>
            <a:avLst/>
            <a:gdLst>
              <a:gd name="T0" fmla="*/ 0 w 38179"/>
              <a:gd name="T1" fmla="*/ 2147483646 h 39131"/>
              <a:gd name="T2" fmla="*/ 2147483646 w 38179"/>
              <a:gd name="T3" fmla="*/ 2147483646 h 39131"/>
              <a:gd name="T4" fmla="*/ 2147483646 w 38179"/>
              <a:gd name="T5" fmla="*/ 2147483646 h 39131"/>
              <a:gd name="T6" fmla="*/ 0 60000 65536"/>
              <a:gd name="T7" fmla="*/ 0 60000 65536"/>
              <a:gd name="T8" fmla="*/ 0 60000 65536"/>
              <a:gd name="T9" fmla="*/ 0 w 38179"/>
              <a:gd name="T10" fmla="*/ 0 h 39131"/>
              <a:gd name="T11" fmla="*/ 38179 w 38179"/>
              <a:gd name="T12" fmla="*/ 39131 h 39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79" h="39131" fill="none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</a:path>
              <a:path w="38179" h="39131" stroke="0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  <a:lnTo>
                  <a:pt x="16579" y="21600"/>
                </a:lnTo>
                <a:lnTo>
                  <a:pt x="0" y="775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8678" name="Line 22">
            <a:extLst>
              <a:ext uri="{FF2B5EF4-FFF2-40B4-BE49-F238E27FC236}">
                <a16:creationId xmlns:a16="http://schemas.microsoft.com/office/drawing/2014/main" id="{B1D4149D-653D-4A4E-A239-AF6DB0BCD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7432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79" name="Line 23">
            <a:extLst>
              <a:ext uri="{FF2B5EF4-FFF2-40B4-BE49-F238E27FC236}">
                <a16:creationId xmlns:a16="http://schemas.microsoft.com/office/drawing/2014/main" id="{A721884A-EC91-4F22-960D-C44048060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7912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80" name="Line 24">
            <a:extLst>
              <a:ext uri="{FF2B5EF4-FFF2-40B4-BE49-F238E27FC236}">
                <a16:creationId xmlns:a16="http://schemas.microsoft.com/office/drawing/2014/main" id="{F80B3E04-CCF1-49DD-9592-479C565DD3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63888" y="4343400"/>
            <a:ext cx="1408112" cy="817563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81" name="Text Box 25">
            <a:extLst>
              <a:ext uri="{FF2B5EF4-FFF2-40B4-BE49-F238E27FC236}">
                <a16:creationId xmlns:a16="http://schemas.microsoft.com/office/drawing/2014/main" id="{B0BDF114-CAA6-40A9-8D18-BABB243A497E}"/>
              </a:ext>
            </a:extLst>
          </p:cNvPr>
          <p:cNvSpPr txBox="1">
            <a:spLocks noChangeArrowheads="1"/>
          </p:cNvSpPr>
          <p:nvPr/>
        </p:nvSpPr>
        <p:spPr bwMode="auto">
          <a:xfrm rot="-1710770">
            <a:off x="3652838" y="4570413"/>
            <a:ext cx="101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66"/>
                </a:solidFill>
              </a:rPr>
              <a:t>38.94 m</a:t>
            </a:r>
          </a:p>
        </p:txBody>
      </p:sp>
      <p:sp>
        <p:nvSpPr>
          <p:cNvPr id="26648" name="Text Box 28">
            <a:extLst>
              <a:ext uri="{FF2B5EF4-FFF2-40B4-BE49-F238E27FC236}">
                <a16:creationId xmlns:a16="http://schemas.microsoft.com/office/drawing/2014/main" id="{7A0C3AFB-9727-42CA-9D46-11EF45575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7" y="1371600"/>
            <a:ext cx="11953325" cy="8318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STEP – 8. Increase the radius again by 1.22 meters and mark the curve of third lane and join their ends by straight line.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9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9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9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/>
      <p:bldP spid="198666" grpId="0"/>
      <p:bldP spid="1986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39">
            <a:extLst>
              <a:ext uri="{FF2B5EF4-FFF2-40B4-BE49-F238E27FC236}">
                <a16:creationId xmlns:a16="http://schemas.microsoft.com/office/drawing/2014/main" id="{48292890-80F3-45FB-8AD9-9E50FE1C8FBD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00099053"/>
              </p:ext>
            </p:extLst>
          </p:nvPr>
        </p:nvGraphicFramePr>
        <p:xfrm>
          <a:off x="2027238" y="2160984"/>
          <a:ext cx="772001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2" name="Bitmap Image" r:id="rId3" imgW="2505425" imgH="1542857" progId="PBrush">
                  <p:embed/>
                </p:oleObj>
              </mc:Choice>
              <mc:Fallback>
                <p:oleObj name="Bitmap Image" r:id="rId3" imgW="2505425" imgH="1542857" progId="PBrush">
                  <p:embed/>
                  <p:pic>
                    <p:nvPicPr>
                      <p:cNvPr id="0" name="Object 3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2160984"/>
                        <a:ext cx="7720012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Line 5">
            <a:extLst>
              <a:ext uri="{FF2B5EF4-FFF2-40B4-BE49-F238E27FC236}">
                <a16:creationId xmlns:a16="http://schemas.microsoft.com/office/drawing/2014/main" id="{B1007F0A-286B-446F-B117-4586DC7FB8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337608"/>
            <a:ext cx="0" cy="4259646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2758" name="Line 6">
            <a:extLst>
              <a:ext uri="{FF2B5EF4-FFF2-40B4-BE49-F238E27FC236}">
                <a16:creationId xmlns:a16="http://schemas.microsoft.com/office/drawing/2014/main" id="{AE38EDDE-07E5-4DBA-8266-C6005FE38D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337608"/>
            <a:ext cx="76200" cy="433460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2759" name="Arc 7">
            <a:extLst>
              <a:ext uri="{FF2B5EF4-FFF2-40B4-BE49-F238E27FC236}">
                <a16:creationId xmlns:a16="http://schemas.microsoft.com/office/drawing/2014/main" id="{ECE8E361-F3E8-4829-A7CD-8E96C0D50E38}"/>
              </a:ext>
            </a:extLst>
          </p:cNvPr>
          <p:cNvSpPr>
            <a:spLocks/>
          </p:cNvSpPr>
          <p:nvPr/>
        </p:nvSpPr>
        <p:spPr bwMode="auto">
          <a:xfrm rot="13671419">
            <a:off x="3385344" y="3488482"/>
            <a:ext cx="1987550" cy="1871662"/>
          </a:xfrm>
          <a:custGeom>
            <a:avLst/>
            <a:gdLst>
              <a:gd name="T0" fmla="*/ 0 w 39264"/>
              <a:gd name="T1" fmla="*/ 2147483646 h 39182"/>
              <a:gd name="T2" fmla="*/ 2147483646 w 39264"/>
              <a:gd name="T3" fmla="*/ 2147483646 h 39182"/>
              <a:gd name="T4" fmla="*/ 2147483646 w 39264"/>
              <a:gd name="T5" fmla="*/ 2147483646 h 39182"/>
              <a:gd name="T6" fmla="*/ 0 60000 65536"/>
              <a:gd name="T7" fmla="*/ 0 60000 65536"/>
              <a:gd name="T8" fmla="*/ 0 60000 65536"/>
              <a:gd name="T9" fmla="*/ 0 w 39264"/>
              <a:gd name="T10" fmla="*/ 0 h 39182"/>
              <a:gd name="T11" fmla="*/ 39264 w 39264"/>
              <a:gd name="T12" fmla="*/ 39182 h 3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64" h="39182" fill="none" extrusionOk="0">
                <a:moveTo>
                  <a:pt x="-1" y="9168"/>
                </a:moveTo>
                <a:cubicBezTo>
                  <a:pt x="4045" y="3420"/>
                  <a:pt x="10634" y="-1"/>
                  <a:pt x="17664" y="0"/>
                </a:cubicBezTo>
                <a:cubicBezTo>
                  <a:pt x="29593" y="0"/>
                  <a:pt x="39264" y="9670"/>
                  <a:pt x="39264" y="21600"/>
                </a:cubicBezTo>
                <a:cubicBezTo>
                  <a:pt x="39264" y="28579"/>
                  <a:pt x="35891" y="35128"/>
                  <a:pt x="30211" y="39182"/>
                </a:cubicBezTo>
              </a:path>
              <a:path w="39264" h="39182" stroke="0" extrusionOk="0">
                <a:moveTo>
                  <a:pt x="-1" y="9168"/>
                </a:moveTo>
                <a:cubicBezTo>
                  <a:pt x="4045" y="3420"/>
                  <a:pt x="10634" y="-1"/>
                  <a:pt x="17664" y="0"/>
                </a:cubicBezTo>
                <a:cubicBezTo>
                  <a:pt x="29593" y="0"/>
                  <a:pt x="39264" y="9670"/>
                  <a:pt x="39264" y="21600"/>
                </a:cubicBezTo>
                <a:cubicBezTo>
                  <a:pt x="39264" y="28579"/>
                  <a:pt x="35891" y="35128"/>
                  <a:pt x="30211" y="39182"/>
                </a:cubicBezTo>
                <a:lnTo>
                  <a:pt x="17664" y="21600"/>
                </a:lnTo>
                <a:lnTo>
                  <a:pt x="-1" y="9168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2760" name="Arc 8">
            <a:extLst>
              <a:ext uri="{FF2B5EF4-FFF2-40B4-BE49-F238E27FC236}">
                <a16:creationId xmlns:a16="http://schemas.microsoft.com/office/drawing/2014/main" id="{9D1B43AB-0353-4363-887A-6DCBC553227D}"/>
              </a:ext>
            </a:extLst>
          </p:cNvPr>
          <p:cNvSpPr>
            <a:spLocks/>
          </p:cNvSpPr>
          <p:nvPr/>
        </p:nvSpPr>
        <p:spPr bwMode="auto">
          <a:xfrm rot="2471741">
            <a:off x="6483350" y="3433713"/>
            <a:ext cx="1854200" cy="2046287"/>
          </a:xfrm>
          <a:custGeom>
            <a:avLst/>
            <a:gdLst>
              <a:gd name="T0" fmla="*/ 0 w 38280"/>
              <a:gd name="T1" fmla="*/ 2147483646 h 40589"/>
              <a:gd name="T2" fmla="*/ 2147483646 w 38280"/>
              <a:gd name="T3" fmla="*/ 2147483646 h 40589"/>
              <a:gd name="T4" fmla="*/ 2147483646 w 38280"/>
              <a:gd name="T5" fmla="*/ 2147483646 h 40589"/>
              <a:gd name="T6" fmla="*/ 0 60000 65536"/>
              <a:gd name="T7" fmla="*/ 0 60000 65536"/>
              <a:gd name="T8" fmla="*/ 0 60000 65536"/>
              <a:gd name="T9" fmla="*/ 0 w 38280"/>
              <a:gd name="T10" fmla="*/ 0 h 40589"/>
              <a:gd name="T11" fmla="*/ 38280 w 38280"/>
              <a:gd name="T12" fmla="*/ 40589 h 40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80" h="40589" fill="none" extrusionOk="0">
                <a:moveTo>
                  <a:pt x="-1" y="7876"/>
                </a:moveTo>
                <a:cubicBezTo>
                  <a:pt x="4102" y="2889"/>
                  <a:pt x="10221" y="-1"/>
                  <a:pt x="16680" y="0"/>
                </a:cubicBezTo>
                <a:cubicBezTo>
                  <a:pt x="28609" y="0"/>
                  <a:pt x="38280" y="9670"/>
                  <a:pt x="38280" y="21600"/>
                </a:cubicBezTo>
                <a:cubicBezTo>
                  <a:pt x="38280" y="29524"/>
                  <a:pt x="33940" y="36812"/>
                  <a:pt x="26974" y="40589"/>
                </a:cubicBezTo>
              </a:path>
              <a:path w="38280" h="40589" stroke="0" extrusionOk="0">
                <a:moveTo>
                  <a:pt x="-1" y="7876"/>
                </a:moveTo>
                <a:cubicBezTo>
                  <a:pt x="4102" y="2889"/>
                  <a:pt x="10221" y="-1"/>
                  <a:pt x="16680" y="0"/>
                </a:cubicBezTo>
                <a:cubicBezTo>
                  <a:pt x="28609" y="0"/>
                  <a:pt x="38280" y="9670"/>
                  <a:pt x="38280" y="21600"/>
                </a:cubicBezTo>
                <a:cubicBezTo>
                  <a:pt x="38280" y="29524"/>
                  <a:pt x="33940" y="36812"/>
                  <a:pt x="26974" y="40589"/>
                </a:cubicBezTo>
                <a:lnTo>
                  <a:pt x="16680" y="21600"/>
                </a:lnTo>
                <a:lnTo>
                  <a:pt x="-1" y="78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2763" name="Line 11">
            <a:extLst>
              <a:ext uri="{FF2B5EF4-FFF2-40B4-BE49-F238E27FC236}">
                <a16:creationId xmlns:a16="http://schemas.microsoft.com/office/drawing/2014/main" id="{755DD645-941D-43F8-93B2-B1B496D799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505400"/>
            <a:ext cx="25908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2764" name="Line 12">
            <a:extLst>
              <a:ext uri="{FF2B5EF4-FFF2-40B4-BE49-F238E27FC236}">
                <a16:creationId xmlns:a16="http://schemas.microsoft.com/office/drawing/2014/main" id="{201B7A82-AA2D-4D52-A96C-2B2A6E6759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371800"/>
            <a:ext cx="25908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2765" name="Arc 13">
            <a:extLst>
              <a:ext uri="{FF2B5EF4-FFF2-40B4-BE49-F238E27FC236}">
                <a16:creationId xmlns:a16="http://schemas.microsoft.com/office/drawing/2014/main" id="{1DE632D4-9567-4309-8FF6-E15DD583157A}"/>
              </a:ext>
            </a:extLst>
          </p:cNvPr>
          <p:cNvSpPr>
            <a:spLocks/>
          </p:cNvSpPr>
          <p:nvPr/>
        </p:nvSpPr>
        <p:spPr bwMode="auto">
          <a:xfrm rot="2471741">
            <a:off x="6380163" y="3278138"/>
            <a:ext cx="2241550" cy="2360612"/>
          </a:xfrm>
          <a:custGeom>
            <a:avLst/>
            <a:gdLst>
              <a:gd name="T0" fmla="*/ 0 w 37555"/>
              <a:gd name="T1" fmla="*/ 2147483646 h 39751"/>
              <a:gd name="T2" fmla="*/ 2147483646 w 37555"/>
              <a:gd name="T3" fmla="*/ 2147483646 h 39751"/>
              <a:gd name="T4" fmla="*/ 2147483646 w 37555"/>
              <a:gd name="T5" fmla="*/ 2147483646 h 39751"/>
              <a:gd name="T6" fmla="*/ 0 60000 65536"/>
              <a:gd name="T7" fmla="*/ 0 60000 65536"/>
              <a:gd name="T8" fmla="*/ 0 60000 65536"/>
              <a:gd name="T9" fmla="*/ 0 w 37555"/>
              <a:gd name="T10" fmla="*/ 0 h 39751"/>
              <a:gd name="T11" fmla="*/ 37555 w 37555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55" h="39751" fill="none" extrusionOk="0">
                <a:moveTo>
                  <a:pt x="0" y="7039"/>
                </a:moveTo>
                <a:cubicBezTo>
                  <a:pt x="4092" y="2555"/>
                  <a:pt x="9883" y="-1"/>
                  <a:pt x="15955" y="0"/>
                </a:cubicBezTo>
                <a:cubicBezTo>
                  <a:pt x="27884" y="0"/>
                  <a:pt x="37555" y="9670"/>
                  <a:pt x="37555" y="21600"/>
                </a:cubicBezTo>
                <a:cubicBezTo>
                  <a:pt x="37555" y="28937"/>
                  <a:pt x="33830" y="35772"/>
                  <a:pt x="27664" y="39750"/>
                </a:cubicBezTo>
              </a:path>
              <a:path w="37555" h="39751" stroke="0" extrusionOk="0">
                <a:moveTo>
                  <a:pt x="0" y="7039"/>
                </a:moveTo>
                <a:cubicBezTo>
                  <a:pt x="4092" y="2555"/>
                  <a:pt x="9883" y="-1"/>
                  <a:pt x="15955" y="0"/>
                </a:cubicBezTo>
                <a:cubicBezTo>
                  <a:pt x="27884" y="0"/>
                  <a:pt x="37555" y="9670"/>
                  <a:pt x="37555" y="21600"/>
                </a:cubicBezTo>
                <a:cubicBezTo>
                  <a:pt x="37555" y="28937"/>
                  <a:pt x="33830" y="35772"/>
                  <a:pt x="27664" y="39750"/>
                </a:cubicBezTo>
                <a:lnTo>
                  <a:pt x="15955" y="21600"/>
                </a:lnTo>
                <a:lnTo>
                  <a:pt x="0" y="7039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2766" name="Arc 14">
            <a:extLst>
              <a:ext uri="{FF2B5EF4-FFF2-40B4-BE49-F238E27FC236}">
                <a16:creationId xmlns:a16="http://schemas.microsoft.com/office/drawing/2014/main" id="{9229AF6A-AD56-465E-AA97-89C1E5DDA720}"/>
              </a:ext>
            </a:extLst>
          </p:cNvPr>
          <p:cNvSpPr>
            <a:spLocks/>
          </p:cNvSpPr>
          <p:nvPr/>
        </p:nvSpPr>
        <p:spPr bwMode="auto">
          <a:xfrm rot="13135326">
            <a:off x="3132138" y="3227338"/>
            <a:ext cx="2271712" cy="2378075"/>
          </a:xfrm>
          <a:custGeom>
            <a:avLst/>
            <a:gdLst>
              <a:gd name="T0" fmla="*/ 0 w 38130"/>
              <a:gd name="T1" fmla="*/ 2147483646 h 39802"/>
              <a:gd name="T2" fmla="*/ 2147483646 w 38130"/>
              <a:gd name="T3" fmla="*/ 2147483646 h 39802"/>
              <a:gd name="T4" fmla="*/ 2147483646 w 38130"/>
              <a:gd name="T5" fmla="*/ 2147483646 h 39802"/>
              <a:gd name="T6" fmla="*/ 0 60000 65536"/>
              <a:gd name="T7" fmla="*/ 0 60000 65536"/>
              <a:gd name="T8" fmla="*/ 0 60000 65536"/>
              <a:gd name="T9" fmla="*/ 0 w 38130"/>
              <a:gd name="T10" fmla="*/ 0 h 39802"/>
              <a:gd name="T11" fmla="*/ 38130 w 38130"/>
              <a:gd name="T12" fmla="*/ 39802 h 398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30" h="39802" fill="none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8971"/>
                  <a:pt x="34370" y="35833"/>
                  <a:pt x="28159" y="39802"/>
                </a:cubicBezTo>
              </a:path>
              <a:path w="38130" h="39802" stroke="0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8971"/>
                  <a:pt x="34370" y="35833"/>
                  <a:pt x="28159" y="39802"/>
                </a:cubicBezTo>
                <a:lnTo>
                  <a:pt x="16530" y="21600"/>
                </a:lnTo>
                <a:lnTo>
                  <a:pt x="-1" y="769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2767" name="Line 15">
            <a:extLst>
              <a:ext uri="{FF2B5EF4-FFF2-40B4-BE49-F238E27FC236}">
                <a16:creationId xmlns:a16="http://schemas.microsoft.com/office/drawing/2014/main" id="{02F2D0AA-E312-4AAE-90AF-9D252BDEA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143200"/>
            <a:ext cx="25908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2768" name="Line 16">
            <a:extLst>
              <a:ext uri="{FF2B5EF4-FFF2-40B4-BE49-F238E27FC236}">
                <a16:creationId xmlns:a16="http://schemas.microsoft.com/office/drawing/2014/main" id="{96AEAC4F-4B8E-4573-A11E-97004092D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734000"/>
            <a:ext cx="2667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2770" name="Arc 18">
            <a:extLst>
              <a:ext uri="{FF2B5EF4-FFF2-40B4-BE49-F238E27FC236}">
                <a16:creationId xmlns:a16="http://schemas.microsoft.com/office/drawing/2014/main" id="{643B235A-9086-462B-93E6-8FEE0FD2A5F0}"/>
              </a:ext>
            </a:extLst>
          </p:cNvPr>
          <p:cNvSpPr>
            <a:spLocks/>
          </p:cNvSpPr>
          <p:nvPr/>
        </p:nvSpPr>
        <p:spPr bwMode="auto">
          <a:xfrm rot="2276792">
            <a:off x="6272213" y="3067000"/>
            <a:ext cx="2579687" cy="2825750"/>
          </a:xfrm>
          <a:custGeom>
            <a:avLst/>
            <a:gdLst>
              <a:gd name="T0" fmla="*/ 0 w 36526"/>
              <a:gd name="T1" fmla="*/ 2147483646 h 39751"/>
              <a:gd name="T2" fmla="*/ 2147483646 w 36526"/>
              <a:gd name="T3" fmla="*/ 2147483646 h 39751"/>
              <a:gd name="T4" fmla="*/ 2147483646 w 36526"/>
              <a:gd name="T5" fmla="*/ 2147483646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lnTo>
                  <a:pt x="0" y="598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2771" name="Arc 19">
            <a:extLst>
              <a:ext uri="{FF2B5EF4-FFF2-40B4-BE49-F238E27FC236}">
                <a16:creationId xmlns:a16="http://schemas.microsoft.com/office/drawing/2014/main" id="{214469BE-0F4C-42C8-B637-F9540CDAA782}"/>
              </a:ext>
            </a:extLst>
          </p:cNvPr>
          <p:cNvSpPr>
            <a:spLocks/>
          </p:cNvSpPr>
          <p:nvPr/>
        </p:nvSpPr>
        <p:spPr bwMode="auto">
          <a:xfrm rot="13394070">
            <a:off x="2878138" y="3028900"/>
            <a:ext cx="2697162" cy="2781300"/>
          </a:xfrm>
          <a:custGeom>
            <a:avLst/>
            <a:gdLst>
              <a:gd name="T0" fmla="*/ 0 w 38179"/>
              <a:gd name="T1" fmla="*/ 2147483646 h 39131"/>
              <a:gd name="T2" fmla="*/ 2147483646 w 38179"/>
              <a:gd name="T3" fmla="*/ 2147483646 h 39131"/>
              <a:gd name="T4" fmla="*/ 2147483646 w 38179"/>
              <a:gd name="T5" fmla="*/ 2147483646 h 39131"/>
              <a:gd name="T6" fmla="*/ 0 60000 65536"/>
              <a:gd name="T7" fmla="*/ 0 60000 65536"/>
              <a:gd name="T8" fmla="*/ 0 60000 65536"/>
              <a:gd name="T9" fmla="*/ 0 w 38179"/>
              <a:gd name="T10" fmla="*/ 0 h 39131"/>
              <a:gd name="T11" fmla="*/ 38179 w 38179"/>
              <a:gd name="T12" fmla="*/ 39131 h 39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79" h="39131" fill="none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</a:path>
              <a:path w="38179" h="39131" stroke="0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  <a:lnTo>
                  <a:pt x="16579" y="21600"/>
                </a:lnTo>
                <a:lnTo>
                  <a:pt x="0" y="7754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2772" name="Line 20">
            <a:extLst>
              <a:ext uri="{FF2B5EF4-FFF2-40B4-BE49-F238E27FC236}">
                <a16:creationId xmlns:a16="http://schemas.microsoft.com/office/drawing/2014/main" id="{B17BEF7F-BAE1-4173-ACC1-9A0616D2C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914600"/>
            <a:ext cx="2514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2773" name="Line 21">
            <a:extLst>
              <a:ext uri="{FF2B5EF4-FFF2-40B4-BE49-F238E27FC236}">
                <a16:creationId xmlns:a16="http://schemas.microsoft.com/office/drawing/2014/main" id="{A459918E-EAF6-4CC1-AF32-F14D65DDE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962600"/>
            <a:ext cx="25908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2777" name="Line 25">
            <a:extLst>
              <a:ext uri="{FF2B5EF4-FFF2-40B4-BE49-F238E27FC236}">
                <a16:creationId xmlns:a16="http://schemas.microsoft.com/office/drawing/2014/main" id="{9E40AC0E-4812-4641-8C4F-36943AB1F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6191200"/>
            <a:ext cx="2514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2778" name="Line 26">
            <a:extLst>
              <a:ext uri="{FF2B5EF4-FFF2-40B4-BE49-F238E27FC236}">
                <a16:creationId xmlns:a16="http://schemas.microsoft.com/office/drawing/2014/main" id="{0B9687F9-5689-47A7-B11C-41B3FF8F0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686000"/>
            <a:ext cx="2514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2779" name="Line 27">
            <a:extLst>
              <a:ext uri="{FF2B5EF4-FFF2-40B4-BE49-F238E27FC236}">
                <a16:creationId xmlns:a16="http://schemas.microsoft.com/office/drawing/2014/main" id="{36A6CEC2-3CE9-461D-B69F-8BBD6FCEA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6419800"/>
            <a:ext cx="2514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2780" name="Line 28">
            <a:extLst>
              <a:ext uri="{FF2B5EF4-FFF2-40B4-BE49-F238E27FC236}">
                <a16:creationId xmlns:a16="http://schemas.microsoft.com/office/drawing/2014/main" id="{DFBB1DF6-CD88-4D50-A6C0-72B0EFC7B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457400"/>
            <a:ext cx="2514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2781" name="Arc 29">
            <a:extLst>
              <a:ext uri="{FF2B5EF4-FFF2-40B4-BE49-F238E27FC236}">
                <a16:creationId xmlns:a16="http://schemas.microsoft.com/office/drawing/2014/main" id="{E8286A37-EAED-45AF-B5E5-D0DAE5BC76E4}"/>
              </a:ext>
            </a:extLst>
          </p:cNvPr>
          <p:cNvSpPr>
            <a:spLocks/>
          </p:cNvSpPr>
          <p:nvPr/>
        </p:nvSpPr>
        <p:spPr bwMode="auto">
          <a:xfrm rot="2276792">
            <a:off x="6099175" y="2893963"/>
            <a:ext cx="2979738" cy="3200400"/>
          </a:xfrm>
          <a:custGeom>
            <a:avLst/>
            <a:gdLst>
              <a:gd name="T0" fmla="*/ 0 w 36526"/>
              <a:gd name="T1" fmla="*/ 2147483646 h 39751"/>
              <a:gd name="T2" fmla="*/ 2147483646 w 36526"/>
              <a:gd name="T3" fmla="*/ 2147483646 h 39751"/>
              <a:gd name="T4" fmla="*/ 2147483646 w 36526"/>
              <a:gd name="T5" fmla="*/ 2147483646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lnTo>
                  <a:pt x="0" y="598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2783" name="Arc 31">
            <a:extLst>
              <a:ext uri="{FF2B5EF4-FFF2-40B4-BE49-F238E27FC236}">
                <a16:creationId xmlns:a16="http://schemas.microsoft.com/office/drawing/2014/main" id="{84261FB2-08B5-421D-A522-C7AB71A94EDB}"/>
              </a:ext>
            </a:extLst>
          </p:cNvPr>
          <p:cNvSpPr>
            <a:spLocks/>
          </p:cNvSpPr>
          <p:nvPr/>
        </p:nvSpPr>
        <p:spPr bwMode="auto">
          <a:xfrm rot="12686981">
            <a:off x="2705100" y="2673300"/>
            <a:ext cx="2778125" cy="3294063"/>
          </a:xfrm>
          <a:custGeom>
            <a:avLst/>
            <a:gdLst>
              <a:gd name="T0" fmla="*/ 0 w 34199"/>
              <a:gd name="T1" fmla="*/ 2147483646 h 40940"/>
              <a:gd name="T2" fmla="*/ 2147483646 w 34199"/>
              <a:gd name="T3" fmla="*/ 2147483646 h 40940"/>
              <a:gd name="T4" fmla="*/ 2147483646 w 34199"/>
              <a:gd name="T5" fmla="*/ 2147483646 h 40940"/>
              <a:gd name="T6" fmla="*/ 0 60000 65536"/>
              <a:gd name="T7" fmla="*/ 0 60000 65536"/>
              <a:gd name="T8" fmla="*/ 0 60000 65536"/>
              <a:gd name="T9" fmla="*/ 0 w 34199"/>
              <a:gd name="T10" fmla="*/ 0 h 40940"/>
              <a:gd name="T11" fmla="*/ 34199 w 34199"/>
              <a:gd name="T12" fmla="*/ 40940 h 409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199" h="40940" fill="none" extrusionOk="0">
                <a:moveTo>
                  <a:pt x="0" y="4055"/>
                </a:moveTo>
                <a:cubicBezTo>
                  <a:pt x="3671" y="1418"/>
                  <a:pt x="8078" y="-1"/>
                  <a:pt x="12599" y="0"/>
                </a:cubicBezTo>
                <a:cubicBezTo>
                  <a:pt x="24528" y="0"/>
                  <a:pt x="34199" y="9670"/>
                  <a:pt x="34199" y="21600"/>
                </a:cubicBezTo>
                <a:cubicBezTo>
                  <a:pt x="34199" y="29797"/>
                  <a:pt x="29558" y="37289"/>
                  <a:pt x="22217" y="40939"/>
                </a:cubicBezTo>
              </a:path>
              <a:path w="34199" h="40940" stroke="0" extrusionOk="0">
                <a:moveTo>
                  <a:pt x="0" y="4055"/>
                </a:moveTo>
                <a:cubicBezTo>
                  <a:pt x="3671" y="1418"/>
                  <a:pt x="8078" y="-1"/>
                  <a:pt x="12599" y="0"/>
                </a:cubicBezTo>
                <a:cubicBezTo>
                  <a:pt x="24528" y="0"/>
                  <a:pt x="34199" y="9670"/>
                  <a:pt x="34199" y="21600"/>
                </a:cubicBezTo>
                <a:cubicBezTo>
                  <a:pt x="34199" y="29797"/>
                  <a:pt x="29558" y="37289"/>
                  <a:pt x="22217" y="40939"/>
                </a:cubicBezTo>
                <a:lnTo>
                  <a:pt x="12599" y="21600"/>
                </a:lnTo>
                <a:lnTo>
                  <a:pt x="0" y="4055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IN"/>
          </a:p>
        </p:txBody>
      </p:sp>
      <p:sp>
        <p:nvSpPr>
          <p:cNvPr id="202784" name="Arc 32">
            <a:extLst>
              <a:ext uri="{FF2B5EF4-FFF2-40B4-BE49-F238E27FC236}">
                <a16:creationId xmlns:a16="http://schemas.microsoft.com/office/drawing/2014/main" id="{F95A0CD0-B7E4-47D5-A1A5-7E914ADFE494}"/>
              </a:ext>
            </a:extLst>
          </p:cNvPr>
          <p:cNvSpPr>
            <a:spLocks/>
          </p:cNvSpPr>
          <p:nvPr/>
        </p:nvSpPr>
        <p:spPr bwMode="auto">
          <a:xfrm rot="2276792">
            <a:off x="5938838" y="2681238"/>
            <a:ext cx="3348037" cy="3646487"/>
          </a:xfrm>
          <a:custGeom>
            <a:avLst/>
            <a:gdLst>
              <a:gd name="T0" fmla="*/ 0 w 36339"/>
              <a:gd name="T1" fmla="*/ 2147483646 h 39751"/>
              <a:gd name="T2" fmla="*/ 2147483646 w 36339"/>
              <a:gd name="T3" fmla="*/ 2147483646 h 39751"/>
              <a:gd name="T4" fmla="*/ 2147483646 w 36339"/>
              <a:gd name="T5" fmla="*/ 2147483646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lnTo>
                  <a:pt x="0" y="5810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2785" name="Arc 33">
            <a:extLst>
              <a:ext uri="{FF2B5EF4-FFF2-40B4-BE49-F238E27FC236}">
                <a16:creationId xmlns:a16="http://schemas.microsoft.com/office/drawing/2014/main" id="{97DB14E7-BD38-4F07-B72D-FCA0B649596B}"/>
              </a:ext>
            </a:extLst>
          </p:cNvPr>
          <p:cNvSpPr>
            <a:spLocks/>
          </p:cNvSpPr>
          <p:nvPr/>
        </p:nvSpPr>
        <p:spPr bwMode="auto">
          <a:xfrm rot="13070333">
            <a:off x="2443163" y="2533600"/>
            <a:ext cx="3348037" cy="3646488"/>
          </a:xfrm>
          <a:custGeom>
            <a:avLst/>
            <a:gdLst>
              <a:gd name="T0" fmla="*/ 0 w 36339"/>
              <a:gd name="T1" fmla="*/ 2147483646 h 39751"/>
              <a:gd name="T2" fmla="*/ 2147483646 w 36339"/>
              <a:gd name="T3" fmla="*/ 2147483646 h 39751"/>
              <a:gd name="T4" fmla="*/ 2147483646 w 36339"/>
              <a:gd name="T5" fmla="*/ 2147483646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lnTo>
                  <a:pt x="0" y="5810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IN"/>
          </a:p>
        </p:txBody>
      </p:sp>
      <p:sp>
        <p:nvSpPr>
          <p:cNvPr id="27673" name="Text Box 34">
            <a:extLst>
              <a:ext uri="{FF2B5EF4-FFF2-40B4-BE49-F238E27FC236}">
                <a16:creationId xmlns:a16="http://schemas.microsoft.com/office/drawing/2014/main" id="{D1A0AD45-3EED-4E18-AF97-5EF6A24D2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5930"/>
            <a:ext cx="121920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STEP – 9. Mark other lanes similarly as previous lanes have been marked by increasing 1.22 meters in the radius of the previous lane. </a:t>
            </a:r>
          </a:p>
        </p:txBody>
      </p:sp>
      <p:sp>
        <p:nvSpPr>
          <p:cNvPr id="27674" name="Text Box 35">
            <a:extLst>
              <a:ext uri="{FF2B5EF4-FFF2-40B4-BE49-F238E27FC236}">
                <a16:creationId xmlns:a16="http://schemas.microsoft.com/office/drawing/2014/main" id="{05D693AD-43EA-44E6-91B3-B6A2464A3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325" y="2160984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0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9E6FE9-0DC8-419B-BFC1-11CB6DC8C775}"/>
              </a:ext>
            </a:extLst>
          </p:cNvPr>
          <p:cNvSpPr txBox="1"/>
          <p:nvPr/>
        </p:nvSpPr>
        <p:spPr>
          <a:xfrm>
            <a:off x="1276951" y="307354"/>
            <a:ext cx="3826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RUNNING TRACK</a:t>
            </a:r>
            <a:endParaRPr lang="en-I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3" name="Arc 3">
            <a:extLst>
              <a:ext uri="{FF2B5EF4-FFF2-40B4-BE49-F238E27FC236}">
                <a16:creationId xmlns:a16="http://schemas.microsoft.com/office/drawing/2014/main" id="{42B34F7C-E45A-4A3E-AE09-B1660791BCCB}"/>
              </a:ext>
            </a:extLst>
          </p:cNvPr>
          <p:cNvSpPr>
            <a:spLocks/>
          </p:cNvSpPr>
          <p:nvPr/>
        </p:nvSpPr>
        <p:spPr bwMode="auto">
          <a:xfrm rot="-7928581">
            <a:off x="3517107" y="3153568"/>
            <a:ext cx="1987550" cy="1871663"/>
          </a:xfrm>
          <a:custGeom>
            <a:avLst/>
            <a:gdLst>
              <a:gd name="T0" fmla="*/ 0 w 39264"/>
              <a:gd name="T1" fmla="*/ 2147483646 h 39182"/>
              <a:gd name="T2" fmla="*/ 2147483646 w 39264"/>
              <a:gd name="T3" fmla="*/ 2147483646 h 39182"/>
              <a:gd name="T4" fmla="*/ 2147483646 w 39264"/>
              <a:gd name="T5" fmla="*/ 2147483646 h 39182"/>
              <a:gd name="T6" fmla="*/ 0 60000 65536"/>
              <a:gd name="T7" fmla="*/ 0 60000 65536"/>
              <a:gd name="T8" fmla="*/ 0 60000 65536"/>
              <a:gd name="T9" fmla="*/ 0 w 39264"/>
              <a:gd name="T10" fmla="*/ 0 h 39182"/>
              <a:gd name="T11" fmla="*/ 39264 w 39264"/>
              <a:gd name="T12" fmla="*/ 39182 h 3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64" h="39182" fill="none" extrusionOk="0">
                <a:moveTo>
                  <a:pt x="-1" y="9168"/>
                </a:moveTo>
                <a:cubicBezTo>
                  <a:pt x="4045" y="3420"/>
                  <a:pt x="10634" y="-1"/>
                  <a:pt x="17664" y="0"/>
                </a:cubicBezTo>
                <a:cubicBezTo>
                  <a:pt x="29593" y="0"/>
                  <a:pt x="39264" y="9670"/>
                  <a:pt x="39264" y="21600"/>
                </a:cubicBezTo>
                <a:cubicBezTo>
                  <a:pt x="39264" y="28579"/>
                  <a:pt x="35891" y="35128"/>
                  <a:pt x="30211" y="39182"/>
                </a:cubicBezTo>
              </a:path>
              <a:path w="39264" h="39182" stroke="0" extrusionOk="0">
                <a:moveTo>
                  <a:pt x="-1" y="9168"/>
                </a:moveTo>
                <a:cubicBezTo>
                  <a:pt x="4045" y="3420"/>
                  <a:pt x="10634" y="-1"/>
                  <a:pt x="17664" y="0"/>
                </a:cubicBezTo>
                <a:cubicBezTo>
                  <a:pt x="29593" y="0"/>
                  <a:pt x="39264" y="9670"/>
                  <a:pt x="39264" y="21600"/>
                </a:cubicBezTo>
                <a:cubicBezTo>
                  <a:pt x="39264" y="28579"/>
                  <a:pt x="35891" y="35128"/>
                  <a:pt x="30211" y="39182"/>
                </a:cubicBezTo>
                <a:lnTo>
                  <a:pt x="17664" y="21600"/>
                </a:lnTo>
                <a:lnTo>
                  <a:pt x="-1" y="916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244" name="Arc 4">
            <a:extLst>
              <a:ext uri="{FF2B5EF4-FFF2-40B4-BE49-F238E27FC236}">
                <a16:creationId xmlns:a16="http://schemas.microsoft.com/office/drawing/2014/main" id="{A99AA434-00F9-4B08-B6BD-94E9F200EBB4}"/>
              </a:ext>
            </a:extLst>
          </p:cNvPr>
          <p:cNvSpPr>
            <a:spLocks/>
          </p:cNvSpPr>
          <p:nvPr/>
        </p:nvSpPr>
        <p:spPr bwMode="auto">
          <a:xfrm rot="2471741">
            <a:off x="6615113" y="3098800"/>
            <a:ext cx="1854200" cy="2046288"/>
          </a:xfrm>
          <a:custGeom>
            <a:avLst/>
            <a:gdLst>
              <a:gd name="T0" fmla="*/ 0 w 38280"/>
              <a:gd name="T1" fmla="*/ 2147483646 h 40589"/>
              <a:gd name="T2" fmla="*/ 2147483646 w 38280"/>
              <a:gd name="T3" fmla="*/ 2147483646 h 40589"/>
              <a:gd name="T4" fmla="*/ 2147483646 w 38280"/>
              <a:gd name="T5" fmla="*/ 2147483646 h 40589"/>
              <a:gd name="T6" fmla="*/ 0 60000 65536"/>
              <a:gd name="T7" fmla="*/ 0 60000 65536"/>
              <a:gd name="T8" fmla="*/ 0 60000 65536"/>
              <a:gd name="T9" fmla="*/ 0 w 38280"/>
              <a:gd name="T10" fmla="*/ 0 h 40589"/>
              <a:gd name="T11" fmla="*/ 38280 w 38280"/>
              <a:gd name="T12" fmla="*/ 40589 h 40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80" h="40589" fill="none" extrusionOk="0">
                <a:moveTo>
                  <a:pt x="-1" y="7876"/>
                </a:moveTo>
                <a:cubicBezTo>
                  <a:pt x="4102" y="2889"/>
                  <a:pt x="10221" y="-1"/>
                  <a:pt x="16680" y="0"/>
                </a:cubicBezTo>
                <a:cubicBezTo>
                  <a:pt x="28609" y="0"/>
                  <a:pt x="38280" y="9670"/>
                  <a:pt x="38280" y="21600"/>
                </a:cubicBezTo>
                <a:cubicBezTo>
                  <a:pt x="38280" y="29524"/>
                  <a:pt x="33940" y="36812"/>
                  <a:pt x="26974" y="40589"/>
                </a:cubicBezTo>
              </a:path>
              <a:path w="38280" h="40589" stroke="0" extrusionOk="0">
                <a:moveTo>
                  <a:pt x="-1" y="7876"/>
                </a:moveTo>
                <a:cubicBezTo>
                  <a:pt x="4102" y="2889"/>
                  <a:pt x="10221" y="-1"/>
                  <a:pt x="16680" y="0"/>
                </a:cubicBezTo>
                <a:cubicBezTo>
                  <a:pt x="28609" y="0"/>
                  <a:pt x="38280" y="9670"/>
                  <a:pt x="38280" y="21600"/>
                </a:cubicBezTo>
                <a:cubicBezTo>
                  <a:pt x="38280" y="29524"/>
                  <a:pt x="33940" y="36812"/>
                  <a:pt x="26974" y="40589"/>
                </a:cubicBezTo>
                <a:lnTo>
                  <a:pt x="16680" y="21600"/>
                </a:lnTo>
                <a:lnTo>
                  <a:pt x="-1" y="787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245" name="Line 5">
            <a:extLst>
              <a:ext uri="{FF2B5EF4-FFF2-40B4-BE49-F238E27FC236}">
                <a16:creationId xmlns:a16="http://schemas.microsoft.com/office/drawing/2014/main" id="{D29891F4-C955-47C9-82A9-2FD99DDDC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9963" y="5170488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46" name="Line 6">
            <a:extLst>
              <a:ext uri="{FF2B5EF4-FFF2-40B4-BE49-F238E27FC236}">
                <a16:creationId xmlns:a16="http://schemas.microsoft.com/office/drawing/2014/main" id="{7071B65D-7DBA-44C0-8443-10D13E3B2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9963" y="3036888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47" name="Arc 7">
            <a:extLst>
              <a:ext uri="{FF2B5EF4-FFF2-40B4-BE49-F238E27FC236}">
                <a16:creationId xmlns:a16="http://schemas.microsoft.com/office/drawing/2014/main" id="{D50D6D85-F20D-4D19-9DB9-F35AE3670D6C}"/>
              </a:ext>
            </a:extLst>
          </p:cNvPr>
          <p:cNvSpPr>
            <a:spLocks/>
          </p:cNvSpPr>
          <p:nvPr/>
        </p:nvSpPr>
        <p:spPr bwMode="auto">
          <a:xfrm rot="2471741">
            <a:off x="6511925" y="2943225"/>
            <a:ext cx="2241550" cy="2360613"/>
          </a:xfrm>
          <a:custGeom>
            <a:avLst/>
            <a:gdLst>
              <a:gd name="T0" fmla="*/ 0 w 37555"/>
              <a:gd name="T1" fmla="*/ 2147483646 h 39751"/>
              <a:gd name="T2" fmla="*/ 2147483646 w 37555"/>
              <a:gd name="T3" fmla="*/ 2147483646 h 39751"/>
              <a:gd name="T4" fmla="*/ 2147483646 w 37555"/>
              <a:gd name="T5" fmla="*/ 2147483646 h 39751"/>
              <a:gd name="T6" fmla="*/ 0 60000 65536"/>
              <a:gd name="T7" fmla="*/ 0 60000 65536"/>
              <a:gd name="T8" fmla="*/ 0 60000 65536"/>
              <a:gd name="T9" fmla="*/ 0 w 37555"/>
              <a:gd name="T10" fmla="*/ 0 h 39751"/>
              <a:gd name="T11" fmla="*/ 37555 w 37555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55" h="39751" fill="none" extrusionOk="0">
                <a:moveTo>
                  <a:pt x="0" y="7039"/>
                </a:moveTo>
                <a:cubicBezTo>
                  <a:pt x="4092" y="2555"/>
                  <a:pt x="9883" y="-1"/>
                  <a:pt x="15955" y="0"/>
                </a:cubicBezTo>
                <a:cubicBezTo>
                  <a:pt x="27884" y="0"/>
                  <a:pt x="37555" y="9670"/>
                  <a:pt x="37555" y="21600"/>
                </a:cubicBezTo>
                <a:cubicBezTo>
                  <a:pt x="37555" y="28937"/>
                  <a:pt x="33830" y="35772"/>
                  <a:pt x="27664" y="39750"/>
                </a:cubicBezTo>
              </a:path>
              <a:path w="37555" h="39751" stroke="0" extrusionOk="0">
                <a:moveTo>
                  <a:pt x="0" y="7039"/>
                </a:moveTo>
                <a:cubicBezTo>
                  <a:pt x="4092" y="2555"/>
                  <a:pt x="9883" y="-1"/>
                  <a:pt x="15955" y="0"/>
                </a:cubicBezTo>
                <a:cubicBezTo>
                  <a:pt x="27884" y="0"/>
                  <a:pt x="37555" y="9670"/>
                  <a:pt x="37555" y="21600"/>
                </a:cubicBezTo>
                <a:cubicBezTo>
                  <a:pt x="37555" y="28937"/>
                  <a:pt x="33830" y="35772"/>
                  <a:pt x="27664" y="39750"/>
                </a:cubicBezTo>
                <a:lnTo>
                  <a:pt x="15955" y="21600"/>
                </a:lnTo>
                <a:lnTo>
                  <a:pt x="0" y="703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248" name="Arc 8">
            <a:extLst>
              <a:ext uri="{FF2B5EF4-FFF2-40B4-BE49-F238E27FC236}">
                <a16:creationId xmlns:a16="http://schemas.microsoft.com/office/drawing/2014/main" id="{C3D7F72E-A90E-4759-B6DB-AAEE58A85CF8}"/>
              </a:ext>
            </a:extLst>
          </p:cNvPr>
          <p:cNvSpPr>
            <a:spLocks/>
          </p:cNvSpPr>
          <p:nvPr/>
        </p:nvSpPr>
        <p:spPr bwMode="auto">
          <a:xfrm rot="-8464674">
            <a:off x="3263900" y="2892425"/>
            <a:ext cx="2271713" cy="2378075"/>
          </a:xfrm>
          <a:custGeom>
            <a:avLst/>
            <a:gdLst>
              <a:gd name="T0" fmla="*/ 0 w 38130"/>
              <a:gd name="T1" fmla="*/ 2147483646 h 39802"/>
              <a:gd name="T2" fmla="*/ 2147483646 w 38130"/>
              <a:gd name="T3" fmla="*/ 2147483646 h 39802"/>
              <a:gd name="T4" fmla="*/ 2147483646 w 38130"/>
              <a:gd name="T5" fmla="*/ 2147483646 h 39802"/>
              <a:gd name="T6" fmla="*/ 0 60000 65536"/>
              <a:gd name="T7" fmla="*/ 0 60000 65536"/>
              <a:gd name="T8" fmla="*/ 0 60000 65536"/>
              <a:gd name="T9" fmla="*/ 0 w 38130"/>
              <a:gd name="T10" fmla="*/ 0 h 39802"/>
              <a:gd name="T11" fmla="*/ 38130 w 38130"/>
              <a:gd name="T12" fmla="*/ 39802 h 398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30" h="39802" fill="none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8971"/>
                  <a:pt x="34370" y="35833"/>
                  <a:pt x="28159" y="39802"/>
                </a:cubicBezTo>
              </a:path>
              <a:path w="38130" h="39802" stroke="0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8971"/>
                  <a:pt x="34370" y="35833"/>
                  <a:pt x="28159" y="39802"/>
                </a:cubicBezTo>
                <a:lnTo>
                  <a:pt x="16530" y="21600"/>
                </a:lnTo>
                <a:lnTo>
                  <a:pt x="-1" y="769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249" name="Line 9">
            <a:extLst>
              <a:ext uri="{FF2B5EF4-FFF2-40B4-BE49-F238E27FC236}">
                <a16:creationId xmlns:a16="http://schemas.microsoft.com/office/drawing/2014/main" id="{CBF4A817-CF5F-4968-8C82-A0A299FB2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3763" y="2808288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50" name="Line 10">
            <a:extLst>
              <a:ext uri="{FF2B5EF4-FFF2-40B4-BE49-F238E27FC236}">
                <a16:creationId xmlns:a16="http://schemas.microsoft.com/office/drawing/2014/main" id="{E1149D5D-BA7B-492F-872E-84A0DC4E2D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3763" y="5399088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51" name="Arc 11">
            <a:extLst>
              <a:ext uri="{FF2B5EF4-FFF2-40B4-BE49-F238E27FC236}">
                <a16:creationId xmlns:a16="http://schemas.microsoft.com/office/drawing/2014/main" id="{1632A5C7-AEBE-4974-BCA4-8278EF5F8066}"/>
              </a:ext>
            </a:extLst>
          </p:cNvPr>
          <p:cNvSpPr>
            <a:spLocks/>
          </p:cNvSpPr>
          <p:nvPr/>
        </p:nvSpPr>
        <p:spPr bwMode="auto">
          <a:xfrm rot="2276792">
            <a:off x="6403975" y="2732088"/>
            <a:ext cx="2579688" cy="2825750"/>
          </a:xfrm>
          <a:custGeom>
            <a:avLst/>
            <a:gdLst>
              <a:gd name="T0" fmla="*/ 0 w 36526"/>
              <a:gd name="T1" fmla="*/ 2147483646 h 39751"/>
              <a:gd name="T2" fmla="*/ 2147483646 w 36526"/>
              <a:gd name="T3" fmla="*/ 2147483646 h 39751"/>
              <a:gd name="T4" fmla="*/ 2147483646 w 36526"/>
              <a:gd name="T5" fmla="*/ 2147483646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lnTo>
                  <a:pt x="0" y="598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252" name="Arc 12">
            <a:extLst>
              <a:ext uri="{FF2B5EF4-FFF2-40B4-BE49-F238E27FC236}">
                <a16:creationId xmlns:a16="http://schemas.microsoft.com/office/drawing/2014/main" id="{D6195CDF-8EF6-4EE4-8D58-A50AD58214FB}"/>
              </a:ext>
            </a:extLst>
          </p:cNvPr>
          <p:cNvSpPr>
            <a:spLocks/>
          </p:cNvSpPr>
          <p:nvPr/>
        </p:nvSpPr>
        <p:spPr bwMode="auto">
          <a:xfrm rot="-8205930">
            <a:off x="3009900" y="2693988"/>
            <a:ext cx="2697163" cy="2781300"/>
          </a:xfrm>
          <a:custGeom>
            <a:avLst/>
            <a:gdLst>
              <a:gd name="T0" fmla="*/ 0 w 38179"/>
              <a:gd name="T1" fmla="*/ 2147483646 h 39131"/>
              <a:gd name="T2" fmla="*/ 2147483646 w 38179"/>
              <a:gd name="T3" fmla="*/ 2147483646 h 39131"/>
              <a:gd name="T4" fmla="*/ 2147483646 w 38179"/>
              <a:gd name="T5" fmla="*/ 2147483646 h 39131"/>
              <a:gd name="T6" fmla="*/ 0 60000 65536"/>
              <a:gd name="T7" fmla="*/ 0 60000 65536"/>
              <a:gd name="T8" fmla="*/ 0 60000 65536"/>
              <a:gd name="T9" fmla="*/ 0 w 38179"/>
              <a:gd name="T10" fmla="*/ 0 h 39131"/>
              <a:gd name="T11" fmla="*/ 38179 w 38179"/>
              <a:gd name="T12" fmla="*/ 39131 h 39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79" h="39131" fill="none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</a:path>
              <a:path w="38179" h="39131" stroke="0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  <a:lnTo>
                  <a:pt x="16579" y="21600"/>
                </a:lnTo>
                <a:lnTo>
                  <a:pt x="0" y="775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253" name="Line 13">
            <a:extLst>
              <a:ext uri="{FF2B5EF4-FFF2-40B4-BE49-F238E27FC236}">
                <a16:creationId xmlns:a16="http://schemas.microsoft.com/office/drawing/2014/main" id="{DBFC387D-236E-464F-844B-258B07A5C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9963" y="2579688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54" name="Line 14">
            <a:extLst>
              <a:ext uri="{FF2B5EF4-FFF2-40B4-BE49-F238E27FC236}">
                <a16:creationId xmlns:a16="http://schemas.microsoft.com/office/drawing/2014/main" id="{E86DCA8A-2723-41C2-A27A-CB8B5207C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9963" y="5627688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55" name="Line 15">
            <a:extLst>
              <a:ext uri="{FF2B5EF4-FFF2-40B4-BE49-F238E27FC236}">
                <a16:creationId xmlns:a16="http://schemas.microsoft.com/office/drawing/2014/main" id="{9E8D4C6B-4F22-4D1A-BE04-9E8CA9FD9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9963" y="5856288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56" name="Line 16">
            <a:extLst>
              <a:ext uri="{FF2B5EF4-FFF2-40B4-BE49-F238E27FC236}">
                <a16:creationId xmlns:a16="http://schemas.microsoft.com/office/drawing/2014/main" id="{BE08CEAC-D3D9-4BC6-ABED-B8EE2321B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03763" y="2351088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57" name="Line 17">
            <a:extLst>
              <a:ext uri="{FF2B5EF4-FFF2-40B4-BE49-F238E27FC236}">
                <a16:creationId xmlns:a16="http://schemas.microsoft.com/office/drawing/2014/main" id="{1F23C54C-D4D2-43FC-B863-5D232229B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9963" y="6084888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58" name="Line 18">
            <a:extLst>
              <a:ext uri="{FF2B5EF4-FFF2-40B4-BE49-F238E27FC236}">
                <a16:creationId xmlns:a16="http://schemas.microsoft.com/office/drawing/2014/main" id="{045CD943-297E-42D1-B11E-876FB2581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9963" y="2122488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59" name="Arc 19">
            <a:extLst>
              <a:ext uri="{FF2B5EF4-FFF2-40B4-BE49-F238E27FC236}">
                <a16:creationId xmlns:a16="http://schemas.microsoft.com/office/drawing/2014/main" id="{751FD9C9-C620-47F3-88AE-94A921562436}"/>
              </a:ext>
            </a:extLst>
          </p:cNvPr>
          <p:cNvSpPr>
            <a:spLocks/>
          </p:cNvSpPr>
          <p:nvPr/>
        </p:nvSpPr>
        <p:spPr bwMode="auto">
          <a:xfrm rot="2276792">
            <a:off x="6230938" y="2559050"/>
            <a:ext cx="2979737" cy="3200400"/>
          </a:xfrm>
          <a:custGeom>
            <a:avLst/>
            <a:gdLst>
              <a:gd name="T0" fmla="*/ 0 w 36526"/>
              <a:gd name="T1" fmla="*/ 2147483646 h 39751"/>
              <a:gd name="T2" fmla="*/ 2147483646 w 36526"/>
              <a:gd name="T3" fmla="*/ 2147483646 h 39751"/>
              <a:gd name="T4" fmla="*/ 2147483646 w 36526"/>
              <a:gd name="T5" fmla="*/ 2147483646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lnTo>
                  <a:pt x="0" y="598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260" name="Arc 20">
            <a:extLst>
              <a:ext uri="{FF2B5EF4-FFF2-40B4-BE49-F238E27FC236}">
                <a16:creationId xmlns:a16="http://schemas.microsoft.com/office/drawing/2014/main" id="{E5635B9C-57C7-435E-8183-6B4BBC306995}"/>
              </a:ext>
            </a:extLst>
          </p:cNvPr>
          <p:cNvSpPr>
            <a:spLocks/>
          </p:cNvSpPr>
          <p:nvPr/>
        </p:nvSpPr>
        <p:spPr bwMode="auto">
          <a:xfrm rot="-8913019">
            <a:off x="2836863" y="2338388"/>
            <a:ext cx="2778125" cy="3294062"/>
          </a:xfrm>
          <a:custGeom>
            <a:avLst/>
            <a:gdLst>
              <a:gd name="T0" fmla="*/ 0 w 34199"/>
              <a:gd name="T1" fmla="*/ 2147483646 h 40940"/>
              <a:gd name="T2" fmla="*/ 2147483646 w 34199"/>
              <a:gd name="T3" fmla="*/ 2147483646 h 40940"/>
              <a:gd name="T4" fmla="*/ 2147483646 w 34199"/>
              <a:gd name="T5" fmla="*/ 2147483646 h 40940"/>
              <a:gd name="T6" fmla="*/ 0 60000 65536"/>
              <a:gd name="T7" fmla="*/ 0 60000 65536"/>
              <a:gd name="T8" fmla="*/ 0 60000 65536"/>
              <a:gd name="T9" fmla="*/ 0 w 34199"/>
              <a:gd name="T10" fmla="*/ 0 h 40940"/>
              <a:gd name="T11" fmla="*/ 34199 w 34199"/>
              <a:gd name="T12" fmla="*/ 40940 h 409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199" h="40940" fill="none" extrusionOk="0">
                <a:moveTo>
                  <a:pt x="0" y="4055"/>
                </a:moveTo>
                <a:cubicBezTo>
                  <a:pt x="3671" y="1418"/>
                  <a:pt x="8078" y="-1"/>
                  <a:pt x="12599" y="0"/>
                </a:cubicBezTo>
                <a:cubicBezTo>
                  <a:pt x="24528" y="0"/>
                  <a:pt x="34199" y="9670"/>
                  <a:pt x="34199" y="21600"/>
                </a:cubicBezTo>
                <a:cubicBezTo>
                  <a:pt x="34199" y="29797"/>
                  <a:pt x="29558" y="37289"/>
                  <a:pt x="22217" y="40939"/>
                </a:cubicBezTo>
              </a:path>
              <a:path w="34199" h="40940" stroke="0" extrusionOk="0">
                <a:moveTo>
                  <a:pt x="0" y="4055"/>
                </a:moveTo>
                <a:cubicBezTo>
                  <a:pt x="3671" y="1418"/>
                  <a:pt x="8078" y="-1"/>
                  <a:pt x="12599" y="0"/>
                </a:cubicBezTo>
                <a:cubicBezTo>
                  <a:pt x="24528" y="0"/>
                  <a:pt x="34199" y="9670"/>
                  <a:pt x="34199" y="21600"/>
                </a:cubicBezTo>
                <a:cubicBezTo>
                  <a:pt x="34199" y="29797"/>
                  <a:pt x="29558" y="37289"/>
                  <a:pt x="22217" y="40939"/>
                </a:cubicBezTo>
                <a:lnTo>
                  <a:pt x="12599" y="21600"/>
                </a:lnTo>
                <a:lnTo>
                  <a:pt x="0" y="405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IN"/>
          </a:p>
        </p:txBody>
      </p:sp>
      <p:sp>
        <p:nvSpPr>
          <p:cNvPr id="10261" name="Arc 21">
            <a:extLst>
              <a:ext uri="{FF2B5EF4-FFF2-40B4-BE49-F238E27FC236}">
                <a16:creationId xmlns:a16="http://schemas.microsoft.com/office/drawing/2014/main" id="{675161B3-01CF-46E7-ACB9-7CBFB0F3B2A7}"/>
              </a:ext>
            </a:extLst>
          </p:cNvPr>
          <p:cNvSpPr>
            <a:spLocks/>
          </p:cNvSpPr>
          <p:nvPr/>
        </p:nvSpPr>
        <p:spPr bwMode="auto">
          <a:xfrm rot="2276792">
            <a:off x="6070600" y="2346325"/>
            <a:ext cx="3348038" cy="3646488"/>
          </a:xfrm>
          <a:custGeom>
            <a:avLst/>
            <a:gdLst>
              <a:gd name="T0" fmla="*/ 0 w 36339"/>
              <a:gd name="T1" fmla="*/ 2147483646 h 39751"/>
              <a:gd name="T2" fmla="*/ 2147483646 w 36339"/>
              <a:gd name="T3" fmla="*/ 2147483646 h 39751"/>
              <a:gd name="T4" fmla="*/ 2147483646 w 36339"/>
              <a:gd name="T5" fmla="*/ 2147483646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lnTo>
                  <a:pt x="0" y="581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262" name="Arc 22">
            <a:extLst>
              <a:ext uri="{FF2B5EF4-FFF2-40B4-BE49-F238E27FC236}">
                <a16:creationId xmlns:a16="http://schemas.microsoft.com/office/drawing/2014/main" id="{E0F15EB8-F899-42D3-B76B-9FC1B116A839}"/>
              </a:ext>
            </a:extLst>
          </p:cNvPr>
          <p:cNvSpPr>
            <a:spLocks/>
          </p:cNvSpPr>
          <p:nvPr/>
        </p:nvSpPr>
        <p:spPr bwMode="auto">
          <a:xfrm rot="-8529667">
            <a:off x="2574925" y="2198688"/>
            <a:ext cx="3348038" cy="3646487"/>
          </a:xfrm>
          <a:custGeom>
            <a:avLst/>
            <a:gdLst>
              <a:gd name="T0" fmla="*/ 0 w 36339"/>
              <a:gd name="T1" fmla="*/ 2147483646 h 39751"/>
              <a:gd name="T2" fmla="*/ 2147483646 w 36339"/>
              <a:gd name="T3" fmla="*/ 2147483646 h 39751"/>
              <a:gd name="T4" fmla="*/ 2147483646 w 36339"/>
              <a:gd name="T5" fmla="*/ 2147483646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lnTo>
                  <a:pt x="0" y="581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IN"/>
          </a:p>
        </p:txBody>
      </p:sp>
      <p:sp>
        <p:nvSpPr>
          <p:cNvPr id="10263" name="Line 23">
            <a:extLst>
              <a:ext uri="{FF2B5EF4-FFF2-40B4-BE49-F238E27FC236}">
                <a16:creationId xmlns:a16="http://schemas.microsoft.com/office/drawing/2014/main" id="{4FA4BDB9-ACDC-40D5-819C-4B867CDC53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9325" y="3028950"/>
            <a:ext cx="790575" cy="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64" name="Line 24">
            <a:extLst>
              <a:ext uri="{FF2B5EF4-FFF2-40B4-BE49-F238E27FC236}">
                <a16:creationId xmlns:a16="http://schemas.microsoft.com/office/drawing/2014/main" id="{BD278531-4075-4E5A-B858-93808D190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4563" y="2808288"/>
            <a:ext cx="838200" cy="142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65" name="Line 25">
            <a:extLst>
              <a:ext uri="{FF2B5EF4-FFF2-40B4-BE49-F238E27FC236}">
                <a16:creationId xmlns:a16="http://schemas.microsoft.com/office/drawing/2014/main" id="{F6A9F8C6-5A27-41BC-BEA3-A8CAEE9A2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4563" y="2579688"/>
            <a:ext cx="814387" cy="38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66" name="Line 26">
            <a:extLst>
              <a:ext uri="{FF2B5EF4-FFF2-40B4-BE49-F238E27FC236}">
                <a16:creationId xmlns:a16="http://schemas.microsoft.com/office/drawing/2014/main" id="{CC10F2E2-1BB4-4BFD-A435-88AEEC57F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4563" y="2351088"/>
            <a:ext cx="838200" cy="52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67" name="Line 27">
            <a:extLst>
              <a:ext uri="{FF2B5EF4-FFF2-40B4-BE49-F238E27FC236}">
                <a16:creationId xmlns:a16="http://schemas.microsoft.com/office/drawing/2014/main" id="{3BB194DF-9106-48AE-8653-AB6F9D8BC1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4563" y="2122488"/>
            <a:ext cx="814387" cy="30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68" name="Line 28">
            <a:extLst>
              <a:ext uri="{FF2B5EF4-FFF2-40B4-BE49-F238E27FC236}">
                <a16:creationId xmlns:a16="http://schemas.microsoft.com/office/drawing/2014/main" id="{83570529-E744-4235-BDD3-CEFD9854D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650" y="21463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69" name="Line 29">
            <a:extLst>
              <a:ext uri="{FF2B5EF4-FFF2-40B4-BE49-F238E27FC236}">
                <a16:creationId xmlns:a16="http://schemas.microsoft.com/office/drawing/2014/main" id="{76B19399-8BC8-47C0-970C-990102687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425" y="2152650"/>
            <a:ext cx="9525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70" name="Line 30">
            <a:extLst>
              <a:ext uri="{FF2B5EF4-FFF2-40B4-BE49-F238E27FC236}">
                <a16:creationId xmlns:a16="http://schemas.microsoft.com/office/drawing/2014/main" id="{1BB30E0A-005D-4215-9582-ABA054007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4563" y="212248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71" name="Line 31">
            <a:extLst>
              <a:ext uri="{FF2B5EF4-FFF2-40B4-BE49-F238E27FC236}">
                <a16:creationId xmlns:a16="http://schemas.microsoft.com/office/drawing/2014/main" id="{BC26D834-49CC-4C92-907A-330CE6467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4563" y="517048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72" name="Line 32">
            <a:extLst>
              <a:ext uri="{FF2B5EF4-FFF2-40B4-BE49-F238E27FC236}">
                <a16:creationId xmlns:a16="http://schemas.microsoft.com/office/drawing/2014/main" id="{B559B37D-C420-4A8B-839A-948A2A08C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9963" y="212248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73" name="Line 33">
            <a:extLst>
              <a:ext uri="{FF2B5EF4-FFF2-40B4-BE49-F238E27FC236}">
                <a16:creationId xmlns:a16="http://schemas.microsoft.com/office/drawing/2014/main" id="{FB5AF2D8-E420-4BC2-9126-230665358B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9963" y="517048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274" name="Text Box 43">
            <a:extLst>
              <a:ext uri="{FF2B5EF4-FFF2-40B4-BE49-F238E27FC236}">
                <a16:creationId xmlns:a16="http://schemas.microsoft.com/office/drawing/2014/main" id="{246D1606-C00A-43D4-871F-680EE88A8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88" y="5511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75" name="Text Box 45">
            <a:extLst>
              <a:ext uri="{FF2B5EF4-FFF2-40B4-BE49-F238E27FC236}">
                <a16:creationId xmlns:a16="http://schemas.microsoft.com/office/drawing/2014/main" id="{0AB05C48-0AF6-4784-9336-D176E5C16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888" y="5740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6" name="Text Box 47">
            <a:extLst>
              <a:ext uri="{FF2B5EF4-FFF2-40B4-BE49-F238E27FC236}">
                <a16:creationId xmlns:a16="http://schemas.microsoft.com/office/drawing/2014/main" id="{460D03BE-8AED-4EE5-90DE-49CBB63B4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288" y="330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7" name="Arc 49">
            <a:extLst>
              <a:ext uri="{FF2B5EF4-FFF2-40B4-BE49-F238E27FC236}">
                <a16:creationId xmlns:a16="http://schemas.microsoft.com/office/drawing/2014/main" id="{FB67B2CD-40B3-451F-8BC7-40082C384B09}"/>
              </a:ext>
            </a:extLst>
          </p:cNvPr>
          <p:cNvSpPr>
            <a:spLocks/>
          </p:cNvSpPr>
          <p:nvPr/>
        </p:nvSpPr>
        <p:spPr bwMode="auto">
          <a:xfrm rot="-9290946">
            <a:off x="3871913" y="5095875"/>
            <a:ext cx="914400" cy="889000"/>
          </a:xfrm>
          <a:custGeom>
            <a:avLst/>
            <a:gdLst>
              <a:gd name="T0" fmla="*/ 2147483646 w 21600"/>
              <a:gd name="T1" fmla="*/ 0 h 20997"/>
              <a:gd name="T2" fmla="*/ 2147483646 w 21600"/>
              <a:gd name="T3" fmla="*/ 2147483646 h 20997"/>
              <a:gd name="T4" fmla="*/ 0 w 21600"/>
              <a:gd name="T5" fmla="*/ 2147483646 h 20997"/>
              <a:gd name="T6" fmla="*/ 0 60000 65536"/>
              <a:gd name="T7" fmla="*/ 0 60000 65536"/>
              <a:gd name="T8" fmla="*/ 0 60000 65536"/>
              <a:gd name="T9" fmla="*/ 0 w 21600"/>
              <a:gd name="T10" fmla="*/ 0 h 20997"/>
              <a:gd name="T11" fmla="*/ 21600 w 21600"/>
              <a:gd name="T12" fmla="*/ 20997 h 209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997" fill="none" extrusionOk="0">
                <a:moveTo>
                  <a:pt x="5068" y="-1"/>
                </a:moveTo>
                <a:cubicBezTo>
                  <a:pt x="14766" y="2340"/>
                  <a:pt x="21600" y="11019"/>
                  <a:pt x="21600" y="20997"/>
                </a:cubicBezTo>
              </a:path>
              <a:path w="21600" h="20997" stroke="0" extrusionOk="0">
                <a:moveTo>
                  <a:pt x="5068" y="-1"/>
                </a:moveTo>
                <a:cubicBezTo>
                  <a:pt x="14766" y="2340"/>
                  <a:pt x="21600" y="11019"/>
                  <a:pt x="21600" y="20997"/>
                </a:cubicBezTo>
                <a:lnTo>
                  <a:pt x="0" y="20997"/>
                </a:lnTo>
                <a:lnTo>
                  <a:pt x="5068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278" name="Arc 55">
            <a:extLst>
              <a:ext uri="{FF2B5EF4-FFF2-40B4-BE49-F238E27FC236}">
                <a16:creationId xmlns:a16="http://schemas.microsoft.com/office/drawing/2014/main" id="{122B7AF2-ED95-4B16-98B2-5D14769279D3}"/>
              </a:ext>
            </a:extLst>
          </p:cNvPr>
          <p:cNvSpPr>
            <a:spLocks/>
          </p:cNvSpPr>
          <p:nvPr/>
        </p:nvSpPr>
        <p:spPr bwMode="auto">
          <a:xfrm rot="868217">
            <a:off x="3933825" y="2109788"/>
            <a:ext cx="914400" cy="849312"/>
          </a:xfrm>
          <a:custGeom>
            <a:avLst/>
            <a:gdLst>
              <a:gd name="T0" fmla="*/ 2147483646 w 21600"/>
              <a:gd name="T1" fmla="*/ 0 h 20078"/>
              <a:gd name="T2" fmla="*/ 2147483646 w 21600"/>
              <a:gd name="T3" fmla="*/ 2147483646 h 20078"/>
              <a:gd name="T4" fmla="*/ 0 w 21600"/>
              <a:gd name="T5" fmla="*/ 2147483646 h 20078"/>
              <a:gd name="T6" fmla="*/ 0 60000 65536"/>
              <a:gd name="T7" fmla="*/ 0 60000 65536"/>
              <a:gd name="T8" fmla="*/ 0 60000 65536"/>
              <a:gd name="T9" fmla="*/ 0 w 21600"/>
              <a:gd name="T10" fmla="*/ 0 h 20078"/>
              <a:gd name="T11" fmla="*/ 21600 w 21600"/>
              <a:gd name="T12" fmla="*/ 20078 h 200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78" fill="none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</a:path>
              <a:path w="21600" h="20078" stroke="0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  <a:lnTo>
                  <a:pt x="0" y="20078"/>
                </a:lnTo>
                <a:lnTo>
                  <a:pt x="7964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279" name="Arc 56">
            <a:extLst>
              <a:ext uri="{FF2B5EF4-FFF2-40B4-BE49-F238E27FC236}">
                <a16:creationId xmlns:a16="http://schemas.microsoft.com/office/drawing/2014/main" id="{021D1094-9A41-47C6-95B3-C5988C19E3A6}"/>
              </a:ext>
            </a:extLst>
          </p:cNvPr>
          <p:cNvSpPr>
            <a:spLocks/>
          </p:cNvSpPr>
          <p:nvPr/>
        </p:nvSpPr>
        <p:spPr bwMode="auto">
          <a:xfrm rot="-10323283">
            <a:off x="7218363" y="5170488"/>
            <a:ext cx="914400" cy="849312"/>
          </a:xfrm>
          <a:custGeom>
            <a:avLst/>
            <a:gdLst>
              <a:gd name="T0" fmla="*/ 2147483646 w 21600"/>
              <a:gd name="T1" fmla="*/ 0 h 20078"/>
              <a:gd name="T2" fmla="*/ 2147483646 w 21600"/>
              <a:gd name="T3" fmla="*/ 2147483646 h 20078"/>
              <a:gd name="T4" fmla="*/ 0 w 21600"/>
              <a:gd name="T5" fmla="*/ 2147483646 h 20078"/>
              <a:gd name="T6" fmla="*/ 0 60000 65536"/>
              <a:gd name="T7" fmla="*/ 0 60000 65536"/>
              <a:gd name="T8" fmla="*/ 0 60000 65536"/>
              <a:gd name="T9" fmla="*/ 0 w 21600"/>
              <a:gd name="T10" fmla="*/ 0 h 20078"/>
              <a:gd name="T11" fmla="*/ 21600 w 21600"/>
              <a:gd name="T12" fmla="*/ 20078 h 200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78" fill="none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</a:path>
              <a:path w="21600" h="20078" stroke="0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  <a:lnTo>
                  <a:pt x="0" y="20078"/>
                </a:lnTo>
                <a:lnTo>
                  <a:pt x="7964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8129F6-A1C7-4502-8FAF-8D23A614CE44}"/>
              </a:ext>
            </a:extLst>
          </p:cNvPr>
          <p:cNvSpPr txBox="1"/>
          <p:nvPr/>
        </p:nvSpPr>
        <p:spPr>
          <a:xfrm>
            <a:off x="1733387" y="1409086"/>
            <a:ext cx="872046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800" dirty="0">
                <a:latin typeface="Arial Black" panose="020B0A04020102020204" pitchFamily="34" charset="0"/>
              </a:rPr>
              <a:t>2 Equal Straight &amp; 2 Curves of equal radius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5784FF-DC5A-4C88-96B0-8356F3CE0303}"/>
              </a:ext>
            </a:extLst>
          </p:cNvPr>
          <p:cNvSpPr txBox="1"/>
          <p:nvPr/>
        </p:nvSpPr>
        <p:spPr>
          <a:xfrm>
            <a:off x="5103813" y="2206625"/>
            <a:ext cx="1993900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3200" b="1" dirty="0">
                <a:latin typeface="Arial Black" panose="020B0A04020102020204" pitchFamily="34" charset="0"/>
              </a:rPr>
              <a:t>Straight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50DD420-42AB-49FD-8DDA-C6034AAE6C62}"/>
              </a:ext>
            </a:extLst>
          </p:cNvPr>
          <p:cNvSpPr/>
          <p:nvPr/>
        </p:nvSpPr>
        <p:spPr>
          <a:xfrm rot="16200000">
            <a:off x="2548732" y="3734593"/>
            <a:ext cx="1270000" cy="6461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Curve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3AEC37-26E0-45F8-8AC5-96BB58C33EC2}"/>
              </a:ext>
            </a:extLst>
          </p:cNvPr>
          <p:cNvSpPr/>
          <p:nvPr/>
        </p:nvSpPr>
        <p:spPr>
          <a:xfrm rot="5400000">
            <a:off x="8279607" y="3728243"/>
            <a:ext cx="1270000" cy="6461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Curve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31D2A4-34F4-4A7A-A213-C5AF74145147}"/>
              </a:ext>
            </a:extLst>
          </p:cNvPr>
          <p:cNvSpPr txBox="1"/>
          <p:nvPr/>
        </p:nvSpPr>
        <p:spPr>
          <a:xfrm>
            <a:off x="5095875" y="5327650"/>
            <a:ext cx="1995488" cy="5857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3200" b="1" dirty="0">
                <a:latin typeface="Arial Black" panose="020B0A04020102020204" pitchFamily="34" charset="0"/>
              </a:rPr>
              <a:t>Straight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6">
            <a:extLst>
              <a:ext uri="{FF2B5EF4-FFF2-40B4-BE49-F238E27FC236}">
                <a16:creationId xmlns:a16="http://schemas.microsoft.com/office/drawing/2014/main" id="{BCF03B90-7FA2-4422-90D9-0D504EB1CC99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0536696"/>
              </p:ext>
            </p:extLst>
          </p:nvPr>
        </p:nvGraphicFramePr>
        <p:xfrm>
          <a:off x="1127448" y="1287296"/>
          <a:ext cx="9246001" cy="5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" name="Bitmap Image" r:id="rId3" imgW="2505425" imgH="1504762" progId="PBrush">
                  <p:embed/>
                </p:oleObj>
              </mc:Choice>
              <mc:Fallback>
                <p:oleObj name="Bitmap Image" r:id="rId3" imgW="2505425" imgH="1504762" progId="PBrush">
                  <p:embed/>
                  <p:pic>
                    <p:nvPicPr>
                      <p:cNvPr id="0" name="Object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1287296"/>
                        <a:ext cx="9246001" cy="5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Arc 6">
            <a:extLst>
              <a:ext uri="{FF2B5EF4-FFF2-40B4-BE49-F238E27FC236}">
                <a16:creationId xmlns:a16="http://schemas.microsoft.com/office/drawing/2014/main" id="{9C3B8059-482A-4F90-9174-4B29F6FD2975}"/>
              </a:ext>
            </a:extLst>
          </p:cNvPr>
          <p:cNvSpPr>
            <a:spLocks/>
          </p:cNvSpPr>
          <p:nvPr/>
        </p:nvSpPr>
        <p:spPr bwMode="auto">
          <a:xfrm rot="13671419">
            <a:off x="2912269" y="3133141"/>
            <a:ext cx="1987550" cy="1871662"/>
          </a:xfrm>
          <a:custGeom>
            <a:avLst/>
            <a:gdLst>
              <a:gd name="T0" fmla="*/ 0 w 39264"/>
              <a:gd name="T1" fmla="*/ 2147483646 h 39182"/>
              <a:gd name="T2" fmla="*/ 2147483646 w 39264"/>
              <a:gd name="T3" fmla="*/ 2147483646 h 39182"/>
              <a:gd name="T4" fmla="*/ 2147483646 w 39264"/>
              <a:gd name="T5" fmla="*/ 2147483646 h 39182"/>
              <a:gd name="T6" fmla="*/ 0 60000 65536"/>
              <a:gd name="T7" fmla="*/ 0 60000 65536"/>
              <a:gd name="T8" fmla="*/ 0 60000 65536"/>
              <a:gd name="T9" fmla="*/ 0 w 39264"/>
              <a:gd name="T10" fmla="*/ 0 h 39182"/>
              <a:gd name="T11" fmla="*/ 39264 w 39264"/>
              <a:gd name="T12" fmla="*/ 39182 h 3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64" h="39182" fill="none" extrusionOk="0">
                <a:moveTo>
                  <a:pt x="-1" y="9168"/>
                </a:moveTo>
                <a:cubicBezTo>
                  <a:pt x="4045" y="3420"/>
                  <a:pt x="10634" y="-1"/>
                  <a:pt x="17664" y="0"/>
                </a:cubicBezTo>
                <a:cubicBezTo>
                  <a:pt x="29593" y="0"/>
                  <a:pt x="39264" y="9670"/>
                  <a:pt x="39264" y="21600"/>
                </a:cubicBezTo>
                <a:cubicBezTo>
                  <a:pt x="39264" y="28579"/>
                  <a:pt x="35891" y="35128"/>
                  <a:pt x="30211" y="39182"/>
                </a:cubicBezTo>
              </a:path>
              <a:path w="39264" h="39182" stroke="0" extrusionOk="0">
                <a:moveTo>
                  <a:pt x="-1" y="9168"/>
                </a:moveTo>
                <a:cubicBezTo>
                  <a:pt x="4045" y="3420"/>
                  <a:pt x="10634" y="-1"/>
                  <a:pt x="17664" y="0"/>
                </a:cubicBezTo>
                <a:cubicBezTo>
                  <a:pt x="29593" y="0"/>
                  <a:pt x="39264" y="9670"/>
                  <a:pt x="39264" y="21600"/>
                </a:cubicBezTo>
                <a:cubicBezTo>
                  <a:pt x="39264" y="28579"/>
                  <a:pt x="35891" y="35128"/>
                  <a:pt x="30211" y="39182"/>
                </a:cubicBezTo>
                <a:lnTo>
                  <a:pt x="17664" y="21600"/>
                </a:lnTo>
                <a:lnTo>
                  <a:pt x="-1" y="9168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76" name="Arc 7">
            <a:extLst>
              <a:ext uri="{FF2B5EF4-FFF2-40B4-BE49-F238E27FC236}">
                <a16:creationId xmlns:a16="http://schemas.microsoft.com/office/drawing/2014/main" id="{FCB43968-AC7A-4081-A7A1-0758C4D52E3C}"/>
              </a:ext>
            </a:extLst>
          </p:cNvPr>
          <p:cNvSpPr>
            <a:spLocks/>
          </p:cNvSpPr>
          <p:nvPr/>
        </p:nvSpPr>
        <p:spPr bwMode="auto">
          <a:xfrm rot="2471741">
            <a:off x="6010275" y="3078372"/>
            <a:ext cx="1854200" cy="2046288"/>
          </a:xfrm>
          <a:custGeom>
            <a:avLst/>
            <a:gdLst>
              <a:gd name="T0" fmla="*/ 0 w 38280"/>
              <a:gd name="T1" fmla="*/ 2147483646 h 40589"/>
              <a:gd name="T2" fmla="*/ 2147483646 w 38280"/>
              <a:gd name="T3" fmla="*/ 2147483646 h 40589"/>
              <a:gd name="T4" fmla="*/ 2147483646 w 38280"/>
              <a:gd name="T5" fmla="*/ 2147483646 h 40589"/>
              <a:gd name="T6" fmla="*/ 0 60000 65536"/>
              <a:gd name="T7" fmla="*/ 0 60000 65536"/>
              <a:gd name="T8" fmla="*/ 0 60000 65536"/>
              <a:gd name="T9" fmla="*/ 0 w 38280"/>
              <a:gd name="T10" fmla="*/ 0 h 40589"/>
              <a:gd name="T11" fmla="*/ 38280 w 38280"/>
              <a:gd name="T12" fmla="*/ 40589 h 40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80" h="40589" fill="none" extrusionOk="0">
                <a:moveTo>
                  <a:pt x="-1" y="7876"/>
                </a:moveTo>
                <a:cubicBezTo>
                  <a:pt x="4102" y="2889"/>
                  <a:pt x="10221" y="-1"/>
                  <a:pt x="16680" y="0"/>
                </a:cubicBezTo>
                <a:cubicBezTo>
                  <a:pt x="28609" y="0"/>
                  <a:pt x="38280" y="9670"/>
                  <a:pt x="38280" y="21600"/>
                </a:cubicBezTo>
                <a:cubicBezTo>
                  <a:pt x="38280" y="29524"/>
                  <a:pt x="33940" y="36812"/>
                  <a:pt x="26974" y="40589"/>
                </a:cubicBezTo>
              </a:path>
              <a:path w="38280" h="40589" stroke="0" extrusionOk="0">
                <a:moveTo>
                  <a:pt x="-1" y="7876"/>
                </a:moveTo>
                <a:cubicBezTo>
                  <a:pt x="4102" y="2889"/>
                  <a:pt x="10221" y="-1"/>
                  <a:pt x="16680" y="0"/>
                </a:cubicBezTo>
                <a:cubicBezTo>
                  <a:pt x="28609" y="0"/>
                  <a:pt x="38280" y="9670"/>
                  <a:pt x="38280" y="21600"/>
                </a:cubicBezTo>
                <a:cubicBezTo>
                  <a:pt x="38280" y="29524"/>
                  <a:pt x="33940" y="36812"/>
                  <a:pt x="26974" y="40589"/>
                </a:cubicBezTo>
                <a:lnTo>
                  <a:pt x="16680" y="21600"/>
                </a:lnTo>
                <a:lnTo>
                  <a:pt x="-1" y="787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77" name="Line 8">
            <a:extLst>
              <a:ext uri="{FF2B5EF4-FFF2-40B4-BE49-F238E27FC236}">
                <a16:creationId xmlns:a16="http://schemas.microsoft.com/office/drawing/2014/main" id="{98748E38-92A9-450B-8933-F22CF040A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125" y="5150060"/>
            <a:ext cx="25908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678" name="Line 9">
            <a:extLst>
              <a:ext uri="{FF2B5EF4-FFF2-40B4-BE49-F238E27FC236}">
                <a16:creationId xmlns:a16="http://schemas.microsoft.com/office/drawing/2014/main" id="{FA7BF9D9-153F-4A27-B186-198E64908C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125" y="3016460"/>
            <a:ext cx="25908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679" name="Arc 10">
            <a:extLst>
              <a:ext uri="{FF2B5EF4-FFF2-40B4-BE49-F238E27FC236}">
                <a16:creationId xmlns:a16="http://schemas.microsoft.com/office/drawing/2014/main" id="{A4973C4A-7FDD-4454-9B91-D956AA052194}"/>
              </a:ext>
            </a:extLst>
          </p:cNvPr>
          <p:cNvSpPr>
            <a:spLocks/>
          </p:cNvSpPr>
          <p:nvPr/>
        </p:nvSpPr>
        <p:spPr bwMode="auto">
          <a:xfrm rot="2471741">
            <a:off x="5907088" y="2922797"/>
            <a:ext cx="2241550" cy="2360613"/>
          </a:xfrm>
          <a:custGeom>
            <a:avLst/>
            <a:gdLst>
              <a:gd name="T0" fmla="*/ 0 w 37555"/>
              <a:gd name="T1" fmla="*/ 2147483646 h 39751"/>
              <a:gd name="T2" fmla="*/ 2147483646 w 37555"/>
              <a:gd name="T3" fmla="*/ 2147483646 h 39751"/>
              <a:gd name="T4" fmla="*/ 2147483646 w 37555"/>
              <a:gd name="T5" fmla="*/ 2147483646 h 39751"/>
              <a:gd name="T6" fmla="*/ 0 60000 65536"/>
              <a:gd name="T7" fmla="*/ 0 60000 65536"/>
              <a:gd name="T8" fmla="*/ 0 60000 65536"/>
              <a:gd name="T9" fmla="*/ 0 w 37555"/>
              <a:gd name="T10" fmla="*/ 0 h 39751"/>
              <a:gd name="T11" fmla="*/ 37555 w 37555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55" h="39751" fill="none" extrusionOk="0">
                <a:moveTo>
                  <a:pt x="0" y="7039"/>
                </a:moveTo>
                <a:cubicBezTo>
                  <a:pt x="4092" y="2555"/>
                  <a:pt x="9883" y="-1"/>
                  <a:pt x="15955" y="0"/>
                </a:cubicBezTo>
                <a:cubicBezTo>
                  <a:pt x="27884" y="0"/>
                  <a:pt x="37555" y="9670"/>
                  <a:pt x="37555" y="21600"/>
                </a:cubicBezTo>
                <a:cubicBezTo>
                  <a:pt x="37555" y="28937"/>
                  <a:pt x="33830" y="35772"/>
                  <a:pt x="27664" y="39750"/>
                </a:cubicBezTo>
              </a:path>
              <a:path w="37555" h="39751" stroke="0" extrusionOk="0">
                <a:moveTo>
                  <a:pt x="0" y="7039"/>
                </a:moveTo>
                <a:cubicBezTo>
                  <a:pt x="4092" y="2555"/>
                  <a:pt x="9883" y="-1"/>
                  <a:pt x="15955" y="0"/>
                </a:cubicBezTo>
                <a:cubicBezTo>
                  <a:pt x="27884" y="0"/>
                  <a:pt x="37555" y="9670"/>
                  <a:pt x="37555" y="21600"/>
                </a:cubicBezTo>
                <a:cubicBezTo>
                  <a:pt x="37555" y="28937"/>
                  <a:pt x="33830" y="35772"/>
                  <a:pt x="27664" y="39750"/>
                </a:cubicBezTo>
                <a:lnTo>
                  <a:pt x="15955" y="21600"/>
                </a:lnTo>
                <a:lnTo>
                  <a:pt x="0" y="7039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80" name="Arc 11">
            <a:extLst>
              <a:ext uri="{FF2B5EF4-FFF2-40B4-BE49-F238E27FC236}">
                <a16:creationId xmlns:a16="http://schemas.microsoft.com/office/drawing/2014/main" id="{BA927A5B-6214-4A42-8B62-F6823D4CC3E4}"/>
              </a:ext>
            </a:extLst>
          </p:cNvPr>
          <p:cNvSpPr>
            <a:spLocks/>
          </p:cNvSpPr>
          <p:nvPr/>
        </p:nvSpPr>
        <p:spPr bwMode="auto">
          <a:xfrm rot="13135326">
            <a:off x="2659063" y="2871997"/>
            <a:ext cx="2271712" cy="2378075"/>
          </a:xfrm>
          <a:custGeom>
            <a:avLst/>
            <a:gdLst>
              <a:gd name="T0" fmla="*/ 0 w 38130"/>
              <a:gd name="T1" fmla="*/ 2147483646 h 39802"/>
              <a:gd name="T2" fmla="*/ 2147483646 w 38130"/>
              <a:gd name="T3" fmla="*/ 2147483646 h 39802"/>
              <a:gd name="T4" fmla="*/ 2147483646 w 38130"/>
              <a:gd name="T5" fmla="*/ 2147483646 h 39802"/>
              <a:gd name="T6" fmla="*/ 0 60000 65536"/>
              <a:gd name="T7" fmla="*/ 0 60000 65536"/>
              <a:gd name="T8" fmla="*/ 0 60000 65536"/>
              <a:gd name="T9" fmla="*/ 0 w 38130"/>
              <a:gd name="T10" fmla="*/ 0 h 39802"/>
              <a:gd name="T11" fmla="*/ 38130 w 38130"/>
              <a:gd name="T12" fmla="*/ 39802 h 398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30" h="39802" fill="none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8971"/>
                  <a:pt x="34370" y="35833"/>
                  <a:pt x="28159" y="39802"/>
                </a:cubicBezTo>
              </a:path>
              <a:path w="38130" h="39802" stroke="0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8971"/>
                  <a:pt x="34370" y="35833"/>
                  <a:pt x="28159" y="39802"/>
                </a:cubicBezTo>
                <a:lnTo>
                  <a:pt x="16530" y="21600"/>
                </a:lnTo>
                <a:lnTo>
                  <a:pt x="-1" y="769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81" name="Line 12">
            <a:extLst>
              <a:ext uri="{FF2B5EF4-FFF2-40B4-BE49-F238E27FC236}">
                <a16:creationId xmlns:a16="http://schemas.microsoft.com/office/drawing/2014/main" id="{ED4F88ED-1CD6-446A-AC98-11484EE23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8925" y="2787860"/>
            <a:ext cx="25908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682" name="Line 13">
            <a:extLst>
              <a:ext uri="{FF2B5EF4-FFF2-40B4-BE49-F238E27FC236}">
                <a16:creationId xmlns:a16="http://schemas.microsoft.com/office/drawing/2014/main" id="{C7CFA51D-641C-4678-96D3-2C6F6BE7D9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8925" y="5378660"/>
            <a:ext cx="2667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683" name="Arc 14">
            <a:extLst>
              <a:ext uri="{FF2B5EF4-FFF2-40B4-BE49-F238E27FC236}">
                <a16:creationId xmlns:a16="http://schemas.microsoft.com/office/drawing/2014/main" id="{B2CA2547-122D-423D-BB43-30856727FFBF}"/>
              </a:ext>
            </a:extLst>
          </p:cNvPr>
          <p:cNvSpPr>
            <a:spLocks/>
          </p:cNvSpPr>
          <p:nvPr/>
        </p:nvSpPr>
        <p:spPr bwMode="auto">
          <a:xfrm rot="2276792">
            <a:off x="5799138" y="2711660"/>
            <a:ext cx="2579687" cy="2825750"/>
          </a:xfrm>
          <a:custGeom>
            <a:avLst/>
            <a:gdLst>
              <a:gd name="T0" fmla="*/ 0 w 36526"/>
              <a:gd name="T1" fmla="*/ 2147483646 h 39751"/>
              <a:gd name="T2" fmla="*/ 2147483646 w 36526"/>
              <a:gd name="T3" fmla="*/ 2147483646 h 39751"/>
              <a:gd name="T4" fmla="*/ 2147483646 w 36526"/>
              <a:gd name="T5" fmla="*/ 2147483646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lnTo>
                  <a:pt x="0" y="598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84" name="Arc 15">
            <a:extLst>
              <a:ext uri="{FF2B5EF4-FFF2-40B4-BE49-F238E27FC236}">
                <a16:creationId xmlns:a16="http://schemas.microsoft.com/office/drawing/2014/main" id="{5DDBD45A-74AE-4211-9EC2-C82922BEFE77}"/>
              </a:ext>
            </a:extLst>
          </p:cNvPr>
          <p:cNvSpPr>
            <a:spLocks/>
          </p:cNvSpPr>
          <p:nvPr/>
        </p:nvSpPr>
        <p:spPr bwMode="auto">
          <a:xfrm rot="13394070">
            <a:off x="2405063" y="2673560"/>
            <a:ext cx="2697162" cy="2781300"/>
          </a:xfrm>
          <a:custGeom>
            <a:avLst/>
            <a:gdLst>
              <a:gd name="T0" fmla="*/ 0 w 38179"/>
              <a:gd name="T1" fmla="*/ 2147483646 h 39131"/>
              <a:gd name="T2" fmla="*/ 2147483646 w 38179"/>
              <a:gd name="T3" fmla="*/ 2147483646 h 39131"/>
              <a:gd name="T4" fmla="*/ 2147483646 w 38179"/>
              <a:gd name="T5" fmla="*/ 2147483646 h 39131"/>
              <a:gd name="T6" fmla="*/ 0 60000 65536"/>
              <a:gd name="T7" fmla="*/ 0 60000 65536"/>
              <a:gd name="T8" fmla="*/ 0 60000 65536"/>
              <a:gd name="T9" fmla="*/ 0 w 38179"/>
              <a:gd name="T10" fmla="*/ 0 h 39131"/>
              <a:gd name="T11" fmla="*/ 38179 w 38179"/>
              <a:gd name="T12" fmla="*/ 39131 h 39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79" h="39131" fill="none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</a:path>
              <a:path w="38179" h="39131" stroke="0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  <a:lnTo>
                  <a:pt x="16579" y="21600"/>
                </a:lnTo>
                <a:lnTo>
                  <a:pt x="0" y="7754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85" name="Line 16">
            <a:extLst>
              <a:ext uri="{FF2B5EF4-FFF2-40B4-BE49-F238E27FC236}">
                <a16:creationId xmlns:a16="http://schemas.microsoft.com/office/drawing/2014/main" id="{2AB974CB-12CE-4912-94C2-58E393BFD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125" y="2559260"/>
            <a:ext cx="2514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686" name="Line 17">
            <a:extLst>
              <a:ext uri="{FF2B5EF4-FFF2-40B4-BE49-F238E27FC236}">
                <a16:creationId xmlns:a16="http://schemas.microsoft.com/office/drawing/2014/main" id="{601575C9-98CD-46CF-9C30-E64B5D445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125" y="5607260"/>
            <a:ext cx="25908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687" name="Line 18">
            <a:extLst>
              <a:ext uri="{FF2B5EF4-FFF2-40B4-BE49-F238E27FC236}">
                <a16:creationId xmlns:a16="http://schemas.microsoft.com/office/drawing/2014/main" id="{E90B03C3-C3AA-474C-BE77-3351BBBD6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125" y="5835860"/>
            <a:ext cx="2514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688" name="Line 19">
            <a:extLst>
              <a:ext uri="{FF2B5EF4-FFF2-40B4-BE49-F238E27FC236}">
                <a16:creationId xmlns:a16="http://schemas.microsoft.com/office/drawing/2014/main" id="{1C6EF72F-230A-4495-9CE9-4ED76A57BA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125" y="2330660"/>
            <a:ext cx="2514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689" name="Line 20">
            <a:extLst>
              <a:ext uri="{FF2B5EF4-FFF2-40B4-BE49-F238E27FC236}">
                <a16:creationId xmlns:a16="http://schemas.microsoft.com/office/drawing/2014/main" id="{A8FEA8F0-D5C7-4E54-8EDC-1F154E7A3A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125" y="6064460"/>
            <a:ext cx="2514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690" name="Line 21">
            <a:extLst>
              <a:ext uri="{FF2B5EF4-FFF2-40B4-BE49-F238E27FC236}">
                <a16:creationId xmlns:a16="http://schemas.microsoft.com/office/drawing/2014/main" id="{84857849-F1AB-4621-88C4-B46B92BCF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125" y="2102060"/>
            <a:ext cx="2514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691" name="Arc 22">
            <a:extLst>
              <a:ext uri="{FF2B5EF4-FFF2-40B4-BE49-F238E27FC236}">
                <a16:creationId xmlns:a16="http://schemas.microsoft.com/office/drawing/2014/main" id="{BBA58050-5397-4D0A-9679-09A534D7DB4D}"/>
              </a:ext>
            </a:extLst>
          </p:cNvPr>
          <p:cNvSpPr>
            <a:spLocks/>
          </p:cNvSpPr>
          <p:nvPr/>
        </p:nvSpPr>
        <p:spPr bwMode="auto">
          <a:xfrm rot="2276792">
            <a:off x="5626100" y="2538622"/>
            <a:ext cx="2979738" cy="3200400"/>
          </a:xfrm>
          <a:custGeom>
            <a:avLst/>
            <a:gdLst>
              <a:gd name="T0" fmla="*/ 0 w 36526"/>
              <a:gd name="T1" fmla="*/ 2147483646 h 39751"/>
              <a:gd name="T2" fmla="*/ 2147483646 w 36526"/>
              <a:gd name="T3" fmla="*/ 2147483646 h 39751"/>
              <a:gd name="T4" fmla="*/ 2147483646 w 36526"/>
              <a:gd name="T5" fmla="*/ 2147483646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lnTo>
                  <a:pt x="0" y="5986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92" name="Arc 23">
            <a:extLst>
              <a:ext uri="{FF2B5EF4-FFF2-40B4-BE49-F238E27FC236}">
                <a16:creationId xmlns:a16="http://schemas.microsoft.com/office/drawing/2014/main" id="{CDF1E93E-18FA-4C14-B736-7CBD9DEF663E}"/>
              </a:ext>
            </a:extLst>
          </p:cNvPr>
          <p:cNvSpPr>
            <a:spLocks/>
          </p:cNvSpPr>
          <p:nvPr/>
        </p:nvSpPr>
        <p:spPr bwMode="auto">
          <a:xfrm rot="12686981">
            <a:off x="2232025" y="2317960"/>
            <a:ext cx="2778125" cy="3294062"/>
          </a:xfrm>
          <a:custGeom>
            <a:avLst/>
            <a:gdLst>
              <a:gd name="T0" fmla="*/ 0 w 34199"/>
              <a:gd name="T1" fmla="*/ 2147483646 h 40940"/>
              <a:gd name="T2" fmla="*/ 2147483646 w 34199"/>
              <a:gd name="T3" fmla="*/ 2147483646 h 40940"/>
              <a:gd name="T4" fmla="*/ 2147483646 w 34199"/>
              <a:gd name="T5" fmla="*/ 2147483646 h 40940"/>
              <a:gd name="T6" fmla="*/ 0 60000 65536"/>
              <a:gd name="T7" fmla="*/ 0 60000 65536"/>
              <a:gd name="T8" fmla="*/ 0 60000 65536"/>
              <a:gd name="T9" fmla="*/ 0 w 34199"/>
              <a:gd name="T10" fmla="*/ 0 h 40940"/>
              <a:gd name="T11" fmla="*/ 34199 w 34199"/>
              <a:gd name="T12" fmla="*/ 40940 h 409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199" h="40940" fill="none" extrusionOk="0">
                <a:moveTo>
                  <a:pt x="0" y="4055"/>
                </a:moveTo>
                <a:cubicBezTo>
                  <a:pt x="3671" y="1418"/>
                  <a:pt x="8078" y="-1"/>
                  <a:pt x="12599" y="0"/>
                </a:cubicBezTo>
                <a:cubicBezTo>
                  <a:pt x="24528" y="0"/>
                  <a:pt x="34199" y="9670"/>
                  <a:pt x="34199" y="21600"/>
                </a:cubicBezTo>
                <a:cubicBezTo>
                  <a:pt x="34199" y="29797"/>
                  <a:pt x="29558" y="37289"/>
                  <a:pt x="22217" y="40939"/>
                </a:cubicBezTo>
              </a:path>
              <a:path w="34199" h="40940" stroke="0" extrusionOk="0">
                <a:moveTo>
                  <a:pt x="0" y="4055"/>
                </a:moveTo>
                <a:cubicBezTo>
                  <a:pt x="3671" y="1418"/>
                  <a:pt x="8078" y="-1"/>
                  <a:pt x="12599" y="0"/>
                </a:cubicBezTo>
                <a:cubicBezTo>
                  <a:pt x="24528" y="0"/>
                  <a:pt x="34199" y="9670"/>
                  <a:pt x="34199" y="21600"/>
                </a:cubicBezTo>
                <a:cubicBezTo>
                  <a:pt x="34199" y="29797"/>
                  <a:pt x="29558" y="37289"/>
                  <a:pt x="22217" y="40939"/>
                </a:cubicBezTo>
                <a:lnTo>
                  <a:pt x="12599" y="21600"/>
                </a:lnTo>
                <a:lnTo>
                  <a:pt x="0" y="4055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IN"/>
          </a:p>
        </p:txBody>
      </p:sp>
      <p:sp>
        <p:nvSpPr>
          <p:cNvPr id="28693" name="Arc 24">
            <a:extLst>
              <a:ext uri="{FF2B5EF4-FFF2-40B4-BE49-F238E27FC236}">
                <a16:creationId xmlns:a16="http://schemas.microsoft.com/office/drawing/2014/main" id="{59E409DB-E0EF-4DCA-AEB1-8DD8D0DB1D4A}"/>
              </a:ext>
            </a:extLst>
          </p:cNvPr>
          <p:cNvSpPr>
            <a:spLocks/>
          </p:cNvSpPr>
          <p:nvPr/>
        </p:nvSpPr>
        <p:spPr bwMode="auto">
          <a:xfrm rot="2276792">
            <a:off x="5465763" y="2325897"/>
            <a:ext cx="3348037" cy="3646488"/>
          </a:xfrm>
          <a:custGeom>
            <a:avLst/>
            <a:gdLst>
              <a:gd name="T0" fmla="*/ 0 w 36339"/>
              <a:gd name="T1" fmla="*/ 2147483646 h 39751"/>
              <a:gd name="T2" fmla="*/ 2147483646 w 36339"/>
              <a:gd name="T3" fmla="*/ 2147483646 h 39751"/>
              <a:gd name="T4" fmla="*/ 2147483646 w 36339"/>
              <a:gd name="T5" fmla="*/ 2147483646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lnTo>
                  <a:pt x="0" y="5810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8694" name="Arc 25">
            <a:extLst>
              <a:ext uri="{FF2B5EF4-FFF2-40B4-BE49-F238E27FC236}">
                <a16:creationId xmlns:a16="http://schemas.microsoft.com/office/drawing/2014/main" id="{315DF8F9-5E76-4CB0-B059-4244E77BC41F}"/>
              </a:ext>
            </a:extLst>
          </p:cNvPr>
          <p:cNvSpPr>
            <a:spLocks/>
          </p:cNvSpPr>
          <p:nvPr/>
        </p:nvSpPr>
        <p:spPr bwMode="auto">
          <a:xfrm rot="13070333">
            <a:off x="1970088" y="2178260"/>
            <a:ext cx="3348037" cy="3646487"/>
          </a:xfrm>
          <a:custGeom>
            <a:avLst/>
            <a:gdLst>
              <a:gd name="T0" fmla="*/ 0 w 36339"/>
              <a:gd name="T1" fmla="*/ 2147483646 h 39751"/>
              <a:gd name="T2" fmla="*/ 2147483646 w 36339"/>
              <a:gd name="T3" fmla="*/ 2147483646 h 39751"/>
              <a:gd name="T4" fmla="*/ 2147483646 w 36339"/>
              <a:gd name="T5" fmla="*/ 2147483646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lnTo>
                  <a:pt x="0" y="5810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en-IN"/>
          </a:p>
        </p:txBody>
      </p:sp>
      <p:sp>
        <p:nvSpPr>
          <p:cNvPr id="203802" name="Line 26">
            <a:extLst>
              <a:ext uri="{FF2B5EF4-FFF2-40B4-BE49-F238E27FC236}">
                <a16:creationId xmlns:a16="http://schemas.microsoft.com/office/drawing/2014/main" id="{668856E7-03F7-4611-A11E-2BE5D79ADA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725" y="3015922"/>
            <a:ext cx="1162050" cy="15875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3807" name="Line 31">
            <a:extLst>
              <a:ext uri="{FF2B5EF4-FFF2-40B4-BE49-F238E27FC236}">
                <a16:creationId xmlns:a16="http://schemas.microsoft.com/office/drawing/2014/main" id="{854023D2-28C5-410A-BEEF-4FA350FE43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1413" y="2103258"/>
            <a:ext cx="3175" cy="9223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3808" name="Line 32">
            <a:extLst>
              <a:ext uri="{FF2B5EF4-FFF2-40B4-BE49-F238E27FC236}">
                <a16:creationId xmlns:a16="http://schemas.microsoft.com/office/drawing/2014/main" id="{7FF4A0F6-704B-4FC4-AF15-8040C2419E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4225" y="2111195"/>
            <a:ext cx="0" cy="914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698" name="Line 33">
            <a:extLst>
              <a:ext uri="{FF2B5EF4-FFF2-40B4-BE49-F238E27FC236}">
                <a16:creationId xmlns:a16="http://schemas.microsoft.com/office/drawing/2014/main" id="{4C20D865-1F17-4114-A1CB-8F4B08F32A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725" y="2077858"/>
            <a:ext cx="0" cy="914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699" name="Line 34">
            <a:extLst>
              <a:ext uri="{FF2B5EF4-FFF2-40B4-BE49-F238E27FC236}">
                <a16:creationId xmlns:a16="http://schemas.microsoft.com/office/drawing/2014/main" id="{D1F3857C-391A-4337-BF64-06CF11684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725" y="5125858"/>
            <a:ext cx="0" cy="914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700" name="Line 35">
            <a:extLst>
              <a:ext uri="{FF2B5EF4-FFF2-40B4-BE49-F238E27FC236}">
                <a16:creationId xmlns:a16="http://schemas.microsoft.com/office/drawing/2014/main" id="{E57377A1-5310-46EC-A010-B99B367D2D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125" y="2077858"/>
            <a:ext cx="0" cy="914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701" name="Line 36">
            <a:extLst>
              <a:ext uri="{FF2B5EF4-FFF2-40B4-BE49-F238E27FC236}">
                <a16:creationId xmlns:a16="http://schemas.microsoft.com/office/drawing/2014/main" id="{A97C1521-A43C-4B84-826E-55F5D5C02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5125" y="5125858"/>
            <a:ext cx="0" cy="914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3813" name="Text Box 37">
            <a:extLst>
              <a:ext uri="{FF2B5EF4-FFF2-40B4-BE49-F238E27FC236}">
                <a16:creationId xmlns:a16="http://schemas.microsoft.com/office/drawing/2014/main" id="{85B1E527-B5B7-4AD0-B2E0-1EF10B9C5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06" y="825630"/>
            <a:ext cx="1144738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STEP – 10. Extend the home straight for  100 meters and 110 meters run.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3815" name="Text Box 39">
            <a:extLst>
              <a:ext uri="{FF2B5EF4-FFF2-40B4-BE49-F238E27FC236}">
                <a16:creationId xmlns:a16="http://schemas.microsoft.com/office/drawing/2014/main" id="{57762117-5A9F-48F1-B6DC-8091F8E02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1466473"/>
            <a:ext cx="518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66"/>
                </a:solidFill>
              </a:rPr>
              <a:t>Line extended for 100 m/ 110 m H/ assembly line</a:t>
            </a:r>
          </a:p>
        </p:txBody>
      </p:sp>
      <p:sp>
        <p:nvSpPr>
          <p:cNvPr id="203818" name="Line 42">
            <a:extLst>
              <a:ext uri="{FF2B5EF4-FFF2-40B4-BE49-F238E27FC236}">
                <a16:creationId xmlns:a16="http://schemas.microsoft.com/office/drawing/2014/main" id="{FF110F74-3C68-4D23-BFED-D69EFF306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725" y="1977648"/>
            <a:ext cx="1092200" cy="30162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705" name="TextBox 1">
            <a:extLst>
              <a:ext uri="{FF2B5EF4-FFF2-40B4-BE49-F238E27FC236}">
                <a16:creationId xmlns:a16="http://schemas.microsoft.com/office/drawing/2014/main" id="{21FC9287-7812-4039-ACFB-0E00217B6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1368048"/>
            <a:ext cx="941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/>
              <a:t>FINISH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DA3CBE4-B532-459F-8845-BC0B6117BBDA}"/>
              </a:ext>
            </a:extLst>
          </p:cNvPr>
          <p:cNvCxnSpPr>
            <a:cxnSpLocks/>
            <a:endCxn id="28690" idx="0"/>
          </p:cNvCxnSpPr>
          <p:nvPr/>
        </p:nvCxnSpPr>
        <p:spPr>
          <a:xfrm>
            <a:off x="4175125" y="1754397"/>
            <a:ext cx="0" cy="347663"/>
          </a:xfrm>
          <a:prstGeom prst="straightConnector1">
            <a:avLst/>
          </a:prstGeom>
          <a:ln w="412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ine 26">
            <a:extLst>
              <a:ext uri="{FF2B5EF4-FFF2-40B4-BE49-F238E27FC236}">
                <a16:creationId xmlns:a16="http://schemas.microsoft.com/office/drawing/2014/main" id="{C89D148D-4271-464A-BCF4-68C83D7CE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4488" y="2794210"/>
            <a:ext cx="1162050" cy="9525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5" name="Line 26">
            <a:extLst>
              <a:ext uri="{FF2B5EF4-FFF2-40B4-BE49-F238E27FC236}">
                <a16:creationId xmlns:a16="http://schemas.microsoft.com/office/drawing/2014/main" id="{78C3EB53-A86F-4C16-B491-603366800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4488" y="2554497"/>
            <a:ext cx="1146175" cy="269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6" name="Line 26">
            <a:extLst>
              <a:ext uri="{FF2B5EF4-FFF2-40B4-BE49-F238E27FC236}">
                <a16:creationId xmlns:a16="http://schemas.microsoft.com/office/drawing/2014/main" id="{3EC948B0-EC95-47A1-B561-BEA8E76C9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4488" y="2340185"/>
            <a:ext cx="114617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7" name="Line 26">
            <a:extLst>
              <a:ext uri="{FF2B5EF4-FFF2-40B4-BE49-F238E27FC236}">
                <a16:creationId xmlns:a16="http://schemas.microsoft.com/office/drawing/2014/main" id="{2184EDF8-A847-4C91-B3DD-179F4036F3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5288" y="2094122"/>
            <a:ext cx="1105167" cy="17464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8" name="Line 33">
            <a:extLst>
              <a:ext uri="{FF2B5EF4-FFF2-40B4-BE49-F238E27FC236}">
                <a16:creationId xmlns:a16="http://schemas.microsoft.com/office/drawing/2014/main" id="{9E8EFD5F-3DEF-4958-A318-736B03225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4950" y="2090558"/>
            <a:ext cx="0" cy="914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13" grpId="0" animBg="1"/>
      <p:bldP spid="2038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E33B50-3BC2-4D19-84A7-216053AEEC81}"/>
              </a:ext>
            </a:extLst>
          </p:cNvPr>
          <p:cNvSpPr/>
          <p:nvPr/>
        </p:nvSpPr>
        <p:spPr bwMode="auto">
          <a:xfrm>
            <a:off x="3035300" y="1518145"/>
            <a:ext cx="7093148" cy="5079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A0FF98-1B86-452E-B4D7-921743C5B37D}"/>
              </a:ext>
            </a:extLst>
          </p:cNvPr>
          <p:cNvCxnSpPr>
            <a:cxnSpLocks/>
          </p:cNvCxnSpPr>
          <p:nvPr/>
        </p:nvCxnSpPr>
        <p:spPr>
          <a:xfrm>
            <a:off x="9840075" y="1613094"/>
            <a:ext cx="0" cy="4624194"/>
          </a:xfrm>
          <a:prstGeom prst="line">
            <a:avLst/>
          </a:prstGeom>
          <a:ln w="428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B71A58-7773-4A08-8F58-B652F6583D88}"/>
              </a:ext>
            </a:extLst>
          </p:cNvPr>
          <p:cNvCxnSpPr>
            <a:cxnSpLocks/>
          </p:cNvCxnSpPr>
          <p:nvPr/>
        </p:nvCxnSpPr>
        <p:spPr>
          <a:xfrm>
            <a:off x="3359150" y="1700213"/>
            <a:ext cx="0" cy="4537075"/>
          </a:xfrm>
          <a:prstGeom prst="line">
            <a:avLst/>
          </a:prstGeom>
          <a:ln w="428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FA32CD-8875-490B-9874-E4550324457A}"/>
              </a:ext>
            </a:extLst>
          </p:cNvPr>
          <p:cNvCxnSpPr>
            <a:cxnSpLocks/>
          </p:cNvCxnSpPr>
          <p:nvPr/>
        </p:nvCxnSpPr>
        <p:spPr>
          <a:xfrm>
            <a:off x="3143250" y="1852613"/>
            <a:ext cx="6696825" cy="0"/>
          </a:xfrm>
          <a:prstGeom prst="line">
            <a:avLst/>
          </a:prstGeom>
          <a:ln w="428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EFC61A-FB6D-40C5-943C-C6A7D2CEAA56}"/>
              </a:ext>
            </a:extLst>
          </p:cNvPr>
          <p:cNvCxnSpPr>
            <a:cxnSpLocks/>
          </p:cNvCxnSpPr>
          <p:nvPr/>
        </p:nvCxnSpPr>
        <p:spPr>
          <a:xfrm>
            <a:off x="3221038" y="3860800"/>
            <a:ext cx="6762750" cy="0"/>
          </a:xfrm>
          <a:prstGeom prst="line">
            <a:avLst/>
          </a:prstGeom>
          <a:ln w="428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3912BB-592D-4EC8-80A1-6780668D9F0E}"/>
              </a:ext>
            </a:extLst>
          </p:cNvPr>
          <p:cNvCxnSpPr>
            <a:cxnSpLocks/>
          </p:cNvCxnSpPr>
          <p:nvPr/>
        </p:nvCxnSpPr>
        <p:spPr>
          <a:xfrm>
            <a:off x="3143250" y="6021388"/>
            <a:ext cx="6840538" cy="0"/>
          </a:xfrm>
          <a:prstGeom prst="line">
            <a:avLst/>
          </a:prstGeom>
          <a:ln w="428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FEE13C-EEF1-4DAC-90FA-F1811C2C9D5A}"/>
              </a:ext>
            </a:extLst>
          </p:cNvPr>
          <p:cNvCxnSpPr>
            <a:cxnSpLocks/>
          </p:cNvCxnSpPr>
          <p:nvPr/>
        </p:nvCxnSpPr>
        <p:spPr>
          <a:xfrm>
            <a:off x="3575720" y="3068638"/>
            <a:ext cx="6481390" cy="0"/>
          </a:xfrm>
          <a:prstGeom prst="straightConnector1">
            <a:avLst/>
          </a:prstGeom>
          <a:ln w="1301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F46F17-9CAF-44FB-86D2-953F50F70EE2}"/>
              </a:ext>
            </a:extLst>
          </p:cNvPr>
          <p:cNvSpPr txBox="1"/>
          <p:nvPr/>
        </p:nvSpPr>
        <p:spPr>
          <a:xfrm>
            <a:off x="9984432" y="2132856"/>
            <a:ext cx="2133600" cy="522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800" dirty="0">
                <a:latin typeface="Arial Black" panose="020B0A04020102020204" pitchFamily="34" charset="0"/>
              </a:rPr>
              <a:t>Start Line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746753-AF68-45CD-9EEB-69F3C5A7A6B3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9804295" y="2655143"/>
            <a:ext cx="1246937" cy="1637953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CDB9A2B-10D5-4AD8-98C9-93D6EE0FE29D}"/>
              </a:ext>
            </a:extLst>
          </p:cNvPr>
          <p:cNvSpPr txBox="1"/>
          <p:nvPr/>
        </p:nvSpPr>
        <p:spPr>
          <a:xfrm>
            <a:off x="106362" y="1613094"/>
            <a:ext cx="2928938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3600" dirty="0">
                <a:latin typeface="Arial Black" panose="020B0A04020102020204" pitchFamily="34" charset="0"/>
              </a:rPr>
              <a:t>Finish Line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5971BA-F603-4700-8ADC-A30224D9A801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3035300" y="1936150"/>
            <a:ext cx="323850" cy="884838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2E5E05-0B94-45AE-9BDD-CC5272B63F91}"/>
              </a:ext>
            </a:extLst>
          </p:cNvPr>
          <p:cNvCxnSpPr/>
          <p:nvPr/>
        </p:nvCxnSpPr>
        <p:spPr>
          <a:xfrm>
            <a:off x="2711450" y="5084763"/>
            <a:ext cx="431800" cy="0"/>
          </a:xfrm>
          <a:prstGeom prst="straightConnector1">
            <a:avLst/>
          </a:prstGeom>
          <a:ln w="98425">
            <a:solidFill>
              <a:srgbClr val="FF0000">
                <a:alpha val="9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2CF5DC54-1EE2-4209-B582-69FEA1386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97425"/>
            <a:ext cx="7318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0C1FEA-3141-4A5E-8198-01ACE4878A50}"/>
              </a:ext>
            </a:extLst>
          </p:cNvPr>
          <p:cNvSpPr txBox="1"/>
          <p:nvPr/>
        </p:nvSpPr>
        <p:spPr>
          <a:xfrm>
            <a:off x="4224338" y="4900613"/>
            <a:ext cx="3257550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dirty="0">
                <a:latin typeface="Arial Black" panose="020B0A04020102020204" pitchFamily="34" charset="0"/>
              </a:rPr>
              <a:t>Width of the line is 5 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DB2A1-1F7F-40E8-A9CA-13027AECC99D}"/>
              </a:ext>
            </a:extLst>
          </p:cNvPr>
          <p:cNvSpPr txBox="1"/>
          <p:nvPr/>
        </p:nvSpPr>
        <p:spPr>
          <a:xfrm>
            <a:off x="9587726" y="3279485"/>
            <a:ext cx="88998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0.00 m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61B87-9D99-407F-91E1-53214280820D}"/>
              </a:ext>
            </a:extLst>
          </p:cNvPr>
          <p:cNvSpPr txBox="1"/>
          <p:nvPr/>
        </p:nvSpPr>
        <p:spPr>
          <a:xfrm>
            <a:off x="3174979" y="3263385"/>
            <a:ext cx="82586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100 m</a:t>
            </a:r>
            <a:endParaRPr lang="en-IN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6B63DA-7C10-482D-8928-61B86327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797" y="3561213"/>
            <a:ext cx="7318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70063E-DBC6-4AA0-930B-AA4C2E402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59" y="3560667"/>
            <a:ext cx="7318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C16C57-6859-4339-BFBD-19499B88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12" y="3575213"/>
            <a:ext cx="7318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2550EA4-1340-468A-8091-0F9ECD63F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9" y="3575213"/>
            <a:ext cx="7318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18F5E8-D643-4021-83D1-B0294B105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02" y="3575213"/>
            <a:ext cx="7318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79EC9E7-4191-44EE-B4A1-ED18B536C5DB}"/>
              </a:ext>
            </a:extLst>
          </p:cNvPr>
          <p:cNvSpPr txBox="1"/>
          <p:nvPr/>
        </p:nvSpPr>
        <p:spPr>
          <a:xfrm>
            <a:off x="5271740" y="4036128"/>
            <a:ext cx="24414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 Black" panose="020B0A04020102020204" pitchFamily="34" charset="0"/>
              </a:rPr>
              <a:t>Running Direction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3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C2521-A80A-4B09-9480-B785C74F46E4}"/>
              </a:ext>
            </a:extLst>
          </p:cNvPr>
          <p:cNvSpPr txBox="1"/>
          <p:nvPr/>
        </p:nvSpPr>
        <p:spPr>
          <a:xfrm>
            <a:off x="854885" y="3429000"/>
            <a:ext cx="1048222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3600" dirty="0">
                <a:latin typeface="Arial Black" panose="020B0A04020102020204" pitchFamily="34" charset="0"/>
              </a:rPr>
              <a:t>Starts of 200 m. 400 m, 4 X 100 m Relay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DF95B-C942-409B-9347-5EE0526F4BE5}"/>
              </a:ext>
            </a:extLst>
          </p:cNvPr>
          <p:cNvSpPr txBox="1"/>
          <p:nvPr/>
        </p:nvSpPr>
        <p:spPr>
          <a:xfrm>
            <a:off x="3441362" y="2276872"/>
            <a:ext cx="5309275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For 400 m. Standard Track</a:t>
            </a:r>
            <a:endParaRPr lang="en-I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A0765B-73F6-40D0-9C51-9437E9107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85352"/>
              </p:ext>
            </p:extLst>
          </p:nvPr>
        </p:nvGraphicFramePr>
        <p:xfrm>
          <a:off x="1524000" y="1782763"/>
          <a:ext cx="9144000" cy="3703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6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7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273">
                <a:tc>
                  <a:txBody>
                    <a:bodyPr/>
                    <a:lstStyle/>
                    <a:p>
                      <a:pPr algn="ctr"/>
                      <a:r>
                        <a:rPr lang="en-IN" sz="360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EVENT</a:t>
                      </a:r>
                    </a:p>
                  </a:txBody>
                  <a:tcPr marL="68580" marR="68580" marT="34293" marB="3429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60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STAGGER</a:t>
                      </a:r>
                    </a:p>
                  </a:txBody>
                  <a:tcPr marL="68580" marR="68580" marT="34293" marB="3429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73">
                <a:tc>
                  <a:txBody>
                    <a:bodyPr/>
                    <a:lstStyle/>
                    <a:p>
                      <a:r>
                        <a:rPr lang="en-IN" sz="3600" dirty="0">
                          <a:latin typeface="Arial Black" panose="020B0A04020102020204" pitchFamily="34" charset="0"/>
                        </a:rPr>
                        <a:t>200 M</a:t>
                      </a:r>
                    </a:p>
                  </a:txBody>
                  <a:tcPr marL="68580" marR="68580" marT="34293" marB="3429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600" dirty="0">
                          <a:latin typeface="Arial Black" panose="020B0A04020102020204" pitchFamily="34" charset="0"/>
                        </a:rPr>
                        <a:t>½ STAGGER</a:t>
                      </a:r>
                    </a:p>
                  </a:txBody>
                  <a:tcPr marL="68580" marR="68580" marT="34293" marB="3429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73">
                <a:tc>
                  <a:txBody>
                    <a:bodyPr/>
                    <a:lstStyle/>
                    <a:p>
                      <a:r>
                        <a:rPr lang="en-IN" sz="3600" dirty="0">
                          <a:latin typeface="Arial Black" panose="020B0A04020102020204" pitchFamily="34" charset="0"/>
                        </a:rPr>
                        <a:t>400 M</a:t>
                      </a:r>
                    </a:p>
                  </a:txBody>
                  <a:tcPr marL="68580" marR="68580" marT="34293" marB="3429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600" dirty="0">
                          <a:latin typeface="Arial Black" panose="020B0A04020102020204" pitchFamily="34" charset="0"/>
                        </a:rPr>
                        <a:t>FULL STAGGER</a:t>
                      </a:r>
                    </a:p>
                  </a:txBody>
                  <a:tcPr marL="68580" marR="68580" marT="34293" marB="3429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73">
                <a:tc>
                  <a:txBody>
                    <a:bodyPr/>
                    <a:lstStyle/>
                    <a:p>
                      <a:r>
                        <a:rPr lang="en-IN" sz="3600" dirty="0">
                          <a:latin typeface="Arial Black" panose="020B0A04020102020204" pitchFamily="34" charset="0"/>
                        </a:rPr>
                        <a:t>4X100 M RELAY</a:t>
                      </a:r>
                    </a:p>
                  </a:txBody>
                  <a:tcPr marL="68580" marR="68580" marT="34293" marB="3429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600" dirty="0">
                          <a:latin typeface="Arial Black" panose="020B0A04020102020204" pitchFamily="34" charset="0"/>
                        </a:rPr>
                        <a:t>FULL STAGGER</a:t>
                      </a:r>
                    </a:p>
                  </a:txBody>
                  <a:tcPr marL="68580" marR="68580" marT="34293" marB="3429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73">
                <a:tc>
                  <a:txBody>
                    <a:bodyPr/>
                    <a:lstStyle/>
                    <a:p>
                      <a:r>
                        <a:rPr lang="en-IN" sz="3600" dirty="0">
                          <a:latin typeface="Arial Black" panose="020B0A04020102020204" pitchFamily="34" charset="0"/>
                        </a:rPr>
                        <a:t>800 M </a:t>
                      </a:r>
                    </a:p>
                  </a:txBody>
                  <a:tcPr marL="68580" marR="68580" marT="34293" marB="3429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600" dirty="0">
                          <a:latin typeface="Arial Black" panose="020B0A04020102020204" pitchFamily="34" charset="0"/>
                        </a:rPr>
                        <a:t>½ STAGGER + DD</a:t>
                      </a:r>
                    </a:p>
                  </a:txBody>
                  <a:tcPr marL="68580" marR="68580" marT="34293" marB="3429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73">
                <a:tc>
                  <a:txBody>
                    <a:bodyPr/>
                    <a:lstStyle/>
                    <a:p>
                      <a:r>
                        <a:rPr lang="en-IN" sz="3600" dirty="0">
                          <a:latin typeface="Arial Black" panose="020B0A04020102020204" pitchFamily="34" charset="0"/>
                        </a:rPr>
                        <a:t>4X400 M RELAY</a:t>
                      </a:r>
                    </a:p>
                  </a:txBody>
                  <a:tcPr marL="68580" marR="68580" marT="34293" marB="3429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600" dirty="0">
                          <a:latin typeface="Arial Black" panose="020B0A04020102020204" pitchFamily="34" charset="0"/>
                        </a:rPr>
                        <a:t>1½ STAGGER +DD</a:t>
                      </a:r>
                    </a:p>
                  </a:txBody>
                  <a:tcPr marL="68580" marR="68580" marT="34293" marB="3429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48AD64-18D0-4558-AB5A-6ED5EBA59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4504829"/>
            <a:ext cx="7472302" cy="600164"/>
          </a:xfrm>
          <a:prstGeom prst="rect">
            <a:avLst/>
          </a:prstGeom>
          <a:solidFill>
            <a:srgbClr val="FFC000">
              <a:alpha val="41960"/>
            </a:srgb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3300" dirty="0">
                <a:solidFill>
                  <a:srgbClr val="000000"/>
                </a:solidFill>
              </a:rPr>
              <a:t>W = WIDTH OF THE LANE IN METRE</a:t>
            </a: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91FA3-9F73-4193-844E-556500833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5805488"/>
            <a:ext cx="3959225" cy="600075"/>
          </a:xfrm>
          <a:prstGeom prst="rect">
            <a:avLst/>
          </a:prstGeom>
          <a:solidFill>
            <a:srgbClr val="FFC000">
              <a:alpha val="41960"/>
            </a:srgb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3300" dirty="0">
                <a:solidFill>
                  <a:srgbClr val="000000"/>
                </a:solidFill>
              </a:rPr>
              <a:t>n = LANE NUMBER</a:t>
            </a: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2EE52-CC42-485F-8B30-0559C468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536700"/>
            <a:ext cx="9239250" cy="9540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Arial Black" panose="020B0A04020102020204" pitchFamily="34" charset="0"/>
              </a:rPr>
              <a:t>FORMULA FOR CALCULATING FULL STAGGER</a:t>
            </a:r>
          </a:p>
          <a:p>
            <a:pPr algn="ctr" eaLnBrk="1" hangingPunct="1"/>
            <a:r>
              <a:rPr lang="en-US" altLang="en-US" sz="2800" dirty="0">
                <a:latin typeface="Arial Black" panose="020B0A04020102020204" pitchFamily="34" charset="0"/>
              </a:rPr>
              <a:t>RAISED BORDERED TRACK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FD8259-91B0-475B-A559-4FA32F152746}"/>
              </a:ext>
            </a:extLst>
          </p:cNvPr>
          <p:cNvSpPr txBox="1"/>
          <p:nvPr/>
        </p:nvSpPr>
        <p:spPr>
          <a:xfrm>
            <a:off x="3497263" y="3204457"/>
            <a:ext cx="4652236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/>
              <a:t>W (n-1) - 0.1 x 2</a:t>
            </a:r>
            <a:r>
              <a:rPr lang="el-GR" sz="4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π</a:t>
            </a:r>
            <a:r>
              <a:rPr lang="en-US" sz="4400" b="1" dirty="0"/>
              <a:t>  </a:t>
            </a:r>
            <a:endParaRPr lang="en-IN" sz="4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1F85BB-260F-4EDA-B186-EDF9AFA10B36}"/>
              </a:ext>
            </a:extLst>
          </p:cNvPr>
          <p:cNvSpPr txBox="1"/>
          <p:nvPr/>
        </p:nvSpPr>
        <p:spPr>
          <a:xfrm>
            <a:off x="2616200" y="3336925"/>
            <a:ext cx="1924050" cy="5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IN" sz="27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= 1.22 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3F47D-34EA-46B5-86B6-AB5A1375ABB0}"/>
              </a:ext>
            </a:extLst>
          </p:cNvPr>
          <p:cNvSpPr txBox="1"/>
          <p:nvPr/>
        </p:nvSpPr>
        <p:spPr>
          <a:xfrm>
            <a:off x="4556125" y="3327400"/>
            <a:ext cx="2592388" cy="50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sz="27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= Lane Number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1C89F-E448-4781-8BD0-FD928978DB58}"/>
              </a:ext>
            </a:extLst>
          </p:cNvPr>
          <p:cNvSpPr txBox="1"/>
          <p:nvPr/>
        </p:nvSpPr>
        <p:spPr>
          <a:xfrm>
            <a:off x="2794000" y="3889375"/>
            <a:ext cx="6873875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IN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((1.22(2-1)) - 0.1) x 2 x 3.1416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C777CF-C8D1-4794-9DD1-EE72F670D289}"/>
              </a:ext>
            </a:extLst>
          </p:cNvPr>
          <p:cNvSpPr txBox="1"/>
          <p:nvPr/>
        </p:nvSpPr>
        <p:spPr>
          <a:xfrm>
            <a:off x="3908425" y="4589463"/>
            <a:ext cx="4914900" cy="646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IN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(1.22 - 0.1) x 6.2832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D4FB5-CCBF-40C6-A4B0-E3264DCD5322}"/>
              </a:ext>
            </a:extLst>
          </p:cNvPr>
          <p:cNvSpPr txBox="1"/>
          <p:nvPr/>
        </p:nvSpPr>
        <p:spPr>
          <a:xfrm>
            <a:off x="3911600" y="5278438"/>
            <a:ext cx="3886200" cy="646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IN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1.12 x 6.2832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A1DC7-849E-4DAC-BD94-4937E512CD1E}"/>
              </a:ext>
            </a:extLst>
          </p:cNvPr>
          <p:cNvSpPr txBox="1"/>
          <p:nvPr/>
        </p:nvSpPr>
        <p:spPr>
          <a:xfrm>
            <a:off x="3911600" y="5943600"/>
            <a:ext cx="2343150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IN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7.037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78EE2-2920-4E2E-85EC-BB39DAB6737B}"/>
              </a:ext>
            </a:extLst>
          </p:cNvPr>
          <p:cNvSpPr txBox="1"/>
          <p:nvPr/>
        </p:nvSpPr>
        <p:spPr>
          <a:xfrm>
            <a:off x="3946524" y="1443130"/>
            <a:ext cx="4568825" cy="6000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sz="3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STAGGER FOR LANE No.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63C21D-D3E9-4F33-BF0D-CB65695C4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953" y="3214594"/>
            <a:ext cx="2024047" cy="774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E4D51D-5E8C-4C68-9B23-4641F05ECDD3}"/>
              </a:ext>
            </a:extLst>
          </p:cNvPr>
          <p:cNvSpPr txBox="1"/>
          <p:nvPr/>
        </p:nvSpPr>
        <p:spPr>
          <a:xfrm>
            <a:off x="3863113" y="2283238"/>
            <a:ext cx="4652236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/>
              <a:t>W (n-1) - 0.1 x 2</a:t>
            </a:r>
            <a:r>
              <a:rPr lang="el-GR" sz="4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π</a:t>
            </a:r>
            <a:r>
              <a:rPr lang="en-US" sz="4400" dirty="0"/>
              <a:t>  </a:t>
            </a:r>
            <a:endParaRPr lang="en-IN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8">
            <a:extLst>
              <a:ext uri="{FF2B5EF4-FFF2-40B4-BE49-F238E27FC236}">
                <a16:creationId xmlns:a16="http://schemas.microsoft.com/office/drawing/2014/main" id="{3B40B4A2-288E-44F3-A113-7529C181D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341438"/>
            <a:ext cx="9144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545132-D818-4C14-B348-371CF277643D}"/>
              </a:ext>
            </a:extLst>
          </p:cNvPr>
          <p:cNvCxnSpPr>
            <a:cxnSpLocks/>
          </p:cNvCxnSpPr>
          <p:nvPr/>
        </p:nvCxnSpPr>
        <p:spPr>
          <a:xfrm>
            <a:off x="8243888" y="1285850"/>
            <a:ext cx="0" cy="3943350"/>
          </a:xfrm>
          <a:prstGeom prst="line">
            <a:avLst/>
          </a:prstGeom>
          <a:ln w="428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7FB5CC-4B8E-4977-9FAD-BF1210D275B4}"/>
              </a:ext>
            </a:extLst>
          </p:cNvPr>
          <p:cNvCxnSpPr>
            <a:cxnSpLocks/>
          </p:cNvCxnSpPr>
          <p:nvPr/>
        </p:nvCxnSpPr>
        <p:spPr>
          <a:xfrm>
            <a:off x="8472264" y="3356992"/>
            <a:ext cx="0" cy="313184"/>
          </a:xfrm>
          <a:prstGeom prst="straightConnector1">
            <a:avLst/>
          </a:prstGeom>
          <a:ln w="476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8CBE2C-49BF-471E-A0AF-8D462303B907}"/>
              </a:ext>
            </a:extLst>
          </p:cNvPr>
          <p:cNvCxnSpPr/>
          <p:nvPr/>
        </p:nvCxnSpPr>
        <p:spPr>
          <a:xfrm flipH="1">
            <a:off x="8580834" y="3530236"/>
            <a:ext cx="971550" cy="0"/>
          </a:xfrm>
          <a:prstGeom prst="straightConnector1">
            <a:avLst/>
          </a:prstGeom>
          <a:ln w="1301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F3525FE-DAC5-4D43-B37A-1A0C54E61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5932" y="3246656"/>
            <a:ext cx="121058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2400" dirty="0">
                <a:solidFill>
                  <a:srgbClr val="000000"/>
                </a:solidFill>
                <a:latin typeface="Arial Black" panose="020B0A04020102020204" pitchFamily="34" charset="0"/>
              </a:rPr>
              <a:t>20 cm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A91A90-3A11-4A21-B103-338BBD1A2CD5}"/>
              </a:ext>
            </a:extLst>
          </p:cNvPr>
          <p:cNvSpPr/>
          <p:nvPr/>
        </p:nvSpPr>
        <p:spPr>
          <a:xfrm>
            <a:off x="8084790" y="3336925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D076C20-294F-4385-8335-1E3E57476104}"/>
              </a:ext>
            </a:extLst>
          </p:cNvPr>
          <p:cNvSpPr/>
          <p:nvPr/>
        </p:nvSpPr>
        <p:spPr>
          <a:xfrm>
            <a:off x="7652742" y="3335338"/>
            <a:ext cx="171450" cy="936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C3C3625-764C-4DB6-ACFD-182EF50F9652}"/>
              </a:ext>
            </a:extLst>
          </p:cNvPr>
          <p:cNvSpPr/>
          <p:nvPr/>
        </p:nvSpPr>
        <p:spPr>
          <a:xfrm>
            <a:off x="7220694" y="3356992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E00018-7F17-4611-ACB3-D29B688B21C0}"/>
              </a:ext>
            </a:extLst>
          </p:cNvPr>
          <p:cNvSpPr/>
          <p:nvPr/>
        </p:nvSpPr>
        <p:spPr>
          <a:xfrm>
            <a:off x="6788646" y="3383826"/>
            <a:ext cx="171450" cy="93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4492FDE-758B-445C-B6C0-244A2217A113}"/>
              </a:ext>
            </a:extLst>
          </p:cNvPr>
          <p:cNvSpPr/>
          <p:nvPr/>
        </p:nvSpPr>
        <p:spPr>
          <a:xfrm>
            <a:off x="6323347" y="3431452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7C0A282-4B69-41DF-AEC2-59A4C310BFE3}"/>
              </a:ext>
            </a:extLst>
          </p:cNvPr>
          <p:cNvSpPr/>
          <p:nvPr/>
        </p:nvSpPr>
        <p:spPr>
          <a:xfrm>
            <a:off x="5955738" y="3508061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8585CD5-54FC-404A-A400-6A6209F2FECF}"/>
              </a:ext>
            </a:extLst>
          </p:cNvPr>
          <p:cNvSpPr/>
          <p:nvPr/>
        </p:nvSpPr>
        <p:spPr>
          <a:xfrm>
            <a:off x="5610457" y="3570580"/>
            <a:ext cx="171450" cy="93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06DA90-6AAF-4B8C-A092-BBC433B4770F}"/>
              </a:ext>
            </a:extLst>
          </p:cNvPr>
          <p:cNvSpPr/>
          <p:nvPr/>
        </p:nvSpPr>
        <p:spPr>
          <a:xfrm>
            <a:off x="5200651" y="3707035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1B3054E-A90D-4CF8-84D6-9665562119E4}"/>
              </a:ext>
            </a:extLst>
          </p:cNvPr>
          <p:cNvSpPr/>
          <p:nvPr/>
        </p:nvSpPr>
        <p:spPr>
          <a:xfrm>
            <a:off x="4772422" y="3839393"/>
            <a:ext cx="171450" cy="93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7AC844D-639B-4F73-BAAB-7501446EB565}"/>
              </a:ext>
            </a:extLst>
          </p:cNvPr>
          <p:cNvSpPr/>
          <p:nvPr/>
        </p:nvSpPr>
        <p:spPr>
          <a:xfrm>
            <a:off x="4374357" y="4005064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375B23C-CEB7-44A2-9684-AEF5283C1471}"/>
              </a:ext>
            </a:extLst>
          </p:cNvPr>
          <p:cNvSpPr/>
          <p:nvPr/>
        </p:nvSpPr>
        <p:spPr>
          <a:xfrm>
            <a:off x="3956844" y="4215172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4EAE3BC-9CD7-41C4-B2E4-EF51AF758FBF}"/>
              </a:ext>
            </a:extLst>
          </p:cNvPr>
          <p:cNvSpPr/>
          <p:nvPr/>
        </p:nvSpPr>
        <p:spPr>
          <a:xfrm>
            <a:off x="3557589" y="4426967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4A646D1-13B3-4130-B5B8-48CAF7FC5995}"/>
              </a:ext>
            </a:extLst>
          </p:cNvPr>
          <p:cNvSpPr/>
          <p:nvPr/>
        </p:nvSpPr>
        <p:spPr>
          <a:xfrm>
            <a:off x="3166695" y="4666679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A8AB14-112B-468D-B52C-DF633D493EDD}"/>
              </a:ext>
            </a:extLst>
          </p:cNvPr>
          <p:cNvSpPr/>
          <p:nvPr/>
        </p:nvSpPr>
        <p:spPr>
          <a:xfrm>
            <a:off x="2720182" y="4996768"/>
            <a:ext cx="171450" cy="93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61392-1EB1-4523-BD65-86833E6AFECD}"/>
              </a:ext>
            </a:extLst>
          </p:cNvPr>
          <p:cNvSpPr txBox="1"/>
          <p:nvPr/>
        </p:nvSpPr>
        <p:spPr>
          <a:xfrm>
            <a:off x="1360488" y="1830388"/>
            <a:ext cx="2813050" cy="784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sz="4500" dirty="0">
                <a:solidFill>
                  <a:schemeClr val="tx1"/>
                </a:solidFill>
                <a:latin typeface="Arial Black" panose="020B0A04020102020204" pitchFamily="34" charset="0"/>
              </a:rPr>
              <a:t>STEP - 1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A13A2F-4A24-4C25-BDBC-7945D631127F}"/>
              </a:ext>
            </a:extLst>
          </p:cNvPr>
          <p:cNvSpPr txBox="1"/>
          <p:nvPr/>
        </p:nvSpPr>
        <p:spPr>
          <a:xfrm>
            <a:off x="5781907" y="2802034"/>
            <a:ext cx="18467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Extension of tape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7A963-BE49-4541-B75E-1BFB98835B78}"/>
              </a:ext>
            </a:extLst>
          </p:cNvPr>
          <p:cNvSpPr txBox="1"/>
          <p:nvPr/>
        </p:nvSpPr>
        <p:spPr>
          <a:xfrm rot="3105854">
            <a:off x="2064838" y="5262508"/>
            <a:ext cx="11977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7.037 m</a:t>
            </a:r>
            <a:endParaRPr lang="en-IN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51BA24-9CCA-4604-AE54-9FD09E66DD16}"/>
              </a:ext>
            </a:extLst>
          </p:cNvPr>
          <p:cNvSpPr txBox="1"/>
          <p:nvPr/>
        </p:nvSpPr>
        <p:spPr>
          <a:xfrm>
            <a:off x="1404928" y="325262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Marking stagger </a:t>
            </a:r>
            <a:endParaRPr lang="en-IN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837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5">
            <a:extLst>
              <a:ext uri="{FF2B5EF4-FFF2-40B4-BE49-F238E27FC236}">
                <a16:creationId xmlns:a16="http://schemas.microsoft.com/office/drawing/2014/main" id="{6D47D77C-2273-4C10-9889-9199A20276D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2536825"/>
            <a:ext cx="9144000" cy="4548188"/>
          </a:xfrm>
        </p:spPr>
      </p:pic>
      <p:sp>
        <p:nvSpPr>
          <p:cNvPr id="209923" name="Arc 3">
            <a:extLst>
              <a:ext uri="{FF2B5EF4-FFF2-40B4-BE49-F238E27FC236}">
                <a16:creationId xmlns:a16="http://schemas.microsoft.com/office/drawing/2014/main" id="{C050948D-A1C6-4E64-AA8C-2CA0A2F9F888}"/>
              </a:ext>
            </a:extLst>
          </p:cNvPr>
          <p:cNvSpPr>
            <a:spLocks/>
          </p:cNvSpPr>
          <p:nvPr/>
        </p:nvSpPr>
        <p:spPr bwMode="auto">
          <a:xfrm rot="-7928581">
            <a:off x="4080669" y="3947319"/>
            <a:ext cx="1490662" cy="1403350"/>
          </a:xfrm>
          <a:custGeom>
            <a:avLst/>
            <a:gdLst>
              <a:gd name="T0" fmla="*/ 0 w 39264"/>
              <a:gd name="T1" fmla="*/ 2147483647 h 39182"/>
              <a:gd name="T2" fmla="*/ 2147483647 w 39264"/>
              <a:gd name="T3" fmla="*/ 2147483647 h 39182"/>
              <a:gd name="T4" fmla="*/ 2147483647 w 39264"/>
              <a:gd name="T5" fmla="*/ 2147483647 h 39182"/>
              <a:gd name="T6" fmla="*/ 0 60000 65536"/>
              <a:gd name="T7" fmla="*/ 0 60000 65536"/>
              <a:gd name="T8" fmla="*/ 0 60000 65536"/>
              <a:gd name="T9" fmla="*/ 0 w 39264"/>
              <a:gd name="T10" fmla="*/ 0 h 39182"/>
              <a:gd name="T11" fmla="*/ 39264 w 39264"/>
              <a:gd name="T12" fmla="*/ 39182 h 3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64" h="39182" fill="none" extrusionOk="0">
                <a:moveTo>
                  <a:pt x="-1" y="9168"/>
                </a:moveTo>
                <a:cubicBezTo>
                  <a:pt x="4045" y="3420"/>
                  <a:pt x="10634" y="-1"/>
                  <a:pt x="17664" y="0"/>
                </a:cubicBezTo>
                <a:cubicBezTo>
                  <a:pt x="29593" y="0"/>
                  <a:pt x="39264" y="9670"/>
                  <a:pt x="39264" y="21600"/>
                </a:cubicBezTo>
                <a:cubicBezTo>
                  <a:pt x="39264" y="28579"/>
                  <a:pt x="35891" y="35128"/>
                  <a:pt x="30211" y="39182"/>
                </a:cubicBezTo>
              </a:path>
              <a:path w="39264" h="39182" stroke="0" extrusionOk="0">
                <a:moveTo>
                  <a:pt x="-1" y="9168"/>
                </a:moveTo>
                <a:cubicBezTo>
                  <a:pt x="4045" y="3420"/>
                  <a:pt x="10634" y="-1"/>
                  <a:pt x="17664" y="0"/>
                </a:cubicBezTo>
                <a:cubicBezTo>
                  <a:pt x="29593" y="0"/>
                  <a:pt x="39264" y="9670"/>
                  <a:pt x="39264" y="21600"/>
                </a:cubicBezTo>
                <a:cubicBezTo>
                  <a:pt x="39264" y="28579"/>
                  <a:pt x="35891" y="35128"/>
                  <a:pt x="30211" y="39182"/>
                </a:cubicBezTo>
                <a:lnTo>
                  <a:pt x="17664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209924" name="Arc 4">
            <a:extLst>
              <a:ext uri="{FF2B5EF4-FFF2-40B4-BE49-F238E27FC236}">
                <a16:creationId xmlns:a16="http://schemas.microsoft.com/office/drawing/2014/main" id="{3FB679DA-7ED6-4F75-8880-D994C87AF71A}"/>
              </a:ext>
            </a:extLst>
          </p:cNvPr>
          <p:cNvSpPr>
            <a:spLocks/>
          </p:cNvSpPr>
          <p:nvPr/>
        </p:nvSpPr>
        <p:spPr bwMode="auto">
          <a:xfrm rot="2471741">
            <a:off x="6403975" y="3906838"/>
            <a:ext cx="1390650" cy="1533525"/>
          </a:xfrm>
          <a:custGeom>
            <a:avLst/>
            <a:gdLst>
              <a:gd name="T0" fmla="*/ 0 w 38280"/>
              <a:gd name="T1" fmla="*/ 2147483647 h 40589"/>
              <a:gd name="T2" fmla="*/ 2147483647 w 38280"/>
              <a:gd name="T3" fmla="*/ 2147483647 h 40589"/>
              <a:gd name="T4" fmla="*/ 2147483647 w 38280"/>
              <a:gd name="T5" fmla="*/ 2147483647 h 40589"/>
              <a:gd name="T6" fmla="*/ 0 60000 65536"/>
              <a:gd name="T7" fmla="*/ 0 60000 65536"/>
              <a:gd name="T8" fmla="*/ 0 60000 65536"/>
              <a:gd name="T9" fmla="*/ 0 w 38280"/>
              <a:gd name="T10" fmla="*/ 0 h 40589"/>
              <a:gd name="T11" fmla="*/ 38280 w 38280"/>
              <a:gd name="T12" fmla="*/ 40589 h 40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80" h="40589" fill="none" extrusionOk="0">
                <a:moveTo>
                  <a:pt x="-1" y="7876"/>
                </a:moveTo>
                <a:cubicBezTo>
                  <a:pt x="4102" y="2889"/>
                  <a:pt x="10221" y="-1"/>
                  <a:pt x="16680" y="0"/>
                </a:cubicBezTo>
                <a:cubicBezTo>
                  <a:pt x="28609" y="0"/>
                  <a:pt x="38280" y="9670"/>
                  <a:pt x="38280" y="21600"/>
                </a:cubicBezTo>
                <a:cubicBezTo>
                  <a:pt x="38280" y="29524"/>
                  <a:pt x="33940" y="36812"/>
                  <a:pt x="26974" y="40589"/>
                </a:cubicBezTo>
              </a:path>
              <a:path w="38280" h="40589" stroke="0" extrusionOk="0">
                <a:moveTo>
                  <a:pt x="-1" y="7876"/>
                </a:moveTo>
                <a:cubicBezTo>
                  <a:pt x="4102" y="2889"/>
                  <a:pt x="10221" y="-1"/>
                  <a:pt x="16680" y="0"/>
                </a:cubicBezTo>
                <a:cubicBezTo>
                  <a:pt x="28609" y="0"/>
                  <a:pt x="38280" y="9670"/>
                  <a:pt x="38280" y="21600"/>
                </a:cubicBezTo>
                <a:cubicBezTo>
                  <a:pt x="38280" y="29524"/>
                  <a:pt x="33940" y="36812"/>
                  <a:pt x="26974" y="40589"/>
                </a:cubicBezTo>
                <a:lnTo>
                  <a:pt x="1668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209925" name="Line 5">
            <a:extLst>
              <a:ext uri="{FF2B5EF4-FFF2-40B4-BE49-F238E27FC236}">
                <a16:creationId xmlns:a16="http://schemas.microsoft.com/office/drawing/2014/main" id="{22BFAF7B-CEAD-4461-9A3F-261D8C8CB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613" y="5459413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26" name="Line 6">
            <a:extLst>
              <a:ext uri="{FF2B5EF4-FFF2-40B4-BE49-F238E27FC236}">
                <a16:creationId xmlns:a16="http://schemas.microsoft.com/office/drawing/2014/main" id="{ACB1A8A4-9847-4362-8E8F-C7FA1A947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613" y="3859213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27" name="Arc 7">
            <a:extLst>
              <a:ext uri="{FF2B5EF4-FFF2-40B4-BE49-F238E27FC236}">
                <a16:creationId xmlns:a16="http://schemas.microsoft.com/office/drawing/2014/main" id="{7F232401-06FF-44ED-82A4-FF4B22A2C24D}"/>
              </a:ext>
            </a:extLst>
          </p:cNvPr>
          <p:cNvSpPr>
            <a:spLocks/>
          </p:cNvSpPr>
          <p:nvPr/>
        </p:nvSpPr>
        <p:spPr bwMode="auto">
          <a:xfrm rot="2471741">
            <a:off x="6326188" y="3789363"/>
            <a:ext cx="1681162" cy="1770062"/>
          </a:xfrm>
          <a:custGeom>
            <a:avLst/>
            <a:gdLst>
              <a:gd name="T0" fmla="*/ 0 w 37555"/>
              <a:gd name="T1" fmla="*/ 2147483647 h 39751"/>
              <a:gd name="T2" fmla="*/ 2147483647 w 37555"/>
              <a:gd name="T3" fmla="*/ 2147483647 h 39751"/>
              <a:gd name="T4" fmla="*/ 2147483647 w 37555"/>
              <a:gd name="T5" fmla="*/ 2147483647 h 39751"/>
              <a:gd name="T6" fmla="*/ 0 60000 65536"/>
              <a:gd name="T7" fmla="*/ 0 60000 65536"/>
              <a:gd name="T8" fmla="*/ 0 60000 65536"/>
              <a:gd name="T9" fmla="*/ 0 w 37555"/>
              <a:gd name="T10" fmla="*/ 0 h 39751"/>
              <a:gd name="T11" fmla="*/ 37555 w 37555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55" h="39751" fill="none" extrusionOk="0">
                <a:moveTo>
                  <a:pt x="0" y="7039"/>
                </a:moveTo>
                <a:cubicBezTo>
                  <a:pt x="4092" y="2555"/>
                  <a:pt x="9883" y="-1"/>
                  <a:pt x="15955" y="0"/>
                </a:cubicBezTo>
                <a:cubicBezTo>
                  <a:pt x="27884" y="0"/>
                  <a:pt x="37555" y="9670"/>
                  <a:pt x="37555" y="21600"/>
                </a:cubicBezTo>
                <a:cubicBezTo>
                  <a:pt x="37555" y="28937"/>
                  <a:pt x="33830" y="35772"/>
                  <a:pt x="27664" y="39750"/>
                </a:cubicBezTo>
              </a:path>
              <a:path w="37555" h="39751" stroke="0" extrusionOk="0">
                <a:moveTo>
                  <a:pt x="0" y="7039"/>
                </a:moveTo>
                <a:cubicBezTo>
                  <a:pt x="4092" y="2555"/>
                  <a:pt x="9883" y="-1"/>
                  <a:pt x="15955" y="0"/>
                </a:cubicBezTo>
                <a:cubicBezTo>
                  <a:pt x="27884" y="0"/>
                  <a:pt x="37555" y="9670"/>
                  <a:pt x="37555" y="21600"/>
                </a:cubicBezTo>
                <a:cubicBezTo>
                  <a:pt x="37555" y="28937"/>
                  <a:pt x="33830" y="35772"/>
                  <a:pt x="27664" y="39750"/>
                </a:cubicBezTo>
                <a:lnTo>
                  <a:pt x="1595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209928" name="Arc 8">
            <a:extLst>
              <a:ext uri="{FF2B5EF4-FFF2-40B4-BE49-F238E27FC236}">
                <a16:creationId xmlns:a16="http://schemas.microsoft.com/office/drawing/2014/main" id="{09D094D2-4A82-4043-83B1-EA7A7FFBCFF2}"/>
              </a:ext>
            </a:extLst>
          </p:cNvPr>
          <p:cNvSpPr>
            <a:spLocks/>
          </p:cNvSpPr>
          <p:nvPr/>
        </p:nvSpPr>
        <p:spPr bwMode="auto">
          <a:xfrm rot="-8464674">
            <a:off x="3890963" y="3751263"/>
            <a:ext cx="1703387" cy="1784350"/>
          </a:xfrm>
          <a:custGeom>
            <a:avLst/>
            <a:gdLst>
              <a:gd name="T0" fmla="*/ 0 w 38130"/>
              <a:gd name="T1" fmla="*/ 2147483647 h 39802"/>
              <a:gd name="T2" fmla="*/ 2147483647 w 38130"/>
              <a:gd name="T3" fmla="*/ 2147483647 h 39802"/>
              <a:gd name="T4" fmla="*/ 2147483647 w 38130"/>
              <a:gd name="T5" fmla="*/ 2147483647 h 39802"/>
              <a:gd name="T6" fmla="*/ 0 60000 65536"/>
              <a:gd name="T7" fmla="*/ 0 60000 65536"/>
              <a:gd name="T8" fmla="*/ 0 60000 65536"/>
              <a:gd name="T9" fmla="*/ 0 w 38130"/>
              <a:gd name="T10" fmla="*/ 0 h 39802"/>
              <a:gd name="T11" fmla="*/ 38130 w 38130"/>
              <a:gd name="T12" fmla="*/ 39802 h 398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30" h="39802" fill="none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8971"/>
                  <a:pt x="34370" y="35833"/>
                  <a:pt x="28159" y="39802"/>
                </a:cubicBezTo>
              </a:path>
              <a:path w="38130" h="39802" stroke="0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8971"/>
                  <a:pt x="34370" y="35833"/>
                  <a:pt x="28159" y="39802"/>
                </a:cubicBezTo>
                <a:lnTo>
                  <a:pt x="1653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209929" name="Line 9">
            <a:extLst>
              <a:ext uri="{FF2B5EF4-FFF2-40B4-BE49-F238E27FC236}">
                <a16:creationId xmlns:a16="http://schemas.microsoft.com/office/drawing/2014/main" id="{89CA3428-66F6-4806-BD9A-77ABB9F5A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0463" y="3687763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30" name="Line 10">
            <a:extLst>
              <a:ext uri="{FF2B5EF4-FFF2-40B4-BE49-F238E27FC236}">
                <a16:creationId xmlns:a16="http://schemas.microsoft.com/office/drawing/2014/main" id="{48A51D2F-5E52-47B0-BE1C-69D01A882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0463" y="5630863"/>
            <a:ext cx="2000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31" name="Arc 11">
            <a:extLst>
              <a:ext uri="{FF2B5EF4-FFF2-40B4-BE49-F238E27FC236}">
                <a16:creationId xmlns:a16="http://schemas.microsoft.com/office/drawing/2014/main" id="{99B1F226-E29D-4E68-B104-7E84D76559A0}"/>
              </a:ext>
            </a:extLst>
          </p:cNvPr>
          <p:cNvSpPr>
            <a:spLocks/>
          </p:cNvSpPr>
          <p:nvPr/>
        </p:nvSpPr>
        <p:spPr bwMode="auto">
          <a:xfrm rot="2276792">
            <a:off x="6245225" y="3630613"/>
            <a:ext cx="1935163" cy="2119312"/>
          </a:xfrm>
          <a:custGeom>
            <a:avLst/>
            <a:gdLst>
              <a:gd name="T0" fmla="*/ 0 w 36526"/>
              <a:gd name="T1" fmla="*/ 2147483647 h 39751"/>
              <a:gd name="T2" fmla="*/ 2147483647 w 36526"/>
              <a:gd name="T3" fmla="*/ 2147483647 h 39751"/>
              <a:gd name="T4" fmla="*/ 2147483647 w 36526"/>
              <a:gd name="T5" fmla="*/ 2147483647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209932" name="Arc 12">
            <a:extLst>
              <a:ext uri="{FF2B5EF4-FFF2-40B4-BE49-F238E27FC236}">
                <a16:creationId xmlns:a16="http://schemas.microsoft.com/office/drawing/2014/main" id="{EE3BCFC8-BFC5-4CF6-ABFD-16CD8D7B6C10}"/>
              </a:ext>
            </a:extLst>
          </p:cNvPr>
          <p:cNvSpPr>
            <a:spLocks/>
          </p:cNvSpPr>
          <p:nvPr/>
        </p:nvSpPr>
        <p:spPr bwMode="auto">
          <a:xfrm rot="-8205930">
            <a:off x="3700463" y="3602038"/>
            <a:ext cx="2022475" cy="2085975"/>
          </a:xfrm>
          <a:custGeom>
            <a:avLst/>
            <a:gdLst>
              <a:gd name="T0" fmla="*/ 0 w 38179"/>
              <a:gd name="T1" fmla="*/ 2147483647 h 39131"/>
              <a:gd name="T2" fmla="*/ 2147483647 w 38179"/>
              <a:gd name="T3" fmla="*/ 2147483647 h 39131"/>
              <a:gd name="T4" fmla="*/ 2147483647 w 38179"/>
              <a:gd name="T5" fmla="*/ 2147483647 h 39131"/>
              <a:gd name="T6" fmla="*/ 0 60000 65536"/>
              <a:gd name="T7" fmla="*/ 0 60000 65536"/>
              <a:gd name="T8" fmla="*/ 0 60000 65536"/>
              <a:gd name="T9" fmla="*/ 0 w 38179"/>
              <a:gd name="T10" fmla="*/ 0 h 39131"/>
              <a:gd name="T11" fmla="*/ 38179 w 38179"/>
              <a:gd name="T12" fmla="*/ 39131 h 39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79" h="39131" fill="none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</a:path>
              <a:path w="38179" h="39131" stroke="0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  <a:lnTo>
                  <a:pt x="1657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209933" name="Line 13">
            <a:extLst>
              <a:ext uri="{FF2B5EF4-FFF2-40B4-BE49-F238E27FC236}">
                <a16:creationId xmlns:a16="http://schemas.microsoft.com/office/drawing/2014/main" id="{C38ADC88-01D2-4C76-BE2E-76DBEBD55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613" y="351631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34" name="Line 14">
            <a:extLst>
              <a:ext uri="{FF2B5EF4-FFF2-40B4-BE49-F238E27FC236}">
                <a16:creationId xmlns:a16="http://schemas.microsoft.com/office/drawing/2014/main" id="{F413D583-5267-412A-AAFD-0FDFD5041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613" y="5802313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35" name="Line 15">
            <a:extLst>
              <a:ext uri="{FF2B5EF4-FFF2-40B4-BE49-F238E27FC236}">
                <a16:creationId xmlns:a16="http://schemas.microsoft.com/office/drawing/2014/main" id="{BEBF04C8-ABB3-46E0-B18F-25805BEBA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613" y="597376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36" name="Line 16">
            <a:extLst>
              <a:ext uri="{FF2B5EF4-FFF2-40B4-BE49-F238E27FC236}">
                <a16:creationId xmlns:a16="http://schemas.microsoft.com/office/drawing/2014/main" id="{6547437D-54AB-41E4-ABFB-836517417A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0463" y="3344863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37" name="Line 17">
            <a:extLst>
              <a:ext uri="{FF2B5EF4-FFF2-40B4-BE49-F238E27FC236}">
                <a16:creationId xmlns:a16="http://schemas.microsoft.com/office/drawing/2014/main" id="{3CAD42E2-8EB8-41C2-A93B-C0E3A15BD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613" y="614521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38" name="Line 18">
            <a:extLst>
              <a:ext uri="{FF2B5EF4-FFF2-40B4-BE49-F238E27FC236}">
                <a16:creationId xmlns:a16="http://schemas.microsoft.com/office/drawing/2014/main" id="{0628C58D-E44A-4F47-A0B6-0A5F50F69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613" y="317341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39" name="Arc 19">
            <a:extLst>
              <a:ext uri="{FF2B5EF4-FFF2-40B4-BE49-F238E27FC236}">
                <a16:creationId xmlns:a16="http://schemas.microsoft.com/office/drawing/2014/main" id="{59F2FFB1-7E6E-42D5-96AC-973F7218A96D}"/>
              </a:ext>
            </a:extLst>
          </p:cNvPr>
          <p:cNvSpPr>
            <a:spLocks/>
          </p:cNvSpPr>
          <p:nvPr/>
        </p:nvSpPr>
        <p:spPr bwMode="auto">
          <a:xfrm rot="2276792">
            <a:off x="6115050" y="3502025"/>
            <a:ext cx="2235200" cy="2400300"/>
          </a:xfrm>
          <a:custGeom>
            <a:avLst/>
            <a:gdLst>
              <a:gd name="T0" fmla="*/ 0 w 36526"/>
              <a:gd name="T1" fmla="*/ 2147483647 h 39751"/>
              <a:gd name="T2" fmla="*/ 2147483647 w 36526"/>
              <a:gd name="T3" fmla="*/ 2147483647 h 39751"/>
              <a:gd name="T4" fmla="*/ 2147483647 w 36526"/>
              <a:gd name="T5" fmla="*/ 2147483647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209940" name="Arc 20">
            <a:extLst>
              <a:ext uri="{FF2B5EF4-FFF2-40B4-BE49-F238E27FC236}">
                <a16:creationId xmlns:a16="http://schemas.microsoft.com/office/drawing/2014/main" id="{297EB291-F592-4308-BBFB-9CB6AF918AE0}"/>
              </a:ext>
            </a:extLst>
          </p:cNvPr>
          <p:cNvSpPr>
            <a:spLocks/>
          </p:cNvSpPr>
          <p:nvPr/>
        </p:nvSpPr>
        <p:spPr bwMode="auto">
          <a:xfrm rot="-8913019">
            <a:off x="3570288" y="3335338"/>
            <a:ext cx="2082800" cy="2471737"/>
          </a:xfrm>
          <a:custGeom>
            <a:avLst/>
            <a:gdLst>
              <a:gd name="T0" fmla="*/ 0 w 34199"/>
              <a:gd name="T1" fmla="*/ 2147483647 h 40940"/>
              <a:gd name="T2" fmla="*/ 2147483647 w 34199"/>
              <a:gd name="T3" fmla="*/ 2147483647 h 40940"/>
              <a:gd name="T4" fmla="*/ 2147483647 w 34199"/>
              <a:gd name="T5" fmla="*/ 2147483647 h 40940"/>
              <a:gd name="T6" fmla="*/ 0 60000 65536"/>
              <a:gd name="T7" fmla="*/ 0 60000 65536"/>
              <a:gd name="T8" fmla="*/ 0 60000 65536"/>
              <a:gd name="T9" fmla="*/ 0 w 34199"/>
              <a:gd name="T10" fmla="*/ 0 h 40940"/>
              <a:gd name="T11" fmla="*/ 34199 w 34199"/>
              <a:gd name="T12" fmla="*/ 40940 h 409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199" h="40940" fill="none" extrusionOk="0">
                <a:moveTo>
                  <a:pt x="0" y="4055"/>
                </a:moveTo>
                <a:cubicBezTo>
                  <a:pt x="3671" y="1418"/>
                  <a:pt x="8078" y="-1"/>
                  <a:pt x="12599" y="0"/>
                </a:cubicBezTo>
                <a:cubicBezTo>
                  <a:pt x="24528" y="0"/>
                  <a:pt x="34199" y="9670"/>
                  <a:pt x="34199" y="21600"/>
                </a:cubicBezTo>
                <a:cubicBezTo>
                  <a:pt x="34199" y="29797"/>
                  <a:pt x="29558" y="37289"/>
                  <a:pt x="22217" y="40939"/>
                </a:cubicBezTo>
              </a:path>
              <a:path w="34199" h="40940" stroke="0" extrusionOk="0">
                <a:moveTo>
                  <a:pt x="0" y="4055"/>
                </a:moveTo>
                <a:cubicBezTo>
                  <a:pt x="3671" y="1418"/>
                  <a:pt x="8078" y="-1"/>
                  <a:pt x="12599" y="0"/>
                </a:cubicBezTo>
                <a:cubicBezTo>
                  <a:pt x="24528" y="0"/>
                  <a:pt x="34199" y="9670"/>
                  <a:pt x="34199" y="21600"/>
                </a:cubicBezTo>
                <a:cubicBezTo>
                  <a:pt x="34199" y="29797"/>
                  <a:pt x="29558" y="37289"/>
                  <a:pt x="22217" y="40939"/>
                </a:cubicBezTo>
                <a:lnTo>
                  <a:pt x="1259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209941" name="Arc 21">
            <a:extLst>
              <a:ext uri="{FF2B5EF4-FFF2-40B4-BE49-F238E27FC236}">
                <a16:creationId xmlns:a16="http://schemas.microsoft.com/office/drawing/2014/main" id="{F80464FD-D9AE-4712-8E47-024080B02F10}"/>
              </a:ext>
            </a:extLst>
          </p:cNvPr>
          <p:cNvSpPr>
            <a:spLocks/>
          </p:cNvSpPr>
          <p:nvPr/>
        </p:nvSpPr>
        <p:spPr bwMode="auto">
          <a:xfrm rot="2276792">
            <a:off x="5995988" y="3341688"/>
            <a:ext cx="2509837" cy="2735262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209942" name="Arc 22">
            <a:extLst>
              <a:ext uri="{FF2B5EF4-FFF2-40B4-BE49-F238E27FC236}">
                <a16:creationId xmlns:a16="http://schemas.microsoft.com/office/drawing/2014/main" id="{F889F833-BD88-46DD-B975-16A68B55C645}"/>
              </a:ext>
            </a:extLst>
          </p:cNvPr>
          <p:cNvSpPr>
            <a:spLocks/>
          </p:cNvSpPr>
          <p:nvPr/>
        </p:nvSpPr>
        <p:spPr bwMode="auto">
          <a:xfrm rot="-8529667">
            <a:off x="3373438" y="3230563"/>
            <a:ext cx="2511425" cy="2735262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209943" name="Line 23">
            <a:extLst>
              <a:ext uri="{FF2B5EF4-FFF2-40B4-BE49-F238E27FC236}">
                <a16:creationId xmlns:a16="http://schemas.microsoft.com/office/drawing/2014/main" id="{95C7DCEC-49DF-43A7-AD43-2EF875F81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3563" y="3859213"/>
            <a:ext cx="1089025" cy="571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44" name="Line 24">
            <a:extLst>
              <a:ext uri="{FF2B5EF4-FFF2-40B4-BE49-F238E27FC236}">
                <a16:creationId xmlns:a16="http://schemas.microsoft.com/office/drawing/2014/main" id="{BD9D5B49-01C8-4578-95E4-1C130960C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3563" y="3687763"/>
            <a:ext cx="10890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45" name="Line 25">
            <a:extLst>
              <a:ext uri="{FF2B5EF4-FFF2-40B4-BE49-F238E27FC236}">
                <a16:creationId xmlns:a16="http://schemas.microsoft.com/office/drawing/2014/main" id="{D594BBAB-4214-44B0-B58B-D53131349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3563" y="3516313"/>
            <a:ext cx="1089025" cy="381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46" name="Line 26">
            <a:extLst>
              <a:ext uri="{FF2B5EF4-FFF2-40B4-BE49-F238E27FC236}">
                <a16:creationId xmlns:a16="http://schemas.microsoft.com/office/drawing/2014/main" id="{0FAB1749-57B7-434B-9138-07ECA36B85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3563" y="3344863"/>
            <a:ext cx="1089025" cy="460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47" name="Line 27">
            <a:extLst>
              <a:ext uri="{FF2B5EF4-FFF2-40B4-BE49-F238E27FC236}">
                <a16:creationId xmlns:a16="http://schemas.microsoft.com/office/drawing/2014/main" id="{30F2E099-E308-428B-A7FC-3BA34638F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3563" y="3173413"/>
            <a:ext cx="1089025" cy="2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48" name="Line 28">
            <a:extLst>
              <a:ext uri="{FF2B5EF4-FFF2-40B4-BE49-F238E27FC236}">
                <a16:creationId xmlns:a16="http://schemas.microsoft.com/office/drawing/2014/main" id="{CCA5BAFF-0018-432F-A319-E8F2A3C64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0663" y="319881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49" name="Line 29">
            <a:extLst>
              <a:ext uri="{FF2B5EF4-FFF2-40B4-BE49-F238E27FC236}">
                <a16:creationId xmlns:a16="http://schemas.microsoft.com/office/drawing/2014/main" id="{078828AB-725F-44AA-823F-2EC94159C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3325" y="317341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50" name="Line 30">
            <a:extLst>
              <a:ext uri="{FF2B5EF4-FFF2-40B4-BE49-F238E27FC236}">
                <a16:creationId xmlns:a16="http://schemas.microsoft.com/office/drawing/2014/main" id="{BB48541B-81A6-4340-843A-B7712F4A3F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3563" y="317341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51" name="Line 31">
            <a:extLst>
              <a:ext uri="{FF2B5EF4-FFF2-40B4-BE49-F238E27FC236}">
                <a16:creationId xmlns:a16="http://schemas.microsoft.com/office/drawing/2014/main" id="{5E19011F-2F7C-4895-A5B0-23B5D3484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3563" y="545941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52" name="Line 32">
            <a:extLst>
              <a:ext uri="{FF2B5EF4-FFF2-40B4-BE49-F238E27FC236}">
                <a16:creationId xmlns:a16="http://schemas.microsoft.com/office/drawing/2014/main" id="{5A2FE558-8FD8-497C-8656-97BB91BFCA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613" y="317341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53" name="Line 33">
            <a:extLst>
              <a:ext uri="{FF2B5EF4-FFF2-40B4-BE49-F238E27FC236}">
                <a16:creationId xmlns:a16="http://schemas.microsoft.com/office/drawing/2014/main" id="{27E4C6FD-44C7-44A5-A697-4900520B8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613" y="545941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58" name="Arc 38">
            <a:extLst>
              <a:ext uri="{FF2B5EF4-FFF2-40B4-BE49-F238E27FC236}">
                <a16:creationId xmlns:a16="http://schemas.microsoft.com/office/drawing/2014/main" id="{DA1BCB46-AE0D-430F-B42A-843D50E8B30F}"/>
              </a:ext>
            </a:extLst>
          </p:cNvPr>
          <p:cNvSpPr>
            <a:spLocks/>
          </p:cNvSpPr>
          <p:nvPr/>
        </p:nvSpPr>
        <p:spPr bwMode="auto">
          <a:xfrm rot="868217">
            <a:off x="4392613" y="3163888"/>
            <a:ext cx="685800" cy="638175"/>
          </a:xfrm>
          <a:custGeom>
            <a:avLst/>
            <a:gdLst>
              <a:gd name="T0" fmla="*/ 2147483647 w 21600"/>
              <a:gd name="T1" fmla="*/ 0 h 20078"/>
              <a:gd name="T2" fmla="*/ 2147483647 w 21600"/>
              <a:gd name="T3" fmla="*/ 2147483647 h 20078"/>
              <a:gd name="T4" fmla="*/ 0 w 21600"/>
              <a:gd name="T5" fmla="*/ 2147483647 h 20078"/>
              <a:gd name="T6" fmla="*/ 0 60000 65536"/>
              <a:gd name="T7" fmla="*/ 0 60000 65536"/>
              <a:gd name="T8" fmla="*/ 0 60000 65536"/>
              <a:gd name="T9" fmla="*/ 0 w 21600"/>
              <a:gd name="T10" fmla="*/ 0 h 20078"/>
              <a:gd name="T11" fmla="*/ 21600 w 21600"/>
              <a:gd name="T12" fmla="*/ 20078 h 200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78" fill="none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</a:path>
              <a:path w="21600" h="20078" stroke="0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  <a:lnTo>
                  <a:pt x="0" y="200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209960" name="Line 40">
            <a:extLst>
              <a:ext uri="{FF2B5EF4-FFF2-40B4-BE49-F238E27FC236}">
                <a16:creationId xmlns:a16="http://schemas.microsoft.com/office/drawing/2014/main" id="{77FD6EF4-4B80-4F2B-83BF-809DF03127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613" y="3859213"/>
            <a:ext cx="0" cy="16573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9961" name="Line 41">
            <a:extLst>
              <a:ext uri="{FF2B5EF4-FFF2-40B4-BE49-F238E27FC236}">
                <a16:creationId xmlns:a16="http://schemas.microsoft.com/office/drawing/2014/main" id="{3DF65557-D597-4319-9349-911E004A88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1813" y="3573463"/>
            <a:ext cx="685800" cy="12001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62" name="Line 42">
            <a:extLst>
              <a:ext uri="{FF2B5EF4-FFF2-40B4-BE49-F238E27FC236}">
                <a16:creationId xmlns:a16="http://schemas.microsoft.com/office/drawing/2014/main" id="{DCC4413F-5064-4069-A9A0-D6C967912D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4613" y="3687763"/>
            <a:ext cx="1085850" cy="10287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63" name="Line 43">
            <a:extLst>
              <a:ext uri="{FF2B5EF4-FFF2-40B4-BE49-F238E27FC236}">
                <a16:creationId xmlns:a16="http://schemas.microsoft.com/office/drawing/2014/main" id="{C88EF877-A416-4167-9203-82EB8D400B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84563" y="3916363"/>
            <a:ext cx="1543050" cy="8572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  <p:sp>
        <p:nvSpPr>
          <p:cNvPr id="209964" name="Arc 44">
            <a:extLst>
              <a:ext uri="{FF2B5EF4-FFF2-40B4-BE49-F238E27FC236}">
                <a16:creationId xmlns:a16="http://schemas.microsoft.com/office/drawing/2014/main" id="{310757D8-BF94-4FFC-B166-C330503A060E}"/>
              </a:ext>
            </a:extLst>
          </p:cNvPr>
          <p:cNvSpPr>
            <a:spLocks/>
          </p:cNvSpPr>
          <p:nvPr/>
        </p:nvSpPr>
        <p:spPr bwMode="auto">
          <a:xfrm rot="-3438032">
            <a:off x="4467225" y="3506788"/>
            <a:ext cx="642938" cy="690562"/>
          </a:xfrm>
          <a:custGeom>
            <a:avLst/>
            <a:gdLst>
              <a:gd name="T0" fmla="*/ 2147483647 w 20243"/>
              <a:gd name="T1" fmla="*/ 0 h 19770"/>
              <a:gd name="T2" fmla="*/ 2147483647 w 20243"/>
              <a:gd name="T3" fmla="*/ 2147483647 h 19770"/>
              <a:gd name="T4" fmla="*/ 0 w 20243"/>
              <a:gd name="T5" fmla="*/ 2147483647 h 19770"/>
              <a:gd name="T6" fmla="*/ 0 60000 65536"/>
              <a:gd name="T7" fmla="*/ 0 60000 65536"/>
              <a:gd name="T8" fmla="*/ 0 60000 65536"/>
              <a:gd name="T9" fmla="*/ 0 w 20243"/>
              <a:gd name="T10" fmla="*/ 0 h 19770"/>
              <a:gd name="T11" fmla="*/ 20243 w 20243"/>
              <a:gd name="T12" fmla="*/ 19770 h 197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43" h="19770" fill="none" extrusionOk="0">
                <a:moveTo>
                  <a:pt x="8700" y="0"/>
                </a:moveTo>
                <a:cubicBezTo>
                  <a:pt x="14043" y="2351"/>
                  <a:pt x="18206" y="6764"/>
                  <a:pt x="20242" y="12234"/>
                </a:cubicBezTo>
              </a:path>
              <a:path w="20243" h="19770" stroke="0" extrusionOk="0">
                <a:moveTo>
                  <a:pt x="8700" y="0"/>
                </a:moveTo>
                <a:cubicBezTo>
                  <a:pt x="14043" y="2351"/>
                  <a:pt x="18206" y="6764"/>
                  <a:pt x="20242" y="12234"/>
                </a:cubicBezTo>
                <a:lnTo>
                  <a:pt x="0" y="19770"/>
                </a:lnTo>
                <a:close/>
              </a:path>
            </a:pathLst>
          </a:custGeom>
          <a:noFill/>
          <a:ln w="28575" cap="rnd">
            <a:solidFill>
              <a:srgbClr val="FF0066"/>
            </a:solidFill>
            <a:prstDash val="sysDot"/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>
              <a:solidFill>
                <a:srgbClr val="00FFFF"/>
              </a:solidFill>
            </a:endParaRPr>
          </a:p>
        </p:txBody>
      </p:sp>
      <p:sp>
        <p:nvSpPr>
          <p:cNvPr id="209965" name="Text Box 45">
            <a:extLst>
              <a:ext uri="{FF2B5EF4-FFF2-40B4-BE49-F238E27FC236}">
                <a16:creationId xmlns:a16="http://schemas.microsoft.com/office/drawing/2014/main" id="{F3A538C1-EF06-4215-B1A2-E5A585188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3500438"/>
            <a:ext cx="604838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1050" b="1">
                <a:solidFill>
                  <a:srgbClr val="FF0066"/>
                </a:solidFill>
              </a:rPr>
              <a:t>7.04 m</a:t>
            </a:r>
          </a:p>
        </p:txBody>
      </p:sp>
      <p:sp>
        <p:nvSpPr>
          <p:cNvPr id="209967" name="Arc 47">
            <a:extLst>
              <a:ext uri="{FF2B5EF4-FFF2-40B4-BE49-F238E27FC236}">
                <a16:creationId xmlns:a16="http://schemas.microsoft.com/office/drawing/2014/main" id="{3F6DB87B-1AF8-4EA8-9AD9-39F16EFFCEF2}"/>
              </a:ext>
            </a:extLst>
          </p:cNvPr>
          <p:cNvSpPr>
            <a:spLocks/>
          </p:cNvSpPr>
          <p:nvPr/>
        </p:nvSpPr>
        <p:spPr bwMode="auto">
          <a:xfrm rot="-7781058">
            <a:off x="4190207" y="3431381"/>
            <a:ext cx="1117600" cy="973137"/>
          </a:xfrm>
          <a:custGeom>
            <a:avLst/>
            <a:gdLst>
              <a:gd name="T0" fmla="*/ 2147483647 w 21600"/>
              <a:gd name="T1" fmla="*/ 0 h 20667"/>
              <a:gd name="T2" fmla="*/ 2147483647 w 21600"/>
              <a:gd name="T3" fmla="*/ 2147483647 h 20667"/>
              <a:gd name="T4" fmla="*/ 0 w 21600"/>
              <a:gd name="T5" fmla="*/ 2147483647 h 20667"/>
              <a:gd name="T6" fmla="*/ 0 60000 65536"/>
              <a:gd name="T7" fmla="*/ 0 60000 65536"/>
              <a:gd name="T8" fmla="*/ 0 60000 65536"/>
              <a:gd name="T9" fmla="*/ 0 w 21600"/>
              <a:gd name="T10" fmla="*/ 0 h 20667"/>
              <a:gd name="T11" fmla="*/ 21600 w 21600"/>
              <a:gd name="T12" fmla="*/ 20667 h 20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667" fill="none" extrusionOk="0">
                <a:moveTo>
                  <a:pt x="21165" y="0"/>
                </a:moveTo>
                <a:cubicBezTo>
                  <a:pt x="21454" y="1418"/>
                  <a:pt x="21600" y="2862"/>
                  <a:pt x="21600" y="4310"/>
                </a:cubicBezTo>
                <a:cubicBezTo>
                  <a:pt x="21600" y="10592"/>
                  <a:pt x="18864" y="16563"/>
                  <a:pt x="14107" y="20666"/>
                </a:cubicBezTo>
              </a:path>
              <a:path w="21600" h="20667" stroke="0" extrusionOk="0">
                <a:moveTo>
                  <a:pt x="21165" y="0"/>
                </a:moveTo>
                <a:cubicBezTo>
                  <a:pt x="21454" y="1418"/>
                  <a:pt x="21600" y="2862"/>
                  <a:pt x="21600" y="4310"/>
                </a:cubicBezTo>
                <a:cubicBezTo>
                  <a:pt x="21600" y="10592"/>
                  <a:pt x="18864" y="16563"/>
                  <a:pt x="14107" y="20666"/>
                </a:cubicBezTo>
                <a:lnTo>
                  <a:pt x="0" y="4310"/>
                </a:lnTo>
                <a:close/>
              </a:path>
            </a:pathLst>
          </a:cu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209968" name="Text Box 48">
            <a:extLst>
              <a:ext uri="{FF2B5EF4-FFF2-40B4-BE49-F238E27FC236}">
                <a16:creationId xmlns:a16="http://schemas.microsoft.com/office/drawing/2014/main" id="{260C31AA-FEEF-4138-B843-A6469F65D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13" y="3287713"/>
            <a:ext cx="633412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1050" b="1">
                <a:solidFill>
                  <a:srgbClr val="FF0066"/>
                </a:solidFill>
                <a:latin typeface="Times New Roman" panose="02020603050405020304" pitchFamily="18" charset="0"/>
              </a:rPr>
              <a:t>14.71 m</a:t>
            </a:r>
          </a:p>
        </p:txBody>
      </p:sp>
      <p:sp>
        <p:nvSpPr>
          <p:cNvPr id="209969" name="Arc 49">
            <a:extLst>
              <a:ext uri="{FF2B5EF4-FFF2-40B4-BE49-F238E27FC236}">
                <a16:creationId xmlns:a16="http://schemas.microsoft.com/office/drawing/2014/main" id="{DBBF03AC-8EF4-4AAD-8ED1-DFD5DF89F746}"/>
              </a:ext>
            </a:extLst>
          </p:cNvPr>
          <p:cNvSpPr>
            <a:spLocks/>
          </p:cNvSpPr>
          <p:nvPr/>
        </p:nvSpPr>
        <p:spPr bwMode="auto">
          <a:xfrm rot="-8913019">
            <a:off x="3873500" y="3119438"/>
            <a:ext cx="1422400" cy="1354137"/>
          </a:xfrm>
          <a:custGeom>
            <a:avLst/>
            <a:gdLst>
              <a:gd name="T0" fmla="*/ 2147483647 w 21600"/>
              <a:gd name="T1" fmla="*/ 0 h 21773"/>
              <a:gd name="T2" fmla="*/ 2147483647 w 21600"/>
              <a:gd name="T3" fmla="*/ 2147483647 h 21773"/>
              <a:gd name="T4" fmla="*/ 0 w 21600"/>
              <a:gd name="T5" fmla="*/ 2147483647 h 21773"/>
              <a:gd name="T6" fmla="*/ 0 60000 65536"/>
              <a:gd name="T7" fmla="*/ 0 60000 65536"/>
              <a:gd name="T8" fmla="*/ 0 60000 65536"/>
              <a:gd name="T9" fmla="*/ 0 w 21600"/>
              <a:gd name="T10" fmla="*/ 0 h 21773"/>
              <a:gd name="T11" fmla="*/ 21600 w 21600"/>
              <a:gd name="T12" fmla="*/ 21773 h 217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73" fill="none" extrusionOk="0">
                <a:moveTo>
                  <a:pt x="21462" y="-1"/>
                </a:moveTo>
                <a:cubicBezTo>
                  <a:pt x="21554" y="807"/>
                  <a:pt x="21600" y="1620"/>
                  <a:pt x="21600" y="2433"/>
                </a:cubicBezTo>
                <a:cubicBezTo>
                  <a:pt x="21600" y="10630"/>
                  <a:pt x="16959" y="18122"/>
                  <a:pt x="9618" y="21772"/>
                </a:cubicBezTo>
              </a:path>
              <a:path w="21600" h="21773" stroke="0" extrusionOk="0">
                <a:moveTo>
                  <a:pt x="21462" y="-1"/>
                </a:moveTo>
                <a:cubicBezTo>
                  <a:pt x="21554" y="807"/>
                  <a:pt x="21600" y="1620"/>
                  <a:pt x="21600" y="2433"/>
                </a:cubicBezTo>
                <a:cubicBezTo>
                  <a:pt x="21600" y="10630"/>
                  <a:pt x="16959" y="18122"/>
                  <a:pt x="9618" y="21772"/>
                </a:cubicBezTo>
                <a:lnTo>
                  <a:pt x="0" y="2433"/>
                </a:lnTo>
                <a:close/>
              </a:path>
            </a:pathLst>
          </a:custGeom>
          <a:noFill/>
          <a:ln w="38100" cap="rnd">
            <a:solidFill>
              <a:srgbClr val="FF0066"/>
            </a:solidFill>
            <a:prstDash val="sysDot"/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209970" name="Text Box 50">
            <a:extLst>
              <a:ext uri="{FF2B5EF4-FFF2-40B4-BE49-F238E27FC236}">
                <a16:creationId xmlns:a16="http://schemas.microsoft.com/office/drawing/2014/main" id="{FAD5CF40-BB1C-4CA1-8570-630AF9350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13" y="3116263"/>
            <a:ext cx="633412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1050" b="1">
                <a:solidFill>
                  <a:srgbClr val="FF0066"/>
                </a:solidFill>
                <a:latin typeface="Times New Roman" panose="02020603050405020304" pitchFamily="18" charset="0"/>
              </a:rPr>
              <a:t>22.38 m</a:t>
            </a:r>
          </a:p>
        </p:txBody>
      </p:sp>
      <p:sp>
        <p:nvSpPr>
          <p:cNvPr id="209972" name="Text Box 52">
            <a:extLst>
              <a:ext uri="{FF2B5EF4-FFF2-40B4-BE49-F238E27FC236}">
                <a16:creationId xmlns:a16="http://schemas.microsoft.com/office/drawing/2014/main" id="{053C3356-096C-4012-A0EC-4F99DC75C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457" y="1815151"/>
            <a:ext cx="6686550" cy="4603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Marking 400 meters staggers for lane 2. 3. and 4.</a:t>
            </a:r>
          </a:p>
        </p:txBody>
      </p:sp>
      <p:sp>
        <p:nvSpPr>
          <p:cNvPr id="209973" name="Text Box 53">
            <a:extLst>
              <a:ext uri="{FF2B5EF4-FFF2-40B4-BE49-F238E27FC236}">
                <a16:creationId xmlns:a16="http://schemas.microsoft.com/office/drawing/2014/main" id="{4A1521C6-1670-4203-89A7-64BC024FAA9B}"/>
              </a:ext>
            </a:extLst>
          </p:cNvPr>
          <p:cNvSpPr txBox="1">
            <a:spLocks noChangeArrowheads="1"/>
          </p:cNvSpPr>
          <p:nvPr/>
        </p:nvSpPr>
        <p:spPr bwMode="auto">
          <a:xfrm rot="-2324191">
            <a:off x="3055938" y="3114675"/>
            <a:ext cx="1098550" cy="3000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1350" b="1">
                <a:solidFill>
                  <a:srgbClr val="FF0066"/>
                </a:solidFill>
              </a:rPr>
              <a:t>400 m start</a:t>
            </a:r>
          </a:p>
        </p:txBody>
      </p:sp>
      <p:sp>
        <p:nvSpPr>
          <p:cNvPr id="34863" name="TextBox 2">
            <a:extLst>
              <a:ext uri="{FF2B5EF4-FFF2-40B4-BE49-F238E27FC236}">
                <a16:creationId xmlns:a16="http://schemas.microsoft.com/office/drawing/2014/main" id="{4731A5BA-2645-4819-AB44-25B431C88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4598988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48" name="Line 29">
            <a:extLst>
              <a:ext uri="{FF2B5EF4-FFF2-40B4-BE49-F238E27FC236}">
                <a16:creationId xmlns:a16="http://schemas.microsoft.com/office/drawing/2014/main" id="{7D078750-EAC5-4BFF-9E56-B34A509BF3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5125" y="3198813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65" grpId="0"/>
      <p:bldP spid="209968" grpId="0"/>
      <p:bldP spid="209970" grpId="0"/>
      <p:bldP spid="209972" grpId="0" animBg="1"/>
      <p:bldP spid="20997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581FEB8-7C18-4682-9DFD-91E2A186B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24590"/>
              </p:ext>
            </p:extLst>
          </p:nvPr>
        </p:nvGraphicFramePr>
        <p:xfrm>
          <a:off x="335360" y="2743200"/>
          <a:ext cx="11377262" cy="378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4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41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41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89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dirty="0"/>
                        <a:t>Distance running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dirty="0"/>
                        <a:t>Bends run in lanes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dirty="0"/>
                        <a:t>L2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dirty="0"/>
                        <a:t>L3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dirty="0"/>
                        <a:t>L4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dirty="0"/>
                        <a:t>L5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dirty="0"/>
                        <a:t>L6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dirty="0"/>
                        <a:t>L7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1800" dirty="0"/>
                        <a:t>L8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52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200 M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1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3.519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7.351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11.184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15.017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18.850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22.682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26.515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052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400 M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2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7.037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14.703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22.368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30.034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37.699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45.365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53.030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52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800 M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1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3.526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7.384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11.259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15.151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19.060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22.987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26.930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052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4 X 400 M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3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10.563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22.086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33.627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45.185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56.760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68.352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FFFF00"/>
                          </a:solidFill>
                        </a:rPr>
                        <a:t>79.960</a:t>
                      </a:r>
                    </a:p>
                  </a:txBody>
                  <a:tcPr marL="68580" marR="68580" marT="34300" marB="3430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61E149D-B676-4901-A3C7-71ADF8F755C6}"/>
              </a:ext>
            </a:extLst>
          </p:cNvPr>
          <p:cNvSpPr txBox="1"/>
          <p:nvPr/>
        </p:nvSpPr>
        <p:spPr>
          <a:xfrm>
            <a:off x="1034452" y="1628800"/>
            <a:ext cx="997907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sz="2400" b="1" dirty="0">
                <a:solidFill>
                  <a:schemeClr val="tx1"/>
                </a:solidFill>
                <a:latin typeface="Arial"/>
              </a:rPr>
              <a:t>STAGGER DISTANCES IN VARIOUS RACES IN STANDARD TRACK 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4" name="WordArt 14">
            <a:extLst>
              <a:ext uri="{FF2B5EF4-FFF2-40B4-BE49-F238E27FC236}">
                <a16:creationId xmlns:a16="http://schemas.microsoft.com/office/drawing/2014/main" id="{DD61F353-8832-4FA0-83AE-4E1BCE3A69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3505480"/>
            <a:ext cx="6800850" cy="7143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defRPr/>
            </a:pP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(W(n-1))X 2</a:t>
            </a:r>
            <a:r>
              <a:rPr lang="en-US" sz="2700" dirty="0">
                <a:solidFill>
                  <a:srgbClr val="FFFFFF"/>
                </a:solidFill>
                <a:latin typeface="Impact" pitchFamily="34" charset="0"/>
              </a:rPr>
              <a:t> </a:t>
            </a:r>
            <a:r>
              <a:rPr lang="en-US" sz="3600" dirty="0">
                <a:solidFill>
                  <a:srgbClr val="00FFFF"/>
                </a:solidFill>
                <a:latin typeface="Impact" pitchFamily="34" charset="0"/>
              </a:rPr>
              <a:t>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latin typeface="Arial Blac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96C01B-E59A-4F1D-93AF-D0F74C968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8" y="4525264"/>
            <a:ext cx="7754430" cy="600164"/>
          </a:xfrm>
          <a:prstGeom prst="rect">
            <a:avLst/>
          </a:prstGeom>
          <a:solidFill>
            <a:srgbClr val="FFC000">
              <a:alpha val="41960"/>
            </a:srgb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3300" dirty="0">
                <a:solidFill>
                  <a:srgbClr val="000000"/>
                </a:solidFill>
              </a:rPr>
              <a:t>W = WIDTH OF THE LANE IN METERS</a:t>
            </a: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58F41-729B-429D-B51A-C450B4922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5430837"/>
            <a:ext cx="3960813" cy="600075"/>
          </a:xfrm>
          <a:prstGeom prst="rect">
            <a:avLst/>
          </a:prstGeom>
          <a:solidFill>
            <a:srgbClr val="FFC000">
              <a:alpha val="41960"/>
            </a:srgb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3300" dirty="0">
                <a:solidFill>
                  <a:srgbClr val="000000"/>
                </a:solidFill>
              </a:rPr>
              <a:t>n = LANE NUMBER</a:t>
            </a: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B821C8-F3B7-40F3-9B4E-2FE11B9E6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16113"/>
            <a:ext cx="9144000" cy="8318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Arial Black" panose="020B0A04020102020204" pitchFamily="34" charset="0"/>
              </a:rPr>
              <a:t>FORMULA FOR CALCULATING FULL STAGGER</a:t>
            </a:r>
          </a:p>
          <a:p>
            <a:pPr algn="ctr" eaLnBrk="1" hangingPunct="1"/>
            <a:r>
              <a:rPr lang="en-US" altLang="en-US" sz="2400" dirty="0">
                <a:latin typeface="Arial Black" panose="020B0A04020102020204" pitchFamily="34" charset="0"/>
              </a:rPr>
              <a:t>FOR NONBORDERED TRACK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0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0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0"/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1F56FA71-5E37-4259-97CE-90AE2CEDF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54278"/>
            <a:ext cx="5867568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IN" altLang="en-U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 (400 m)</a:t>
            </a:r>
            <a:endParaRPr lang="en-IN" altLang="en-US" sz="4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820913-DD90-47C2-A2AB-28A1683272C3}"/>
              </a:ext>
            </a:extLst>
          </p:cNvPr>
          <p:cNvSpPr txBox="1"/>
          <p:nvPr/>
        </p:nvSpPr>
        <p:spPr>
          <a:xfrm>
            <a:off x="6102704" y="1709743"/>
            <a:ext cx="5014578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2 Equal Straights and 2 Curves of equal radius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7786A4-1AB7-4A78-BB8C-C43FA361B432}"/>
              </a:ext>
            </a:extLst>
          </p:cNvPr>
          <p:cNvSpPr txBox="1"/>
          <p:nvPr/>
        </p:nvSpPr>
        <p:spPr>
          <a:xfrm>
            <a:off x="2595247" y="1720150"/>
            <a:ext cx="1357488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Oval shape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404EA-74B2-4B43-ADAD-4859BAB83DBB}"/>
              </a:ext>
            </a:extLst>
          </p:cNvPr>
          <p:cNvSpPr txBox="1"/>
          <p:nvPr/>
        </p:nvSpPr>
        <p:spPr>
          <a:xfrm>
            <a:off x="1874777" y="2321153"/>
            <a:ext cx="214033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Number of lanes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1B10B-EE7F-4408-8C94-173583E01EC9}"/>
              </a:ext>
            </a:extLst>
          </p:cNvPr>
          <p:cNvSpPr txBox="1"/>
          <p:nvPr/>
        </p:nvSpPr>
        <p:spPr>
          <a:xfrm>
            <a:off x="3215680" y="2852936"/>
            <a:ext cx="5233869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Length of the Straight = 84.39 m  x 2 = 168.78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42779-B1D0-4509-88A8-C92C3D10117E}"/>
              </a:ext>
            </a:extLst>
          </p:cNvPr>
          <p:cNvSpPr txBox="1"/>
          <p:nvPr/>
        </p:nvSpPr>
        <p:spPr>
          <a:xfrm>
            <a:off x="3215680" y="4615095"/>
            <a:ext cx="522412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Length of the one Curve = 231.22 / 2 = 115.61m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70F74-AFB0-4580-81E0-0A168AB0EA39}"/>
              </a:ext>
            </a:extLst>
          </p:cNvPr>
          <p:cNvSpPr txBox="1"/>
          <p:nvPr/>
        </p:nvSpPr>
        <p:spPr>
          <a:xfrm>
            <a:off x="6373901" y="2321153"/>
            <a:ext cx="3017173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Width of the lane = 1.22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83746-E8D0-4704-B5F7-E7672EC61C2E}"/>
              </a:ext>
            </a:extLst>
          </p:cNvPr>
          <p:cNvSpPr txBox="1"/>
          <p:nvPr/>
        </p:nvSpPr>
        <p:spPr>
          <a:xfrm>
            <a:off x="4255852" y="5201811"/>
            <a:ext cx="2731838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Width of the line = 5 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C56F3-4C6B-4560-812D-5F5ED1122D98}"/>
              </a:ext>
            </a:extLst>
          </p:cNvPr>
          <p:cNvSpPr txBox="1"/>
          <p:nvPr/>
        </p:nvSpPr>
        <p:spPr>
          <a:xfrm>
            <a:off x="203521" y="3418910"/>
            <a:ext cx="11880850" cy="584775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r>
              <a:rPr lang="en-IN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Length of the track – length of the straights = total curve distance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77F4C4-119A-4890-BDF0-7C9C5A3CA7A7}"/>
              </a:ext>
            </a:extLst>
          </p:cNvPr>
          <p:cNvSpPr txBox="1"/>
          <p:nvPr/>
        </p:nvSpPr>
        <p:spPr>
          <a:xfrm>
            <a:off x="4223792" y="4067181"/>
            <a:ext cx="276389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400 – 168.78 = 231.22 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4">
            <a:extLst>
              <a:ext uri="{FF2B5EF4-FFF2-40B4-BE49-F238E27FC236}">
                <a16:creationId xmlns:a16="http://schemas.microsoft.com/office/drawing/2014/main" id="{583A7080-EF8C-4BD8-B091-24843D19C6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95563" y="2011562"/>
            <a:ext cx="6800850" cy="7143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defRPr/>
            </a:pPr>
            <a:r>
              <a: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/>
              </a:rPr>
              <a:t>(W(n-1))X 2</a:t>
            </a:r>
            <a:r>
              <a:rPr lang="en-US" sz="2700" dirty="0">
                <a:solidFill>
                  <a:srgbClr val="FFFFFF"/>
                </a:solidFill>
                <a:latin typeface="Impact" pitchFamily="34" charset="0"/>
              </a:rPr>
              <a:t> </a:t>
            </a:r>
            <a:r>
              <a:rPr lang="en-US" sz="3600" dirty="0">
                <a:solidFill>
                  <a:srgbClr val="00FFFF"/>
                </a:solidFill>
                <a:latin typeface="Impact" pitchFamily="34" charset="0"/>
              </a:rPr>
              <a:t>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FF"/>
              </a:solidFill>
              <a:latin typeface="Arial Black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00A6B-430B-4EA0-A44C-9D8EEDCFB478}"/>
              </a:ext>
            </a:extLst>
          </p:cNvPr>
          <p:cNvSpPr txBox="1"/>
          <p:nvPr/>
        </p:nvSpPr>
        <p:spPr>
          <a:xfrm>
            <a:off x="2365375" y="2874963"/>
            <a:ext cx="2076450" cy="5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IN" sz="2700" dirty="0">
                <a:solidFill>
                  <a:srgbClr val="FFFFFF"/>
                </a:solidFill>
                <a:latin typeface="Arial Black" panose="020B0A04020102020204" pitchFamily="34" charset="0"/>
              </a:rPr>
              <a:t>W = 1.22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85691-5D13-413C-A9D6-BCAF6A7B2032}"/>
              </a:ext>
            </a:extLst>
          </p:cNvPr>
          <p:cNvSpPr txBox="1"/>
          <p:nvPr/>
        </p:nvSpPr>
        <p:spPr>
          <a:xfrm>
            <a:off x="4459288" y="2874963"/>
            <a:ext cx="3394075" cy="50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sz="2700" dirty="0">
                <a:solidFill>
                  <a:srgbClr val="FFFF00"/>
                </a:solidFill>
                <a:latin typeface="Arial Black" panose="020B0A04020102020204" pitchFamily="34" charset="0"/>
              </a:rPr>
              <a:t>n = Lane Number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0D35B-8D83-4FA3-9D42-1069A7DFE434}"/>
              </a:ext>
            </a:extLst>
          </p:cNvPr>
          <p:cNvSpPr txBox="1"/>
          <p:nvPr/>
        </p:nvSpPr>
        <p:spPr>
          <a:xfrm>
            <a:off x="2695575" y="3524250"/>
            <a:ext cx="6873875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IN" sz="3600" b="1" dirty="0">
                <a:solidFill>
                  <a:srgbClr val="FFFFFF"/>
                </a:solidFill>
                <a:latin typeface="Arial"/>
              </a:rPr>
              <a:t>= (1.22(2-1)) x 2 x 3.1416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EA65E2-2533-4E8F-90FE-406692E9B535}"/>
              </a:ext>
            </a:extLst>
          </p:cNvPr>
          <p:cNvSpPr txBox="1"/>
          <p:nvPr/>
        </p:nvSpPr>
        <p:spPr>
          <a:xfrm>
            <a:off x="3811588" y="4243388"/>
            <a:ext cx="4914900" cy="646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IN" sz="3600" b="1" dirty="0">
                <a:solidFill>
                  <a:srgbClr val="FFFFFF"/>
                </a:solidFill>
                <a:latin typeface="Arial"/>
              </a:rPr>
              <a:t>= 1.22 x 6.2832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28D31-BFF9-45D3-905E-F08D488EC123}"/>
              </a:ext>
            </a:extLst>
          </p:cNvPr>
          <p:cNvSpPr txBox="1"/>
          <p:nvPr/>
        </p:nvSpPr>
        <p:spPr>
          <a:xfrm>
            <a:off x="3813175" y="4965700"/>
            <a:ext cx="2286000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IN" sz="3600" b="1" dirty="0">
                <a:solidFill>
                  <a:srgbClr val="FFFFFF"/>
                </a:solidFill>
                <a:latin typeface="Arial"/>
              </a:rPr>
              <a:t>= 7.665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8F1E2-F56B-4235-8C36-4686054E1397}"/>
              </a:ext>
            </a:extLst>
          </p:cNvPr>
          <p:cNvSpPr txBox="1"/>
          <p:nvPr/>
        </p:nvSpPr>
        <p:spPr>
          <a:xfrm>
            <a:off x="2841625" y="1268413"/>
            <a:ext cx="6278563" cy="600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sz="3300" dirty="0">
                <a:solidFill>
                  <a:srgbClr val="FF0000"/>
                </a:solidFill>
                <a:latin typeface="Arial Black" panose="020B0A04020102020204" pitchFamily="34" charset="0"/>
              </a:rPr>
              <a:t>STAGGER FOR LANE No.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BF722-0988-45BC-B364-658524B3F40B}"/>
              </a:ext>
            </a:extLst>
          </p:cNvPr>
          <p:cNvSpPr txBox="1"/>
          <p:nvPr/>
        </p:nvSpPr>
        <p:spPr>
          <a:xfrm>
            <a:off x="123157" y="5667127"/>
            <a:ext cx="1207266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IN" sz="2800" dirty="0">
                <a:latin typeface="Arial Black" panose="020B0A04020102020204" pitchFamily="34" charset="0"/>
              </a:rPr>
              <a:t>Keep on </a:t>
            </a:r>
            <a:r>
              <a:rPr lang="en-IN" sz="2800" dirty="0">
                <a:highlight>
                  <a:srgbClr val="FFFF00"/>
                </a:highlight>
                <a:latin typeface="Arial Black" panose="020B0A04020102020204" pitchFamily="34" charset="0"/>
              </a:rPr>
              <a:t>adding 7.67 m </a:t>
            </a:r>
            <a:r>
              <a:rPr lang="en-IN" sz="2800" dirty="0">
                <a:latin typeface="Arial Black" panose="020B0A04020102020204" pitchFamily="34" charset="0"/>
              </a:rPr>
              <a:t>on the stagger of the previous lane you will get the next lane stagger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BD203D-8392-42FC-A94F-EB730FE8C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164" y="2779633"/>
            <a:ext cx="2024047" cy="77425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2221A0-D4B8-4EB3-B95C-A7155AFB96B6}"/>
              </a:ext>
            </a:extLst>
          </p:cNvPr>
          <p:cNvSpPr txBox="1"/>
          <p:nvPr/>
        </p:nvSpPr>
        <p:spPr>
          <a:xfrm>
            <a:off x="1503363" y="2133600"/>
            <a:ext cx="9012237" cy="522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IN" sz="2800" dirty="0">
                <a:latin typeface="Arial Black" panose="020B0A04020102020204" pitchFamily="34" charset="0"/>
              </a:rPr>
              <a:t>Start for 800 m and 4 X 400 m Relay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64ACB-AB4F-400E-98FC-BBADD7380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584575"/>
            <a:ext cx="10948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IN" altLang="en-US" sz="2800">
                <a:latin typeface="Arial Black" panose="020B0A04020102020204" pitchFamily="34" charset="0"/>
              </a:rPr>
              <a:t>For 800 m:- </a:t>
            </a:r>
            <a:r>
              <a:rPr lang="en-IN" altLang="en-US" sz="3600">
                <a:latin typeface="Arial Black" panose="020B0A04020102020204" pitchFamily="34" charset="0"/>
              </a:rPr>
              <a:t>½</a:t>
            </a:r>
            <a:r>
              <a:rPr lang="en-IN" altLang="en-US" sz="2800">
                <a:latin typeface="Arial Black" panose="020B0A04020102020204" pitchFamily="34" charset="0"/>
              </a:rPr>
              <a:t> Stagger + Diagonal Distance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C93B59-D964-4ACD-9D14-92DD2CA81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845050"/>
            <a:ext cx="1116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IN" altLang="en-US" sz="2800">
                <a:latin typeface="Arial Black" panose="020B0A04020102020204" pitchFamily="34" charset="0"/>
              </a:rPr>
              <a:t>For 4 X 400 m Relay:- 1½ Stagger + Diagonal Distance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>
            <a:extLst>
              <a:ext uri="{FF2B5EF4-FFF2-40B4-BE49-F238E27FC236}">
                <a16:creationId xmlns:a16="http://schemas.microsoft.com/office/drawing/2014/main" id="{98056858-1CE0-4251-A390-386BAE08E47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990850" y="1741884"/>
            <a:ext cx="9201150" cy="5143500"/>
          </a:xfrm>
        </p:spPr>
      </p:pic>
      <p:sp>
        <p:nvSpPr>
          <p:cNvPr id="39939" name="Line 6">
            <a:extLst>
              <a:ext uri="{FF2B5EF4-FFF2-40B4-BE49-F238E27FC236}">
                <a16:creationId xmlns:a16="http://schemas.microsoft.com/office/drawing/2014/main" id="{31CAD70C-7F24-40F0-8EFE-A01AC961D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3888" y="2300684"/>
            <a:ext cx="82550" cy="401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9940" name="Arc 8">
            <a:extLst>
              <a:ext uri="{FF2B5EF4-FFF2-40B4-BE49-F238E27FC236}">
                <a16:creationId xmlns:a16="http://schemas.microsoft.com/office/drawing/2014/main" id="{5E95883F-3943-49BD-93D7-13659AA08478}"/>
              </a:ext>
            </a:extLst>
          </p:cNvPr>
          <p:cNvSpPr>
            <a:spLocks/>
          </p:cNvSpPr>
          <p:nvPr/>
        </p:nvSpPr>
        <p:spPr bwMode="auto">
          <a:xfrm rot="2471741">
            <a:off x="5362575" y="3623072"/>
            <a:ext cx="1357313" cy="1397000"/>
          </a:xfrm>
          <a:custGeom>
            <a:avLst/>
            <a:gdLst>
              <a:gd name="T0" fmla="*/ 0 w 39203"/>
              <a:gd name="T1" fmla="*/ 2147483646 h 40589"/>
              <a:gd name="T2" fmla="*/ 2147483646 w 39203"/>
              <a:gd name="T3" fmla="*/ 2147483646 h 40589"/>
              <a:gd name="T4" fmla="*/ 2147483646 w 39203"/>
              <a:gd name="T5" fmla="*/ 2147483646 h 40589"/>
              <a:gd name="T6" fmla="*/ 0 60000 65536"/>
              <a:gd name="T7" fmla="*/ 0 60000 65536"/>
              <a:gd name="T8" fmla="*/ 0 60000 65536"/>
              <a:gd name="T9" fmla="*/ 0 w 39203"/>
              <a:gd name="T10" fmla="*/ 0 h 40589"/>
              <a:gd name="T11" fmla="*/ 39203 w 39203"/>
              <a:gd name="T12" fmla="*/ 40589 h 40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03" h="40589" fill="none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524"/>
                  <a:pt x="34863" y="36812"/>
                  <a:pt x="27897" y="40589"/>
                </a:cubicBezTo>
              </a:path>
              <a:path w="39203" h="40589" stroke="0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524"/>
                  <a:pt x="34863" y="36812"/>
                  <a:pt x="27897" y="40589"/>
                </a:cubicBezTo>
                <a:lnTo>
                  <a:pt x="17603" y="21600"/>
                </a:lnTo>
                <a:lnTo>
                  <a:pt x="-1" y="908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9941" name="Arc 13">
            <a:extLst>
              <a:ext uri="{FF2B5EF4-FFF2-40B4-BE49-F238E27FC236}">
                <a16:creationId xmlns:a16="http://schemas.microsoft.com/office/drawing/2014/main" id="{8FB41F5E-3478-4CB7-AA01-82DC5DAC6EF7}"/>
              </a:ext>
            </a:extLst>
          </p:cNvPr>
          <p:cNvSpPr>
            <a:spLocks/>
          </p:cNvSpPr>
          <p:nvPr/>
        </p:nvSpPr>
        <p:spPr bwMode="auto">
          <a:xfrm rot="2471741">
            <a:off x="4968875" y="3076972"/>
            <a:ext cx="2324100" cy="2522537"/>
          </a:xfrm>
          <a:custGeom>
            <a:avLst/>
            <a:gdLst>
              <a:gd name="T0" fmla="*/ 0 w 37961"/>
              <a:gd name="T1" fmla="*/ 2147483646 h 39751"/>
              <a:gd name="T2" fmla="*/ 2147483646 w 37961"/>
              <a:gd name="T3" fmla="*/ 2147483646 h 39751"/>
              <a:gd name="T4" fmla="*/ 2147483646 w 37961"/>
              <a:gd name="T5" fmla="*/ 2147483646 h 39751"/>
              <a:gd name="T6" fmla="*/ 0 60000 65536"/>
              <a:gd name="T7" fmla="*/ 0 60000 65536"/>
              <a:gd name="T8" fmla="*/ 0 60000 65536"/>
              <a:gd name="T9" fmla="*/ 0 w 37961"/>
              <a:gd name="T10" fmla="*/ 0 h 39751"/>
              <a:gd name="T11" fmla="*/ 37961 w 37961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61" h="39751" fill="none" extrusionOk="0">
                <a:moveTo>
                  <a:pt x="-1" y="7497"/>
                </a:moveTo>
                <a:cubicBezTo>
                  <a:pt x="4103" y="2737"/>
                  <a:pt x="10076" y="-1"/>
                  <a:pt x="16361" y="0"/>
                </a:cubicBezTo>
                <a:cubicBezTo>
                  <a:pt x="28290" y="0"/>
                  <a:pt x="37961" y="9670"/>
                  <a:pt x="37961" y="21600"/>
                </a:cubicBezTo>
                <a:cubicBezTo>
                  <a:pt x="37961" y="28937"/>
                  <a:pt x="34236" y="35772"/>
                  <a:pt x="28070" y="39750"/>
                </a:cubicBezTo>
              </a:path>
              <a:path w="37961" h="39751" stroke="0" extrusionOk="0">
                <a:moveTo>
                  <a:pt x="-1" y="7497"/>
                </a:moveTo>
                <a:cubicBezTo>
                  <a:pt x="4103" y="2737"/>
                  <a:pt x="10076" y="-1"/>
                  <a:pt x="16361" y="0"/>
                </a:cubicBezTo>
                <a:cubicBezTo>
                  <a:pt x="28290" y="0"/>
                  <a:pt x="37961" y="9670"/>
                  <a:pt x="37961" y="21600"/>
                </a:cubicBezTo>
                <a:cubicBezTo>
                  <a:pt x="37961" y="28937"/>
                  <a:pt x="34236" y="35772"/>
                  <a:pt x="28070" y="39750"/>
                </a:cubicBezTo>
                <a:lnTo>
                  <a:pt x="16361" y="21600"/>
                </a:lnTo>
                <a:lnTo>
                  <a:pt x="-1" y="749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0" name="Arc 52">
            <a:extLst>
              <a:ext uri="{FF2B5EF4-FFF2-40B4-BE49-F238E27FC236}">
                <a16:creationId xmlns:a16="http://schemas.microsoft.com/office/drawing/2014/main" id="{47F65AED-A5E3-456C-9EFF-88DB1148C947}"/>
              </a:ext>
            </a:extLst>
          </p:cNvPr>
          <p:cNvSpPr>
            <a:spLocks/>
          </p:cNvSpPr>
          <p:nvPr/>
        </p:nvSpPr>
        <p:spPr bwMode="auto">
          <a:xfrm rot="2538245">
            <a:off x="5270500" y="3546872"/>
            <a:ext cx="1544638" cy="1601787"/>
          </a:xfrm>
          <a:custGeom>
            <a:avLst/>
            <a:gdLst>
              <a:gd name="T0" fmla="*/ 0 w 37997"/>
              <a:gd name="T1" fmla="*/ 2147483646 h 39472"/>
              <a:gd name="T2" fmla="*/ 2147483646 w 37997"/>
              <a:gd name="T3" fmla="*/ 2147483646 h 39472"/>
              <a:gd name="T4" fmla="*/ 2147483646 w 37997"/>
              <a:gd name="T5" fmla="*/ 2147483646 h 39472"/>
              <a:gd name="T6" fmla="*/ 0 60000 65536"/>
              <a:gd name="T7" fmla="*/ 0 60000 65536"/>
              <a:gd name="T8" fmla="*/ 0 60000 65536"/>
              <a:gd name="T9" fmla="*/ 0 w 37997"/>
              <a:gd name="T10" fmla="*/ 0 h 39472"/>
              <a:gd name="T11" fmla="*/ 37997 w 37997"/>
              <a:gd name="T12" fmla="*/ 39472 h 394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97" h="39472" fill="none" extrusionOk="0">
                <a:moveTo>
                  <a:pt x="0" y="7539"/>
                </a:moveTo>
                <a:cubicBezTo>
                  <a:pt x="4103" y="2753"/>
                  <a:pt x="10093" y="-1"/>
                  <a:pt x="16397" y="0"/>
                </a:cubicBezTo>
                <a:cubicBezTo>
                  <a:pt x="28326" y="0"/>
                  <a:pt x="37997" y="9670"/>
                  <a:pt x="37997" y="21600"/>
                </a:cubicBezTo>
                <a:cubicBezTo>
                  <a:pt x="37997" y="28758"/>
                  <a:pt x="34450" y="35452"/>
                  <a:pt x="28527" y="39472"/>
                </a:cubicBezTo>
              </a:path>
              <a:path w="37997" h="39472" stroke="0" extrusionOk="0">
                <a:moveTo>
                  <a:pt x="0" y="7539"/>
                </a:moveTo>
                <a:cubicBezTo>
                  <a:pt x="4103" y="2753"/>
                  <a:pt x="10093" y="-1"/>
                  <a:pt x="16397" y="0"/>
                </a:cubicBezTo>
                <a:cubicBezTo>
                  <a:pt x="28326" y="0"/>
                  <a:pt x="37997" y="9670"/>
                  <a:pt x="37997" y="21600"/>
                </a:cubicBezTo>
                <a:cubicBezTo>
                  <a:pt x="37997" y="28758"/>
                  <a:pt x="34450" y="35452"/>
                  <a:pt x="28527" y="39472"/>
                </a:cubicBezTo>
                <a:lnTo>
                  <a:pt x="16397" y="21600"/>
                </a:lnTo>
                <a:lnTo>
                  <a:pt x="0" y="7539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1" name="Arc 52">
            <a:extLst>
              <a:ext uri="{FF2B5EF4-FFF2-40B4-BE49-F238E27FC236}">
                <a16:creationId xmlns:a16="http://schemas.microsoft.com/office/drawing/2014/main" id="{DD9BB122-FA46-4927-8963-D2512BE978E4}"/>
              </a:ext>
            </a:extLst>
          </p:cNvPr>
          <p:cNvSpPr>
            <a:spLocks/>
          </p:cNvSpPr>
          <p:nvPr/>
        </p:nvSpPr>
        <p:spPr bwMode="auto">
          <a:xfrm rot="2471741">
            <a:off x="4859338" y="2983309"/>
            <a:ext cx="2541587" cy="2728913"/>
          </a:xfrm>
          <a:custGeom>
            <a:avLst/>
            <a:gdLst>
              <a:gd name="T0" fmla="*/ 0 w 37997"/>
              <a:gd name="T1" fmla="*/ 2147483646 h 39472"/>
              <a:gd name="T2" fmla="*/ 2147483646 w 37997"/>
              <a:gd name="T3" fmla="*/ 2147483646 h 39472"/>
              <a:gd name="T4" fmla="*/ 2147483646 w 37997"/>
              <a:gd name="T5" fmla="*/ 2147483646 h 39472"/>
              <a:gd name="T6" fmla="*/ 0 60000 65536"/>
              <a:gd name="T7" fmla="*/ 0 60000 65536"/>
              <a:gd name="T8" fmla="*/ 0 60000 65536"/>
              <a:gd name="T9" fmla="*/ 0 w 37997"/>
              <a:gd name="T10" fmla="*/ 0 h 39472"/>
              <a:gd name="T11" fmla="*/ 37997 w 37997"/>
              <a:gd name="T12" fmla="*/ 39472 h 394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97" h="39472" fill="none" extrusionOk="0">
                <a:moveTo>
                  <a:pt x="0" y="7539"/>
                </a:moveTo>
                <a:cubicBezTo>
                  <a:pt x="4103" y="2753"/>
                  <a:pt x="10093" y="-1"/>
                  <a:pt x="16397" y="0"/>
                </a:cubicBezTo>
                <a:cubicBezTo>
                  <a:pt x="28326" y="0"/>
                  <a:pt x="37997" y="9670"/>
                  <a:pt x="37997" y="21600"/>
                </a:cubicBezTo>
                <a:cubicBezTo>
                  <a:pt x="37997" y="28758"/>
                  <a:pt x="34450" y="35452"/>
                  <a:pt x="28527" y="39472"/>
                </a:cubicBezTo>
              </a:path>
              <a:path w="37997" h="39472" stroke="0" extrusionOk="0">
                <a:moveTo>
                  <a:pt x="0" y="7539"/>
                </a:moveTo>
                <a:cubicBezTo>
                  <a:pt x="4103" y="2753"/>
                  <a:pt x="10093" y="-1"/>
                  <a:pt x="16397" y="0"/>
                </a:cubicBezTo>
                <a:cubicBezTo>
                  <a:pt x="28326" y="0"/>
                  <a:pt x="37997" y="9670"/>
                  <a:pt x="37997" y="21600"/>
                </a:cubicBezTo>
                <a:cubicBezTo>
                  <a:pt x="37997" y="28758"/>
                  <a:pt x="34450" y="35452"/>
                  <a:pt x="28527" y="39472"/>
                </a:cubicBezTo>
                <a:lnTo>
                  <a:pt x="16397" y="21600"/>
                </a:lnTo>
                <a:lnTo>
                  <a:pt x="0" y="7539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0F813C-C502-485F-8B4B-67B4522A5F9D}"/>
              </a:ext>
            </a:extLst>
          </p:cNvPr>
          <p:cNvCxnSpPr>
            <a:cxnSpLocks/>
          </p:cNvCxnSpPr>
          <p:nvPr/>
        </p:nvCxnSpPr>
        <p:spPr>
          <a:xfrm flipV="1">
            <a:off x="5745163" y="2870597"/>
            <a:ext cx="0" cy="604838"/>
          </a:xfrm>
          <a:prstGeom prst="straightConnector1">
            <a:avLst/>
          </a:prstGeom>
          <a:ln w="539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C839E73-ABCF-4164-BF05-20ECD3E3FC9E}"/>
              </a:ext>
            </a:extLst>
          </p:cNvPr>
          <p:cNvSpPr txBox="1"/>
          <p:nvPr/>
        </p:nvSpPr>
        <p:spPr>
          <a:xfrm>
            <a:off x="6257925" y="2946797"/>
            <a:ext cx="1312863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400" dirty="0">
                <a:latin typeface="Arial Black" panose="020B0A04020102020204" pitchFamily="34" charset="0"/>
              </a:rPr>
              <a:t>1.12 m</a:t>
            </a:r>
          </a:p>
        </p:txBody>
      </p:sp>
      <p:sp>
        <p:nvSpPr>
          <p:cNvPr id="39946" name="Arc 13">
            <a:extLst>
              <a:ext uri="{FF2B5EF4-FFF2-40B4-BE49-F238E27FC236}">
                <a16:creationId xmlns:a16="http://schemas.microsoft.com/office/drawing/2014/main" id="{E5405545-E8BC-4925-BBF1-ABF93273DE9E}"/>
              </a:ext>
            </a:extLst>
          </p:cNvPr>
          <p:cNvSpPr>
            <a:spLocks/>
          </p:cNvSpPr>
          <p:nvPr/>
        </p:nvSpPr>
        <p:spPr bwMode="auto">
          <a:xfrm rot="2471741">
            <a:off x="4665663" y="2659459"/>
            <a:ext cx="3232150" cy="3349625"/>
          </a:xfrm>
          <a:custGeom>
            <a:avLst/>
            <a:gdLst>
              <a:gd name="T0" fmla="*/ 0 w 37961"/>
              <a:gd name="T1" fmla="*/ 2147483646 h 39751"/>
              <a:gd name="T2" fmla="*/ 2147483646 w 37961"/>
              <a:gd name="T3" fmla="*/ 2147483646 h 39751"/>
              <a:gd name="T4" fmla="*/ 2147483646 w 37961"/>
              <a:gd name="T5" fmla="*/ 2147483646 h 39751"/>
              <a:gd name="T6" fmla="*/ 0 60000 65536"/>
              <a:gd name="T7" fmla="*/ 0 60000 65536"/>
              <a:gd name="T8" fmla="*/ 0 60000 65536"/>
              <a:gd name="T9" fmla="*/ 0 w 37961"/>
              <a:gd name="T10" fmla="*/ 0 h 39751"/>
              <a:gd name="T11" fmla="*/ 37961 w 37961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61" h="39751" fill="none" extrusionOk="0">
                <a:moveTo>
                  <a:pt x="-1" y="7497"/>
                </a:moveTo>
                <a:cubicBezTo>
                  <a:pt x="4103" y="2737"/>
                  <a:pt x="10076" y="-1"/>
                  <a:pt x="16361" y="0"/>
                </a:cubicBezTo>
                <a:cubicBezTo>
                  <a:pt x="28290" y="0"/>
                  <a:pt x="37961" y="9670"/>
                  <a:pt x="37961" y="21600"/>
                </a:cubicBezTo>
                <a:cubicBezTo>
                  <a:pt x="37961" y="28937"/>
                  <a:pt x="34236" y="35772"/>
                  <a:pt x="28070" y="39750"/>
                </a:cubicBezTo>
              </a:path>
              <a:path w="37961" h="39751" stroke="0" extrusionOk="0">
                <a:moveTo>
                  <a:pt x="-1" y="7497"/>
                </a:moveTo>
                <a:cubicBezTo>
                  <a:pt x="4103" y="2737"/>
                  <a:pt x="10076" y="-1"/>
                  <a:pt x="16361" y="0"/>
                </a:cubicBezTo>
                <a:cubicBezTo>
                  <a:pt x="28290" y="0"/>
                  <a:pt x="37961" y="9670"/>
                  <a:pt x="37961" y="21600"/>
                </a:cubicBezTo>
                <a:cubicBezTo>
                  <a:pt x="37961" y="28937"/>
                  <a:pt x="34236" y="35772"/>
                  <a:pt x="28070" y="39750"/>
                </a:cubicBezTo>
                <a:lnTo>
                  <a:pt x="16361" y="21600"/>
                </a:lnTo>
                <a:lnTo>
                  <a:pt x="-1" y="7497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26" name="Arc 52">
            <a:extLst>
              <a:ext uri="{FF2B5EF4-FFF2-40B4-BE49-F238E27FC236}">
                <a16:creationId xmlns:a16="http://schemas.microsoft.com/office/drawing/2014/main" id="{5135E873-EFE0-48FD-BA6E-242C364FA6FC}"/>
              </a:ext>
            </a:extLst>
          </p:cNvPr>
          <p:cNvSpPr>
            <a:spLocks/>
          </p:cNvSpPr>
          <p:nvPr/>
        </p:nvSpPr>
        <p:spPr bwMode="auto">
          <a:xfrm rot="2471741">
            <a:off x="4579938" y="2546747"/>
            <a:ext cx="3478212" cy="3608387"/>
          </a:xfrm>
          <a:custGeom>
            <a:avLst/>
            <a:gdLst>
              <a:gd name="T0" fmla="*/ 0 w 37997"/>
              <a:gd name="T1" fmla="*/ 2147483646 h 39472"/>
              <a:gd name="T2" fmla="*/ 2147483646 w 37997"/>
              <a:gd name="T3" fmla="*/ 2147483646 h 39472"/>
              <a:gd name="T4" fmla="*/ 2147483646 w 37997"/>
              <a:gd name="T5" fmla="*/ 2147483646 h 39472"/>
              <a:gd name="T6" fmla="*/ 0 60000 65536"/>
              <a:gd name="T7" fmla="*/ 0 60000 65536"/>
              <a:gd name="T8" fmla="*/ 0 60000 65536"/>
              <a:gd name="T9" fmla="*/ 0 w 37997"/>
              <a:gd name="T10" fmla="*/ 0 h 39472"/>
              <a:gd name="T11" fmla="*/ 37997 w 37997"/>
              <a:gd name="T12" fmla="*/ 39472 h 394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97" h="39472" fill="none" extrusionOk="0">
                <a:moveTo>
                  <a:pt x="0" y="7539"/>
                </a:moveTo>
                <a:cubicBezTo>
                  <a:pt x="4103" y="2753"/>
                  <a:pt x="10093" y="-1"/>
                  <a:pt x="16397" y="0"/>
                </a:cubicBezTo>
                <a:cubicBezTo>
                  <a:pt x="28326" y="0"/>
                  <a:pt x="37997" y="9670"/>
                  <a:pt x="37997" y="21600"/>
                </a:cubicBezTo>
                <a:cubicBezTo>
                  <a:pt x="37997" y="28758"/>
                  <a:pt x="34450" y="35452"/>
                  <a:pt x="28527" y="39472"/>
                </a:cubicBezTo>
              </a:path>
              <a:path w="37997" h="39472" stroke="0" extrusionOk="0">
                <a:moveTo>
                  <a:pt x="0" y="7539"/>
                </a:moveTo>
                <a:cubicBezTo>
                  <a:pt x="4103" y="2753"/>
                  <a:pt x="10093" y="-1"/>
                  <a:pt x="16397" y="0"/>
                </a:cubicBezTo>
                <a:cubicBezTo>
                  <a:pt x="28326" y="0"/>
                  <a:pt x="37997" y="9670"/>
                  <a:pt x="37997" y="21600"/>
                </a:cubicBezTo>
                <a:cubicBezTo>
                  <a:pt x="37997" y="28758"/>
                  <a:pt x="34450" y="35452"/>
                  <a:pt x="28527" y="39472"/>
                </a:cubicBezTo>
                <a:lnTo>
                  <a:pt x="16397" y="21600"/>
                </a:lnTo>
                <a:lnTo>
                  <a:pt x="0" y="7539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DE9593B-CF1E-4E90-BF04-F40F072C07E3}"/>
              </a:ext>
            </a:extLst>
          </p:cNvPr>
          <p:cNvCxnSpPr>
            <a:cxnSpLocks/>
          </p:cNvCxnSpPr>
          <p:nvPr/>
        </p:nvCxnSpPr>
        <p:spPr>
          <a:xfrm flipH="1" flipV="1">
            <a:off x="5745163" y="2381647"/>
            <a:ext cx="7937" cy="465137"/>
          </a:xfrm>
          <a:prstGeom prst="straightConnector1">
            <a:avLst/>
          </a:prstGeom>
          <a:ln w="539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BA1C0E1-5E12-4D5F-8969-DE77C0C88C7E}"/>
              </a:ext>
            </a:extLst>
          </p:cNvPr>
          <p:cNvSpPr txBox="1"/>
          <p:nvPr/>
        </p:nvSpPr>
        <p:spPr>
          <a:xfrm>
            <a:off x="6257925" y="2340372"/>
            <a:ext cx="1312863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400" dirty="0">
                <a:latin typeface="Arial Black" panose="020B0A04020102020204" pitchFamily="34" charset="0"/>
              </a:rPr>
              <a:t>1.22 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6C4B5B-4D6F-4564-A4B9-A0842A404007}"/>
              </a:ext>
            </a:extLst>
          </p:cNvPr>
          <p:cNvCxnSpPr/>
          <p:nvPr/>
        </p:nvCxnSpPr>
        <p:spPr>
          <a:xfrm flipH="1">
            <a:off x="3124200" y="3570684"/>
            <a:ext cx="2579688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CA2AA6-2487-4151-BF66-EFF209D3FD69}"/>
              </a:ext>
            </a:extLst>
          </p:cNvPr>
          <p:cNvCxnSpPr/>
          <p:nvPr/>
        </p:nvCxnSpPr>
        <p:spPr>
          <a:xfrm flipH="1">
            <a:off x="3124200" y="3451622"/>
            <a:ext cx="257968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5FDB35-EE9E-42B3-AD02-CEC797B8990B}"/>
              </a:ext>
            </a:extLst>
          </p:cNvPr>
          <p:cNvCxnSpPr>
            <a:cxnSpLocks/>
          </p:cNvCxnSpPr>
          <p:nvPr/>
        </p:nvCxnSpPr>
        <p:spPr>
          <a:xfrm flipH="1">
            <a:off x="3181350" y="2870597"/>
            <a:ext cx="2503488" cy="581025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04F8E3-0810-4677-BBCB-9052A1F56E5F}"/>
              </a:ext>
            </a:extLst>
          </p:cNvPr>
          <p:cNvCxnSpPr>
            <a:cxnSpLocks/>
          </p:cNvCxnSpPr>
          <p:nvPr/>
        </p:nvCxnSpPr>
        <p:spPr>
          <a:xfrm flipH="1">
            <a:off x="3238500" y="2340372"/>
            <a:ext cx="2514600" cy="111125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53DCD33-8EF3-4AA8-BA7D-0DF4A4DB0959}"/>
              </a:ext>
            </a:extLst>
          </p:cNvPr>
          <p:cNvSpPr txBox="1"/>
          <p:nvPr/>
        </p:nvSpPr>
        <p:spPr>
          <a:xfrm>
            <a:off x="3963988" y="3667522"/>
            <a:ext cx="1171575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>
                <a:latin typeface="Arial Black" panose="020B0A04020102020204" pitchFamily="34" charset="0"/>
              </a:rPr>
              <a:t>84.39 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327CA3-87B1-47E0-89B5-CFBAAD8B8B06}"/>
              </a:ext>
            </a:extLst>
          </p:cNvPr>
          <p:cNvSpPr txBox="1"/>
          <p:nvPr/>
        </p:nvSpPr>
        <p:spPr>
          <a:xfrm>
            <a:off x="5838825" y="3580209"/>
            <a:ext cx="257175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b="1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D707E6-6E51-4E39-A669-CE0B6B0EA63E}"/>
              </a:ext>
            </a:extLst>
          </p:cNvPr>
          <p:cNvSpPr txBox="1"/>
          <p:nvPr/>
        </p:nvSpPr>
        <p:spPr>
          <a:xfrm>
            <a:off x="5832475" y="2951559"/>
            <a:ext cx="314325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/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33AF51-190E-4B7C-A8A3-1613C4DC8897}"/>
              </a:ext>
            </a:extLst>
          </p:cNvPr>
          <p:cNvSpPr txBox="1"/>
          <p:nvPr/>
        </p:nvSpPr>
        <p:spPr>
          <a:xfrm>
            <a:off x="5867400" y="2437209"/>
            <a:ext cx="306388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b="1" dirty="0"/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28CA96-6325-4D05-ABE3-A1790F8D29AC}"/>
              </a:ext>
            </a:extLst>
          </p:cNvPr>
          <p:cNvSpPr txBox="1"/>
          <p:nvPr/>
        </p:nvSpPr>
        <p:spPr>
          <a:xfrm>
            <a:off x="2984500" y="3178572"/>
            <a:ext cx="363538" cy="368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dirty="0">
                <a:latin typeface="Arial Black" panose="020B0A04020102020204" pitchFamily="34" charset="0"/>
              </a:rPr>
              <a:t>D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BD765C-44FE-40C1-82D3-3ED7556FFC58}"/>
              </a:ext>
            </a:extLst>
          </p:cNvPr>
          <p:cNvCxnSpPr/>
          <p:nvPr/>
        </p:nvCxnSpPr>
        <p:spPr>
          <a:xfrm flipH="1">
            <a:off x="3124200" y="2946797"/>
            <a:ext cx="2579688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56BB0B-378B-4F20-A6E3-2E3EC2A4C665}"/>
              </a:ext>
            </a:extLst>
          </p:cNvPr>
          <p:cNvCxnSpPr/>
          <p:nvPr/>
        </p:nvCxnSpPr>
        <p:spPr>
          <a:xfrm flipH="1">
            <a:off x="3135313" y="2484834"/>
            <a:ext cx="2579687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1542A489-053D-4C7A-985E-69851C38435D}"/>
              </a:ext>
            </a:extLst>
          </p:cNvPr>
          <p:cNvSpPr/>
          <p:nvPr/>
        </p:nvSpPr>
        <p:spPr>
          <a:xfrm rot="10800000">
            <a:off x="7559675" y="2503884"/>
            <a:ext cx="384175" cy="685800"/>
          </a:xfrm>
          <a:prstGeom prst="leftBrac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77FBD0-4C94-4C40-B2C8-148D4A78DE4F}"/>
              </a:ext>
            </a:extLst>
          </p:cNvPr>
          <p:cNvSpPr txBox="1"/>
          <p:nvPr/>
        </p:nvSpPr>
        <p:spPr>
          <a:xfrm>
            <a:off x="7985125" y="2578497"/>
            <a:ext cx="1211263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400" dirty="0">
                <a:latin typeface="Arial Black" panose="020B0A04020102020204" pitchFamily="34" charset="0"/>
              </a:rPr>
              <a:t>2.34m</a:t>
            </a:r>
          </a:p>
        </p:txBody>
      </p:sp>
      <p:sp>
        <p:nvSpPr>
          <p:cNvPr id="39963" name="TextBox 32">
            <a:extLst>
              <a:ext uri="{FF2B5EF4-FFF2-40B4-BE49-F238E27FC236}">
                <a16:creationId xmlns:a16="http://schemas.microsoft.com/office/drawing/2014/main" id="{4470BA37-0B5D-4D4C-9CB5-A66FCB5A1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656534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B3FF9B-1BAC-4A6C-973D-B1A97068E30A}"/>
              </a:ext>
            </a:extLst>
          </p:cNvPr>
          <p:cNvSpPr txBox="1"/>
          <p:nvPr/>
        </p:nvSpPr>
        <p:spPr>
          <a:xfrm>
            <a:off x="4932571" y="1406922"/>
            <a:ext cx="28194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Diagonal distance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2A67B-8E1F-4A9F-A9C2-B2F37D8C4D77}"/>
              </a:ext>
            </a:extLst>
          </p:cNvPr>
          <p:cNvSpPr txBox="1"/>
          <p:nvPr/>
        </p:nvSpPr>
        <p:spPr>
          <a:xfrm>
            <a:off x="1685925" y="4083447"/>
            <a:ext cx="1839913" cy="415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100" dirty="0"/>
              <a:t>BD²= AB² + AD²</a:t>
            </a:r>
            <a:endParaRPr lang="en-IN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B539E4-60AC-4071-861C-EC8EABBDD52D}"/>
              </a:ext>
            </a:extLst>
          </p:cNvPr>
          <p:cNvSpPr txBox="1"/>
          <p:nvPr/>
        </p:nvSpPr>
        <p:spPr>
          <a:xfrm>
            <a:off x="7508875" y="4110434"/>
            <a:ext cx="3197225" cy="415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2100" dirty="0"/>
              <a:t>BD²= (1.12)² + (84.39)²</a:t>
            </a:r>
            <a:endParaRPr lang="en-IN" sz="12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106A834-E4F0-485C-9B5A-333D44F0FEE4}"/>
              </a:ext>
            </a:extLst>
          </p:cNvPr>
          <p:cNvSpPr/>
          <p:nvPr/>
        </p:nvSpPr>
        <p:spPr>
          <a:xfrm rot="16200000">
            <a:off x="4290219" y="2010966"/>
            <a:ext cx="471487" cy="233045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963A5D-EB35-4C75-83AE-784D02E39E18}"/>
              </a:ext>
            </a:extLst>
          </p:cNvPr>
          <p:cNvSpPr txBox="1"/>
          <p:nvPr/>
        </p:nvSpPr>
        <p:spPr>
          <a:xfrm>
            <a:off x="1557338" y="4731147"/>
            <a:ext cx="3327400" cy="5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2100" dirty="0"/>
              <a:t>BD=</a:t>
            </a:r>
            <a:r>
              <a:rPr lang="en-IN" sz="2700" dirty="0"/>
              <a:t>√</a:t>
            </a:r>
            <a:r>
              <a:rPr lang="en-IN" sz="2100" dirty="0"/>
              <a:t>1.2544 + 7121.6721 </a:t>
            </a:r>
            <a:endParaRPr lang="en-IN" sz="1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2F5B52-191B-463A-8E5C-B0B0C88E139C}"/>
              </a:ext>
            </a:extLst>
          </p:cNvPr>
          <p:cNvCxnSpPr>
            <a:cxnSpLocks/>
          </p:cNvCxnSpPr>
          <p:nvPr/>
        </p:nvCxnSpPr>
        <p:spPr>
          <a:xfrm>
            <a:off x="2355850" y="4794647"/>
            <a:ext cx="24447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D5ECC16-15BF-42F1-8DCB-69B083D4AD47}"/>
              </a:ext>
            </a:extLst>
          </p:cNvPr>
          <p:cNvSpPr txBox="1"/>
          <p:nvPr/>
        </p:nvSpPr>
        <p:spPr>
          <a:xfrm>
            <a:off x="8739188" y="4700984"/>
            <a:ext cx="1874837" cy="415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2100" dirty="0"/>
              <a:t>BD =84.3974 </a:t>
            </a:r>
            <a:endParaRPr lang="en-IN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863A5D-D884-45B2-821A-B619CFA125B7}"/>
              </a:ext>
            </a:extLst>
          </p:cNvPr>
          <p:cNvSpPr txBox="1"/>
          <p:nvPr/>
        </p:nvSpPr>
        <p:spPr>
          <a:xfrm>
            <a:off x="3895725" y="5310584"/>
            <a:ext cx="4302125" cy="4159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2100" dirty="0">
                <a:latin typeface="Arial Black" panose="020B0A04020102020204" pitchFamily="34" charset="0"/>
              </a:rPr>
              <a:t>Diagonal Distance = BD - AD</a:t>
            </a:r>
            <a:endParaRPr lang="en-IN" sz="1200" dirty="0">
              <a:latin typeface="Arial Black" panose="020B0A040201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32DF956-EC32-4F26-8D96-E1CB10B5540D}"/>
              </a:ext>
            </a:extLst>
          </p:cNvPr>
          <p:cNvSpPr txBox="1"/>
          <p:nvPr/>
        </p:nvSpPr>
        <p:spPr>
          <a:xfrm>
            <a:off x="1641475" y="5861447"/>
            <a:ext cx="4370388" cy="6000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3300" dirty="0"/>
              <a:t>DD= 84.3974 – 84.39</a:t>
            </a:r>
            <a:endParaRPr lang="en-IN" sz="21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033B533-B43E-4985-9B17-3BDCD5A8FE6A}"/>
              </a:ext>
            </a:extLst>
          </p:cNvPr>
          <p:cNvSpPr txBox="1"/>
          <p:nvPr/>
        </p:nvSpPr>
        <p:spPr>
          <a:xfrm>
            <a:off x="7737475" y="5818584"/>
            <a:ext cx="1892300" cy="6000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3300" dirty="0"/>
              <a:t>= .0074 m</a:t>
            </a:r>
            <a:endParaRPr lang="en-IN" sz="2100" dirty="0"/>
          </a:p>
        </p:txBody>
      </p: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D23614E3-FD7D-4CCF-A609-84B1B034FD52}"/>
              </a:ext>
            </a:extLst>
          </p:cNvPr>
          <p:cNvSpPr/>
          <p:nvPr/>
        </p:nvSpPr>
        <p:spPr>
          <a:xfrm rot="16200000">
            <a:off x="4036219" y="1734741"/>
            <a:ext cx="1017587" cy="23241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67647B-46DD-4C32-8056-D3359435CD3C}"/>
              </a:ext>
            </a:extLst>
          </p:cNvPr>
          <p:cNvSpPr txBox="1"/>
          <p:nvPr/>
        </p:nvSpPr>
        <p:spPr>
          <a:xfrm>
            <a:off x="1679575" y="4088209"/>
            <a:ext cx="1833563" cy="415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100" dirty="0"/>
              <a:t>CD²= AC² + AD²</a:t>
            </a:r>
            <a:endParaRPr lang="en-IN" sz="12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9BB119-8FC7-4A82-8EC9-1D71A8E370C1}"/>
              </a:ext>
            </a:extLst>
          </p:cNvPr>
          <p:cNvSpPr txBox="1"/>
          <p:nvPr/>
        </p:nvSpPr>
        <p:spPr>
          <a:xfrm>
            <a:off x="8739188" y="4694634"/>
            <a:ext cx="1874837" cy="415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2100" dirty="0"/>
              <a:t>CD =84.4224 </a:t>
            </a:r>
            <a:endParaRPr lang="en-IN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DBF3EFF-03FF-4DCE-AEB0-845318C9107C}"/>
              </a:ext>
            </a:extLst>
          </p:cNvPr>
          <p:cNvSpPr txBox="1"/>
          <p:nvPr/>
        </p:nvSpPr>
        <p:spPr>
          <a:xfrm>
            <a:off x="1635125" y="5888434"/>
            <a:ext cx="4371975" cy="600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3300" dirty="0"/>
              <a:t>DD= 84.4224 – 84.39</a:t>
            </a:r>
            <a:endParaRPr lang="en-IN" sz="21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E087819-C0F6-4335-80D5-65F7E0414D24}"/>
              </a:ext>
            </a:extLst>
          </p:cNvPr>
          <p:cNvSpPr txBox="1"/>
          <p:nvPr/>
        </p:nvSpPr>
        <p:spPr>
          <a:xfrm>
            <a:off x="7732713" y="5818584"/>
            <a:ext cx="1892300" cy="600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3300" dirty="0"/>
              <a:t>= .0324 m</a:t>
            </a:r>
            <a:endParaRPr lang="en-IN" sz="21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BE8FE6-EAEA-45A8-8DE4-FE9686440868}"/>
              </a:ext>
            </a:extLst>
          </p:cNvPr>
          <p:cNvSpPr txBox="1"/>
          <p:nvPr/>
        </p:nvSpPr>
        <p:spPr>
          <a:xfrm>
            <a:off x="3898900" y="5296297"/>
            <a:ext cx="4303713" cy="4159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2100" dirty="0">
                <a:latin typeface="Arial Black" panose="020B0A04020102020204" pitchFamily="34" charset="0"/>
              </a:rPr>
              <a:t>Diagonal Distance = CD - AD</a:t>
            </a:r>
            <a:endParaRPr lang="en-IN" sz="1200" dirty="0">
              <a:latin typeface="Arial Black" panose="020B0A040201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8DDC7E-8F09-4226-B830-175A21C447B1}"/>
              </a:ext>
            </a:extLst>
          </p:cNvPr>
          <p:cNvSpPr txBox="1"/>
          <p:nvPr/>
        </p:nvSpPr>
        <p:spPr>
          <a:xfrm>
            <a:off x="7475538" y="4097734"/>
            <a:ext cx="3197225" cy="415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2100" dirty="0"/>
              <a:t>CD²= (2.34)² + (84.39)²</a:t>
            </a:r>
            <a:endParaRPr lang="en-IN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A60F5A6-B053-43C4-AE17-4C657041314C}"/>
              </a:ext>
            </a:extLst>
          </p:cNvPr>
          <p:cNvSpPr txBox="1"/>
          <p:nvPr/>
        </p:nvSpPr>
        <p:spPr>
          <a:xfrm>
            <a:off x="1535113" y="4743847"/>
            <a:ext cx="3327400" cy="5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2100" dirty="0"/>
              <a:t>CD=</a:t>
            </a:r>
            <a:r>
              <a:rPr lang="en-IN" sz="2700" dirty="0"/>
              <a:t>√</a:t>
            </a:r>
            <a:r>
              <a:rPr lang="en-IN" sz="2100" dirty="0"/>
              <a:t>5.4756 + 7121.6721 </a:t>
            </a:r>
            <a:endParaRPr lang="en-IN" sz="1200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2B484D8-89E1-44BF-9864-F547D652B8E3}"/>
              </a:ext>
            </a:extLst>
          </p:cNvPr>
          <p:cNvCxnSpPr>
            <a:cxnSpLocks/>
          </p:cNvCxnSpPr>
          <p:nvPr/>
        </p:nvCxnSpPr>
        <p:spPr>
          <a:xfrm>
            <a:off x="2324100" y="4805759"/>
            <a:ext cx="24447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44494EC4-68E7-49DA-9125-DD18F60DD7DC}"/>
              </a:ext>
            </a:extLst>
          </p:cNvPr>
          <p:cNvSpPr/>
          <p:nvPr/>
        </p:nvSpPr>
        <p:spPr bwMode="auto">
          <a:xfrm>
            <a:off x="4943578" y="2210935"/>
            <a:ext cx="725281" cy="1385845"/>
          </a:xfrm>
          <a:prstGeom prst="arc">
            <a:avLst>
              <a:gd name="adj1" fmla="val 16438353"/>
              <a:gd name="adj2" fmla="val 0"/>
            </a:avLst>
          </a:prstGeom>
          <a:gradFill rotWithShape="0">
            <a:gsLst>
              <a:gs pos="100000">
                <a:srgbClr val="92D050">
                  <a:alpha val="0"/>
                </a:srgbClr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349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 animBg="1"/>
      <p:bldP spid="26" grpId="0" animBg="1"/>
      <p:bldP spid="2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2" grpId="0" animBg="1"/>
      <p:bldP spid="39" grpId="0" animBg="1"/>
      <p:bldP spid="3" grpId="0" animBg="1"/>
      <p:bldP spid="30" grpId="0" animBg="1"/>
      <p:bldP spid="4" grpId="0" animBg="1"/>
      <p:bldP spid="34" grpId="0" animBg="1"/>
      <p:bldP spid="35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43945D8-3497-4DF1-8433-F7F4E537A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25376"/>
              </p:ext>
            </p:extLst>
          </p:nvPr>
        </p:nvGraphicFramePr>
        <p:xfrm>
          <a:off x="2519363" y="1628775"/>
          <a:ext cx="7153275" cy="4145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LANE NO.</a:t>
                      </a:r>
                    </a:p>
                  </a:txBody>
                  <a:tcPr marL="91450" marR="91450" marT="45717" marB="4571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DIAGONAL DISTANCE EXCESS</a:t>
                      </a:r>
                    </a:p>
                  </a:txBody>
                  <a:tcPr marL="91450" marR="91450" marT="45717" marB="45717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2</a:t>
                      </a:r>
                    </a:p>
                  </a:txBody>
                  <a:tcPr marL="91450" marR="91450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0.007 M</a:t>
                      </a:r>
                    </a:p>
                  </a:txBody>
                  <a:tcPr marL="91450" marR="91450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3</a:t>
                      </a:r>
                    </a:p>
                  </a:txBody>
                  <a:tcPr marL="91450" marR="91450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0.033 M</a:t>
                      </a:r>
                    </a:p>
                  </a:txBody>
                  <a:tcPr marL="91450" marR="91450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4</a:t>
                      </a:r>
                    </a:p>
                  </a:txBody>
                  <a:tcPr marL="91450" marR="91450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0.075 M</a:t>
                      </a:r>
                    </a:p>
                  </a:txBody>
                  <a:tcPr marL="91450" marR="91450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5</a:t>
                      </a:r>
                    </a:p>
                  </a:txBody>
                  <a:tcPr marL="91450" marR="91450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0.135 M</a:t>
                      </a:r>
                    </a:p>
                  </a:txBody>
                  <a:tcPr marL="91450" marR="91450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6</a:t>
                      </a:r>
                    </a:p>
                  </a:txBody>
                  <a:tcPr marL="91450" marR="91450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/>
                        <a:t>0.211 </a:t>
                      </a:r>
                      <a:r>
                        <a:rPr lang="en-IN" sz="2800" dirty="0"/>
                        <a:t>M</a:t>
                      </a:r>
                    </a:p>
                  </a:txBody>
                  <a:tcPr marL="91450" marR="91450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7</a:t>
                      </a:r>
                    </a:p>
                  </a:txBody>
                  <a:tcPr marL="91450" marR="91450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0.305 M</a:t>
                      </a:r>
                    </a:p>
                  </a:txBody>
                  <a:tcPr marL="91450" marR="91450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20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8</a:t>
                      </a:r>
                    </a:p>
                  </a:txBody>
                  <a:tcPr marL="91450" marR="91450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0.415 M </a:t>
                      </a:r>
                    </a:p>
                  </a:txBody>
                  <a:tcPr marL="91450" marR="91450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45">
            <a:extLst>
              <a:ext uri="{FF2B5EF4-FFF2-40B4-BE49-F238E27FC236}">
                <a16:creationId xmlns:a16="http://schemas.microsoft.com/office/drawing/2014/main" id="{7DFA5031-2770-4854-B71B-DF83255CE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987253"/>
              </p:ext>
            </p:extLst>
          </p:nvPr>
        </p:nvGraphicFramePr>
        <p:xfrm>
          <a:off x="-61119" y="1327393"/>
          <a:ext cx="12192000" cy="558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3" name="Bitmap Image" r:id="rId3" imgW="2476190" imgH="1523810" progId="Paint.Picture">
                  <p:embed/>
                </p:oleObj>
              </mc:Choice>
              <mc:Fallback>
                <p:oleObj name="Bitmap Image" r:id="rId3" imgW="2476190" imgH="1523810" progId="Paint.Picture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119" y="1327393"/>
                        <a:ext cx="12192000" cy="558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c 3">
            <a:extLst>
              <a:ext uri="{FF2B5EF4-FFF2-40B4-BE49-F238E27FC236}">
                <a16:creationId xmlns:a16="http://schemas.microsoft.com/office/drawing/2014/main" id="{E7AA5E9B-1456-4C1F-BC69-73948FD948F3}"/>
              </a:ext>
            </a:extLst>
          </p:cNvPr>
          <p:cNvSpPr>
            <a:spLocks/>
          </p:cNvSpPr>
          <p:nvPr/>
        </p:nvSpPr>
        <p:spPr bwMode="auto">
          <a:xfrm rot="13671419">
            <a:off x="3807619" y="3563144"/>
            <a:ext cx="1490662" cy="1403350"/>
          </a:xfrm>
          <a:custGeom>
            <a:avLst/>
            <a:gdLst>
              <a:gd name="T0" fmla="*/ 0 w 39264"/>
              <a:gd name="T1" fmla="*/ 2147483647 h 39182"/>
              <a:gd name="T2" fmla="*/ 2147483647 w 39264"/>
              <a:gd name="T3" fmla="*/ 2147483647 h 39182"/>
              <a:gd name="T4" fmla="*/ 2147483647 w 39264"/>
              <a:gd name="T5" fmla="*/ 2147483647 h 39182"/>
              <a:gd name="T6" fmla="*/ 0 60000 65536"/>
              <a:gd name="T7" fmla="*/ 0 60000 65536"/>
              <a:gd name="T8" fmla="*/ 0 60000 65536"/>
              <a:gd name="T9" fmla="*/ 0 w 39264"/>
              <a:gd name="T10" fmla="*/ 0 h 39182"/>
              <a:gd name="T11" fmla="*/ 39264 w 39264"/>
              <a:gd name="T12" fmla="*/ 39182 h 3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64" h="39182" fill="none" extrusionOk="0">
                <a:moveTo>
                  <a:pt x="-1" y="9168"/>
                </a:moveTo>
                <a:cubicBezTo>
                  <a:pt x="4045" y="3420"/>
                  <a:pt x="10634" y="-1"/>
                  <a:pt x="17664" y="0"/>
                </a:cubicBezTo>
                <a:cubicBezTo>
                  <a:pt x="29593" y="0"/>
                  <a:pt x="39264" y="9670"/>
                  <a:pt x="39264" y="21600"/>
                </a:cubicBezTo>
                <a:cubicBezTo>
                  <a:pt x="39264" y="28579"/>
                  <a:pt x="35891" y="35128"/>
                  <a:pt x="30211" y="39182"/>
                </a:cubicBezTo>
              </a:path>
              <a:path w="39264" h="39182" stroke="0" extrusionOk="0">
                <a:moveTo>
                  <a:pt x="-1" y="9168"/>
                </a:moveTo>
                <a:cubicBezTo>
                  <a:pt x="4045" y="3420"/>
                  <a:pt x="10634" y="-1"/>
                  <a:pt x="17664" y="0"/>
                </a:cubicBezTo>
                <a:cubicBezTo>
                  <a:pt x="29593" y="0"/>
                  <a:pt x="39264" y="9670"/>
                  <a:pt x="39264" y="21600"/>
                </a:cubicBezTo>
                <a:cubicBezTo>
                  <a:pt x="39264" y="28579"/>
                  <a:pt x="35891" y="35128"/>
                  <a:pt x="30211" y="39182"/>
                </a:cubicBezTo>
                <a:lnTo>
                  <a:pt x="17664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4" name="Arc 4">
            <a:extLst>
              <a:ext uri="{FF2B5EF4-FFF2-40B4-BE49-F238E27FC236}">
                <a16:creationId xmlns:a16="http://schemas.microsoft.com/office/drawing/2014/main" id="{D2CAC9E7-0935-4A00-ACC4-2D1311C485D9}"/>
              </a:ext>
            </a:extLst>
          </p:cNvPr>
          <p:cNvSpPr>
            <a:spLocks/>
          </p:cNvSpPr>
          <p:nvPr/>
        </p:nvSpPr>
        <p:spPr bwMode="auto">
          <a:xfrm rot="2471741">
            <a:off x="6122988" y="3519488"/>
            <a:ext cx="1390650" cy="1555750"/>
          </a:xfrm>
          <a:custGeom>
            <a:avLst/>
            <a:gdLst>
              <a:gd name="T0" fmla="*/ 0 w 38280"/>
              <a:gd name="T1" fmla="*/ 2147483647 h 40589"/>
              <a:gd name="T2" fmla="*/ 2147483647 w 38280"/>
              <a:gd name="T3" fmla="*/ 2147483647 h 40589"/>
              <a:gd name="T4" fmla="*/ 2147483647 w 38280"/>
              <a:gd name="T5" fmla="*/ 2147483647 h 40589"/>
              <a:gd name="T6" fmla="*/ 0 60000 65536"/>
              <a:gd name="T7" fmla="*/ 0 60000 65536"/>
              <a:gd name="T8" fmla="*/ 0 60000 65536"/>
              <a:gd name="T9" fmla="*/ 0 w 38280"/>
              <a:gd name="T10" fmla="*/ 0 h 40589"/>
              <a:gd name="T11" fmla="*/ 38280 w 38280"/>
              <a:gd name="T12" fmla="*/ 40589 h 40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80" h="40589" fill="none" extrusionOk="0">
                <a:moveTo>
                  <a:pt x="-1" y="7876"/>
                </a:moveTo>
                <a:cubicBezTo>
                  <a:pt x="4102" y="2889"/>
                  <a:pt x="10221" y="-1"/>
                  <a:pt x="16680" y="0"/>
                </a:cubicBezTo>
                <a:cubicBezTo>
                  <a:pt x="28609" y="0"/>
                  <a:pt x="38280" y="9670"/>
                  <a:pt x="38280" y="21600"/>
                </a:cubicBezTo>
                <a:cubicBezTo>
                  <a:pt x="38280" y="29524"/>
                  <a:pt x="33940" y="36812"/>
                  <a:pt x="26974" y="40589"/>
                </a:cubicBezTo>
              </a:path>
              <a:path w="38280" h="40589" stroke="0" extrusionOk="0">
                <a:moveTo>
                  <a:pt x="-1" y="7876"/>
                </a:moveTo>
                <a:cubicBezTo>
                  <a:pt x="4102" y="2889"/>
                  <a:pt x="10221" y="-1"/>
                  <a:pt x="16680" y="0"/>
                </a:cubicBezTo>
                <a:cubicBezTo>
                  <a:pt x="28609" y="0"/>
                  <a:pt x="38280" y="9670"/>
                  <a:pt x="38280" y="21600"/>
                </a:cubicBezTo>
                <a:cubicBezTo>
                  <a:pt x="38280" y="29524"/>
                  <a:pt x="33940" y="36812"/>
                  <a:pt x="26974" y="40589"/>
                </a:cubicBezTo>
                <a:lnTo>
                  <a:pt x="1668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53677192-2CEF-48E7-8C1F-A4CEFC08F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563" y="5075238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0C8E3347-889C-4674-87C7-A46948284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563" y="3475038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7" name="Arc 7">
            <a:extLst>
              <a:ext uri="{FF2B5EF4-FFF2-40B4-BE49-F238E27FC236}">
                <a16:creationId xmlns:a16="http://schemas.microsoft.com/office/drawing/2014/main" id="{F58056EC-229F-46EF-8020-0B00614FECA1}"/>
              </a:ext>
            </a:extLst>
          </p:cNvPr>
          <p:cNvSpPr>
            <a:spLocks/>
          </p:cNvSpPr>
          <p:nvPr/>
        </p:nvSpPr>
        <p:spPr bwMode="auto">
          <a:xfrm rot="2471741">
            <a:off x="6053138" y="3405188"/>
            <a:ext cx="1681162" cy="1770062"/>
          </a:xfrm>
          <a:custGeom>
            <a:avLst/>
            <a:gdLst>
              <a:gd name="T0" fmla="*/ 0 w 37555"/>
              <a:gd name="T1" fmla="*/ 2147483647 h 39751"/>
              <a:gd name="T2" fmla="*/ 2147483647 w 37555"/>
              <a:gd name="T3" fmla="*/ 2147483647 h 39751"/>
              <a:gd name="T4" fmla="*/ 2147483647 w 37555"/>
              <a:gd name="T5" fmla="*/ 2147483647 h 39751"/>
              <a:gd name="T6" fmla="*/ 0 60000 65536"/>
              <a:gd name="T7" fmla="*/ 0 60000 65536"/>
              <a:gd name="T8" fmla="*/ 0 60000 65536"/>
              <a:gd name="T9" fmla="*/ 0 w 37555"/>
              <a:gd name="T10" fmla="*/ 0 h 39751"/>
              <a:gd name="T11" fmla="*/ 37555 w 37555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55" h="39751" fill="none" extrusionOk="0">
                <a:moveTo>
                  <a:pt x="0" y="7039"/>
                </a:moveTo>
                <a:cubicBezTo>
                  <a:pt x="4092" y="2555"/>
                  <a:pt x="9883" y="-1"/>
                  <a:pt x="15955" y="0"/>
                </a:cubicBezTo>
                <a:cubicBezTo>
                  <a:pt x="27884" y="0"/>
                  <a:pt x="37555" y="9670"/>
                  <a:pt x="37555" y="21600"/>
                </a:cubicBezTo>
                <a:cubicBezTo>
                  <a:pt x="37555" y="28937"/>
                  <a:pt x="33830" y="35772"/>
                  <a:pt x="27664" y="39750"/>
                </a:cubicBezTo>
              </a:path>
              <a:path w="37555" h="39751" stroke="0" extrusionOk="0">
                <a:moveTo>
                  <a:pt x="0" y="7039"/>
                </a:moveTo>
                <a:cubicBezTo>
                  <a:pt x="4092" y="2555"/>
                  <a:pt x="9883" y="-1"/>
                  <a:pt x="15955" y="0"/>
                </a:cubicBezTo>
                <a:cubicBezTo>
                  <a:pt x="27884" y="0"/>
                  <a:pt x="37555" y="9670"/>
                  <a:pt x="37555" y="21600"/>
                </a:cubicBezTo>
                <a:cubicBezTo>
                  <a:pt x="37555" y="28937"/>
                  <a:pt x="33830" y="35772"/>
                  <a:pt x="27664" y="39750"/>
                </a:cubicBezTo>
                <a:lnTo>
                  <a:pt x="1595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8" name="Arc 8">
            <a:extLst>
              <a:ext uri="{FF2B5EF4-FFF2-40B4-BE49-F238E27FC236}">
                <a16:creationId xmlns:a16="http://schemas.microsoft.com/office/drawing/2014/main" id="{75DFA9D3-65AB-4BA8-9577-72E26F65807A}"/>
              </a:ext>
            </a:extLst>
          </p:cNvPr>
          <p:cNvSpPr>
            <a:spLocks/>
          </p:cNvSpPr>
          <p:nvPr/>
        </p:nvSpPr>
        <p:spPr bwMode="auto">
          <a:xfrm rot="13135326">
            <a:off x="3614738" y="3373438"/>
            <a:ext cx="1725612" cy="1784350"/>
          </a:xfrm>
          <a:custGeom>
            <a:avLst/>
            <a:gdLst>
              <a:gd name="T0" fmla="*/ 0 w 38130"/>
              <a:gd name="T1" fmla="*/ 2147483647 h 39802"/>
              <a:gd name="T2" fmla="*/ 2147483647 w 38130"/>
              <a:gd name="T3" fmla="*/ 2147483647 h 39802"/>
              <a:gd name="T4" fmla="*/ 2147483647 w 38130"/>
              <a:gd name="T5" fmla="*/ 2147483647 h 39802"/>
              <a:gd name="T6" fmla="*/ 0 60000 65536"/>
              <a:gd name="T7" fmla="*/ 0 60000 65536"/>
              <a:gd name="T8" fmla="*/ 0 60000 65536"/>
              <a:gd name="T9" fmla="*/ 0 w 38130"/>
              <a:gd name="T10" fmla="*/ 0 h 39802"/>
              <a:gd name="T11" fmla="*/ 38130 w 38130"/>
              <a:gd name="T12" fmla="*/ 39802 h 398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30" h="39802" fill="none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8971"/>
                  <a:pt x="34370" y="35833"/>
                  <a:pt x="28159" y="39802"/>
                </a:cubicBezTo>
              </a:path>
              <a:path w="38130" h="39802" stroke="0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8971"/>
                  <a:pt x="34370" y="35833"/>
                  <a:pt x="28159" y="39802"/>
                </a:cubicBezTo>
                <a:lnTo>
                  <a:pt x="1653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5128F6CD-A01E-4974-AF76-E69B97AA5C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413" y="3303588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A0B66336-5FBB-4F1A-A3C3-DDB1E3A8B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413" y="5246688"/>
            <a:ext cx="2000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11" name="Arc 11">
            <a:extLst>
              <a:ext uri="{FF2B5EF4-FFF2-40B4-BE49-F238E27FC236}">
                <a16:creationId xmlns:a16="http://schemas.microsoft.com/office/drawing/2014/main" id="{89327376-A202-422C-AB6F-1562B2A96B92}"/>
              </a:ext>
            </a:extLst>
          </p:cNvPr>
          <p:cNvSpPr>
            <a:spLocks/>
          </p:cNvSpPr>
          <p:nvPr/>
        </p:nvSpPr>
        <p:spPr bwMode="auto">
          <a:xfrm rot="2276792">
            <a:off x="5972175" y="3246438"/>
            <a:ext cx="1935163" cy="2119312"/>
          </a:xfrm>
          <a:custGeom>
            <a:avLst/>
            <a:gdLst>
              <a:gd name="T0" fmla="*/ 0 w 36526"/>
              <a:gd name="T1" fmla="*/ 2147483647 h 39751"/>
              <a:gd name="T2" fmla="*/ 2147483647 w 36526"/>
              <a:gd name="T3" fmla="*/ 2147483647 h 39751"/>
              <a:gd name="T4" fmla="*/ 2147483647 w 36526"/>
              <a:gd name="T5" fmla="*/ 2147483647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12" name="Arc 12">
            <a:extLst>
              <a:ext uri="{FF2B5EF4-FFF2-40B4-BE49-F238E27FC236}">
                <a16:creationId xmlns:a16="http://schemas.microsoft.com/office/drawing/2014/main" id="{0E6FE248-BFDE-408A-9F64-D630D656833C}"/>
              </a:ext>
            </a:extLst>
          </p:cNvPr>
          <p:cNvSpPr>
            <a:spLocks/>
          </p:cNvSpPr>
          <p:nvPr/>
        </p:nvSpPr>
        <p:spPr bwMode="auto">
          <a:xfrm rot="13394070">
            <a:off x="3427413" y="3217863"/>
            <a:ext cx="2022475" cy="2085975"/>
          </a:xfrm>
          <a:custGeom>
            <a:avLst/>
            <a:gdLst>
              <a:gd name="T0" fmla="*/ 0 w 38179"/>
              <a:gd name="T1" fmla="*/ 2147483647 h 39131"/>
              <a:gd name="T2" fmla="*/ 2147483647 w 38179"/>
              <a:gd name="T3" fmla="*/ 2147483647 h 39131"/>
              <a:gd name="T4" fmla="*/ 2147483647 w 38179"/>
              <a:gd name="T5" fmla="*/ 2147483647 h 39131"/>
              <a:gd name="T6" fmla="*/ 0 60000 65536"/>
              <a:gd name="T7" fmla="*/ 0 60000 65536"/>
              <a:gd name="T8" fmla="*/ 0 60000 65536"/>
              <a:gd name="T9" fmla="*/ 0 w 38179"/>
              <a:gd name="T10" fmla="*/ 0 h 39131"/>
              <a:gd name="T11" fmla="*/ 38179 w 38179"/>
              <a:gd name="T12" fmla="*/ 39131 h 39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79" h="39131" fill="none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</a:path>
              <a:path w="38179" h="39131" stroke="0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  <a:lnTo>
                  <a:pt x="1657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3B6C0BC6-EF7B-46AF-AB4E-C7A096F81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563" y="31321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8B7F6214-A4EA-4EE8-AD30-5696FE11AE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413" y="5418138"/>
            <a:ext cx="2000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EC3426A5-9C96-45AB-96CA-100EEE56D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563" y="55895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BEECAEE4-C56B-49FC-85C5-58B82B50C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413" y="2960688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C6A98A61-2F2A-41C4-8A66-20AC1E5215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5761038"/>
            <a:ext cx="1924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703595A5-C0B2-4064-AEC1-64715B919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563" y="27892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19" name="Arc 19">
            <a:extLst>
              <a:ext uri="{FF2B5EF4-FFF2-40B4-BE49-F238E27FC236}">
                <a16:creationId xmlns:a16="http://schemas.microsoft.com/office/drawing/2014/main" id="{1D496A50-AE73-4BCF-A30F-3E7463E966D7}"/>
              </a:ext>
            </a:extLst>
          </p:cNvPr>
          <p:cNvSpPr>
            <a:spLocks/>
          </p:cNvSpPr>
          <p:nvPr/>
        </p:nvSpPr>
        <p:spPr bwMode="auto">
          <a:xfrm rot="2276792">
            <a:off x="5842000" y="3117850"/>
            <a:ext cx="2235200" cy="2400300"/>
          </a:xfrm>
          <a:custGeom>
            <a:avLst/>
            <a:gdLst>
              <a:gd name="T0" fmla="*/ 0 w 36526"/>
              <a:gd name="T1" fmla="*/ 2147483647 h 39751"/>
              <a:gd name="T2" fmla="*/ 2147483647 w 36526"/>
              <a:gd name="T3" fmla="*/ 2147483647 h 39751"/>
              <a:gd name="T4" fmla="*/ 2147483647 w 36526"/>
              <a:gd name="T5" fmla="*/ 2147483647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" name="Arc 20">
            <a:extLst>
              <a:ext uri="{FF2B5EF4-FFF2-40B4-BE49-F238E27FC236}">
                <a16:creationId xmlns:a16="http://schemas.microsoft.com/office/drawing/2014/main" id="{3DD1BF9F-1EB9-46E6-8594-82BA7BA2349F}"/>
              </a:ext>
            </a:extLst>
          </p:cNvPr>
          <p:cNvSpPr>
            <a:spLocks/>
          </p:cNvSpPr>
          <p:nvPr/>
        </p:nvSpPr>
        <p:spPr bwMode="auto">
          <a:xfrm rot="12686981">
            <a:off x="3294063" y="2963863"/>
            <a:ext cx="2128837" cy="2470150"/>
          </a:xfrm>
          <a:custGeom>
            <a:avLst/>
            <a:gdLst>
              <a:gd name="T0" fmla="*/ 0 w 34199"/>
              <a:gd name="T1" fmla="*/ 2147483647 h 40940"/>
              <a:gd name="T2" fmla="*/ 2147483647 w 34199"/>
              <a:gd name="T3" fmla="*/ 2147483647 h 40940"/>
              <a:gd name="T4" fmla="*/ 2147483647 w 34199"/>
              <a:gd name="T5" fmla="*/ 2147483647 h 40940"/>
              <a:gd name="T6" fmla="*/ 0 60000 65536"/>
              <a:gd name="T7" fmla="*/ 0 60000 65536"/>
              <a:gd name="T8" fmla="*/ 0 60000 65536"/>
              <a:gd name="T9" fmla="*/ 0 w 34199"/>
              <a:gd name="T10" fmla="*/ 0 h 40940"/>
              <a:gd name="T11" fmla="*/ 34199 w 34199"/>
              <a:gd name="T12" fmla="*/ 40940 h 409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199" h="40940" fill="none" extrusionOk="0">
                <a:moveTo>
                  <a:pt x="0" y="4055"/>
                </a:moveTo>
                <a:cubicBezTo>
                  <a:pt x="3671" y="1418"/>
                  <a:pt x="8078" y="-1"/>
                  <a:pt x="12599" y="0"/>
                </a:cubicBezTo>
                <a:cubicBezTo>
                  <a:pt x="24528" y="0"/>
                  <a:pt x="34199" y="9670"/>
                  <a:pt x="34199" y="21600"/>
                </a:cubicBezTo>
                <a:cubicBezTo>
                  <a:pt x="34199" y="29797"/>
                  <a:pt x="29558" y="37289"/>
                  <a:pt x="22217" y="40939"/>
                </a:cubicBezTo>
              </a:path>
              <a:path w="34199" h="40940" stroke="0" extrusionOk="0">
                <a:moveTo>
                  <a:pt x="0" y="4055"/>
                </a:moveTo>
                <a:cubicBezTo>
                  <a:pt x="3671" y="1418"/>
                  <a:pt x="8078" y="-1"/>
                  <a:pt x="12599" y="0"/>
                </a:cubicBezTo>
                <a:cubicBezTo>
                  <a:pt x="24528" y="0"/>
                  <a:pt x="34199" y="9670"/>
                  <a:pt x="34199" y="21600"/>
                </a:cubicBezTo>
                <a:cubicBezTo>
                  <a:pt x="34199" y="29797"/>
                  <a:pt x="29558" y="37289"/>
                  <a:pt x="22217" y="40939"/>
                </a:cubicBezTo>
                <a:lnTo>
                  <a:pt x="1259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1" name="Arc 21">
            <a:extLst>
              <a:ext uri="{FF2B5EF4-FFF2-40B4-BE49-F238E27FC236}">
                <a16:creationId xmlns:a16="http://schemas.microsoft.com/office/drawing/2014/main" id="{F173EBA8-F7E4-4FE3-9575-35ACCCD71284}"/>
              </a:ext>
            </a:extLst>
          </p:cNvPr>
          <p:cNvSpPr>
            <a:spLocks/>
          </p:cNvSpPr>
          <p:nvPr/>
        </p:nvSpPr>
        <p:spPr bwMode="auto">
          <a:xfrm rot="2276792">
            <a:off x="5722938" y="2957513"/>
            <a:ext cx="2509837" cy="2735262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2" name="Arc 22">
            <a:extLst>
              <a:ext uri="{FF2B5EF4-FFF2-40B4-BE49-F238E27FC236}">
                <a16:creationId xmlns:a16="http://schemas.microsoft.com/office/drawing/2014/main" id="{20E349B6-E0A6-4EE2-8283-5B0641E69505}"/>
              </a:ext>
            </a:extLst>
          </p:cNvPr>
          <p:cNvSpPr>
            <a:spLocks/>
          </p:cNvSpPr>
          <p:nvPr/>
        </p:nvSpPr>
        <p:spPr bwMode="auto">
          <a:xfrm rot="13070333">
            <a:off x="3100388" y="2846388"/>
            <a:ext cx="2511425" cy="2735262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3" name="Line 23">
            <a:extLst>
              <a:ext uri="{FF2B5EF4-FFF2-40B4-BE49-F238E27FC236}">
                <a16:creationId xmlns:a16="http://schemas.microsoft.com/office/drawing/2014/main" id="{7CCE2290-19AA-4405-9527-129D4ED9B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513" y="3475038"/>
            <a:ext cx="222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4" name="Line 24">
            <a:extLst>
              <a:ext uri="{FF2B5EF4-FFF2-40B4-BE49-F238E27FC236}">
                <a16:creationId xmlns:a16="http://schemas.microsoft.com/office/drawing/2014/main" id="{8B028676-D9F0-4375-B2AE-A2FBAE0CB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513" y="3303588"/>
            <a:ext cx="222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5" name="Line 25">
            <a:extLst>
              <a:ext uri="{FF2B5EF4-FFF2-40B4-BE49-F238E27FC236}">
                <a16:creationId xmlns:a16="http://schemas.microsoft.com/office/drawing/2014/main" id="{780B9F4E-2C71-4322-B406-E061AE49C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513" y="3132138"/>
            <a:ext cx="222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897FD6FB-6330-4910-883A-488593593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513" y="2960688"/>
            <a:ext cx="222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184CFAD0-9A90-4CBE-91B0-B3BDA30816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513" y="2789238"/>
            <a:ext cx="222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8" name="Line 28">
            <a:extLst>
              <a:ext uri="{FF2B5EF4-FFF2-40B4-BE49-F238E27FC236}">
                <a16:creationId xmlns:a16="http://schemas.microsoft.com/office/drawing/2014/main" id="{BAF16CC6-7E4B-419E-99CA-DA93F343B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9363" y="2128838"/>
            <a:ext cx="0" cy="134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9" name="Line 29">
            <a:extLst>
              <a:ext uri="{FF2B5EF4-FFF2-40B4-BE49-F238E27FC236}">
                <a16:creationId xmlns:a16="http://schemas.microsoft.com/office/drawing/2014/main" id="{ED27D301-7208-46C9-A942-2CB0028AB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0088" y="2124075"/>
            <a:ext cx="34925" cy="135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30" name="Line 30">
            <a:extLst>
              <a:ext uri="{FF2B5EF4-FFF2-40B4-BE49-F238E27FC236}">
                <a16:creationId xmlns:a16="http://schemas.microsoft.com/office/drawing/2014/main" id="{AD57226C-44C7-4398-972B-2379A6586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7813" y="2124075"/>
            <a:ext cx="12700" cy="135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31" name="Line 31">
            <a:extLst>
              <a:ext uri="{FF2B5EF4-FFF2-40B4-BE49-F238E27FC236}">
                <a16:creationId xmlns:a16="http://schemas.microsoft.com/office/drawing/2014/main" id="{4169C934-2E16-46A3-AF87-A4CB5243D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513" y="5075238"/>
            <a:ext cx="39687" cy="1385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32" name="Line 32">
            <a:extLst>
              <a:ext uri="{FF2B5EF4-FFF2-40B4-BE49-F238E27FC236}">
                <a16:creationId xmlns:a16="http://schemas.microsoft.com/office/drawing/2014/main" id="{C2BF2A8F-157E-465E-AF22-C0172CE68A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2097088"/>
            <a:ext cx="38100" cy="1377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33" name="Text Box 39">
            <a:extLst>
              <a:ext uri="{FF2B5EF4-FFF2-40B4-BE49-F238E27FC236}">
                <a16:creationId xmlns:a16="http://schemas.microsoft.com/office/drawing/2014/main" id="{4F480BDC-9B13-4ED7-80E4-71E6A66E7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4062413"/>
            <a:ext cx="1173163" cy="3683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dirty="0">
                <a:solidFill>
                  <a:srgbClr val="FF0066"/>
                </a:solidFill>
                <a:latin typeface="Arial Black" panose="020B0A04020102020204" pitchFamily="34" charset="0"/>
              </a:rPr>
              <a:t>84.39 M</a:t>
            </a:r>
            <a:endParaRPr lang="en-US" altLang="en-US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Arc 40">
            <a:extLst>
              <a:ext uri="{FF2B5EF4-FFF2-40B4-BE49-F238E27FC236}">
                <a16:creationId xmlns:a16="http://schemas.microsoft.com/office/drawing/2014/main" id="{808BF6F4-02D3-4E7F-A4DE-25E6B7B55269}"/>
              </a:ext>
            </a:extLst>
          </p:cNvPr>
          <p:cNvSpPr>
            <a:spLocks/>
          </p:cNvSpPr>
          <p:nvPr/>
        </p:nvSpPr>
        <p:spPr bwMode="auto">
          <a:xfrm rot="868217">
            <a:off x="3221038" y="2211388"/>
            <a:ext cx="1657350" cy="1092200"/>
          </a:xfrm>
          <a:custGeom>
            <a:avLst/>
            <a:gdLst>
              <a:gd name="T0" fmla="*/ 2147483647 w 21600"/>
              <a:gd name="T1" fmla="*/ 0 h 20078"/>
              <a:gd name="T2" fmla="*/ 2147483647 w 21600"/>
              <a:gd name="T3" fmla="*/ 2147483647 h 20078"/>
              <a:gd name="T4" fmla="*/ 0 w 21600"/>
              <a:gd name="T5" fmla="*/ 2147483647 h 20078"/>
              <a:gd name="T6" fmla="*/ 0 60000 65536"/>
              <a:gd name="T7" fmla="*/ 0 60000 65536"/>
              <a:gd name="T8" fmla="*/ 0 60000 65536"/>
              <a:gd name="T9" fmla="*/ 0 w 21600"/>
              <a:gd name="T10" fmla="*/ 0 h 20078"/>
              <a:gd name="T11" fmla="*/ 21600 w 21600"/>
              <a:gd name="T12" fmla="*/ 20078 h 200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78" fill="none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</a:path>
              <a:path w="21600" h="20078" stroke="0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  <a:lnTo>
                  <a:pt x="0" y="200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35" name="Arc 21">
            <a:extLst>
              <a:ext uri="{FF2B5EF4-FFF2-40B4-BE49-F238E27FC236}">
                <a16:creationId xmlns:a16="http://schemas.microsoft.com/office/drawing/2014/main" id="{D67B559C-74E1-400D-8311-ED637D76EF56}"/>
              </a:ext>
            </a:extLst>
          </p:cNvPr>
          <p:cNvSpPr>
            <a:spLocks/>
          </p:cNvSpPr>
          <p:nvPr/>
        </p:nvSpPr>
        <p:spPr bwMode="auto">
          <a:xfrm rot="2276792">
            <a:off x="5632450" y="2816225"/>
            <a:ext cx="2808288" cy="3054350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36" name="Arc 21">
            <a:extLst>
              <a:ext uri="{FF2B5EF4-FFF2-40B4-BE49-F238E27FC236}">
                <a16:creationId xmlns:a16="http://schemas.microsoft.com/office/drawing/2014/main" id="{D0707135-E5C2-4493-B4EC-39A3A0A3AEBF}"/>
              </a:ext>
            </a:extLst>
          </p:cNvPr>
          <p:cNvSpPr>
            <a:spLocks/>
          </p:cNvSpPr>
          <p:nvPr/>
        </p:nvSpPr>
        <p:spPr bwMode="auto">
          <a:xfrm rot="2276792">
            <a:off x="5476875" y="2670175"/>
            <a:ext cx="3141663" cy="3357563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37" name="Arc 21">
            <a:extLst>
              <a:ext uri="{FF2B5EF4-FFF2-40B4-BE49-F238E27FC236}">
                <a16:creationId xmlns:a16="http://schemas.microsoft.com/office/drawing/2014/main" id="{B07D4DB6-434A-4115-BC2E-89B85CC3BB0B}"/>
              </a:ext>
            </a:extLst>
          </p:cNvPr>
          <p:cNvSpPr>
            <a:spLocks/>
          </p:cNvSpPr>
          <p:nvPr/>
        </p:nvSpPr>
        <p:spPr bwMode="auto">
          <a:xfrm rot="2276792">
            <a:off x="5359400" y="2540000"/>
            <a:ext cx="3448050" cy="3632200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38" name="Arc 22">
            <a:extLst>
              <a:ext uri="{FF2B5EF4-FFF2-40B4-BE49-F238E27FC236}">
                <a16:creationId xmlns:a16="http://schemas.microsoft.com/office/drawing/2014/main" id="{41FF0737-E8F3-43ED-BF00-F5AA90474FC9}"/>
              </a:ext>
            </a:extLst>
          </p:cNvPr>
          <p:cNvSpPr>
            <a:spLocks/>
          </p:cNvSpPr>
          <p:nvPr/>
        </p:nvSpPr>
        <p:spPr bwMode="auto">
          <a:xfrm rot="13070333">
            <a:off x="2905125" y="2662238"/>
            <a:ext cx="2806700" cy="3106737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39" name="Arc 22">
            <a:extLst>
              <a:ext uri="{FF2B5EF4-FFF2-40B4-BE49-F238E27FC236}">
                <a16:creationId xmlns:a16="http://schemas.microsoft.com/office/drawing/2014/main" id="{27CEA74D-8479-47CE-886D-5F4C4384D644}"/>
              </a:ext>
            </a:extLst>
          </p:cNvPr>
          <p:cNvSpPr>
            <a:spLocks/>
          </p:cNvSpPr>
          <p:nvPr/>
        </p:nvSpPr>
        <p:spPr bwMode="auto">
          <a:xfrm rot="13070333">
            <a:off x="2728913" y="2519363"/>
            <a:ext cx="3079750" cy="3398837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40" name="Arc 22">
            <a:extLst>
              <a:ext uri="{FF2B5EF4-FFF2-40B4-BE49-F238E27FC236}">
                <a16:creationId xmlns:a16="http://schemas.microsoft.com/office/drawing/2014/main" id="{E2265C6B-DF26-43EF-9095-593FF1270ED3}"/>
              </a:ext>
            </a:extLst>
          </p:cNvPr>
          <p:cNvSpPr>
            <a:spLocks/>
          </p:cNvSpPr>
          <p:nvPr/>
        </p:nvSpPr>
        <p:spPr bwMode="auto">
          <a:xfrm rot="13070333">
            <a:off x="2528888" y="2363788"/>
            <a:ext cx="3379787" cy="3684587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41" name="Line 18">
            <a:extLst>
              <a:ext uri="{FF2B5EF4-FFF2-40B4-BE49-F238E27FC236}">
                <a16:creationId xmlns:a16="http://schemas.microsoft.com/office/drawing/2014/main" id="{CC90C941-CA11-4A89-AAD3-990DE81F7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563" y="26177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42" name="Line 18">
            <a:extLst>
              <a:ext uri="{FF2B5EF4-FFF2-40B4-BE49-F238E27FC236}">
                <a16:creationId xmlns:a16="http://schemas.microsoft.com/office/drawing/2014/main" id="{2BAB04C0-1BE8-4E15-B28C-A975EA3C7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563" y="24463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43" name="Line 18">
            <a:extLst>
              <a:ext uri="{FF2B5EF4-FFF2-40B4-BE49-F238E27FC236}">
                <a16:creationId xmlns:a16="http://schemas.microsoft.com/office/drawing/2014/main" id="{01DF91D1-1EDE-4816-8061-96C4C0CAF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563" y="22748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44" name="Line 18">
            <a:extLst>
              <a:ext uri="{FF2B5EF4-FFF2-40B4-BE49-F238E27FC236}">
                <a16:creationId xmlns:a16="http://schemas.microsoft.com/office/drawing/2014/main" id="{DF10A763-B258-442D-994F-7D96561D1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9800" y="5921375"/>
            <a:ext cx="1890713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45" name="Line 18">
            <a:extLst>
              <a:ext uri="{FF2B5EF4-FFF2-40B4-BE49-F238E27FC236}">
                <a16:creationId xmlns:a16="http://schemas.microsoft.com/office/drawing/2014/main" id="{A8396B43-9939-484B-A594-524DCD714A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6463" y="6103938"/>
            <a:ext cx="1981200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46" name="Line 18">
            <a:extLst>
              <a:ext uri="{FF2B5EF4-FFF2-40B4-BE49-F238E27FC236}">
                <a16:creationId xmlns:a16="http://schemas.microsoft.com/office/drawing/2014/main" id="{5E9317B1-2196-4CF5-B976-7978140B7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6264275"/>
            <a:ext cx="1981200" cy="11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47" name="Line 18">
            <a:extLst>
              <a:ext uri="{FF2B5EF4-FFF2-40B4-BE49-F238E27FC236}">
                <a16:creationId xmlns:a16="http://schemas.microsoft.com/office/drawing/2014/main" id="{5B5CA559-747E-401F-A739-DAF40EA40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513" y="2617788"/>
            <a:ext cx="2219325" cy="30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id="{FF174A1A-A8A3-456B-9A45-24C63E3E0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513" y="2446338"/>
            <a:ext cx="2228850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49" name="Line 18">
            <a:extLst>
              <a:ext uri="{FF2B5EF4-FFF2-40B4-BE49-F238E27FC236}">
                <a16:creationId xmlns:a16="http://schemas.microsoft.com/office/drawing/2014/main" id="{EA0588D4-C235-41B2-A007-FF7E919CF9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513" y="2289175"/>
            <a:ext cx="2228850" cy="42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0" name="Arc 22">
            <a:extLst>
              <a:ext uri="{FF2B5EF4-FFF2-40B4-BE49-F238E27FC236}">
                <a16:creationId xmlns:a16="http://schemas.microsoft.com/office/drawing/2014/main" id="{9D68D077-D42A-41F8-A2F8-D1798E8F9BE0}"/>
              </a:ext>
            </a:extLst>
          </p:cNvPr>
          <p:cNvSpPr>
            <a:spLocks/>
          </p:cNvSpPr>
          <p:nvPr/>
        </p:nvSpPr>
        <p:spPr bwMode="auto">
          <a:xfrm rot="13070333">
            <a:off x="2354263" y="2198688"/>
            <a:ext cx="3670300" cy="4000500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51" name="Arc 21">
            <a:extLst>
              <a:ext uri="{FF2B5EF4-FFF2-40B4-BE49-F238E27FC236}">
                <a16:creationId xmlns:a16="http://schemas.microsoft.com/office/drawing/2014/main" id="{B1BB9E5A-A21C-48AB-B1FD-D963BF71AFB1}"/>
              </a:ext>
            </a:extLst>
          </p:cNvPr>
          <p:cNvSpPr>
            <a:spLocks/>
          </p:cNvSpPr>
          <p:nvPr/>
        </p:nvSpPr>
        <p:spPr bwMode="auto">
          <a:xfrm rot="2276792">
            <a:off x="5299075" y="2390775"/>
            <a:ext cx="3698875" cy="3943350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id="{9FBAFACE-C0D9-438F-AB51-3D3C09F7F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563" y="64468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3" name="Line 18">
            <a:extLst>
              <a:ext uri="{FF2B5EF4-FFF2-40B4-BE49-F238E27FC236}">
                <a16:creationId xmlns:a16="http://schemas.microsoft.com/office/drawing/2014/main" id="{AEB6862B-3481-44DC-A4CD-4EDF2C2F7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563" y="21034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4" name="Line 18">
            <a:extLst>
              <a:ext uri="{FF2B5EF4-FFF2-40B4-BE49-F238E27FC236}">
                <a16:creationId xmlns:a16="http://schemas.microsoft.com/office/drawing/2014/main" id="{A1DBDCA2-D932-4CAB-947A-B2557E501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0513" y="2103438"/>
            <a:ext cx="2228850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FB1772C-3174-40DF-A8EB-5BA09A1215C0}"/>
              </a:ext>
            </a:extLst>
          </p:cNvPr>
          <p:cNvCxnSpPr/>
          <p:nvPr/>
        </p:nvCxnSpPr>
        <p:spPr>
          <a:xfrm flipH="1" flipV="1">
            <a:off x="4579938" y="3108325"/>
            <a:ext cx="9525" cy="1952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040" name="Picture 55">
            <a:extLst>
              <a:ext uri="{FF2B5EF4-FFF2-40B4-BE49-F238E27FC236}">
                <a16:creationId xmlns:a16="http://schemas.microsoft.com/office/drawing/2014/main" id="{FCCD8BFC-9B5C-4B9E-9815-949806DE7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1181">
            <a:off x="4287838" y="2984500"/>
            <a:ext cx="42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1" name="Picture 56">
            <a:extLst>
              <a:ext uri="{FF2B5EF4-FFF2-40B4-BE49-F238E27FC236}">
                <a16:creationId xmlns:a16="http://schemas.microsoft.com/office/drawing/2014/main" id="{C4FC09AC-BCE0-47D4-9D19-2C543BE2B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30012">
            <a:off x="3981450" y="2905125"/>
            <a:ext cx="460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2" name="Picture 57">
            <a:extLst>
              <a:ext uri="{FF2B5EF4-FFF2-40B4-BE49-F238E27FC236}">
                <a16:creationId xmlns:a16="http://schemas.microsoft.com/office/drawing/2014/main" id="{BC66505C-B976-4754-8485-41128171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0347">
            <a:off x="3675063" y="2871788"/>
            <a:ext cx="44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3" name="Picture 58">
            <a:extLst>
              <a:ext uri="{FF2B5EF4-FFF2-40B4-BE49-F238E27FC236}">
                <a16:creationId xmlns:a16="http://schemas.microsoft.com/office/drawing/2014/main" id="{F457BCFF-0629-4345-9351-AE3FDE99E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20197">
            <a:off x="3394075" y="2878138"/>
            <a:ext cx="44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4" name="Picture 59">
            <a:extLst>
              <a:ext uri="{FF2B5EF4-FFF2-40B4-BE49-F238E27FC236}">
                <a16:creationId xmlns:a16="http://schemas.microsoft.com/office/drawing/2014/main" id="{9F4AB133-5916-42F5-A6FC-932B08633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3027">
            <a:off x="3090863" y="2940050"/>
            <a:ext cx="460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45" name="Picture 60">
            <a:extLst>
              <a:ext uri="{FF2B5EF4-FFF2-40B4-BE49-F238E27FC236}">
                <a16:creationId xmlns:a16="http://schemas.microsoft.com/office/drawing/2014/main" id="{49B739FB-AF3B-4B84-A2BF-2383EC1EB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02083">
            <a:off x="2798763" y="3044825"/>
            <a:ext cx="460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Arc 40">
            <a:extLst>
              <a:ext uri="{FF2B5EF4-FFF2-40B4-BE49-F238E27FC236}">
                <a16:creationId xmlns:a16="http://schemas.microsoft.com/office/drawing/2014/main" id="{A077B54F-798C-4C09-91AA-171F82D317CD}"/>
              </a:ext>
            </a:extLst>
          </p:cNvPr>
          <p:cNvSpPr>
            <a:spLocks/>
          </p:cNvSpPr>
          <p:nvPr/>
        </p:nvSpPr>
        <p:spPr bwMode="auto">
          <a:xfrm rot="19798230">
            <a:off x="2979738" y="2592388"/>
            <a:ext cx="622300" cy="658812"/>
          </a:xfrm>
          <a:custGeom>
            <a:avLst/>
            <a:gdLst>
              <a:gd name="T0" fmla="*/ 2147483647 w 21600"/>
              <a:gd name="T1" fmla="*/ 0 h 20078"/>
              <a:gd name="T2" fmla="*/ 2147483647 w 21600"/>
              <a:gd name="T3" fmla="*/ 2147483647 h 20078"/>
              <a:gd name="T4" fmla="*/ 0 w 21600"/>
              <a:gd name="T5" fmla="*/ 2147483647 h 20078"/>
              <a:gd name="T6" fmla="*/ 0 60000 65536"/>
              <a:gd name="T7" fmla="*/ 0 60000 65536"/>
              <a:gd name="T8" fmla="*/ 0 60000 65536"/>
              <a:gd name="T9" fmla="*/ 0 w 21600"/>
              <a:gd name="T10" fmla="*/ 0 h 20078"/>
              <a:gd name="T11" fmla="*/ 21600 w 21600"/>
              <a:gd name="T12" fmla="*/ 20078 h 200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78" fill="none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</a:path>
              <a:path w="21600" h="20078" stroke="0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  <a:lnTo>
                  <a:pt x="0" y="200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0BC1283-6C68-4182-9074-B13624FB6F39}"/>
              </a:ext>
            </a:extLst>
          </p:cNvPr>
          <p:cNvCxnSpPr>
            <a:cxnSpLocks/>
          </p:cNvCxnSpPr>
          <p:nvPr/>
        </p:nvCxnSpPr>
        <p:spPr>
          <a:xfrm flipH="1">
            <a:off x="4811713" y="5170488"/>
            <a:ext cx="1885950" cy="119062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c 40">
            <a:extLst>
              <a:ext uri="{FF2B5EF4-FFF2-40B4-BE49-F238E27FC236}">
                <a16:creationId xmlns:a16="http://schemas.microsoft.com/office/drawing/2014/main" id="{2A6618BF-E377-432F-8BB9-80CA23ECAA33}"/>
              </a:ext>
            </a:extLst>
          </p:cNvPr>
          <p:cNvSpPr>
            <a:spLocks/>
          </p:cNvSpPr>
          <p:nvPr/>
        </p:nvSpPr>
        <p:spPr bwMode="auto">
          <a:xfrm rot="10800000">
            <a:off x="4794250" y="5227638"/>
            <a:ext cx="874713" cy="1209675"/>
          </a:xfrm>
          <a:custGeom>
            <a:avLst/>
            <a:gdLst>
              <a:gd name="T0" fmla="*/ 2147483647 w 21600"/>
              <a:gd name="T1" fmla="*/ 0 h 20078"/>
              <a:gd name="T2" fmla="*/ 2147483647 w 21600"/>
              <a:gd name="T3" fmla="*/ 2147483647 h 20078"/>
              <a:gd name="T4" fmla="*/ 0 w 21600"/>
              <a:gd name="T5" fmla="*/ 2147483647 h 20078"/>
              <a:gd name="T6" fmla="*/ 0 60000 65536"/>
              <a:gd name="T7" fmla="*/ 0 60000 65536"/>
              <a:gd name="T8" fmla="*/ 0 60000 65536"/>
              <a:gd name="T9" fmla="*/ 0 w 21600"/>
              <a:gd name="T10" fmla="*/ 0 h 20078"/>
              <a:gd name="T11" fmla="*/ 21600 w 21600"/>
              <a:gd name="T12" fmla="*/ 20078 h 200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78" fill="none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</a:path>
              <a:path w="21600" h="20078" stroke="0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  <a:lnTo>
                  <a:pt x="0" y="20078"/>
                </a:lnTo>
                <a:close/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5179BC3-D9E5-489C-80C2-EE145985273F}"/>
              </a:ext>
            </a:extLst>
          </p:cNvPr>
          <p:cNvCxnSpPr>
            <a:cxnSpLocks/>
          </p:cNvCxnSpPr>
          <p:nvPr/>
        </p:nvCxnSpPr>
        <p:spPr>
          <a:xfrm flipH="1">
            <a:off x="5349875" y="5175250"/>
            <a:ext cx="1370013" cy="1274763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ine 32">
            <a:extLst>
              <a:ext uri="{FF2B5EF4-FFF2-40B4-BE49-F238E27FC236}">
                <a16:creationId xmlns:a16="http://schemas.microsoft.com/office/drawing/2014/main" id="{B0FF9558-FD6F-4645-BFC9-EAAA97EF0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413" y="5068888"/>
            <a:ext cx="381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62E5AE0-8590-4E59-855E-067149C6397C}"/>
              </a:ext>
            </a:extLst>
          </p:cNvPr>
          <p:cNvCxnSpPr/>
          <p:nvPr/>
        </p:nvCxnSpPr>
        <p:spPr>
          <a:xfrm flipH="1">
            <a:off x="4811713" y="4408488"/>
            <a:ext cx="857250" cy="81915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C7469C1-2480-44CB-A742-A10EE1EC3AEC}"/>
              </a:ext>
            </a:extLst>
          </p:cNvPr>
          <p:cNvCxnSpPr>
            <a:cxnSpLocks/>
          </p:cNvCxnSpPr>
          <p:nvPr/>
        </p:nvCxnSpPr>
        <p:spPr>
          <a:xfrm>
            <a:off x="5703888" y="4445000"/>
            <a:ext cx="976312" cy="765175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28DA2E8-E179-4BD2-8C1A-FFF2C88387EC}"/>
              </a:ext>
            </a:extLst>
          </p:cNvPr>
          <p:cNvSpPr txBox="1"/>
          <p:nvPr/>
        </p:nvSpPr>
        <p:spPr>
          <a:xfrm>
            <a:off x="6559550" y="4756150"/>
            <a:ext cx="319088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sz="1350" dirty="0">
                <a:solidFill>
                  <a:srgbClr val="00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7B08EEE-E933-4276-9690-F269D1A0DCA1}"/>
              </a:ext>
            </a:extLst>
          </p:cNvPr>
          <p:cNvSpPr txBox="1"/>
          <p:nvPr/>
        </p:nvSpPr>
        <p:spPr>
          <a:xfrm>
            <a:off x="4684713" y="4791075"/>
            <a:ext cx="319087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sz="1350" dirty="0">
                <a:solidFill>
                  <a:srgbClr val="00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B6C8DCF-CEEE-4422-A786-8799E3B6CA8A}"/>
              </a:ext>
            </a:extLst>
          </p:cNvPr>
          <p:cNvSpPr/>
          <p:nvPr/>
        </p:nvSpPr>
        <p:spPr>
          <a:xfrm>
            <a:off x="4719016" y="3370138"/>
            <a:ext cx="2114810" cy="5616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ln w="6600">
                  <a:solidFill>
                    <a:srgbClr val="669999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rgbClr val="669999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BREAK LINE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AEEBE656-EE25-417F-BBAD-2A369F725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72" y="1412875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FDC889D-4982-48AA-9060-587929ED39A3}"/>
              </a:ext>
            </a:extLst>
          </p:cNvPr>
          <p:cNvSpPr/>
          <p:nvPr/>
        </p:nvSpPr>
        <p:spPr>
          <a:xfrm>
            <a:off x="5281613" y="232727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F6844D-B36F-481A-B1CA-FAC1407E82A3}"/>
              </a:ext>
            </a:extLst>
          </p:cNvPr>
          <p:cNvSpPr/>
          <p:nvPr/>
        </p:nvSpPr>
        <p:spPr>
          <a:xfrm>
            <a:off x="5334000" y="292735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7B34AA-2FDA-4881-952B-F60F93D31500}"/>
              </a:ext>
            </a:extLst>
          </p:cNvPr>
          <p:cNvSpPr/>
          <p:nvPr/>
        </p:nvSpPr>
        <p:spPr>
          <a:xfrm>
            <a:off x="5453063" y="352742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7FDFEA-E902-460C-BA6E-A3F712F15C19}"/>
              </a:ext>
            </a:extLst>
          </p:cNvPr>
          <p:cNvSpPr/>
          <p:nvPr/>
        </p:nvSpPr>
        <p:spPr>
          <a:xfrm>
            <a:off x="5624513" y="409892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C37FB1-C983-44ED-B546-E12C6625B32C}"/>
              </a:ext>
            </a:extLst>
          </p:cNvPr>
          <p:cNvSpPr/>
          <p:nvPr/>
        </p:nvSpPr>
        <p:spPr>
          <a:xfrm>
            <a:off x="5853113" y="467042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390F90-E038-4FEA-B6B8-6ACFFBCCE8C4}"/>
              </a:ext>
            </a:extLst>
          </p:cNvPr>
          <p:cNvSpPr/>
          <p:nvPr/>
        </p:nvSpPr>
        <p:spPr>
          <a:xfrm>
            <a:off x="6310313" y="535622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560CB7-D0DE-4FEB-83D9-0DEB6CB20657}"/>
              </a:ext>
            </a:extLst>
          </p:cNvPr>
          <p:cNvSpPr/>
          <p:nvPr/>
        </p:nvSpPr>
        <p:spPr>
          <a:xfrm>
            <a:off x="6824663" y="5870575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9A81F0-F57A-4C9C-B61C-7F813204886E}"/>
              </a:ext>
            </a:extLst>
          </p:cNvPr>
          <p:cNvSpPr txBox="1"/>
          <p:nvPr/>
        </p:nvSpPr>
        <p:spPr>
          <a:xfrm>
            <a:off x="3719736" y="1647893"/>
            <a:ext cx="507523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I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Placing cone just before the break line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107988-FB45-4AEC-B794-D9C8BEB4A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" y="1124744"/>
            <a:ext cx="12181365" cy="56166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D3B90AC-8561-4C17-A326-94BE88FDAEBF}"/>
              </a:ext>
            </a:extLst>
          </p:cNvPr>
          <p:cNvSpPr/>
          <p:nvPr/>
        </p:nvSpPr>
        <p:spPr bwMode="auto">
          <a:xfrm>
            <a:off x="5184197" y="2683768"/>
            <a:ext cx="914400" cy="914400"/>
          </a:xfrm>
          <a:prstGeom prst="ellipse">
            <a:avLst/>
          </a:prstGeom>
          <a:gradFill rotWithShape="0">
            <a:gsLst>
              <a:gs pos="100000">
                <a:schemeClr val="accent1">
                  <a:alpha val="0"/>
                </a:schemeClr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9A96D2-BA7A-48A9-B20C-6B9D214ED905}"/>
              </a:ext>
            </a:extLst>
          </p:cNvPr>
          <p:cNvCxnSpPr>
            <a:cxnSpLocks/>
          </p:cNvCxnSpPr>
          <p:nvPr/>
        </p:nvCxnSpPr>
        <p:spPr bwMode="auto">
          <a:xfrm flipV="1">
            <a:off x="5641397" y="3598168"/>
            <a:ext cx="0" cy="1415008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B6D029E-F962-4AC8-8224-A9D234062D19}"/>
              </a:ext>
            </a:extLst>
          </p:cNvPr>
          <p:cNvSpPr/>
          <p:nvPr/>
        </p:nvSpPr>
        <p:spPr bwMode="auto">
          <a:xfrm>
            <a:off x="8328248" y="5733256"/>
            <a:ext cx="576064" cy="432048"/>
          </a:xfrm>
          <a:prstGeom prst="rect">
            <a:avLst/>
          </a:prstGeom>
          <a:gradFill rotWithShape="0">
            <a:gsLst>
              <a:gs pos="100000">
                <a:srgbClr val="0BCB1D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D7CBAC-845D-48E4-9FDD-FD6EC06CE2B9}"/>
              </a:ext>
            </a:extLst>
          </p:cNvPr>
          <p:cNvSpPr txBox="1"/>
          <p:nvPr/>
        </p:nvSpPr>
        <p:spPr>
          <a:xfrm>
            <a:off x="9192344" y="579597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X 5 CM</a:t>
            </a:r>
            <a:endParaRPr lang="en-IN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7D9693-0A4F-4F64-8450-4A7362FA12CD}"/>
              </a:ext>
            </a:extLst>
          </p:cNvPr>
          <p:cNvCxnSpPr>
            <a:cxnSpLocks/>
          </p:cNvCxnSpPr>
          <p:nvPr/>
        </p:nvCxnSpPr>
        <p:spPr bwMode="auto">
          <a:xfrm>
            <a:off x="6096000" y="3429000"/>
            <a:ext cx="2232248" cy="2304256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3085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EE7C3B-9DCE-4C23-B5AC-C9B1A46869E6}"/>
              </a:ext>
            </a:extLst>
          </p:cNvPr>
          <p:cNvSpPr/>
          <p:nvPr/>
        </p:nvSpPr>
        <p:spPr>
          <a:xfrm>
            <a:off x="2381250" y="2914651"/>
            <a:ext cx="7736734" cy="7617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chemeClr val="tx1"/>
                </a:solidFill>
                <a:latin typeface="Arial"/>
              </a:rPr>
              <a:t>Marking of </a:t>
            </a:r>
            <a:r>
              <a:rPr lang="en-US" sz="45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1500</a:t>
            </a:r>
            <a:r>
              <a:rPr lang="en-US" sz="4500" b="1" dirty="0">
                <a:ln w="12700" cmpd="sng">
                  <a:solidFill>
                    <a:srgbClr val="000000"/>
                  </a:solidFill>
                  <a:prstDash val="solid"/>
                </a:ln>
                <a:solidFill>
                  <a:schemeClr val="tx1"/>
                </a:solidFill>
                <a:latin typeface="Arial"/>
              </a:rPr>
              <a:t> m start line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12CBEE28-06E2-4607-B79C-596510746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48431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934D64-28FE-4A4F-A7C6-98C22306520A}"/>
              </a:ext>
            </a:extLst>
          </p:cNvPr>
          <p:cNvCxnSpPr/>
          <p:nvPr/>
        </p:nvCxnSpPr>
        <p:spPr>
          <a:xfrm>
            <a:off x="9426575" y="2798763"/>
            <a:ext cx="0" cy="342900"/>
          </a:xfrm>
          <a:prstGeom prst="straightConnector1">
            <a:avLst/>
          </a:prstGeom>
          <a:ln w="603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4A00B32-D06A-4136-A012-CC1AB80C9E97}"/>
              </a:ext>
            </a:extLst>
          </p:cNvPr>
          <p:cNvSpPr/>
          <p:nvPr/>
        </p:nvSpPr>
        <p:spPr>
          <a:xfrm>
            <a:off x="9312275" y="314166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5898AA-10CB-47C0-9DC6-DFF9824B2E21}"/>
              </a:ext>
            </a:extLst>
          </p:cNvPr>
          <p:cNvSpPr/>
          <p:nvPr/>
        </p:nvSpPr>
        <p:spPr>
          <a:xfrm>
            <a:off x="8997950" y="314166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215D38-7DFF-49BE-8AC2-CE24C00FB8D6}"/>
              </a:ext>
            </a:extLst>
          </p:cNvPr>
          <p:cNvSpPr/>
          <p:nvPr/>
        </p:nvSpPr>
        <p:spPr>
          <a:xfrm>
            <a:off x="8569325" y="315436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E77C78-1FAB-4DE5-AEA9-74A4F7E94A11}"/>
              </a:ext>
            </a:extLst>
          </p:cNvPr>
          <p:cNvSpPr/>
          <p:nvPr/>
        </p:nvSpPr>
        <p:spPr>
          <a:xfrm>
            <a:off x="8140700" y="315436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5A6737-F6BF-4F5C-AC14-6C732E2DA34C}"/>
              </a:ext>
            </a:extLst>
          </p:cNvPr>
          <p:cNvSpPr/>
          <p:nvPr/>
        </p:nvSpPr>
        <p:spPr>
          <a:xfrm>
            <a:off x="7712075" y="314166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989CDE-CC48-4FDE-8D2E-E2FDF356E04F}"/>
              </a:ext>
            </a:extLst>
          </p:cNvPr>
          <p:cNvSpPr/>
          <p:nvPr/>
        </p:nvSpPr>
        <p:spPr>
          <a:xfrm>
            <a:off x="7246938" y="315436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0064D3-5BC5-4CE0-8524-21AF6FF03D7E}"/>
              </a:ext>
            </a:extLst>
          </p:cNvPr>
          <p:cNvSpPr/>
          <p:nvPr/>
        </p:nvSpPr>
        <p:spPr>
          <a:xfrm>
            <a:off x="6854825" y="315436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A3F981-634D-4563-91A4-353899E51816}"/>
              </a:ext>
            </a:extLst>
          </p:cNvPr>
          <p:cNvSpPr/>
          <p:nvPr/>
        </p:nvSpPr>
        <p:spPr>
          <a:xfrm>
            <a:off x="6426200" y="315436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D85F05-2045-435E-8AAE-44ECB4567ABC}"/>
              </a:ext>
            </a:extLst>
          </p:cNvPr>
          <p:cNvSpPr/>
          <p:nvPr/>
        </p:nvSpPr>
        <p:spPr>
          <a:xfrm>
            <a:off x="6046788" y="314166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C66ADE-C27E-4D1D-BE3C-ECFF1713A7A9}"/>
              </a:ext>
            </a:extLst>
          </p:cNvPr>
          <p:cNvSpPr/>
          <p:nvPr/>
        </p:nvSpPr>
        <p:spPr>
          <a:xfrm>
            <a:off x="5483225" y="314166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62311FD-FA82-49FA-8E2C-82E0C120D852}"/>
              </a:ext>
            </a:extLst>
          </p:cNvPr>
          <p:cNvSpPr/>
          <p:nvPr/>
        </p:nvSpPr>
        <p:spPr>
          <a:xfrm>
            <a:off x="4867275" y="314166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03E9DA7-4855-4761-A037-411E5F50FFD7}"/>
              </a:ext>
            </a:extLst>
          </p:cNvPr>
          <p:cNvSpPr/>
          <p:nvPr/>
        </p:nvSpPr>
        <p:spPr>
          <a:xfrm>
            <a:off x="4310063" y="315436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E2F483-404D-4C10-94E3-51CE83C63B2C}"/>
              </a:ext>
            </a:extLst>
          </p:cNvPr>
          <p:cNvSpPr/>
          <p:nvPr/>
        </p:nvSpPr>
        <p:spPr>
          <a:xfrm>
            <a:off x="3830638" y="314166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ADB675-15A1-414B-BB41-315381199D1F}"/>
              </a:ext>
            </a:extLst>
          </p:cNvPr>
          <p:cNvSpPr/>
          <p:nvPr/>
        </p:nvSpPr>
        <p:spPr>
          <a:xfrm>
            <a:off x="3230563" y="315436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907F34-BD14-4102-B984-85CE9B06E255}"/>
              </a:ext>
            </a:extLst>
          </p:cNvPr>
          <p:cNvSpPr/>
          <p:nvPr/>
        </p:nvSpPr>
        <p:spPr>
          <a:xfrm>
            <a:off x="2465388" y="302736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4FBABCA-84D4-4AE3-A601-25868461C9EA}"/>
              </a:ext>
            </a:extLst>
          </p:cNvPr>
          <p:cNvSpPr/>
          <p:nvPr/>
        </p:nvSpPr>
        <p:spPr>
          <a:xfrm>
            <a:off x="1939925" y="285591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6A17D2-AA69-45A9-A31E-E14E6032D98B}"/>
              </a:ext>
            </a:extLst>
          </p:cNvPr>
          <p:cNvSpPr/>
          <p:nvPr/>
        </p:nvSpPr>
        <p:spPr>
          <a:xfrm>
            <a:off x="1482725" y="251301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EC0C9F7-40F3-449E-B87A-5831A5A90C15}"/>
              </a:ext>
            </a:extLst>
          </p:cNvPr>
          <p:cNvSpPr/>
          <p:nvPr/>
        </p:nvSpPr>
        <p:spPr>
          <a:xfrm>
            <a:off x="1025525" y="2112963"/>
            <a:ext cx="17145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76BCC1-A866-4177-8B24-9910AE616C30}"/>
              </a:ext>
            </a:extLst>
          </p:cNvPr>
          <p:cNvSpPr txBox="1"/>
          <p:nvPr/>
        </p:nvSpPr>
        <p:spPr>
          <a:xfrm>
            <a:off x="8670925" y="2087563"/>
            <a:ext cx="1211263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sz="2400" dirty="0">
                <a:solidFill>
                  <a:srgbClr val="000000"/>
                </a:solidFill>
                <a:latin typeface="Arial Black" panose="020B0A04020102020204" pitchFamily="34" charset="0"/>
              </a:rPr>
              <a:t>30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F57E10-CA6A-4081-8C71-6E9D252F8EF2}"/>
              </a:ext>
            </a:extLst>
          </p:cNvPr>
          <p:cNvSpPr txBox="1"/>
          <p:nvPr/>
        </p:nvSpPr>
        <p:spPr>
          <a:xfrm>
            <a:off x="4479925" y="1635663"/>
            <a:ext cx="2349500" cy="71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sz="4050" dirty="0">
                <a:solidFill>
                  <a:schemeClr val="tx1"/>
                </a:solidFill>
                <a:latin typeface="Arial Black" panose="020B0A04020102020204" pitchFamily="34" charset="0"/>
              </a:rPr>
              <a:t>Step - 1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45">
            <a:extLst>
              <a:ext uri="{FF2B5EF4-FFF2-40B4-BE49-F238E27FC236}">
                <a16:creationId xmlns:a16="http://schemas.microsoft.com/office/drawing/2014/main" id="{0B0DC177-75A6-4D22-A57E-E0DA8C41169E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87647723"/>
              </p:ext>
            </p:extLst>
          </p:nvPr>
        </p:nvGraphicFramePr>
        <p:xfrm>
          <a:off x="1219614" y="1329531"/>
          <a:ext cx="9123363" cy="537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31" name="Bitmap Image" r:id="rId4" imgW="0" imgH="0" progId="PBrush">
                  <p:embed/>
                </p:oleObj>
              </mc:Choice>
              <mc:Fallback>
                <p:oleObj name="Bitmap Image" r:id="rId4" imgW="0" imgH="0" progId="PBrush">
                  <p:embed/>
                  <p:pic>
                    <p:nvPicPr>
                      <p:cNvPr id="0" name="Object 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614" y="1329531"/>
                        <a:ext cx="9123363" cy="537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3" name="Arc 3">
            <a:extLst>
              <a:ext uri="{FF2B5EF4-FFF2-40B4-BE49-F238E27FC236}">
                <a16:creationId xmlns:a16="http://schemas.microsoft.com/office/drawing/2014/main" id="{7665A55D-AE52-4A53-9E98-F074462D12FF}"/>
              </a:ext>
            </a:extLst>
          </p:cNvPr>
          <p:cNvSpPr>
            <a:spLocks/>
          </p:cNvSpPr>
          <p:nvPr/>
        </p:nvSpPr>
        <p:spPr bwMode="auto">
          <a:xfrm rot="13671419">
            <a:off x="3882232" y="3255169"/>
            <a:ext cx="1490662" cy="1403350"/>
          </a:xfrm>
          <a:custGeom>
            <a:avLst/>
            <a:gdLst>
              <a:gd name="T0" fmla="*/ 0 w 39264"/>
              <a:gd name="T1" fmla="*/ 2147483647 h 39182"/>
              <a:gd name="T2" fmla="*/ 2147483647 w 39264"/>
              <a:gd name="T3" fmla="*/ 2147483647 h 39182"/>
              <a:gd name="T4" fmla="*/ 2147483647 w 39264"/>
              <a:gd name="T5" fmla="*/ 2147483647 h 39182"/>
              <a:gd name="T6" fmla="*/ 0 60000 65536"/>
              <a:gd name="T7" fmla="*/ 0 60000 65536"/>
              <a:gd name="T8" fmla="*/ 0 60000 65536"/>
              <a:gd name="T9" fmla="*/ 0 w 39264"/>
              <a:gd name="T10" fmla="*/ 0 h 39182"/>
              <a:gd name="T11" fmla="*/ 39264 w 39264"/>
              <a:gd name="T12" fmla="*/ 39182 h 3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64" h="39182" fill="none" extrusionOk="0">
                <a:moveTo>
                  <a:pt x="-1" y="9168"/>
                </a:moveTo>
                <a:cubicBezTo>
                  <a:pt x="4045" y="3420"/>
                  <a:pt x="10634" y="-1"/>
                  <a:pt x="17664" y="0"/>
                </a:cubicBezTo>
                <a:cubicBezTo>
                  <a:pt x="29593" y="0"/>
                  <a:pt x="39264" y="9670"/>
                  <a:pt x="39264" y="21600"/>
                </a:cubicBezTo>
                <a:cubicBezTo>
                  <a:pt x="39264" y="28579"/>
                  <a:pt x="35891" y="35128"/>
                  <a:pt x="30211" y="39182"/>
                </a:cubicBezTo>
              </a:path>
              <a:path w="39264" h="39182" stroke="0" extrusionOk="0">
                <a:moveTo>
                  <a:pt x="-1" y="9168"/>
                </a:moveTo>
                <a:cubicBezTo>
                  <a:pt x="4045" y="3420"/>
                  <a:pt x="10634" y="-1"/>
                  <a:pt x="17664" y="0"/>
                </a:cubicBezTo>
                <a:cubicBezTo>
                  <a:pt x="29593" y="0"/>
                  <a:pt x="39264" y="9670"/>
                  <a:pt x="39264" y="21600"/>
                </a:cubicBezTo>
                <a:cubicBezTo>
                  <a:pt x="39264" y="28579"/>
                  <a:pt x="35891" y="35128"/>
                  <a:pt x="30211" y="39182"/>
                </a:cubicBezTo>
                <a:lnTo>
                  <a:pt x="17664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04" name="Arc 4">
            <a:extLst>
              <a:ext uri="{FF2B5EF4-FFF2-40B4-BE49-F238E27FC236}">
                <a16:creationId xmlns:a16="http://schemas.microsoft.com/office/drawing/2014/main" id="{DD5D17B8-7895-47CA-92EB-9C2628347A8F}"/>
              </a:ext>
            </a:extLst>
          </p:cNvPr>
          <p:cNvSpPr>
            <a:spLocks/>
          </p:cNvSpPr>
          <p:nvPr/>
        </p:nvSpPr>
        <p:spPr bwMode="auto">
          <a:xfrm rot="2471741">
            <a:off x="6199188" y="3211513"/>
            <a:ext cx="1390650" cy="1555750"/>
          </a:xfrm>
          <a:custGeom>
            <a:avLst/>
            <a:gdLst>
              <a:gd name="T0" fmla="*/ 0 w 38280"/>
              <a:gd name="T1" fmla="*/ 2147483647 h 40589"/>
              <a:gd name="T2" fmla="*/ 2147483647 w 38280"/>
              <a:gd name="T3" fmla="*/ 2147483647 h 40589"/>
              <a:gd name="T4" fmla="*/ 2147483647 w 38280"/>
              <a:gd name="T5" fmla="*/ 2147483647 h 40589"/>
              <a:gd name="T6" fmla="*/ 0 60000 65536"/>
              <a:gd name="T7" fmla="*/ 0 60000 65536"/>
              <a:gd name="T8" fmla="*/ 0 60000 65536"/>
              <a:gd name="T9" fmla="*/ 0 w 38280"/>
              <a:gd name="T10" fmla="*/ 0 h 40589"/>
              <a:gd name="T11" fmla="*/ 38280 w 38280"/>
              <a:gd name="T12" fmla="*/ 40589 h 40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80" h="40589" fill="none" extrusionOk="0">
                <a:moveTo>
                  <a:pt x="-1" y="7876"/>
                </a:moveTo>
                <a:cubicBezTo>
                  <a:pt x="4102" y="2889"/>
                  <a:pt x="10221" y="-1"/>
                  <a:pt x="16680" y="0"/>
                </a:cubicBezTo>
                <a:cubicBezTo>
                  <a:pt x="28609" y="0"/>
                  <a:pt x="38280" y="9670"/>
                  <a:pt x="38280" y="21600"/>
                </a:cubicBezTo>
                <a:cubicBezTo>
                  <a:pt x="38280" y="29524"/>
                  <a:pt x="33940" y="36812"/>
                  <a:pt x="26974" y="40589"/>
                </a:cubicBezTo>
              </a:path>
              <a:path w="38280" h="40589" stroke="0" extrusionOk="0">
                <a:moveTo>
                  <a:pt x="-1" y="7876"/>
                </a:moveTo>
                <a:cubicBezTo>
                  <a:pt x="4102" y="2889"/>
                  <a:pt x="10221" y="-1"/>
                  <a:pt x="16680" y="0"/>
                </a:cubicBezTo>
                <a:cubicBezTo>
                  <a:pt x="28609" y="0"/>
                  <a:pt x="38280" y="9670"/>
                  <a:pt x="38280" y="21600"/>
                </a:cubicBezTo>
                <a:cubicBezTo>
                  <a:pt x="38280" y="29524"/>
                  <a:pt x="33940" y="36812"/>
                  <a:pt x="26974" y="40589"/>
                </a:cubicBezTo>
                <a:lnTo>
                  <a:pt x="1668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05" name="Line 5">
            <a:extLst>
              <a:ext uri="{FF2B5EF4-FFF2-40B4-BE49-F238E27FC236}">
                <a16:creationId xmlns:a16="http://schemas.microsoft.com/office/drawing/2014/main" id="{6C8D9886-A687-4463-AD74-4AB7C4CB9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175" y="4767263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06" name="Line 6">
            <a:extLst>
              <a:ext uri="{FF2B5EF4-FFF2-40B4-BE49-F238E27FC236}">
                <a16:creationId xmlns:a16="http://schemas.microsoft.com/office/drawing/2014/main" id="{CD0CEE2F-D117-4FE1-AAB8-F73053C82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175" y="3167063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07" name="Arc 7">
            <a:extLst>
              <a:ext uri="{FF2B5EF4-FFF2-40B4-BE49-F238E27FC236}">
                <a16:creationId xmlns:a16="http://schemas.microsoft.com/office/drawing/2014/main" id="{AC4AE22C-1FD6-4BA5-96E9-58A4BBE8AD7E}"/>
              </a:ext>
            </a:extLst>
          </p:cNvPr>
          <p:cNvSpPr>
            <a:spLocks/>
          </p:cNvSpPr>
          <p:nvPr/>
        </p:nvSpPr>
        <p:spPr bwMode="auto">
          <a:xfrm rot="2471741">
            <a:off x="6129338" y="3097213"/>
            <a:ext cx="1681162" cy="1770062"/>
          </a:xfrm>
          <a:custGeom>
            <a:avLst/>
            <a:gdLst>
              <a:gd name="T0" fmla="*/ 0 w 37555"/>
              <a:gd name="T1" fmla="*/ 2147483647 h 39751"/>
              <a:gd name="T2" fmla="*/ 2147483647 w 37555"/>
              <a:gd name="T3" fmla="*/ 2147483647 h 39751"/>
              <a:gd name="T4" fmla="*/ 2147483647 w 37555"/>
              <a:gd name="T5" fmla="*/ 2147483647 h 39751"/>
              <a:gd name="T6" fmla="*/ 0 60000 65536"/>
              <a:gd name="T7" fmla="*/ 0 60000 65536"/>
              <a:gd name="T8" fmla="*/ 0 60000 65536"/>
              <a:gd name="T9" fmla="*/ 0 w 37555"/>
              <a:gd name="T10" fmla="*/ 0 h 39751"/>
              <a:gd name="T11" fmla="*/ 37555 w 37555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55" h="39751" fill="none" extrusionOk="0">
                <a:moveTo>
                  <a:pt x="0" y="7039"/>
                </a:moveTo>
                <a:cubicBezTo>
                  <a:pt x="4092" y="2555"/>
                  <a:pt x="9883" y="-1"/>
                  <a:pt x="15955" y="0"/>
                </a:cubicBezTo>
                <a:cubicBezTo>
                  <a:pt x="27884" y="0"/>
                  <a:pt x="37555" y="9670"/>
                  <a:pt x="37555" y="21600"/>
                </a:cubicBezTo>
                <a:cubicBezTo>
                  <a:pt x="37555" y="28937"/>
                  <a:pt x="33830" y="35772"/>
                  <a:pt x="27664" y="39750"/>
                </a:cubicBezTo>
              </a:path>
              <a:path w="37555" h="39751" stroke="0" extrusionOk="0">
                <a:moveTo>
                  <a:pt x="0" y="7039"/>
                </a:moveTo>
                <a:cubicBezTo>
                  <a:pt x="4092" y="2555"/>
                  <a:pt x="9883" y="-1"/>
                  <a:pt x="15955" y="0"/>
                </a:cubicBezTo>
                <a:cubicBezTo>
                  <a:pt x="27884" y="0"/>
                  <a:pt x="37555" y="9670"/>
                  <a:pt x="37555" y="21600"/>
                </a:cubicBezTo>
                <a:cubicBezTo>
                  <a:pt x="37555" y="28937"/>
                  <a:pt x="33830" y="35772"/>
                  <a:pt x="27664" y="39750"/>
                </a:cubicBezTo>
                <a:lnTo>
                  <a:pt x="1595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08" name="Arc 8">
            <a:extLst>
              <a:ext uri="{FF2B5EF4-FFF2-40B4-BE49-F238E27FC236}">
                <a16:creationId xmlns:a16="http://schemas.microsoft.com/office/drawing/2014/main" id="{23778F0A-5174-49F1-A3ED-11126FECA964}"/>
              </a:ext>
            </a:extLst>
          </p:cNvPr>
          <p:cNvSpPr>
            <a:spLocks/>
          </p:cNvSpPr>
          <p:nvPr/>
        </p:nvSpPr>
        <p:spPr bwMode="auto">
          <a:xfrm rot="13135326">
            <a:off x="3690938" y="3063875"/>
            <a:ext cx="1720850" cy="1784350"/>
          </a:xfrm>
          <a:custGeom>
            <a:avLst/>
            <a:gdLst>
              <a:gd name="T0" fmla="*/ 0 w 38130"/>
              <a:gd name="T1" fmla="*/ 2147483647 h 39802"/>
              <a:gd name="T2" fmla="*/ 2147483647 w 38130"/>
              <a:gd name="T3" fmla="*/ 2147483647 h 39802"/>
              <a:gd name="T4" fmla="*/ 2147483647 w 38130"/>
              <a:gd name="T5" fmla="*/ 2147483647 h 39802"/>
              <a:gd name="T6" fmla="*/ 0 60000 65536"/>
              <a:gd name="T7" fmla="*/ 0 60000 65536"/>
              <a:gd name="T8" fmla="*/ 0 60000 65536"/>
              <a:gd name="T9" fmla="*/ 0 w 38130"/>
              <a:gd name="T10" fmla="*/ 0 h 39802"/>
              <a:gd name="T11" fmla="*/ 38130 w 38130"/>
              <a:gd name="T12" fmla="*/ 39802 h 398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30" h="39802" fill="none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8971"/>
                  <a:pt x="34370" y="35833"/>
                  <a:pt x="28159" y="39802"/>
                </a:cubicBezTo>
              </a:path>
              <a:path w="38130" h="39802" stroke="0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8971"/>
                  <a:pt x="34370" y="35833"/>
                  <a:pt x="28159" y="39802"/>
                </a:cubicBezTo>
                <a:lnTo>
                  <a:pt x="1653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09" name="Line 9">
            <a:extLst>
              <a:ext uri="{FF2B5EF4-FFF2-40B4-BE49-F238E27FC236}">
                <a16:creationId xmlns:a16="http://schemas.microsoft.com/office/drawing/2014/main" id="{38890B13-9C47-4F82-8AF8-AB026B802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2025" y="2995613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10" name="Line 10">
            <a:extLst>
              <a:ext uri="{FF2B5EF4-FFF2-40B4-BE49-F238E27FC236}">
                <a16:creationId xmlns:a16="http://schemas.microsoft.com/office/drawing/2014/main" id="{88DB3975-49BD-46FB-A3A0-E00BAD1C73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2025" y="4938713"/>
            <a:ext cx="2000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11" name="Arc 11">
            <a:extLst>
              <a:ext uri="{FF2B5EF4-FFF2-40B4-BE49-F238E27FC236}">
                <a16:creationId xmlns:a16="http://schemas.microsoft.com/office/drawing/2014/main" id="{611F7F4C-351A-47D3-9244-5E97D2A0C82F}"/>
              </a:ext>
            </a:extLst>
          </p:cNvPr>
          <p:cNvSpPr>
            <a:spLocks/>
          </p:cNvSpPr>
          <p:nvPr/>
        </p:nvSpPr>
        <p:spPr bwMode="auto">
          <a:xfrm rot="2276792">
            <a:off x="6048375" y="2938463"/>
            <a:ext cx="1933575" cy="2119312"/>
          </a:xfrm>
          <a:custGeom>
            <a:avLst/>
            <a:gdLst>
              <a:gd name="T0" fmla="*/ 0 w 36526"/>
              <a:gd name="T1" fmla="*/ 2147483647 h 39751"/>
              <a:gd name="T2" fmla="*/ 2147483647 w 36526"/>
              <a:gd name="T3" fmla="*/ 2147483647 h 39751"/>
              <a:gd name="T4" fmla="*/ 2147483647 w 36526"/>
              <a:gd name="T5" fmla="*/ 2147483647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12" name="Arc 12">
            <a:extLst>
              <a:ext uri="{FF2B5EF4-FFF2-40B4-BE49-F238E27FC236}">
                <a16:creationId xmlns:a16="http://schemas.microsoft.com/office/drawing/2014/main" id="{FEBDBE70-4BC2-4736-8054-109AC1112242}"/>
              </a:ext>
            </a:extLst>
          </p:cNvPr>
          <p:cNvSpPr>
            <a:spLocks/>
          </p:cNvSpPr>
          <p:nvPr/>
        </p:nvSpPr>
        <p:spPr bwMode="auto">
          <a:xfrm rot="13394070">
            <a:off x="3502025" y="2909888"/>
            <a:ext cx="2022475" cy="2085975"/>
          </a:xfrm>
          <a:custGeom>
            <a:avLst/>
            <a:gdLst>
              <a:gd name="T0" fmla="*/ 0 w 38179"/>
              <a:gd name="T1" fmla="*/ 2147483647 h 39131"/>
              <a:gd name="T2" fmla="*/ 2147483647 w 38179"/>
              <a:gd name="T3" fmla="*/ 2147483647 h 39131"/>
              <a:gd name="T4" fmla="*/ 2147483647 w 38179"/>
              <a:gd name="T5" fmla="*/ 2147483647 h 39131"/>
              <a:gd name="T6" fmla="*/ 0 60000 65536"/>
              <a:gd name="T7" fmla="*/ 0 60000 65536"/>
              <a:gd name="T8" fmla="*/ 0 60000 65536"/>
              <a:gd name="T9" fmla="*/ 0 w 38179"/>
              <a:gd name="T10" fmla="*/ 0 h 39131"/>
              <a:gd name="T11" fmla="*/ 38179 w 38179"/>
              <a:gd name="T12" fmla="*/ 39131 h 39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79" h="39131" fill="none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</a:path>
              <a:path w="38179" h="39131" stroke="0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  <a:lnTo>
                  <a:pt x="1657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13" name="Line 13">
            <a:extLst>
              <a:ext uri="{FF2B5EF4-FFF2-40B4-BE49-F238E27FC236}">
                <a16:creationId xmlns:a16="http://schemas.microsoft.com/office/drawing/2014/main" id="{AEAFD71F-6D52-42E5-96D8-12F095A1D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175" y="282416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14" name="Line 14">
            <a:extLst>
              <a:ext uri="{FF2B5EF4-FFF2-40B4-BE49-F238E27FC236}">
                <a16:creationId xmlns:a16="http://schemas.microsoft.com/office/drawing/2014/main" id="{65542585-2F3C-48E3-B7D9-E7AAAEC75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2025" y="5110163"/>
            <a:ext cx="2000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15" name="Line 15">
            <a:extLst>
              <a:ext uri="{FF2B5EF4-FFF2-40B4-BE49-F238E27FC236}">
                <a16:creationId xmlns:a16="http://schemas.microsoft.com/office/drawing/2014/main" id="{09F309AC-4F5A-468E-9DA3-0608B1280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175" y="528161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16" name="Line 16">
            <a:extLst>
              <a:ext uri="{FF2B5EF4-FFF2-40B4-BE49-F238E27FC236}">
                <a16:creationId xmlns:a16="http://schemas.microsoft.com/office/drawing/2014/main" id="{D7EAD576-139C-405E-B0A5-FD41EB7FD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2025" y="2652713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17" name="Line 17">
            <a:extLst>
              <a:ext uri="{FF2B5EF4-FFF2-40B4-BE49-F238E27FC236}">
                <a16:creationId xmlns:a16="http://schemas.microsoft.com/office/drawing/2014/main" id="{88CFFDC3-91DF-4DEA-8A81-FC02466AA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075" y="5453063"/>
            <a:ext cx="1924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18" name="Line 18">
            <a:extLst>
              <a:ext uri="{FF2B5EF4-FFF2-40B4-BE49-F238E27FC236}">
                <a16:creationId xmlns:a16="http://schemas.microsoft.com/office/drawing/2014/main" id="{5C25D893-A430-4BB1-8B19-A97225F03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175" y="248126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19" name="Arc 19">
            <a:extLst>
              <a:ext uri="{FF2B5EF4-FFF2-40B4-BE49-F238E27FC236}">
                <a16:creationId xmlns:a16="http://schemas.microsoft.com/office/drawing/2014/main" id="{7E7E8F2B-1AB6-4E98-B900-085E397012E5}"/>
              </a:ext>
            </a:extLst>
          </p:cNvPr>
          <p:cNvSpPr>
            <a:spLocks/>
          </p:cNvSpPr>
          <p:nvPr/>
        </p:nvSpPr>
        <p:spPr bwMode="auto">
          <a:xfrm rot="2276792">
            <a:off x="5918200" y="2808288"/>
            <a:ext cx="2235200" cy="2400300"/>
          </a:xfrm>
          <a:custGeom>
            <a:avLst/>
            <a:gdLst>
              <a:gd name="T0" fmla="*/ 0 w 36526"/>
              <a:gd name="T1" fmla="*/ 2147483647 h 39751"/>
              <a:gd name="T2" fmla="*/ 2147483647 w 36526"/>
              <a:gd name="T3" fmla="*/ 2147483647 h 39751"/>
              <a:gd name="T4" fmla="*/ 2147483647 w 36526"/>
              <a:gd name="T5" fmla="*/ 2147483647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20" name="Arc 20">
            <a:extLst>
              <a:ext uri="{FF2B5EF4-FFF2-40B4-BE49-F238E27FC236}">
                <a16:creationId xmlns:a16="http://schemas.microsoft.com/office/drawing/2014/main" id="{92EE30DF-1CE5-4C15-86C2-9DD77CB7F777}"/>
              </a:ext>
            </a:extLst>
          </p:cNvPr>
          <p:cNvSpPr>
            <a:spLocks/>
          </p:cNvSpPr>
          <p:nvPr/>
        </p:nvSpPr>
        <p:spPr bwMode="auto">
          <a:xfrm rot="12686981">
            <a:off x="3368675" y="2655888"/>
            <a:ext cx="2130425" cy="2470150"/>
          </a:xfrm>
          <a:custGeom>
            <a:avLst/>
            <a:gdLst>
              <a:gd name="T0" fmla="*/ 0 w 34199"/>
              <a:gd name="T1" fmla="*/ 2147483647 h 40940"/>
              <a:gd name="T2" fmla="*/ 2147483647 w 34199"/>
              <a:gd name="T3" fmla="*/ 2147483647 h 40940"/>
              <a:gd name="T4" fmla="*/ 2147483647 w 34199"/>
              <a:gd name="T5" fmla="*/ 2147483647 h 40940"/>
              <a:gd name="T6" fmla="*/ 0 60000 65536"/>
              <a:gd name="T7" fmla="*/ 0 60000 65536"/>
              <a:gd name="T8" fmla="*/ 0 60000 65536"/>
              <a:gd name="T9" fmla="*/ 0 w 34199"/>
              <a:gd name="T10" fmla="*/ 0 h 40940"/>
              <a:gd name="T11" fmla="*/ 34199 w 34199"/>
              <a:gd name="T12" fmla="*/ 40940 h 409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199" h="40940" fill="none" extrusionOk="0">
                <a:moveTo>
                  <a:pt x="0" y="4055"/>
                </a:moveTo>
                <a:cubicBezTo>
                  <a:pt x="3671" y="1418"/>
                  <a:pt x="8078" y="-1"/>
                  <a:pt x="12599" y="0"/>
                </a:cubicBezTo>
                <a:cubicBezTo>
                  <a:pt x="24528" y="0"/>
                  <a:pt x="34199" y="9670"/>
                  <a:pt x="34199" y="21600"/>
                </a:cubicBezTo>
                <a:cubicBezTo>
                  <a:pt x="34199" y="29797"/>
                  <a:pt x="29558" y="37289"/>
                  <a:pt x="22217" y="40939"/>
                </a:cubicBezTo>
              </a:path>
              <a:path w="34199" h="40940" stroke="0" extrusionOk="0">
                <a:moveTo>
                  <a:pt x="0" y="4055"/>
                </a:moveTo>
                <a:cubicBezTo>
                  <a:pt x="3671" y="1418"/>
                  <a:pt x="8078" y="-1"/>
                  <a:pt x="12599" y="0"/>
                </a:cubicBezTo>
                <a:cubicBezTo>
                  <a:pt x="24528" y="0"/>
                  <a:pt x="34199" y="9670"/>
                  <a:pt x="34199" y="21600"/>
                </a:cubicBezTo>
                <a:cubicBezTo>
                  <a:pt x="34199" y="29797"/>
                  <a:pt x="29558" y="37289"/>
                  <a:pt x="22217" y="40939"/>
                </a:cubicBezTo>
                <a:lnTo>
                  <a:pt x="1259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21" name="Arc 21">
            <a:extLst>
              <a:ext uri="{FF2B5EF4-FFF2-40B4-BE49-F238E27FC236}">
                <a16:creationId xmlns:a16="http://schemas.microsoft.com/office/drawing/2014/main" id="{9A451FF7-BF04-40B2-A973-30A6D5413D01}"/>
              </a:ext>
            </a:extLst>
          </p:cNvPr>
          <p:cNvSpPr>
            <a:spLocks/>
          </p:cNvSpPr>
          <p:nvPr/>
        </p:nvSpPr>
        <p:spPr bwMode="auto">
          <a:xfrm rot="2276792">
            <a:off x="5797550" y="2649538"/>
            <a:ext cx="2511425" cy="2735262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22" name="Arc 22">
            <a:extLst>
              <a:ext uri="{FF2B5EF4-FFF2-40B4-BE49-F238E27FC236}">
                <a16:creationId xmlns:a16="http://schemas.microsoft.com/office/drawing/2014/main" id="{F9AC0F89-412A-4443-90D9-88C18BE12CCC}"/>
              </a:ext>
            </a:extLst>
          </p:cNvPr>
          <p:cNvSpPr>
            <a:spLocks/>
          </p:cNvSpPr>
          <p:nvPr/>
        </p:nvSpPr>
        <p:spPr bwMode="auto">
          <a:xfrm rot="13070333">
            <a:off x="3176588" y="2538413"/>
            <a:ext cx="2509837" cy="2735262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23" name="Line 23">
            <a:extLst>
              <a:ext uri="{FF2B5EF4-FFF2-40B4-BE49-F238E27FC236}">
                <a16:creationId xmlns:a16="http://schemas.microsoft.com/office/drawing/2014/main" id="{430FAFA3-1664-404E-B7DA-273C7D79FC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15125" y="3148013"/>
            <a:ext cx="1736725" cy="1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24" name="Line 24">
            <a:extLst>
              <a:ext uri="{FF2B5EF4-FFF2-40B4-BE49-F238E27FC236}">
                <a16:creationId xmlns:a16="http://schemas.microsoft.com/office/drawing/2014/main" id="{8C4C6364-C6A5-435C-8349-D6CFADD945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25" y="2995613"/>
            <a:ext cx="170180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25" name="Line 25">
            <a:extLst>
              <a:ext uri="{FF2B5EF4-FFF2-40B4-BE49-F238E27FC236}">
                <a16:creationId xmlns:a16="http://schemas.microsoft.com/office/drawing/2014/main" id="{F30B4EC5-2EB4-4D1F-8546-39874A936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25" y="2824163"/>
            <a:ext cx="1711325" cy="23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26" name="Line 26">
            <a:extLst>
              <a:ext uri="{FF2B5EF4-FFF2-40B4-BE49-F238E27FC236}">
                <a16:creationId xmlns:a16="http://schemas.microsoft.com/office/drawing/2014/main" id="{12E8F866-2C18-4B89-888B-D304226F4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25" y="2652713"/>
            <a:ext cx="1731963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27" name="Line 27">
            <a:extLst>
              <a:ext uri="{FF2B5EF4-FFF2-40B4-BE49-F238E27FC236}">
                <a16:creationId xmlns:a16="http://schemas.microsoft.com/office/drawing/2014/main" id="{0D370716-AEB0-4F70-85FA-790581C28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25" y="2481263"/>
            <a:ext cx="1676400" cy="23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28" name="Line 28">
            <a:extLst>
              <a:ext uri="{FF2B5EF4-FFF2-40B4-BE49-F238E27FC236}">
                <a16:creationId xmlns:a16="http://schemas.microsoft.com/office/drawing/2014/main" id="{3E711A73-8C86-47AF-ABEE-0FE174CD5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7913" y="1822450"/>
            <a:ext cx="0" cy="134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29" name="Line 29">
            <a:extLst>
              <a:ext uri="{FF2B5EF4-FFF2-40B4-BE49-F238E27FC236}">
                <a16:creationId xmlns:a16="http://schemas.microsoft.com/office/drawing/2014/main" id="{5F6E4F78-5D66-44DB-B198-9D95A4597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6288" y="1814513"/>
            <a:ext cx="33337" cy="135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30" name="Line 30">
            <a:extLst>
              <a:ext uri="{FF2B5EF4-FFF2-40B4-BE49-F238E27FC236}">
                <a16:creationId xmlns:a16="http://schemas.microsoft.com/office/drawing/2014/main" id="{FBA6CD26-15F4-4058-B2EE-89DAC301CF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4013" y="1814513"/>
            <a:ext cx="11112" cy="135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31" name="Line 31">
            <a:extLst>
              <a:ext uri="{FF2B5EF4-FFF2-40B4-BE49-F238E27FC236}">
                <a16:creationId xmlns:a16="http://schemas.microsoft.com/office/drawing/2014/main" id="{FF624298-24E9-485F-9845-596110DE0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25" y="4767263"/>
            <a:ext cx="39688" cy="138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32" name="Line 32">
            <a:extLst>
              <a:ext uri="{FF2B5EF4-FFF2-40B4-BE49-F238E27FC236}">
                <a16:creationId xmlns:a16="http://schemas.microsoft.com/office/drawing/2014/main" id="{5B750796-4AFB-4891-950D-3E2557CBF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075" y="1789113"/>
            <a:ext cx="38100" cy="1377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40" name="Arc 40">
            <a:extLst>
              <a:ext uri="{FF2B5EF4-FFF2-40B4-BE49-F238E27FC236}">
                <a16:creationId xmlns:a16="http://schemas.microsoft.com/office/drawing/2014/main" id="{2C96B12F-5467-4742-872B-A0DCA25FF876}"/>
              </a:ext>
            </a:extLst>
          </p:cNvPr>
          <p:cNvSpPr>
            <a:spLocks/>
          </p:cNvSpPr>
          <p:nvPr/>
        </p:nvSpPr>
        <p:spPr bwMode="auto">
          <a:xfrm rot="868217">
            <a:off x="3295650" y="1901825"/>
            <a:ext cx="1657350" cy="1092200"/>
          </a:xfrm>
          <a:custGeom>
            <a:avLst/>
            <a:gdLst>
              <a:gd name="T0" fmla="*/ 2147483647 w 21600"/>
              <a:gd name="T1" fmla="*/ 0 h 20078"/>
              <a:gd name="T2" fmla="*/ 2147483647 w 21600"/>
              <a:gd name="T3" fmla="*/ 2147483647 h 20078"/>
              <a:gd name="T4" fmla="*/ 0 w 21600"/>
              <a:gd name="T5" fmla="*/ 2147483647 h 20078"/>
              <a:gd name="T6" fmla="*/ 0 60000 65536"/>
              <a:gd name="T7" fmla="*/ 0 60000 65536"/>
              <a:gd name="T8" fmla="*/ 0 60000 65536"/>
              <a:gd name="T9" fmla="*/ 0 w 21600"/>
              <a:gd name="T10" fmla="*/ 0 h 20078"/>
              <a:gd name="T11" fmla="*/ 21600 w 21600"/>
              <a:gd name="T12" fmla="*/ 20078 h 200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78" fill="none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</a:path>
              <a:path w="21600" h="20078" stroke="0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  <a:lnTo>
                  <a:pt x="0" y="200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41" name="Arc 21">
            <a:extLst>
              <a:ext uri="{FF2B5EF4-FFF2-40B4-BE49-F238E27FC236}">
                <a16:creationId xmlns:a16="http://schemas.microsoft.com/office/drawing/2014/main" id="{9CD79C13-2711-46FC-8849-22B630B66D06}"/>
              </a:ext>
            </a:extLst>
          </p:cNvPr>
          <p:cNvSpPr>
            <a:spLocks/>
          </p:cNvSpPr>
          <p:nvPr/>
        </p:nvSpPr>
        <p:spPr bwMode="auto">
          <a:xfrm rot="2276792">
            <a:off x="5708650" y="2506663"/>
            <a:ext cx="2808288" cy="3054350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42" name="Arc 21">
            <a:extLst>
              <a:ext uri="{FF2B5EF4-FFF2-40B4-BE49-F238E27FC236}">
                <a16:creationId xmlns:a16="http://schemas.microsoft.com/office/drawing/2014/main" id="{AF718351-1B8C-4F49-B504-0F9A145DCC3A}"/>
              </a:ext>
            </a:extLst>
          </p:cNvPr>
          <p:cNvSpPr>
            <a:spLocks/>
          </p:cNvSpPr>
          <p:nvPr/>
        </p:nvSpPr>
        <p:spPr bwMode="auto">
          <a:xfrm rot="2276792">
            <a:off x="5553075" y="2362200"/>
            <a:ext cx="3140075" cy="3355975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43" name="Arc 21">
            <a:extLst>
              <a:ext uri="{FF2B5EF4-FFF2-40B4-BE49-F238E27FC236}">
                <a16:creationId xmlns:a16="http://schemas.microsoft.com/office/drawing/2014/main" id="{C36EF94D-4A5D-4EC6-8A9A-84380C6822CF}"/>
              </a:ext>
            </a:extLst>
          </p:cNvPr>
          <p:cNvSpPr>
            <a:spLocks/>
          </p:cNvSpPr>
          <p:nvPr/>
        </p:nvSpPr>
        <p:spPr bwMode="auto">
          <a:xfrm rot="2276792">
            <a:off x="5435600" y="2230438"/>
            <a:ext cx="3446463" cy="3632200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44" name="Arc 22">
            <a:extLst>
              <a:ext uri="{FF2B5EF4-FFF2-40B4-BE49-F238E27FC236}">
                <a16:creationId xmlns:a16="http://schemas.microsoft.com/office/drawing/2014/main" id="{801A6270-ED2B-4622-9AE7-7433B67F44C7}"/>
              </a:ext>
            </a:extLst>
          </p:cNvPr>
          <p:cNvSpPr>
            <a:spLocks/>
          </p:cNvSpPr>
          <p:nvPr/>
        </p:nvSpPr>
        <p:spPr bwMode="auto">
          <a:xfrm rot="13070333">
            <a:off x="2981325" y="2354263"/>
            <a:ext cx="2805113" cy="3105150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45" name="Arc 22">
            <a:extLst>
              <a:ext uri="{FF2B5EF4-FFF2-40B4-BE49-F238E27FC236}">
                <a16:creationId xmlns:a16="http://schemas.microsoft.com/office/drawing/2014/main" id="{5D070F9B-2BF8-4411-98CF-F238BB4CC50B}"/>
              </a:ext>
            </a:extLst>
          </p:cNvPr>
          <p:cNvSpPr>
            <a:spLocks/>
          </p:cNvSpPr>
          <p:nvPr/>
        </p:nvSpPr>
        <p:spPr bwMode="auto">
          <a:xfrm rot="13070333">
            <a:off x="2805113" y="2211388"/>
            <a:ext cx="3078162" cy="3397250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46" name="Arc 22">
            <a:extLst>
              <a:ext uri="{FF2B5EF4-FFF2-40B4-BE49-F238E27FC236}">
                <a16:creationId xmlns:a16="http://schemas.microsoft.com/office/drawing/2014/main" id="{E299E3E0-FEDC-4876-ABDF-183D830D27D6}"/>
              </a:ext>
            </a:extLst>
          </p:cNvPr>
          <p:cNvSpPr>
            <a:spLocks/>
          </p:cNvSpPr>
          <p:nvPr/>
        </p:nvSpPr>
        <p:spPr bwMode="auto">
          <a:xfrm rot="13070333">
            <a:off x="2605088" y="2054225"/>
            <a:ext cx="3378200" cy="3684588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47" name="Line 18">
            <a:extLst>
              <a:ext uri="{FF2B5EF4-FFF2-40B4-BE49-F238E27FC236}">
                <a16:creationId xmlns:a16="http://schemas.microsoft.com/office/drawing/2014/main" id="{028991DA-437E-4BC3-BDCA-56DFFFB80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175" y="230981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id="{69D4913D-172B-4B05-BC0B-1B8559B93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175" y="213836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49" name="Line 18">
            <a:extLst>
              <a:ext uri="{FF2B5EF4-FFF2-40B4-BE49-F238E27FC236}">
                <a16:creationId xmlns:a16="http://schemas.microsoft.com/office/drawing/2014/main" id="{058CB352-0CBF-4487-91D8-6159E9DB2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175" y="196691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0" name="Line 18">
            <a:extLst>
              <a:ext uri="{FF2B5EF4-FFF2-40B4-BE49-F238E27FC236}">
                <a16:creationId xmlns:a16="http://schemas.microsoft.com/office/drawing/2014/main" id="{04737428-1C2E-4E8E-ABE8-A062C79C3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8375" y="5624513"/>
            <a:ext cx="1890713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1" name="Line 18">
            <a:extLst>
              <a:ext uri="{FF2B5EF4-FFF2-40B4-BE49-F238E27FC236}">
                <a16:creationId xmlns:a16="http://schemas.microsoft.com/office/drawing/2014/main" id="{A9639330-5CD3-4F31-808B-171BD319AE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1075" y="5795963"/>
            <a:ext cx="1981200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id="{E8A57012-4674-4E51-B085-85F65FF40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075" y="5954713"/>
            <a:ext cx="1981200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3" name="Line 18">
            <a:extLst>
              <a:ext uri="{FF2B5EF4-FFF2-40B4-BE49-F238E27FC236}">
                <a16:creationId xmlns:a16="http://schemas.microsoft.com/office/drawing/2014/main" id="{20A36025-5292-4D39-A60C-C8B5381522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25" y="2309813"/>
            <a:ext cx="1676400" cy="30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4" name="Line 18">
            <a:extLst>
              <a:ext uri="{FF2B5EF4-FFF2-40B4-BE49-F238E27FC236}">
                <a16:creationId xmlns:a16="http://schemas.microsoft.com/office/drawing/2014/main" id="{5695BB31-F266-4499-AD5F-BCC28C148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25" y="2138363"/>
            <a:ext cx="1676400" cy="555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5" name="Line 18">
            <a:extLst>
              <a:ext uri="{FF2B5EF4-FFF2-40B4-BE49-F238E27FC236}">
                <a16:creationId xmlns:a16="http://schemas.microsoft.com/office/drawing/2014/main" id="{9379693E-BA52-4639-88F8-120B6A9DA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25" y="1979613"/>
            <a:ext cx="1711325" cy="33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6" name="Arc 22">
            <a:extLst>
              <a:ext uri="{FF2B5EF4-FFF2-40B4-BE49-F238E27FC236}">
                <a16:creationId xmlns:a16="http://schemas.microsoft.com/office/drawing/2014/main" id="{C8544B52-CBF4-40B2-BFB4-9568232A665A}"/>
              </a:ext>
            </a:extLst>
          </p:cNvPr>
          <p:cNvSpPr>
            <a:spLocks/>
          </p:cNvSpPr>
          <p:nvPr/>
        </p:nvSpPr>
        <p:spPr bwMode="auto">
          <a:xfrm rot="13070333">
            <a:off x="2428875" y="1890713"/>
            <a:ext cx="3670300" cy="4000500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57" name="Arc 21">
            <a:extLst>
              <a:ext uri="{FF2B5EF4-FFF2-40B4-BE49-F238E27FC236}">
                <a16:creationId xmlns:a16="http://schemas.microsoft.com/office/drawing/2014/main" id="{612BD5ED-3304-4ABA-A600-A105CCC6EF44}"/>
              </a:ext>
            </a:extLst>
          </p:cNvPr>
          <p:cNvSpPr>
            <a:spLocks/>
          </p:cNvSpPr>
          <p:nvPr/>
        </p:nvSpPr>
        <p:spPr bwMode="auto">
          <a:xfrm rot="2276792">
            <a:off x="5373688" y="2081213"/>
            <a:ext cx="3698875" cy="3943350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58" name="Line 18">
            <a:extLst>
              <a:ext uri="{FF2B5EF4-FFF2-40B4-BE49-F238E27FC236}">
                <a16:creationId xmlns:a16="http://schemas.microsoft.com/office/drawing/2014/main" id="{50199DB7-F32C-4A68-B99B-5F144D65B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175" y="613886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9" name="Line 18">
            <a:extLst>
              <a:ext uri="{FF2B5EF4-FFF2-40B4-BE49-F238E27FC236}">
                <a16:creationId xmlns:a16="http://schemas.microsoft.com/office/drawing/2014/main" id="{38A14005-8388-4FA9-8530-B1454B8632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175" y="179546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60" name="Line 18">
            <a:extLst>
              <a:ext uri="{FF2B5EF4-FFF2-40B4-BE49-F238E27FC236}">
                <a16:creationId xmlns:a16="http://schemas.microsoft.com/office/drawing/2014/main" id="{FC3E21A2-5607-4628-8E00-BC2920AE7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25" y="1795463"/>
            <a:ext cx="1679575" cy="1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B44D2B-5E74-491F-8CC6-9349FE7DBA17}"/>
              </a:ext>
            </a:extLst>
          </p:cNvPr>
          <p:cNvCxnSpPr/>
          <p:nvPr/>
        </p:nvCxnSpPr>
        <p:spPr>
          <a:xfrm flipH="1" flipV="1">
            <a:off x="4654550" y="2798763"/>
            <a:ext cx="9525" cy="19685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135" name="Picture 4">
            <a:extLst>
              <a:ext uri="{FF2B5EF4-FFF2-40B4-BE49-F238E27FC236}">
                <a16:creationId xmlns:a16="http://schemas.microsoft.com/office/drawing/2014/main" id="{5F5754DA-258A-4FB2-AA17-B181A7CCD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1181">
            <a:off x="4364038" y="2674938"/>
            <a:ext cx="412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6" name="Picture 5">
            <a:extLst>
              <a:ext uri="{FF2B5EF4-FFF2-40B4-BE49-F238E27FC236}">
                <a16:creationId xmlns:a16="http://schemas.microsoft.com/office/drawing/2014/main" id="{908B884A-6BBA-4183-B99B-71DD8176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30012">
            <a:off x="4056063" y="2597150"/>
            <a:ext cx="460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7" name="Picture 6">
            <a:extLst>
              <a:ext uri="{FF2B5EF4-FFF2-40B4-BE49-F238E27FC236}">
                <a16:creationId xmlns:a16="http://schemas.microsoft.com/office/drawing/2014/main" id="{4E478645-B8B3-4077-91B5-EF1F2B666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0347">
            <a:off x="3749675" y="2562225"/>
            <a:ext cx="46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8" name="Picture 7">
            <a:extLst>
              <a:ext uri="{FF2B5EF4-FFF2-40B4-BE49-F238E27FC236}">
                <a16:creationId xmlns:a16="http://schemas.microsoft.com/office/drawing/2014/main" id="{C09E5953-F834-4785-9DFA-61CA1A57B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20197">
            <a:off x="3468688" y="2568575"/>
            <a:ext cx="46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9" name="Picture 9">
            <a:extLst>
              <a:ext uri="{FF2B5EF4-FFF2-40B4-BE49-F238E27FC236}">
                <a16:creationId xmlns:a16="http://schemas.microsoft.com/office/drawing/2014/main" id="{D920A576-1D74-4B58-AD9E-9363FF432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02083">
            <a:off x="2874169" y="2734469"/>
            <a:ext cx="46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Arc 40">
            <a:extLst>
              <a:ext uri="{FF2B5EF4-FFF2-40B4-BE49-F238E27FC236}">
                <a16:creationId xmlns:a16="http://schemas.microsoft.com/office/drawing/2014/main" id="{6430F20A-0F1F-4F86-AD76-5D23C0435715}"/>
              </a:ext>
            </a:extLst>
          </p:cNvPr>
          <p:cNvSpPr>
            <a:spLocks/>
          </p:cNvSpPr>
          <p:nvPr/>
        </p:nvSpPr>
        <p:spPr bwMode="auto">
          <a:xfrm rot="19798230">
            <a:off x="3054350" y="2282825"/>
            <a:ext cx="623888" cy="658813"/>
          </a:xfrm>
          <a:custGeom>
            <a:avLst/>
            <a:gdLst>
              <a:gd name="T0" fmla="*/ 2147483647 w 21600"/>
              <a:gd name="T1" fmla="*/ 0 h 20078"/>
              <a:gd name="T2" fmla="*/ 2147483647 w 21600"/>
              <a:gd name="T3" fmla="*/ 2147483647 h 20078"/>
              <a:gd name="T4" fmla="*/ 0 w 21600"/>
              <a:gd name="T5" fmla="*/ 2147483647 h 20078"/>
              <a:gd name="T6" fmla="*/ 0 60000 65536"/>
              <a:gd name="T7" fmla="*/ 0 60000 65536"/>
              <a:gd name="T8" fmla="*/ 0 60000 65536"/>
              <a:gd name="T9" fmla="*/ 0 w 21600"/>
              <a:gd name="T10" fmla="*/ 0 h 20078"/>
              <a:gd name="T11" fmla="*/ 21600 w 21600"/>
              <a:gd name="T12" fmla="*/ 20078 h 200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78" fill="none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</a:path>
              <a:path w="21600" h="20078" stroke="0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  <a:lnTo>
                  <a:pt x="0" y="200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541EC7-7D76-497A-BA53-FE23DD04F79B}"/>
              </a:ext>
            </a:extLst>
          </p:cNvPr>
          <p:cNvCxnSpPr>
            <a:cxnSpLocks/>
          </p:cNvCxnSpPr>
          <p:nvPr/>
        </p:nvCxnSpPr>
        <p:spPr>
          <a:xfrm flipH="1" flipV="1">
            <a:off x="4805363" y="4845050"/>
            <a:ext cx="1909762" cy="22225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rc 40">
            <a:extLst>
              <a:ext uri="{FF2B5EF4-FFF2-40B4-BE49-F238E27FC236}">
                <a16:creationId xmlns:a16="http://schemas.microsoft.com/office/drawing/2014/main" id="{0C7BF07B-3BF7-433F-B51C-7E5C08E29C38}"/>
              </a:ext>
            </a:extLst>
          </p:cNvPr>
          <p:cNvSpPr>
            <a:spLocks/>
          </p:cNvSpPr>
          <p:nvPr/>
        </p:nvSpPr>
        <p:spPr bwMode="auto">
          <a:xfrm rot="11399255">
            <a:off x="4176713" y="4706938"/>
            <a:ext cx="865187" cy="1406525"/>
          </a:xfrm>
          <a:custGeom>
            <a:avLst/>
            <a:gdLst>
              <a:gd name="T0" fmla="*/ 2147483647 w 21600"/>
              <a:gd name="T1" fmla="*/ 0 h 20078"/>
              <a:gd name="T2" fmla="*/ 2147483647 w 21600"/>
              <a:gd name="T3" fmla="*/ 2147483647 h 20078"/>
              <a:gd name="T4" fmla="*/ 0 w 21600"/>
              <a:gd name="T5" fmla="*/ 2147483647 h 20078"/>
              <a:gd name="T6" fmla="*/ 0 60000 65536"/>
              <a:gd name="T7" fmla="*/ 0 60000 65536"/>
              <a:gd name="T8" fmla="*/ 0 60000 65536"/>
              <a:gd name="T9" fmla="*/ 0 w 21600"/>
              <a:gd name="T10" fmla="*/ 0 h 20078"/>
              <a:gd name="T11" fmla="*/ 21600 w 21600"/>
              <a:gd name="T12" fmla="*/ 20078 h 200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78" fill="none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</a:path>
              <a:path w="21600" h="20078" stroke="0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  <a:lnTo>
                  <a:pt x="0" y="20078"/>
                </a:lnTo>
                <a:close/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7F28C07-25C1-4B61-A422-3E1CC8509845}"/>
              </a:ext>
            </a:extLst>
          </p:cNvPr>
          <p:cNvCxnSpPr>
            <a:cxnSpLocks/>
          </p:cNvCxnSpPr>
          <p:nvPr/>
        </p:nvCxnSpPr>
        <p:spPr>
          <a:xfrm flipH="1">
            <a:off x="4554538" y="4867275"/>
            <a:ext cx="2217737" cy="1281113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Line 32">
            <a:extLst>
              <a:ext uri="{FF2B5EF4-FFF2-40B4-BE49-F238E27FC236}">
                <a16:creationId xmlns:a16="http://schemas.microsoft.com/office/drawing/2014/main" id="{F4ED676A-F373-4F95-BC96-66AE9355E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2025" y="4760913"/>
            <a:ext cx="381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CE9F8629-0A13-4FA9-B5BA-0BBFFFB6D4B6}"/>
              </a:ext>
            </a:extLst>
          </p:cNvPr>
          <p:cNvSpPr/>
          <p:nvPr/>
        </p:nvSpPr>
        <p:spPr>
          <a:xfrm rot="7839667">
            <a:off x="4158456" y="3909219"/>
            <a:ext cx="674688" cy="1054100"/>
          </a:xfrm>
          <a:prstGeom prst="arc">
            <a:avLst>
              <a:gd name="adj1" fmla="val 17187307"/>
              <a:gd name="adj2" fmla="val 0"/>
            </a:avLst>
          </a:prstGeom>
          <a:ln w="412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IN" sz="1350" dirty="0">
                <a:solidFill>
                  <a:srgbClr val="000000"/>
                </a:solidFill>
                <a:latin typeface="Arial"/>
              </a:rPr>
              <a:t> 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6E5E6C-0296-407B-AB59-27A270A246F1}"/>
              </a:ext>
            </a:extLst>
          </p:cNvPr>
          <p:cNvCxnSpPr>
            <a:cxnSpLocks/>
            <a:endCxn id="13" idx="2"/>
          </p:cNvCxnSpPr>
          <p:nvPr/>
        </p:nvCxnSpPr>
        <p:spPr>
          <a:xfrm flipH="1">
            <a:off x="4276725" y="4252913"/>
            <a:ext cx="1250950" cy="439737"/>
          </a:xfrm>
          <a:prstGeom prst="straightConnector1">
            <a:avLst/>
          </a:prstGeom>
          <a:ln w="412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F3830DF-1B00-4D59-8594-FECC3D9D2F58}"/>
              </a:ext>
            </a:extLst>
          </p:cNvPr>
          <p:cNvCxnSpPr>
            <a:cxnSpLocks/>
          </p:cNvCxnSpPr>
          <p:nvPr/>
        </p:nvCxnSpPr>
        <p:spPr>
          <a:xfrm>
            <a:off x="5568950" y="4271963"/>
            <a:ext cx="1146175" cy="495300"/>
          </a:xfrm>
          <a:prstGeom prst="straightConnector1">
            <a:avLst/>
          </a:prstGeom>
          <a:ln w="412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B4E2F05-9EBF-410D-854A-DA345F7C69F5}"/>
              </a:ext>
            </a:extLst>
          </p:cNvPr>
          <p:cNvSpPr txBox="1"/>
          <p:nvPr/>
        </p:nvSpPr>
        <p:spPr>
          <a:xfrm>
            <a:off x="6635750" y="4435475"/>
            <a:ext cx="277813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IN" sz="1350" dirty="0">
                <a:solidFill>
                  <a:srgbClr val="00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C9539CD-8AB7-42B3-BA17-6673014E195B}"/>
              </a:ext>
            </a:extLst>
          </p:cNvPr>
          <p:cNvSpPr txBox="1"/>
          <p:nvPr/>
        </p:nvSpPr>
        <p:spPr>
          <a:xfrm>
            <a:off x="4222750" y="4354513"/>
            <a:ext cx="27622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IN" sz="1350" dirty="0">
                <a:solidFill>
                  <a:srgbClr val="00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6052E9-1E35-4D40-8007-3F40695C0914}"/>
              </a:ext>
            </a:extLst>
          </p:cNvPr>
          <p:cNvSpPr txBox="1"/>
          <p:nvPr/>
        </p:nvSpPr>
        <p:spPr>
          <a:xfrm>
            <a:off x="9744075" y="3738563"/>
            <a:ext cx="185738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0C19B8-3DDB-462A-AB9A-941C57E46A02}"/>
              </a:ext>
            </a:extLst>
          </p:cNvPr>
          <p:cNvSpPr txBox="1"/>
          <p:nvPr/>
        </p:nvSpPr>
        <p:spPr>
          <a:xfrm>
            <a:off x="9634538" y="3738563"/>
            <a:ext cx="184150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D87853-E9DE-4F97-869B-CF04646F230D}"/>
              </a:ext>
            </a:extLst>
          </p:cNvPr>
          <p:cNvSpPr txBox="1"/>
          <p:nvPr/>
        </p:nvSpPr>
        <p:spPr>
          <a:xfrm>
            <a:off x="9507538" y="3054350"/>
            <a:ext cx="185737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3062EE-9A42-4D42-87CB-8A703658251D}"/>
              </a:ext>
            </a:extLst>
          </p:cNvPr>
          <p:cNvSpPr txBox="1"/>
          <p:nvPr/>
        </p:nvSpPr>
        <p:spPr>
          <a:xfrm>
            <a:off x="4999038" y="3933825"/>
            <a:ext cx="1096962" cy="3000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IN" sz="1350" dirty="0">
                <a:solidFill>
                  <a:srgbClr val="FFFFFF"/>
                </a:solidFill>
                <a:latin typeface="Arial"/>
              </a:rPr>
              <a:t>AB =100 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841252-48DA-4BAC-8FC3-9927B848654A}"/>
              </a:ext>
            </a:extLst>
          </p:cNvPr>
          <p:cNvSpPr/>
          <p:nvPr/>
        </p:nvSpPr>
        <p:spPr>
          <a:xfrm>
            <a:off x="4410225" y="3233609"/>
            <a:ext cx="2999860" cy="500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2800" b="1" dirty="0">
                <a:ln w="6600">
                  <a:solidFill>
                    <a:srgbClr val="669999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rgbClr val="669999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1500 M START LINE</a:t>
            </a:r>
          </a:p>
        </p:txBody>
      </p:sp>
      <p:pic>
        <p:nvPicPr>
          <p:cNvPr id="46155" name="Picture 94">
            <a:extLst>
              <a:ext uri="{FF2B5EF4-FFF2-40B4-BE49-F238E27FC236}">
                <a16:creationId xmlns:a16="http://schemas.microsoft.com/office/drawing/2014/main" id="{6BF11938-FE59-42A5-A579-228067DC5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37125">
            <a:off x="3163094" y="2626519"/>
            <a:ext cx="460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417A6FBB-C340-480C-BBF0-C2E3BB6FE2E9}"/>
              </a:ext>
            </a:extLst>
          </p:cNvPr>
          <p:cNvSpPr txBox="1"/>
          <p:nvPr/>
        </p:nvSpPr>
        <p:spPr>
          <a:xfrm>
            <a:off x="4495800" y="6148388"/>
            <a:ext cx="27622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IN" sz="1350" dirty="0">
                <a:solidFill>
                  <a:srgbClr val="00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9" name="Line 29">
            <a:extLst>
              <a:ext uri="{FF2B5EF4-FFF2-40B4-BE49-F238E27FC236}">
                <a16:creationId xmlns:a16="http://schemas.microsoft.com/office/drawing/2014/main" id="{77491593-529B-4896-8032-05455383F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9250" y="1822450"/>
            <a:ext cx="34925" cy="135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0AEFF31-65BB-42A5-B38A-6C9F54DA2747}"/>
              </a:ext>
            </a:extLst>
          </p:cNvPr>
          <p:cNvSpPr/>
          <p:nvPr/>
        </p:nvSpPr>
        <p:spPr>
          <a:xfrm>
            <a:off x="1127448" y="1916832"/>
            <a:ext cx="4343400" cy="4362450"/>
          </a:xfrm>
          <a:prstGeom prst="ellipse">
            <a:avLst/>
          </a:prstGeom>
          <a:solidFill>
            <a:srgbClr val="00B0F0">
              <a:alpha val="56000"/>
            </a:srgbClr>
          </a:solidFill>
          <a:ln w="508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6064FAF2-FD52-42B7-8960-5725AE9FA0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485" y="249163"/>
            <a:ext cx="7772400" cy="6461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Now let us find out how to calculate curve radius?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2FFC9F-2510-48AB-89D7-D77A2AD04767}"/>
              </a:ext>
            </a:extLst>
          </p:cNvPr>
          <p:cNvSpPr/>
          <p:nvPr/>
        </p:nvSpPr>
        <p:spPr>
          <a:xfrm>
            <a:off x="1265560" y="2078757"/>
            <a:ext cx="4038600" cy="4038600"/>
          </a:xfrm>
          <a:prstGeom prst="ellipse">
            <a:avLst/>
          </a:prstGeom>
          <a:ln w="60325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96CAE7-2B89-491F-8298-9FE674C679C0}"/>
              </a:ext>
            </a:extLst>
          </p:cNvPr>
          <p:cNvCxnSpPr>
            <a:cxnSpLocks/>
            <a:endCxn id="4" idx="6"/>
          </p:cNvCxnSpPr>
          <p:nvPr/>
        </p:nvCxnSpPr>
        <p:spPr>
          <a:xfrm>
            <a:off x="3322960" y="4098057"/>
            <a:ext cx="1981200" cy="0"/>
          </a:xfrm>
          <a:prstGeom prst="straightConnector1">
            <a:avLst/>
          </a:prstGeom>
          <a:ln w="50800">
            <a:solidFill>
              <a:srgbClr val="FF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5058619-4D99-481F-BD9F-3546E6AA081B}"/>
              </a:ext>
            </a:extLst>
          </p:cNvPr>
          <p:cNvSpPr/>
          <p:nvPr/>
        </p:nvSpPr>
        <p:spPr>
          <a:xfrm>
            <a:off x="4105598" y="3174132"/>
            <a:ext cx="4159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322C57-EBB2-4564-975E-B6E587361674}"/>
              </a:ext>
            </a:extLst>
          </p:cNvPr>
          <p:cNvCxnSpPr>
            <a:stCxn id="4" idx="0"/>
            <a:endCxn id="4" idx="4"/>
          </p:cNvCxnSpPr>
          <p:nvPr/>
        </p:nvCxnSpPr>
        <p:spPr>
          <a:xfrm>
            <a:off x="3284860" y="2078757"/>
            <a:ext cx="0" cy="4038600"/>
          </a:xfrm>
          <a:prstGeom prst="line">
            <a:avLst/>
          </a:prstGeom>
          <a:ln w="539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01154BA-A18D-450D-AA6F-33068C331414}"/>
              </a:ext>
            </a:extLst>
          </p:cNvPr>
          <p:cNvSpPr txBox="1"/>
          <p:nvPr/>
        </p:nvSpPr>
        <p:spPr>
          <a:xfrm>
            <a:off x="1217935" y="1680295"/>
            <a:ext cx="131445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IN" sz="2400" b="1" dirty="0">
                <a:latin typeface="Arial Black" panose="020B0A04020102020204" pitchFamily="34" charset="0"/>
              </a:rPr>
              <a:t>231.22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ECB8E3B7-5AC8-4CA0-9C65-110C8C39913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48201" y="1573264"/>
            <a:ext cx="6056559" cy="4827537"/>
          </a:xfrm>
          <a:prstGeom prst="rect">
            <a:avLst/>
          </a:prstGeom>
          <a:blipFill>
            <a:blip r:embed="rId2"/>
            <a:stretch>
              <a:fillRect b="-9722"/>
            </a:stretch>
          </a:blipFill>
          <a:ln>
            <a:noFill/>
          </a:ln>
        </p:spPr>
        <p:txBody>
          <a:bodyPr/>
          <a:lstStyle/>
          <a:p>
            <a:r>
              <a:rPr lang="en-IN" dirty="0">
                <a:noFill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F2D6C6-8FA8-472E-AF17-E2EF7349264A}"/>
              </a:ext>
            </a:extLst>
          </p:cNvPr>
          <p:cNvSpPr txBox="1"/>
          <p:nvPr/>
        </p:nvSpPr>
        <p:spPr>
          <a:xfrm>
            <a:off x="3857626" y="1508931"/>
            <a:ext cx="275761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(Running line radius)</a:t>
            </a:r>
            <a:endParaRPr lang="en-I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5C7912-4A51-4BDA-9A32-16A9676BE8F6}"/>
              </a:ext>
            </a:extLst>
          </p:cNvPr>
          <p:cNvSpPr txBox="1"/>
          <p:nvPr/>
        </p:nvSpPr>
        <p:spPr>
          <a:xfrm>
            <a:off x="9624392" y="5805264"/>
            <a:ext cx="504056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m</a:t>
            </a:r>
            <a:endParaRPr lang="en-IN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50D227-560A-438B-BE96-7198248C14C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75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altLang="en-US"/>
              <a:t>Rajan Bhatia D. V. College, Orai </a:t>
            </a:r>
            <a:endParaRPr lang="en-US" altLang="en-US"/>
          </a:p>
        </p:txBody>
      </p:sp>
      <p:sp>
        <p:nvSpPr>
          <p:cNvPr id="48131" name="TextBox 2">
            <a:extLst>
              <a:ext uri="{FF2B5EF4-FFF2-40B4-BE49-F238E27FC236}">
                <a16:creationId xmlns:a16="http://schemas.microsoft.com/office/drawing/2014/main" id="{A9619D24-AA15-4C89-AB1E-18DFD3E9A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2844800"/>
            <a:ext cx="8689975" cy="584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3200" dirty="0">
                <a:latin typeface="Arial Black" panose="020B0A04020102020204" pitchFamily="34" charset="0"/>
              </a:rPr>
              <a:t>Starts of 3000 m, 5000 m, &amp; 10000 m 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>
            <a:extLst>
              <a:ext uri="{FF2B5EF4-FFF2-40B4-BE49-F238E27FC236}">
                <a16:creationId xmlns:a16="http://schemas.microsoft.com/office/drawing/2014/main" id="{F9470A1D-FE38-483A-9181-DA4C80B2B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121920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1">
            <a:extLst>
              <a:ext uri="{FF2B5EF4-FFF2-40B4-BE49-F238E27FC236}">
                <a16:creationId xmlns:a16="http://schemas.microsoft.com/office/drawing/2014/main" id="{687378EC-47CF-4D40-B3AD-04E0D53D9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4292600"/>
            <a:ext cx="4230688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4DFC45-75E0-4FA3-841F-1108CBB957D7}"/>
              </a:ext>
            </a:extLst>
          </p:cNvPr>
          <p:cNvSpPr txBox="1"/>
          <p:nvPr/>
        </p:nvSpPr>
        <p:spPr>
          <a:xfrm>
            <a:off x="1444625" y="1916832"/>
            <a:ext cx="9088437" cy="715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685800">
              <a:defRPr/>
            </a:pPr>
            <a:r>
              <a:rPr lang="en-IN" sz="405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Radius of the Curved Start 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60AD4F-8608-4FD3-85DF-8D5F2B32C9BE}"/>
              </a:ext>
            </a:extLst>
          </p:cNvPr>
          <p:cNvSpPr txBox="1"/>
          <p:nvPr/>
        </p:nvSpPr>
        <p:spPr>
          <a:xfrm>
            <a:off x="1444625" y="3430588"/>
            <a:ext cx="8686800" cy="6477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685800">
              <a:defRPr/>
            </a:pPr>
            <a:r>
              <a:rPr lang="en-IN" sz="3600" dirty="0">
                <a:solidFill>
                  <a:srgbClr val="FFFFFF"/>
                </a:solidFill>
                <a:latin typeface="Arial Black" panose="020B0A04020102020204" pitchFamily="34" charset="0"/>
              </a:rPr>
              <a:t>Total  curve distance divided by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B12AB-19EC-4180-BE36-C640B89BE989}"/>
              </a:ext>
            </a:extLst>
          </p:cNvPr>
          <p:cNvSpPr txBox="1"/>
          <p:nvPr/>
        </p:nvSpPr>
        <p:spPr>
          <a:xfrm>
            <a:off x="2260600" y="4737100"/>
            <a:ext cx="7102475" cy="50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sz="2700" dirty="0">
                <a:solidFill>
                  <a:srgbClr val="FFFFFF"/>
                </a:solidFill>
                <a:latin typeface="Arial Black" panose="020B0A04020102020204" pitchFamily="34" charset="0"/>
              </a:rPr>
              <a:t>Curve distance of lane 1 is 231.22 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6FA53-388B-46AE-A124-6F13A6685DD6}"/>
              </a:ext>
            </a:extLst>
          </p:cNvPr>
          <p:cNvSpPr txBox="1"/>
          <p:nvPr/>
        </p:nvSpPr>
        <p:spPr>
          <a:xfrm>
            <a:off x="1322388" y="5846763"/>
            <a:ext cx="9090025" cy="55403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sz="3000" dirty="0">
                <a:solidFill>
                  <a:srgbClr val="CCCC00"/>
                </a:solidFill>
                <a:latin typeface="Arial Black" panose="020B0A04020102020204" pitchFamily="34" charset="0"/>
              </a:rPr>
              <a:t>Radius of curve will be 231.22/8 = 28.90 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8">
            <a:extLst>
              <a:ext uri="{FF2B5EF4-FFF2-40B4-BE49-F238E27FC236}">
                <a16:creationId xmlns:a16="http://schemas.microsoft.com/office/drawing/2014/main" id="{3B40B4A2-288E-44F3-A113-7529C181D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341438"/>
            <a:ext cx="9144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545132-D818-4C14-B348-371CF277643D}"/>
              </a:ext>
            </a:extLst>
          </p:cNvPr>
          <p:cNvCxnSpPr>
            <a:cxnSpLocks/>
          </p:cNvCxnSpPr>
          <p:nvPr/>
        </p:nvCxnSpPr>
        <p:spPr>
          <a:xfrm>
            <a:off x="8243888" y="1341438"/>
            <a:ext cx="0" cy="3943350"/>
          </a:xfrm>
          <a:prstGeom prst="line">
            <a:avLst/>
          </a:prstGeom>
          <a:ln w="428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27FB5CC-4B8E-4977-9FAD-BF1210D275B4}"/>
              </a:ext>
            </a:extLst>
          </p:cNvPr>
          <p:cNvCxnSpPr>
            <a:cxnSpLocks/>
          </p:cNvCxnSpPr>
          <p:nvPr/>
        </p:nvCxnSpPr>
        <p:spPr>
          <a:xfrm>
            <a:off x="7958138" y="4541838"/>
            <a:ext cx="0" cy="45720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8CBE2C-49BF-471E-A0AF-8D462303B907}"/>
              </a:ext>
            </a:extLst>
          </p:cNvPr>
          <p:cNvCxnSpPr/>
          <p:nvPr/>
        </p:nvCxnSpPr>
        <p:spPr>
          <a:xfrm flipH="1">
            <a:off x="7958138" y="4770438"/>
            <a:ext cx="971550" cy="0"/>
          </a:xfrm>
          <a:prstGeom prst="straightConnector1">
            <a:avLst/>
          </a:prstGeom>
          <a:ln w="1301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F3525FE-DAC5-4D43-B37A-1A0C54E61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688" y="4484688"/>
            <a:ext cx="1209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2400">
                <a:solidFill>
                  <a:srgbClr val="000000"/>
                </a:solidFill>
                <a:latin typeface="Arial Black" panose="020B0A04020102020204" pitchFamily="34" charset="0"/>
              </a:rPr>
              <a:t>30 cm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A91A90-3A11-4A21-B103-338BBD1A2CD5}"/>
              </a:ext>
            </a:extLst>
          </p:cNvPr>
          <p:cNvSpPr/>
          <p:nvPr/>
        </p:nvSpPr>
        <p:spPr>
          <a:xfrm>
            <a:off x="7705725" y="4557713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D076C20-294F-4385-8335-1E3E57476104}"/>
              </a:ext>
            </a:extLst>
          </p:cNvPr>
          <p:cNvSpPr/>
          <p:nvPr/>
        </p:nvSpPr>
        <p:spPr>
          <a:xfrm>
            <a:off x="7369175" y="4567238"/>
            <a:ext cx="171450" cy="936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C3C3625-764C-4DB6-ACFD-182EF50F9652}"/>
              </a:ext>
            </a:extLst>
          </p:cNvPr>
          <p:cNvSpPr/>
          <p:nvPr/>
        </p:nvSpPr>
        <p:spPr>
          <a:xfrm>
            <a:off x="7019925" y="4573588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E00018-7F17-4611-ACB3-D29B688B21C0}"/>
              </a:ext>
            </a:extLst>
          </p:cNvPr>
          <p:cNvSpPr/>
          <p:nvPr/>
        </p:nvSpPr>
        <p:spPr>
          <a:xfrm>
            <a:off x="6678613" y="4629150"/>
            <a:ext cx="171450" cy="93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4492FDE-758B-445C-B6C0-244A2217A113}"/>
              </a:ext>
            </a:extLst>
          </p:cNvPr>
          <p:cNvSpPr/>
          <p:nvPr/>
        </p:nvSpPr>
        <p:spPr>
          <a:xfrm>
            <a:off x="6324600" y="4676775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7C0A282-4B69-41DF-AEC2-59A4C310BFE3}"/>
              </a:ext>
            </a:extLst>
          </p:cNvPr>
          <p:cNvSpPr/>
          <p:nvPr/>
        </p:nvSpPr>
        <p:spPr>
          <a:xfrm>
            <a:off x="5970588" y="4768850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8585CD5-54FC-404A-A400-6A6209F2FECF}"/>
              </a:ext>
            </a:extLst>
          </p:cNvPr>
          <p:cNvSpPr/>
          <p:nvPr/>
        </p:nvSpPr>
        <p:spPr>
          <a:xfrm>
            <a:off x="5600700" y="4860925"/>
            <a:ext cx="171450" cy="93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06DA90-6AAF-4B8C-A092-BBC433B4770F}"/>
              </a:ext>
            </a:extLst>
          </p:cNvPr>
          <p:cNvSpPr/>
          <p:nvPr/>
        </p:nvSpPr>
        <p:spPr>
          <a:xfrm>
            <a:off x="5214938" y="4999038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1B3054E-A90D-4CF8-84D6-9665562119E4}"/>
              </a:ext>
            </a:extLst>
          </p:cNvPr>
          <p:cNvSpPr/>
          <p:nvPr/>
        </p:nvSpPr>
        <p:spPr>
          <a:xfrm>
            <a:off x="4814888" y="5191125"/>
            <a:ext cx="171450" cy="93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7AC844D-639B-4F73-BAAB-7501446EB565}"/>
              </a:ext>
            </a:extLst>
          </p:cNvPr>
          <p:cNvSpPr/>
          <p:nvPr/>
        </p:nvSpPr>
        <p:spPr>
          <a:xfrm>
            <a:off x="4397375" y="5399088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375B23C-CEB7-44A2-9684-AEF5283C1471}"/>
              </a:ext>
            </a:extLst>
          </p:cNvPr>
          <p:cNvSpPr/>
          <p:nvPr/>
        </p:nvSpPr>
        <p:spPr>
          <a:xfrm>
            <a:off x="3957638" y="5627688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4EAE3BC-9CD7-41C4-B2E4-EF51AF758FBF}"/>
              </a:ext>
            </a:extLst>
          </p:cNvPr>
          <p:cNvSpPr/>
          <p:nvPr/>
        </p:nvSpPr>
        <p:spPr>
          <a:xfrm>
            <a:off x="3614738" y="5913438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4A646D1-13B3-4130-B5B8-48CAF7FC5995}"/>
              </a:ext>
            </a:extLst>
          </p:cNvPr>
          <p:cNvSpPr/>
          <p:nvPr/>
        </p:nvSpPr>
        <p:spPr>
          <a:xfrm>
            <a:off x="3328988" y="6142038"/>
            <a:ext cx="171450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A8AB14-112B-468D-B52C-DF633D493EDD}"/>
              </a:ext>
            </a:extLst>
          </p:cNvPr>
          <p:cNvSpPr/>
          <p:nvPr/>
        </p:nvSpPr>
        <p:spPr>
          <a:xfrm>
            <a:off x="3043238" y="6448425"/>
            <a:ext cx="171450" cy="936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IN" sz="13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61392-1EB1-4523-BD65-86833E6AFECD}"/>
              </a:ext>
            </a:extLst>
          </p:cNvPr>
          <p:cNvSpPr txBox="1"/>
          <p:nvPr/>
        </p:nvSpPr>
        <p:spPr>
          <a:xfrm>
            <a:off x="1360488" y="1830388"/>
            <a:ext cx="2813050" cy="784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sz="4500" dirty="0">
                <a:solidFill>
                  <a:schemeClr val="tx1"/>
                </a:solidFill>
                <a:latin typeface="Arial Black" panose="020B0A04020102020204" pitchFamily="34" charset="0"/>
              </a:rPr>
              <a:t>STEP - 1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45">
            <a:extLst>
              <a:ext uri="{FF2B5EF4-FFF2-40B4-BE49-F238E27FC236}">
                <a16:creationId xmlns:a16="http://schemas.microsoft.com/office/drawing/2014/main" id="{E9BADB38-5039-4D17-A295-98EB95A0B029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911225" y="1270000"/>
          <a:ext cx="9464675" cy="534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6" name="Bitmap Image" r:id="rId3" imgW="2476190" imgH="1523810" progId="PBrush">
                  <p:embed/>
                </p:oleObj>
              </mc:Choice>
              <mc:Fallback>
                <p:oleObj name="Bitmap Image" r:id="rId3" imgW="2476190" imgH="1523810" progId="PBrush">
                  <p:embed/>
                  <p:pic>
                    <p:nvPicPr>
                      <p:cNvPr id="0" name="Object 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270000"/>
                        <a:ext cx="9464675" cy="534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03" name="Arc 3">
            <a:extLst>
              <a:ext uri="{FF2B5EF4-FFF2-40B4-BE49-F238E27FC236}">
                <a16:creationId xmlns:a16="http://schemas.microsoft.com/office/drawing/2014/main" id="{483ECCE5-FA29-4BDD-8DD1-AA9D43DE1EE9}"/>
              </a:ext>
            </a:extLst>
          </p:cNvPr>
          <p:cNvSpPr>
            <a:spLocks/>
          </p:cNvSpPr>
          <p:nvPr/>
        </p:nvSpPr>
        <p:spPr bwMode="auto">
          <a:xfrm rot="13671419">
            <a:off x="3867943" y="3269457"/>
            <a:ext cx="1490663" cy="1403350"/>
          </a:xfrm>
          <a:custGeom>
            <a:avLst/>
            <a:gdLst>
              <a:gd name="T0" fmla="*/ 0 w 39264"/>
              <a:gd name="T1" fmla="*/ 2147483647 h 39182"/>
              <a:gd name="T2" fmla="*/ 2147483647 w 39264"/>
              <a:gd name="T3" fmla="*/ 2147483647 h 39182"/>
              <a:gd name="T4" fmla="*/ 2147483647 w 39264"/>
              <a:gd name="T5" fmla="*/ 2147483647 h 39182"/>
              <a:gd name="T6" fmla="*/ 0 60000 65536"/>
              <a:gd name="T7" fmla="*/ 0 60000 65536"/>
              <a:gd name="T8" fmla="*/ 0 60000 65536"/>
              <a:gd name="T9" fmla="*/ 0 w 39264"/>
              <a:gd name="T10" fmla="*/ 0 h 39182"/>
              <a:gd name="T11" fmla="*/ 39264 w 39264"/>
              <a:gd name="T12" fmla="*/ 39182 h 3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64" h="39182" fill="none" extrusionOk="0">
                <a:moveTo>
                  <a:pt x="-1" y="9168"/>
                </a:moveTo>
                <a:cubicBezTo>
                  <a:pt x="4045" y="3420"/>
                  <a:pt x="10634" y="-1"/>
                  <a:pt x="17664" y="0"/>
                </a:cubicBezTo>
                <a:cubicBezTo>
                  <a:pt x="29593" y="0"/>
                  <a:pt x="39264" y="9670"/>
                  <a:pt x="39264" y="21600"/>
                </a:cubicBezTo>
                <a:cubicBezTo>
                  <a:pt x="39264" y="28579"/>
                  <a:pt x="35891" y="35128"/>
                  <a:pt x="30211" y="39182"/>
                </a:cubicBezTo>
              </a:path>
              <a:path w="39264" h="39182" stroke="0" extrusionOk="0">
                <a:moveTo>
                  <a:pt x="-1" y="9168"/>
                </a:moveTo>
                <a:cubicBezTo>
                  <a:pt x="4045" y="3420"/>
                  <a:pt x="10634" y="-1"/>
                  <a:pt x="17664" y="0"/>
                </a:cubicBezTo>
                <a:cubicBezTo>
                  <a:pt x="29593" y="0"/>
                  <a:pt x="39264" y="9670"/>
                  <a:pt x="39264" y="21600"/>
                </a:cubicBezTo>
                <a:cubicBezTo>
                  <a:pt x="39264" y="28579"/>
                  <a:pt x="35891" y="35128"/>
                  <a:pt x="30211" y="39182"/>
                </a:cubicBezTo>
                <a:lnTo>
                  <a:pt x="17664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04" name="Arc 4">
            <a:extLst>
              <a:ext uri="{FF2B5EF4-FFF2-40B4-BE49-F238E27FC236}">
                <a16:creationId xmlns:a16="http://schemas.microsoft.com/office/drawing/2014/main" id="{C8447663-28B6-48CF-A9A9-3A77B59D7BCA}"/>
              </a:ext>
            </a:extLst>
          </p:cNvPr>
          <p:cNvSpPr>
            <a:spLocks/>
          </p:cNvSpPr>
          <p:nvPr/>
        </p:nvSpPr>
        <p:spPr bwMode="auto">
          <a:xfrm rot="2471741">
            <a:off x="6184900" y="3225800"/>
            <a:ext cx="1390650" cy="1555750"/>
          </a:xfrm>
          <a:custGeom>
            <a:avLst/>
            <a:gdLst>
              <a:gd name="T0" fmla="*/ 0 w 38280"/>
              <a:gd name="T1" fmla="*/ 2147483647 h 40589"/>
              <a:gd name="T2" fmla="*/ 2147483647 w 38280"/>
              <a:gd name="T3" fmla="*/ 2147483647 h 40589"/>
              <a:gd name="T4" fmla="*/ 2147483647 w 38280"/>
              <a:gd name="T5" fmla="*/ 2147483647 h 40589"/>
              <a:gd name="T6" fmla="*/ 0 60000 65536"/>
              <a:gd name="T7" fmla="*/ 0 60000 65536"/>
              <a:gd name="T8" fmla="*/ 0 60000 65536"/>
              <a:gd name="T9" fmla="*/ 0 w 38280"/>
              <a:gd name="T10" fmla="*/ 0 h 40589"/>
              <a:gd name="T11" fmla="*/ 38280 w 38280"/>
              <a:gd name="T12" fmla="*/ 40589 h 40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80" h="40589" fill="none" extrusionOk="0">
                <a:moveTo>
                  <a:pt x="-1" y="7876"/>
                </a:moveTo>
                <a:cubicBezTo>
                  <a:pt x="4102" y="2889"/>
                  <a:pt x="10221" y="-1"/>
                  <a:pt x="16680" y="0"/>
                </a:cubicBezTo>
                <a:cubicBezTo>
                  <a:pt x="28609" y="0"/>
                  <a:pt x="38280" y="9670"/>
                  <a:pt x="38280" y="21600"/>
                </a:cubicBezTo>
                <a:cubicBezTo>
                  <a:pt x="38280" y="29524"/>
                  <a:pt x="33940" y="36812"/>
                  <a:pt x="26974" y="40589"/>
                </a:cubicBezTo>
              </a:path>
              <a:path w="38280" h="40589" stroke="0" extrusionOk="0">
                <a:moveTo>
                  <a:pt x="-1" y="7876"/>
                </a:moveTo>
                <a:cubicBezTo>
                  <a:pt x="4102" y="2889"/>
                  <a:pt x="10221" y="-1"/>
                  <a:pt x="16680" y="0"/>
                </a:cubicBezTo>
                <a:cubicBezTo>
                  <a:pt x="28609" y="0"/>
                  <a:pt x="38280" y="9670"/>
                  <a:pt x="38280" y="21600"/>
                </a:cubicBezTo>
                <a:cubicBezTo>
                  <a:pt x="38280" y="29524"/>
                  <a:pt x="33940" y="36812"/>
                  <a:pt x="26974" y="40589"/>
                </a:cubicBezTo>
                <a:lnTo>
                  <a:pt x="1668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05" name="Line 5">
            <a:extLst>
              <a:ext uri="{FF2B5EF4-FFF2-40B4-BE49-F238E27FC236}">
                <a16:creationId xmlns:a16="http://schemas.microsoft.com/office/drawing/2014/main" id="{55BE835A-A94E-44D0-8C48-0EFB1D32B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8" y="4783138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06" name="Line 6">
            <a:extLst>
              <a:ext uri="{FF2B5EF4-FFF2-40B4-BE49-F238E27FC236}">
                <a16:creationId xmlns:a16="http://schemas.microsoft.com/office/drawing/2014/main" id="{15098D79-780F-4593-A1CC-F4B8604C2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8" y="3182938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07" name="Arc 7">
            <a:extLst>
              <a:ext uri="{FF2B5EF4-FFF2-40B4-BE49-F238E27FC236}">
                <a16:creationId xmlns:a16="http://schemas.microsoft.com/office/drawing/2014/main" id="{995048B4-32BC-4EB8-AB49-C04C24D447C7}"/>
              </a:ext>
            </a:extLst>
          </p:cNvPr>
          <p:cNvSpPr>
            <a:spLocks/>
          </p:cNvSpPr>
          <p:nvPr/>
        </p:nvSpPr>
        <p:spPr bwMode="auto">
          <a:xfrm rot="2471741">
            <a:off x="6113463" y="3111500"/>
            <a:ext cx="1681162" cy="1771650"/>
          </a:xfrm>
          <a:custGeom>
            <a:avLst/>
            <a:gdLst>
              <a:gd name="T0" fmla="*/ 0 w 37555"/>
              <a:gd name="T1" fmla="*/ 2147483647 h 39751"/>
              <a:gd name="T2" fmla="*/ 2147483647 w 37555"/>
              <a:gd name="T3" fmla="*/ 2147483647 h 39751"/>
              <a:gd name="T4" fmla="*/ 2147483647 w 37555"/>
              <a:gd name="T5" fmla="*/ 2147483647 h 39751"/>
              <a:gd name="T6" fmla="*/ 0 60000 65536"/>
              <a:gd name="T7" fmla="*/ 0 60000 65536"/>
              <a:gd name="T8" fmla="*/ 0 60000 65536"/>
              <a:gd name="T9" fmla="*/ 0 w 37555"/>
              <a:gd name="T10" fmla="*/ 0 h 39751"/>
              <a:gd name="T11" fmla="*/ 37555 w 37555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55" h="39751" fill="none" extrusionOk="0">
                <a:moveTo>
                  <a:pt x="0" y="7039"/>
                </a:moveTo>
                <a:cubicBezTo>
                  <a:pt x="4092" y="2555"/>
                  <a:pt x="9883" y="-1"/>
                  <a:pt x="15955" y="0"/>
                </a:cubicBezTo>
                <a:cubicBezTo>
                  <a:pt x="27884" y="0"/>
                  <a:pt x="37555" y="9670"/>
                  <a:pt x="37555" y="21600"/>
                </a:cubicBezTo>
                <a:cubicBezTo>
                  <a:pt x="37555" y="28937"/>
                  <a:pt x="33830" y="35772"/>
                  <a:pt x="27664" y="39750"/>
                </a:cubicBezTo>
              </a:path>
              <a:path w="37555" h="39751" stroke="0" extrusionOk="0">
                <a:moveTo>
                  <a:pt x="0" y="7039"/>
                </a:moveTo>
                <a:cubicBezTo>
                  <a:pt x="4092" y="2555"/>
                  <a:pt x="9883" y="-1"/>
                  <a:pt x="15955" y="0"/>
                </a:cubicBezTo>
                <a:cubicBezTo>
                  <a:pt x="27884" y="0"/>
                  <a:pt x="37555" y="9670"/>
                  <a:pt x="37555" y="21600"/>
                </a:cubicBezTo>
                <a:cubicBezTo>
                  <a:pt x="37555" y="28937"/>
                  <a:pt x="33830" y="35772"/>
                  <a:pt x="27664" y="39750"/>
                </a:cubicBezTo>
                <a:lnTo>
                  <a:pt x="15955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08" name="Arc 8">
            <a:extLst>
              <a:ext uri="{FF2B5EF4-FFF2-40B4-BE49-F238E27FC236}">
                <a16:creationId xmlns:a16="http://schemas.microsoft.com/office/drawing/2014/main" id="{ECCC3648-DCA7-4028-9A5A-E8F5C69B1E12}"/>
              </a:ext>
            </a:extLst>
          </p:cNvPr>
          <p:cNvSpPr>
            <a:spLocks/>
          </p:cNvSpPr>
          <p:nvPr/>
        </p:nvSpPr>
        <p:spPr bwMode="auto">
          <a:xfrm rot="13135326">
            <a:off x="3675063" y="3079750"/>
            <a:ext cx="1725612" cy="1784350"/>
          </a:xfrm>
          <a:custGeom>
            <a:avLst/>
            <a:gdLst>
              <a:gd name="T0" fmla="*/ 0 w 38130"/>
              <a:gd name="T1" fmla="*/ 2147483647 h 39802"/>
              <a:gd name="T2" fmla="*/ 2147483647 w 38130"/>
              <a:gd name="T3" fmla="*/ 2147483647 h 39802"/>
              <a:gd name="T4" fmla="*/ 2147483647 w 38130"/>
              <a:gd name="T5" fmla="*/ 2147483647 h 39802"/>
              <a:gd name="T6" fmla="*/ 0 60000 65536"/>
              <a:gd name="T7" fmla="*/ 0 60000 65536"/>
              <a:gd name="T8" fmla="*/ 0 60000 65536"/>
              <a:gd name="T9" fmla="*/ 0 w 38130"/>
              <a:gd name="T10" fmla="*/ 0 h 39802"/>
              <a:gd name="T11" fmla="*/ 38130 w 38130"/>
              <a:gd name="T12" fmla="*/ 39802 h 398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30" h="39802" fill="none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8971"/>
                  <a:pt x="34370" y="35833"/>
                  <a:pt x="28159" y="39802"/>
                </a:cubicBezTo>
              </a:path>
              <a:path w="38130" h="39802" stroke="0" extrusionOk="0">
                <a:moveTo>
                  <a:pt x="-1" y="7696"/>
                </a:moveTo>
                <a:cubicBezTo>
                  <a:pt x="4103" y="2817"/>
                  <a:pt x="10153" y="-1"/>
                  <a:pt x="16530" y="0"/>
                </a:cubicBezTo>
                <a:cubicBezTo>
                  <a:pt x="28459" y="0"/>
                  <a:pt x="38130" y="9670"/>
                  <a:pt x="38130" y="21600"/>
                </a:cubicBezTo>
                <a:cubicBezTo>
                  <a:pt x="38130" y="28971"/>
                  <a:pt x="34370" y="35833"/>
                  <a:pt x="28159" y="39802"/>
                </a:cubicBezTo>
                <a:lnTo>
                  <a:pt x="1653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09" name="Line 9">
            <a:extLst>
              <a:ext uri="{FF2B5EF4-FFF2-40B4-BE49-F238E27FC236}">
                <a16:creationId xmlns:a16="http://schemas.microsoft.com/office/drawing/2014/main" id="{6001127E-985B-4D8F-9B68-578445CDA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738" y="3011488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10" name="Line 10">
            <a:extLst>
              <a:ext uri="{FF2B5EF4-FFF2-40B4-BE49-F238E27FC236}">
                <a16:creationId xmlns:a16="http://schemas.microsoft.com/office/drawing/2014/main" id="{A8A14F67-F442-4C31-8AE2-DED808819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738" y="4954588"/>
            <a:ext cx="2000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11" name="Arc 11">
            <a:extLst>
              <a:ext uri="{FF2B5EF4-FFF2-40B4-BE49-F238E27FC236}">
                <a16:creationId xmlns:a16="http://schemas.microsoft.com/office/drawing/2014/main" id="{E194AFB5-CA29-4508-82B7-2D61D6FC20B6}"/>
              </a:ext>
            </a:extLst>
          </p:cNvPr>
          <p:cNvSpPr>
            <a:spLocks/>
          </p:cNvSpPr>
          <p:nvPr/>
        </p:nvSpPr>
        <p:spPr bwMode="auto">
          <a:xfrm rot="2276792">
            <a:off x="6032500" y="2954338"/>
            <a:ext cx="1935163" cy="2119312"/>
          </a:xfrm>
          <a:custGeom>
            <a:avLst/>
            <a:gdLst>
              <a:gd name="T0" fmla="*/ 0 w 36526"/>
              <a:gd name="T1" fmla="*/ 2147483647 h 39751"/>
              <a:gd name="T2" fmla="*/ 2147483647 w 36526"/>
              <a:gd name="T3" fmla="*/ 2147483647 h 39751"/>
              <a:gd name="T4" fmla="*/ 2147483647 w 36526"/>
              <a:gd name="T5" fmla="*/ 2147483647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12" name="Arc 12">
            <a:extLst>
              <a:ext uri="{FF2B5EF4-FFF2-40B4-BE49-F238E27FC236}">
                <a16:creationId xmlns:a16="http://schemas.microsoft.com/office/drawing/2014/main" id="{E253B86C-248A-48C5-9C97-62FBFDA7AC6A}"/>
              </a:ext>
            </a:extLst>
          </p:cNvPr>
          <p:cNvSpPr>
            <a:spLocks/>
          </p:cNvSpPr>
          <p:nvPr/>
        </p:nvSpPr>
        <p:spPr bwMode="auto">
          <a:xfrm rot="13394070">
            <a:off x="3487738" y="2925763"/>
            <a:ext cx="2022475" cy="2085975"/>
          </a:xfrm>
          <a:custGeom>
            <a:avLst/>
            <a:gdLst>
              <a:gd name="T0" fmla="*/ 0 w 38179"/>
              <a:gd name="T1" fmla="*/ 2147483647 h 39131"/>
              <a:gd name="T2" fmla="*/ 2147483647 w 38179"/>
              <a:gd name="T3" fmla="*/ 2147483647 h 39131"/>
              <a:gd name="T4" fmla="*/ 2147483647 w 38179"/>
              <a:gd name="T5" fmla="*/ 2147483647 h 39131"/>
              <a:gd name="T6" fmla="*/ 0 60000 65536"/>
              <a:gd name="T7" fmla="*/ 0 60000 65536"/>
              <a:gd name="T8" fmla="*/ 0 60000 65536"/>
              <a:gd name="T9" fmla="*/ 0 w 38179"/>
              <a:gd name="T10" fmla="*/ 0 h 39131"/>
              <a:gd name="T11" fmla="*/ 38179 w 38179"/>
              <a:gd name="T12" fmla="*/ 39131 h 39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79" h="39131" fill="none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</a:path>
              <a:path w="38179" h="39131" stroke="0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  <a:lnTo>
                  <a:pt x="1657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13" name="Line 13">
            <a:extLst>
              <a:ext uri="{FF2B5EF4-FFF2-40B4-BE49-F238E27FC236}">
                <a16:creationId xmlns:a16="http://schemas.microsoft.com/office/drawing/2014/main" id="{9C810C3D-2C41-46A7-AD3F-ECD1F4E62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8" y="28400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14" name="Line 14">
            <a:extLst>
              <a:ext uri="{FF2B5EF4-FFF2-40B4-BE49-F238E27FC236}">
                <a16:creationId xmlns:a16="http://schemas.microsoft.com/office/drawing/2014/main" id="{10F60BA4-953F-4181-8A67-6B0D90E31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8" y="5126038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15" name="Line 15">
            <a:extLst>
              <a:ext uri="{FF2B5EF4-FFF2-40B4-BE49-F238E27FC236}">
                <a16:creationId xmlns:a16="http://schemas.microsoft.com/office/drawing/2014/main" id="{65089C92-1358-47DF-B56F-019C4DD30B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8" y="52974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16" name="Line 16">
            <a:extLst>
              <a:ext uri="{FF2B5EF4-FFF2-40B4-BE49-F238E27FC236}">
                <a16:creationId xmlns:a16="http://schemas.microsoft.com/office/drawing/2014/main" id="{8A995483-3D42-4E07-8D8D-F7A7362CD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738" y="2668588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17" name="Line 17">
            <a:extLst>
              <a:ext uri="{FF2B5EF4-FFF2-40B4-BE49-F238E27FC236}">
                <a16:creationId xmlns:a16="http://schemas.microsoft.com/office/drawing/2014/main" id="{EE51CFAD-5A11-43A7-8BE1-A4B8A761D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8" y="54689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18" name="Line 18">
            <a:extLst>
              <a:ext uri="{FF2B5EF4-FFF2-40B4-BE49-F238E27FC236}">
                <a16:creationId xmlns:a16="http://schemas.microsoft.com/office/drawing/2014/main" id="{C372AAC4-C76C-4B89-BD19-8B4E1B5E7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8" y="24971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19" name="Arc 19">
            <a:extLst>
              <a:ext uri="{FF2B5EF4-FFF2-40B4-BE49-F238E27FC236}">
                <a16:creationId xmlns:a16="http://schemas.microsoft.com/office/drawing/2014/main" id="{B6386D99-9B57-435A-B4D5-05789BBBD7C6}"/>
              </a:ext>
            </a:extLst>
          </p:cNvPr>
          <p:cNvSpPr>
            <a:spLocks/>
          </p:cNvSpPr>
          <p:nvPr/>
        </p:nvSpPr>
        <p:spPr bwMode="auto">
          <a:xfrm rot="2276792">
            <a:off x="5903913" y="2824163"/>
            <a:ext cx="2233612" cy="2400300"/>
          </a:xfrm>
          <a:custGeom>
            <a:avLst/>
            <a:gdLst>
              <a:gd name="T0" fmla="*/ 0 w 36526"/>
              <a:gd name="T1" fmla="*/ 2147483647 h 39751"/>
              <a:gd name="T2" fmla="*/ 2147483647 w 36526"/>
              <a:gd name="T3" fmla="*/ 2147483647 h 39751"/>
              <a:gd name="T4" fmla="*/ 2147483647 w 36526"/>
              <a:gd name="T5" fmla="*/ 2147483647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20" name="Arc 20">
            <a:extLst>
              <a:ext uri="{FF2B5EF4-FFF2-40B4-BE49-F238E27FC236}">
                <a16:creationId xmlns:a16="http://schemas.microsoft.com/office/drawing/2014/main" id="{93ADEF2B-A805-475E-8CBA-9434067EC80F}"/>
              </a:ext>
            </a:extLst>
          </p:cNvPr>
          <p:cNvSpPr>
            <a:spLocks/>
          </p:cNvSpPr>
          <p:nvPr/>
        </p:nvSpPr>
        <p:spPr bwMode="auto">
          <a:xfrm rot="12686981">
            <a:off x="3354388" y="2670175"/>
            <a:ext cx="2130425" cy="2470150"/>
          </a:xfrm>
          <a:custGeom>
            <a:avLst/>
            <a:gdLst>
              <a:gd name="T0" fmla="*/ 0 w 34199"/>
              <a:gd name="T1" fmla="*/ 2147483647 h 40940"/>
              <a:gd name="T2" fmla="*/ 2147483647 w 34199"/>
              <a:gd name="T3" fmla="*/ 2147483647 h 40940"/>
              <a:gd name="T4" fmla="*/ 2147483647 w 34199"/>
              <a:gd name="T5" fmla="*/ 2147483647 h 40940"/>
              <a:gd name="T6" fmla="*/ 0 60000 65536"/>
              <a:gd name="T7" fmla="*/ 0 60000 65536"/>
              <a:gd name="T8" fmla="*/ 0 60000 65536"/>
              <a:gd name="T9" fmla="*/ 0 w 34199"/>
              <a:gd name="T10" fmla="*/ 0 h 40940"/>
              <a:gd name="T11" fmla="*/ 34199 w 34199"/>
              <a:gd name="T12" fmla="*/ 40940 h 409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199" h="40940" fill="none" extrusionOk="0">
                <a:moveTo>
                  <a:pt x="0" y="4055"/>
                </a:moveTo>
                <a:cubicBezTo>
                  <a:pt x="3671" y="1418"/>
                  <a:pt x="8078" y="-1"/>
                  <a:pt x="12599" y="0"/>
                </a:cubicBezTo>
                <a:cubicBezTo>
                  <a:pt x="24528" y="0"/>
                  <a:pt x="34199" y="9670"/>
                  <a:pt x="34199" y="21600"/>
                </a:cubicBezTo>
                <a:cubicBezTo>
                  <a:pt x="34199" y="29797"/>
                  <a:pt x="29558" y="37289"/>
                  <a:pt x="22217" y="40939"/>
                </a:cubicBezTo>
              </a:path>
              <a:path w="34199" h="40940" stroke="0" extrusionOk="0">
                <a:moveTo>
                  <a:pt x="0" y="4055"/>
                </a:moveTo>
                <a:cubicBezTo>
                  <a:pt x="3671" y="1418"/>
                  <a:pt x="8078" y="-1"/>
                  <a:pt x="12599" y="0"/>
                </a:cubicBezTo>
                <a:cubicBezTo>
                  <a:pt x="24528" y="0"/>
                  <a:pt x="34199" y="9670"/>
                  <a:pt x="34199" y="21600"/>
                </a:cubicBezTo>
                <a:cubicBezTo>
                  <a:pt x="34199" y="29797"/>
                  <a:pt x="29558" y="37289"/>
                  <a:pt x="22217" y="40939"/>
                </a:cubicBezTo>
                <a:lnTo>
                  <a:pt x="1259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21" name="Arc 21">
            <a:extLst>
              <a:ext uri="{FF2B5EF4-FFF2-40B4-BE49-F238E27FC236}">
                <a16:creationId xmlns:a16="http://schemas.microsoft.com/office/drawing/2014/main" id="{E35E4B60-580C-477B-9464-F64065D0023C}"/>
              </a:ext>
            </a:extLst>
          </p:cNvPr>
          <p:cNvSpPr>
            <a:spLocks/>
          </p:cNvSpPr>
          <p:nvPr/>
        </p:nvSpPr>
        <p:spPr bwMode="auto">
          <a:xfrm rot="2276792">
            <a:off x="5783263" y="2663825"/>
            <a:ext cx="2511425" cy="2735263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22" name="Arc 22">
            <a:extLst>
              <a:ext uri="{FF2B5EF4-FFF2-40B4-BE49-F238E27FC236}">
                <a16:creationId xmlns:a16="http://schemas.microsoft.com/office/drawing/2014/main" id="{8BBD7B2C-C1DC-4C99-8B6D-A19370A36F31}"/>
              </a:ext>
            </a:extLst>
          </p:cNvPr>
          <p:cNvSpPr>
            <a:spLocks/>
          </p:cNvSpPr>
          <p:nvPr/>
        </p:nvSpPr>
        <p:spPr bwMode="auto">
          <a:xfrm rot="13070333">
            <a:off x="3160713" y="2554288"/>
            <a:ext cx="2511425" cy="2733675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23" name="Line 23">
            <a:extLst>
              <a:ext uri="{FF2B5EF4-FFF2-40B4-BE49-F238E27FC236}">
                <a16:creationId xmlns:a16="http://schemas.microsoft.com/office/drawing/2014/main" id="{3C1CE9D2-9A82-4E0C-ABEF-BB5A62B273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838" y="3182938"/>
            <a:ext cx="222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24" name="Line 24">
            <a:extLst>
              <a:ext uri="{FF2B5EF4-FFF2-40B4-BE49-F238E27FC236}">
                <a16:creationId xmlns:a16="http://schemas.microsoft.com/office/drawing/2014/main" id="{B0D2C13A-327A-4391-9D2E-6E38C8961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838" y="3011488"/>
            <a:ext cx="222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25" name="Line 25">
            <a:extLst>
              <a:ext uri="{FF2B5EF4-FFF2-40B4-BE49-F238E27FC236}">
                <a16:creationId xmlns:a16="http://schemas.microsoft.com/office/drawing/2014/main" id="{842551E1-7D2C-49A2-ACF6-9EBF3DEE4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838" y="2840038"/>
            <a:ext cx="222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26" name="Line 26">
            <a:extLst>
              <a:ext uri="{FF2B5EF4-FFF2-40B4-BE49-F238E27FC236}">
                <a16:creationId xmlns:a16="http://schemas.microsoft.com/office/drawing/2014/main" id="{483A82FA-9F6B-483E-8AF1-F50468501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838" y="2668588"/>
            <a:ext cx="222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27" name="Line 27">
            <a:extLst>
              <a:ext uri="{FF2B5EF4-FFF2-40B4-BE49-F238E27FC236}">
                <a16:creationId xmlns:a16="http://schemas.microsoft.com/office/drawing/2014/main" id="{E5800820-DA36-4B6C-9A28-26F8B82F4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838" y="2497138"/>
            <a:ext cx="222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28" name="Line 28">
            <a:extLst>
              <a:ext uri="{FF2B5EF4-FFF2-40B4-BE49-F238E27FC236}">
                <a16:creationId xmlns:a16="http://schemas.microsoft.com/office/drawing/2014/main" id="{DE7FCBC6-38E7-4F6D-886A-1F0D6B8E1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29688" y="1835150"/>
            <a:ext cx="0" cy="1347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29" name="Line 29">
            <a:extLst>
              <a:ext uri="{FF2B5EF4-FFF2-40B4-BE49-F238E27FC236}">
                <a16:creationId xmlns:a16="http://schemas.microsoft.com/office/drawing/2014/main" id="{60B57747-7914-40F8-97BC-BD9FE0385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0413" y="1830388"/>
            <a:ext cx="34925" cy="135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30" name="Line 30">
            <a:extLst>
              <a:ext uri="{FF2B5EF4-FFF2-40B4-BE49-F238E27FC236}">
                <a16:creationId xmlns:a16="http://schemas.microsoft.com/office/drawing/2014/main" id="{CBDA3293-AE47-4155-B21B-1A0863BA3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8138" y="1830388"/>
            <a:ext cx="12700" cy="135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31" name="Line 31">
            <a:extLst>
              <a:ext uri="{FF2B5EF4-FFF2-40B4-BE49-F238E27FC236}">
                <a16:creationId xmlns:a16="http://schemas.microsoft.com/office/drawing/2014/main" id="{038F06E3-8CD2-4D1D-90F5-1A2EBDDF5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838" y="4783138"/>
            <a:ext cx="39687" cy="138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32" name="Line 32">
            <a:extLst>
              <a:ext uri="{FF2B5EF4-FFF2-40B4-BE49-F238E27FC236}">
                <a16:creationId xmlns:a16="http://schemas.microsoft.com/office/drawing/2014/main" id="{559DE357-D634-4035-BA49-B143A4B795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76788" y="1803400"/>
            <a:ext cx="38100" cy="1379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33" name="Line 33">
            <a:extLst>
              <a:ext uri="{FF2B5EF4-FFF2-40B4-BE49-F238E27FC236}">
                <a16:creationId xmlns:a16="http://schemas.microsoft.com/office/drawing/2014/main" id="{2C418C26-E5CA-4865-8937-D6BED79A6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8" y="4783138"/>
            <a:ext cx="34925" cy="1416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36" name="Arc 36">
            <a:extLst>
              <a:ext uri="{FF2B5EF4-FFF2-40B4-BE49-F238E27FC236}">
                <a16:creationId xmlns:a16="http://schemas.microsoft.com/office/drawing/2014/main" id="{568E058F-CDFB-46D6-8029-AF4EE8BABC89}"/>
              </a:ext>
            </a:extLst>
          </p:cNvPr>
          <p:cNvSpPr>
            <a:spLocks/>
          </p:cNvSpPr>
          <p:nvPr/>
        </p:nvSpPr>
        <p:spPr bwMode="auto">
          <a:xfrm rot="17241127">
            <a:off x="4037013" y="2986088"/>
            <a:ext cx="736600" cy="800100"/>
          </a:xfrm>
          <a:custGeom>
            <a:avLst/>
            <a:gdLst>
              <a:gd name="T0" fmla="*/ 0 w 21394"/>
              <a:gd name="T1" fmla="*/ 0 h 21600"/>
              <a:gd name="T2" fmla="*/ 2147483647 w 21394"/>
              <a:gd name="T3" fmla="*/ 2147483647 h 21600"/>
              <a:gd name="T4" fmla="*/ 0 w 21394"/>
              <a:gd name="T5" fmla="*/ 2147483647 h 21600"/>
              <a:gd name="T6" fmla="*/ 0 60000 65536"/>
              <a:gd name="T7" fmla="*/ 0 60000 65536"/>
              <a:gd name="T8" fmla="*/ 0 60000 65536"/>
              <a:gd name="T9" fmla="*/ 0 w 21394"/>
              <a:gd name="T10" fmla="*/ 0 h 21600"/>
              <a:gd name="T11" fmla="*/ 21394 w 2139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94" h="21600" fill="none" extrusionOk="0">
                <a:moveTo>
                  <a:pt x="-1" y="0"/>
                </a:moveTo>
                <a:cubicBezTo>
                  <a:pt x="10779" y="0"/>
                  <a:pt x="19909" y="7947"/>
                  <a:pt x="21394" y="18624"/>
                </a:cubicBezTo>
              </a:path>
              <a:path w="21394" h="21600" stroke="0" extrusionOk="0">
                <a:moveTo>
                  <a:pt x="-1" y="0"/>
                </a:moveTo>
                <a:cubicBezTo>
                  <a:pt x="10779" y="0"/>
                  <a:pt x="19909" y="7947"/>
                  <a:pt x="21394" y="1862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37" name="Line 37">
            <a:extLst>
              <a:ext uri="{FF2B5EF4-FFF2-40B4-BE49-F238E27FC236}">
                <a16:creationId xmlns:a16="http://schemas.microsoft.com/office/drawing/2014/main" id="{6FD25E73-D451-46AC-A7EF-FAD7512329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00488" y="3582988"/>
            <a:ext cx="628650" cy="228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38" name="Line 38">
            <a:extLst>
              <a:ext uri="{FF2B5EF4-FFF2-40B4-BE49-F238E27FC236}">
                <a16:creationId xmlns:a16="http://schemas.microsoft.com/office/drawing/2014/main" id="{25DBB4B8-E483-4089-93A6-89007948A7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9138" y="3182938"/>
            <a:ext cx="228600" cy="6286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04839" name="Text Box 39">
            <a:extLst>
              <a:ext uri="{FF2B5EF4-FFF2-40B4-BE49-F238E27FC236}">
                <a16:creationId xmlns:a16="http://schemas.microsoft.com/office/drawing/2014/main" id="{2B72E05D-E296-48AA-9302-6D68F807F43E}"/>
              </a:ext>
            </a:extLst>
          </p:cNvPr>
          <p:cNvSpPr txBox="1">
            <a:spLocks noChangeArrowheads="1"/>
          </p:cNvSpPr>
          <p:nvPr/>
        </p:nvSpPr>
        <p:spPr bwMode="auto">
          <a:xfrm rot="19564774">
            <a:off x="3984625" y="3754438"/>
            <a:ext cx="1619250" cy="3222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1500" dirty="0">
                <a:solidFill>
                  <a:srgbClr val="FFFF00"/>
                </a:solidFill>
                <a:latin typeface="Arial Black" panose="020B0A04020102020204" pitchFamily="34" charset="0"/>
              </a:rPr>
              <a:t>28.90 Meters </a:t>
            </a:r>
          </a:p>
        </p:txBody>
      </p:sp>
      <p:sp>
        <p:nvSpPr>
          <p:cNvPr id="204840" name="Arc 40">
            <a:extLst>
              <a:ext uri="{FF2B5EF4-FFF2-40B4-BE49-F238E27FC236}">
                <a16:creationId xmlns:a16="http://schemas.microsoft.com/office/drawing/2014/main" id="{6C57D768-ECD0-4981-9EC6-4710AED41FFC}"/>
              </a:ext>
            </a:extLst>
          </p:cNvPr>
          <p:cNvSpPr>
            <a:spLocks/>
          </p:cNvSpPr>
          <p:nvPr/>
        </p:nvSpPr>
        <p:spPr bwMode="auto">
          <a:xfrm rot="868217">
            <a:off x="3281363" y="1917700"/>
            <a:ext cx="1657350" cy="1092200"/>
          </a:xfrm>
          <a:custGeom>
            <a:avLst/>
            <a:gdLst>
              <a:gd name="T0" fmla="*/ 2147483647 w 21600"/>
              <a:gd name="T1" fmla="*/ 0 h 20078"/>
              <a:gd name="T2" fmla="*/ 2147483647 w 21600"/>
              <a:gd name="T3" fmla="*/ 2147483647 h 20078"/>
              <a:gd name="T4" fmla="*/ 0 w 21600"/>
              <a:gd name="T5" fmla="*/ 2147483647 h 20078"/>
              <a:gd name="T6" fmla="*/ 0 60000 65536"/>
              <a:gd name="T7" fmla="*/ 0 60000 65536"/>
              <a:gd name="T8" fmla="*/ 0 60000 65536"/>
              <a:gd name="T9" fmla="*/ 0 w 21600"/>
              <a:gd name="T10" fmla="*/ 0 h 20078"/>
              <a:gd name="T11" fmla="*/ 21600 w 21600"/>
              <a:gd name="T12" fmla="*/ 20078 h 200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78" fill="none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</a:path>
              <a:path w="21600" h="20078" stroke="0" extrusionOk="0">
                <a:moveTo>
                  <a:pt x="7964" y="-1"/>
                </a:moveTo>
                <a:cubicBezTo>
                  <a:pt x="16195" y="3264"/>
                  <a:pt x="21600" y="11222"/>
                  <a:pt x="21600" y="20078"/>
                </a:cubicBezTo>
                <a:lnTo>
                  <a:pt x="0" y="2007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204841" name="Line 41">
            <a:extLst>
              <a:ext uri="{FF2B5EF4-FFF2-40B4-BE49-F238E27FC236}">
                <a16:creationId xmlns:a16="http://schemas.microsoft.com/office/drawing/2014/main" id="{D2B3656D-0614-4408-81C3-07CB700088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3188" y="1920875"/>
            <a:ext cx="87312" cy="1676400"/>
          </a:xfrm>
          <a:prstGeom prst="line">
            <a:avLst/>
          </a:prstGeom>
          <a:noFill/>
          <a:ln w="38100">
            <a:solidFill>
              <a:srgbClr val="FF0066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41" name="Arc 21">
            <a:extLst>
              <a:ext uri="{FF2B5EF4-FFF2-40B4-BE49-F238E27FC236}">
                <a16:creationId xmlns:a16="http://schemas.microsoft.com/office/drawing/2014/main" id="{D093389A-6C79-4240-8E2D-4144303BEAAA}"/>
              </a:ext>
            </a:extLst>
          </p:cNvPr>
          <p:cNvSpPr>
            <a:spLocks/>
          </p:cNvSpPr>
          <p:nvPr/>
        </p:nvSpPr>
        <p:spPr bwMode="auto">
          <a:xfrm rot="2276792">
            <a:off x="5694363" y="2522538"/>
            <a:ext cx="2806700" cy="3054350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42" name="Arc 21">
            <a:extLst>
              <a:ext uri="{FF2B5EF4-FFF2-40B4-BE49-F238E27FC236}">
                <a16:creationId xmlns:a16="http://schemas.microsoft.com/office/drawing/2014/main" id="{5CFD5A6C-7CE0-49B7-8179-6B816C096711}"/>
              </a:ext>
            </a:extLst>
          </p:cNvPr>
          <p:cNvSpPr>
            <a:spLocks/>
          </p:cNvSpPr>
          <p:nvPr/>
        </p:nvSpPr>
        <p:spPr bwMode="auto">
          <a:xfrm rot="2276792">
            <a:off x="5537200" y="2376488"/>
            <a:ext cx="3141663" cy="3357562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43" name="Arc 21">
            <a:extLst>
              <a:ext uri="{FF2B5EF4-FFF2-40B4-BE49-F238E27FC236}">
                <a16:creationId xmlns:a16="http://schemas.microsoft.com/office/drawing/2014/main" id="{533C76A4-A986-4303-B6C5-622A888CE3C5}"/>
              </a:ext>
            </a:extLst>
          </p:cNvPr>
          <p:cNvSpPr>
            <a:spLocks/>
          </p:cNvSpPr>
          <p:nvPr/>
        </p:nvSpPr>
        <p:spPr bwMode="auto">
          <a:xfrm rot="2276792">
            <a:off x="5421313" y="2246313"/>
            <a:ext cx="3446462" cy="3632200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44" name="Arc 22">
            <a:extLst>
              <a:ext uri="{FF2B5EF4-FFF2-40B4-BE49-F238E27FC236}">
                <a16:creationId xmlns:a16="http://schemas.microsoft.com/office/drawing/2014/main" id="{292D1881-51BD-4BFC-B27F-BA22D1D51AEB}"/>
              </a:ext>
            </a:extLst>
          </p:cNvPr>
          <p:cNvSpPr>
            <a:spLocks/>
          </p:cNvSpPr>
          <p:nvPr/>
        </p:nvSpPr>
        <p:spPr bwMode="auto">
          <a:xfrm rot="13070333">
            <a:off x="2967038" y="2368550"/>
            <a:ext cx="2805112" cy="3106738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45" name="Arc 22">
            <a:extLst>
              <a:ext uri="{FF2B5EF4-FFF2-40B4-BE49-F238E27FC236}">
                <a16:creationId xmlns:a16="http://schemas.microsoft.com/office/drawing/2014/main" id="{A29407F6-52A5-4178-99B9-AC752FBA2CFE}"/>
              </a:ext>
            </a:extLst>
          </p:cNvPr>
          <p:cNvSpPr>
            <a:spLocks/>
          </p:cNvSpPr>
          <p:nvPr/>
        </p:nvSpPr>
        <p:spPr bwMode="auto">
          <a:xfrm rot="13070333">
            <a:off x="2789238" y="2225675"/>
            <a:ext cx="3079750" cy="3398838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46" name="Arc 22">
            <a:extLst>
              <a:ext uri="{FF2B5EF4-FFF2-40B4-BE49-F238E27FC236}">
                <a16:creationId xmlns:a16="http://schemas.microsoft.com/office/drawing/2014/main" id="{AD5B2A39-F83C-40B2-894D-5834A708D78A}"/>
              </a:ext>
            </a:extLst>
          </p:cNvPr>
          <p:cNvSpPr>
            <a:spLocks/>
          </p:cNvSpPr>
          <p:nvPr/>
        </p:nvSpPr>
        <p:spPr bwMode="auto">
          <a:xfrm rot="13070333">
            <a:off x="2590800" y="2070100"/>
            <a:ext cx="3378200" cy="3684588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47" name="Line 18">
            <a:extLst>
              <a:ext uri="{FF2B5EF4-FFF2-40B4-BE49-F238E27FC236}">
                <a16:creationId xmlns:a16="http://schemas.microsoft.com/office/drawing/2014/main" id="{4F53EE4F-65BB-4F07-8588-B0942F9C1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8" y="23256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48" name="Line 18">
            <a:extLst>
              <a:ext uri="{FF2B5EF4-FFF2-40B4-BE49-F238E27FC236}">
                <a16:creationId xmlns:a16="http://schemas.microsoft.com/office/drawing/2014/main" id="{AB190074-B266-4AD3-811B-849AF1286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8" y="21542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49" name="Line 18">
            <a:extLst>
              <a:ext uri="{FF2B5EF4-FFF2-40B4-BE49-F238E27FC236}">
                <a16:creationId xmlns:a16="http://schemas.microsoft.com/office/drawing/2014/main" id="{099DA9C1-1A71-412C-A5A0-F6D4C783B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8" y="19827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0" name="Line 18">
            <a:extLst>
              <a:ext uri="{FF2B5EF4-FFF2-40B4-BE49-F238E27FC236}">
                <a16:creationId xmlns:a16="http://schemas.microsoft.com/office/drawing/2014/main" id="{6CB8A7C5-BD0D-47A5-96BE-D0F231E12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8" y="56403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1" name="Line 18">
            <a:extLst>
              <a:ext uri="{FF2B5EF4-FFF2-40B4-BE49-F238E27FC236}">
                <a16:creationId xmlns:a16="http://schemas.microsoft.com/office/drawing/2014/main" id="{A6390DD9-441F-4942-9C78-267715313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58118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2" name="Line 18">
            <a:extLst>
              <a:ext uri="{FF2B5EF4-FFF2-40B4-BE49-F238E27FC236}">
                <a16:creationId xmlns:a16="http://schemas.microsoft.com/office/drawing/2014/main" id="{C27B0BE5-53D7-41DD-9A9C-70CDE4B7E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59832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3" name="Line 18">
            <a:extLst>
              <a:ext uri="{FF2B5EF4-FFF2-40B4-BE49-F238E27FC236}">
                <a16:creationId xmlns:a16="http://schemas.microsoft.com/office/drawing/2014/main" id="{EDC3E2C2-3C06-410D-9A2A-76DA34DB0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838" y="2325688"/>
            <a:ext cx="2220912" cy="30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4" name="Line 18">
            <a:extLst>
              <a:ext uri="{FF2B5EF4-FFF2-40B4-BE49-F238E27FC236}">
                <a16:creationId xmlns:a16="http://schemas.microsoft.com/office/drawing/2014/main" id="{ADEFDB69-1510-4896-B782-6866490B8E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838" y="2154238"/>
            <a:ext cx="2228850" cy="42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5" name="Line 18">
            <a:extLst>
              <a:ext uri="{FF2B5EF4-FFF2-40B4-BE49-F238E27FC236}">
                <a16:creationId xmlns:a16="http://schemas.microsoft.com/office/drawing/2014/main" id="{5219ADC9-F7B4-4626-A604-A058F9AA2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838" y="1995488"/>
            <a:ext cx="2228850" cy="44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6" name="Arc 22">
            <a:extLst>
              <a:ext uri="{FF2B5EF4-FFF2-40B4-BE49-F238E27FC236}">
                <a16:creationId xmlns:a16="http://schemas.microsoft.com/office/drawing/2014/main" id="{FAC35EC6-65EE-4059-83A3-084D56A5B649}"/>
              </a:ext>
            </a:extLst>
          </p:cNvPr>
          <p:cNvSpPr>
            <a:spLocks/>
          </p:cNvSpPr>
          <p:nvPr/>
        </p:nvSpPr>
        <p:spPr bwMode="auto">
          <a:xfrm rot="13070333">
            <a:off x="2414588" y="1905000"/>
            <a:ext cx="3670300" cy="4000500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57" name="Arc 21">
            <a:extLst>
              <a:ext uri="{FF2B5EF4-FFF2-40B4-BE49-F238E27FC236}">
                <a16:creationId xmlns:a16="http://schemas.microsoft.com/office/drawing/2014/main" id="{8D5242C0-625D-49EB-898F-DE814E16D9F8}"/>
              </a:ext>
            </a:extLst>
          </p:cNvPr>
          <p:cNvSpPr>
            <a:spLocks/>
          </p:cNvSpPr>
          <p:nvPr/>
        </p:nvSpPr>
        <p:spPr bwMode="auto">
          <a:xfrm rot="2276792">
            <a:off x="5359400" y="2097088"/>
            <a:ext cx="3698875" cy="3943350"/>
          </a:xfrm>
          <a:custGeom>
            <a:avLst/>
            <a:gdLst>
              <a:gd name="T0" fmla="*/ 0 w 36339"/>
              <a:gd name="T1" fmla="*/ 2147483647 h 39751"/>
              <a:gd name="T2" fmla="*/ 2147483647 w 36339"/>
              <a:gd name="T3" fmla="*/ 2147483647 h 39751"/>
              <a:gd name="T4" fmla="*/ 2147483647 w 36339"/>
              <a:gd name="T5" fmla="*/ 2147483647 h 39751"/>
              <a:gd name="T6" fmla="*/ 0 60000 65536"/>
              <a:gd name="T7" fmla="*/ 0 60000 65536"/>
              <a:gd name="T8" fmla="*/ 0 60000 65536"/>
              <a:gd name="T9" fmla="*/ 0 w 36339"/>
              <a:gd name="T10" fmla="*/ 0 h 39751"/>
              <a:gd name="T11" fmla="*/ 36339 w 36339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39" h="39751" fill="none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</a:path>
              <a:path w="36339" h="39751" stroke="0" extrusionOk="0">
                <a:moveTo>
                  <a:pt x="0" y="5810"/>
                </a:moveTo>
                <a:cubicBezTo>
                  <a:pt x="3999" y="2076"/>
                  <a:pt x="9267" y="-1"/>
                  <a:pt x="14739" y="0"/>
                </a:cubicBezTo>
                <a:cubicBezTo>
                  <a:pt x="26668" y="0"/>
                  <a:pt x="36339" y="9670"/>
                  <a:pt x="36339" y="21600"/>
                </a:cubicBezTo>
                <a:cubicBezTo>
                  <a:pt x="36339" y="28937"/>
                  <a:pt x="32614" y="35772"/>
                  <a:pt x="26448" y="39750"/>
                </a:cubicBezTo>
                <a:lnTo>
                  <a:pt x="14739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1" hangingPunct="1">
              <a:defRPr/>
            </a:pPr>
            <a:endParaRPr lang="en-US" altLang="en-US" sz="1350" dirty="0">
              <a:solidFill>
                <a:srgbClr val="000000"/>
              </a:solidFill>
            </a:endParaRPr>
          </a:p>
        </p:txBody>
      </p:sp>
      <p:sp>
        <p:nvSpPr>
          <p:cNvPr id="58" name="Line 18">
            <a:extLst>
              <a:ext uri="{FF2B5EF4-FFF2-40B4-BE49-F238E27FC236}">
                <a16:creationId xmlns:a16="http://schemas.microsoft.com/office/drawing/2014/main" id="{5305EDB2-1D7F-45A7-B685-C80076EBF5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8" y="61547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59" name="Line 18">
            <a:extLst>
              <a:ext uri="{FF2B5EF4-FFF2-40B4-BE49-F238E27FC236}">
                <a16:creationId xmlns:a16="http://schemas.microsoft.com/office/drawing/2014/main" id="{FC9839F7-2839-46BC-B2E4-7796B1DB7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4888" y="18113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60" name="Line 18">
            <a:extLst>
              <a:ext uri="{FF2B5EF4-FFF2-40B4-BE49-F238E27FC236}">
                <a16:creationId xmlns:a16="http://schemas.microsoft.com/office/drawing/2014/main" id="{BF096AC4-C9AA-439A-AE67-46EC6AEB6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838" y="1811338"/>
            <a:ext cx="2228850" cy="42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EA08FB-35EA-4D10-822C-3768DE5B7E17}"/>
              </a:ext>
            </a:extLst>
          </p:cNvPr>
          <p:cNvSpPr/>
          <p:nvPr/>
        </p:nvSpPr>
        <p:spPr>
          <a:xfrm>
            <a:off x="2485659" y="4858095"/>
            <a:ext cx="6601808" cy="6924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050" b="1" dirty="0">
                <a:ln w="6600">
                  <a:solidFill>
                    <a:srgbClr val="669999"/>
                  </a:solidFill>
                  <a:prstDash val="solid"/>
                </a:ln>
                <a:effectLst>
                  <a:outerShdw dist="38100" dir="2700000" algn="tl" rotWithShape="0">
                    <a:srgbClr val="669999"/>
                  </a:outerShdw>
                </a:effectLst>
              </a:rPr>
              <a:t>Start line for 10000 m race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BC9AD-BFA3-477D-9CED-3A2A9944D13D}"/>
              </a:ext>
            </a:extLst>
          </p:cNvPr>
          <p:cNvSpPr txBox="1"/>
          <p:nvPr/>
        </p:nvSpPr>
        <p:spPr>
          <a:xfrm>
            <a:off x="3576638" y="3709988"/>
            <a:ext cx="363537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dirty="0">
                <a:solidFill>
                  <a:srgbClr val="00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F42D571-0FAA-4BE0-B28A-06A5C6F19F10}"/>
              </a:ext>
            </a:extLst>
          </p:cNvPr>
          <p:cNvSpPr txBox="1"/>
          <p:nvPr/>
        </p:nvSpPr>
        <p:spPr>
          <a:xfrm>
            <a:off x="4867275" y="2908300"/>
            <a:ext cx="365125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dirty="0">
                <a:solidFill>
                  <a:srgbClr val="00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252552-7C88-4E6C-9CF6-7E6AABF99C72}"/>
              </a:ext>
            </a:extLst>
          </p:cNvPr>
          <p:cNvSpPr txBox="1"/>
          <p:nvPr/>
        </p:nvSpPr>
        <p:spPr>
          <a:xfrm>
            <a:off x="3838575" y="1468438"/>
            <a:ext cx="365125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b="1" dirty="0">
                <a:solidFill>
                  <a:srgbClr val="00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F8D22B-3914-46D9-8C46-A291D14DDCFB}"/>
              </a:ext>
            </a:extLst>
          </p:cNvPr>
          <p:cNvSpPr txBox="1"/>
          <p:nvPr/>
        </p:nvSpPr>
        <p:spPr>
          <a:xfrm>
            <a:off x="1485900" y="1797050"/>
            <a:ext cx="1935163" cy="554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>
              <a:defRPr/>
            </a:pPr>
            <a:r>
              <a:rPr lang="en-IN" sz="3000" dirty="0">
                <a:solidFill>
                  <a:schemeClr val="tx1"/>
                </a:solidFill>
                <a:latin typeface="Arial Black" panose="020B0A04020102020204" pitchFamily="34" charset="0"/>
              </a:rPr>
              <a:t>STEP - 2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310CCB-BC59-42F8-AAEC-2483054A1076}"/>
              </a:ext>
            </a:extLst>
          </p:cNvPr>
          <p:cNvSpPr/>
          <p:nvPr/>
        </p:nvSpPr>
        <p:spPr bwMode="auto">
          <a:xfrm>
            <a:off x="1919536" y="1988840"/>
            <a:ext cx="2952328" cy="460851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BFBB35-A665-437F-ADE2-CDE98E966072}"/>
              </a:ext>
            </a:extLst>
          </p:cNvPr>
          <p:cNvCxnSpPr/>
          <p:nvPr/>
        </p:nvCxnSpPr>
        <p:spPr bwMode="auto">
          <a:xfrm>
            <a:off x="2207568" y="2276872"/>
            <a:ext cx="0" cy="432048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206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366886-890D-446D-86FA-8955B0EDC23C}"/>
              </a:ext>
            </a:extLst>
          </p:cNvPr>
          <p:cNvCxnSpPr/>
          <p:nvPr/>
        </p:nvCxnSpPr>
        <p:spPr bwMode="auto">
          <a:xfrm>
            <a:off x="4511824" y="2276872"/>
            <a:ext cx="0" cy="432048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33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983411-2288-4B09-A5F3-8061572E5B4E}"/>
              </a:ext>
            </a:extLst>
          </p:cNvPr>
          <p:cNvCxnSpPr>
            <a:cxnSpLocks/>
          </p:cNvCxnSpPr>
          <p:nvPr/>
        </p:nvCxnSpPr>
        <p:spPr bwMode="auto">
          <a:xfrm>
            <a:off x="2639616" y="2780928"/>
            <a:ext cx="1512168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4F7E9D-12A9-43C2-89C3-6AF47CC6079B}"/>
              </a:ext>
            </a:extLst>
          </p:cNvPr>
          <p:cNvCxnSpPr>
            <a:cxnSpLocks/>
          </p:cNvCxnSpPr>
          <p:nvPr/>
        </p:nvCxnSpPr>
        <p:spPr bwMode="auto">
          <a:xfrm>
            <a:off x="2279576" y="4437112"/>
            <a:ext cx="1759730" cy="9483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A7B7EF-D0D9-418C-A91D-3D1CC3C4146A}"/>
              </a:ext>
            </a:extLst>
          </p:cNvPr>
          <p:cNvCxnSpPr>
            <a:cxnSpLocks/>
          </p:cNvCxnSpPr>
          <p:nvPr/>
        </p:nvCxnSpPr>
        <p:spPr bwMode="auto">
          <a:xfrm flipV="1">
            <a:off x="3660536" y="4446595"/>
            <a:ext cx="318990" cy="27854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2439F6-A078-44FE-8F7D-86522B871DDE}"/>
              </a:ext>
            </a:extLst>
          </p:cNvPr>
          <p:cNvCxnSpPr>
            <a:cxnSpLocks/>
          </p:cNvCxnSpPr>
          <p:nvPr/>
        </p:nvCxnSpPr>
        <p:spPr bwMode="auto">
          <a:xfrm>
            <a:off x="2279576" y="5661248"/>
            <a:ext cx="175973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B1AF40-6400-4CFB-8563-E1E10A5CEE5B}"/>
              </a:ext>
            </a:extLst>
          </p:cNvPr>
          <p:cNvCxnSpPr>
            <a:cxnSpLocks/>
          </p:cNvCxnSpPr>
          <p:nvPr/>
        </p:nvCxnSpPr>
        <p:spPr bwMode="auto">
          <a:xfrm>
            <a:off x="3684358" y="5373217"/>
            <a:ext cx="303109" cy="288031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03170D4-92B0-45BE-8AF1-B196AF0E19E8}"/>
              </a:ext>
            </a:extLst>
          </p:cNvPr>
          <p:cNvSpPr txBox="1"/>
          <p:nvPr/>
        </p:nvSpPr>
        <p:spPr>
          <a:xfrm>
            <a:off x="2953175" y="228351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80 cm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56A6EF-B22C-4E08-A525-D22451356DA4}"/>
              </a:ext>
            </a:extLst>
          </p:cNvPr>
          <p:cNvSpPr txBox="1"/>
          <p:nvPr/>
        </p:nvSpPr>
        <p:spPr>
          <a:xfrm>
            <a:off x="2924734" y="396757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80 cm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9EC284-1116-48C5-89D5-ED8CBD03E4EB}"/>
              </a:ext>
            </a:extLst>
          </p:cNvPr>
          <p:cNvSpPr txBox="1"/>
          <p:nvPr/>
        </p:nvSpPr>
        <p:spPr>
          <a:xfrm>
            <a:off x="2871315" y="573344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80 cm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3BF942-39C6-4E64-98B8-BE43E53F0B5A}"/>
              </a:ext>
            </a:extLst>
          </p:cNvPr>
          <p:cNvSpPr txBox="1"/>
          <p:nvPr/>
        </p:nvSpPr>
        <p:spPr>
          <a:xfrm rot="18593277">
            <a:off x="3547278" y="457818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15 cm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1F31EA-B363-483B-9482-3F6F9410A794}"/>
              </a:ext>
            </a:extLst>
          </p:cNvPr>
          <p:cNvSpPr txBox="1"/>
          <p:nvPr/>
        </p:nvSpPr>
        <p:spPr>
          <a:xfrm>
            <a:off x="5023740" y="2468177"/>
            <a:ext cx="6794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Blue (4X400 m Relay common Takeover zone)</a:t>
            </a:r>
            <a:endParaRPr lang="en-I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BE2F09-AD32-45A1-AFAD-FFB4988EF37C}"/>
              </a:ext>
            </a:extLst>
          </p:cNvPr>
          <p:cNvSpPr txBox="1"/>
          <p:nvPr/>
        </p:nvSpPr>
        <p:spPr>
          <a:xfrm>
            <a:off x="5000759" y="4823865"/>
            <a:ext cx="615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Blue (4X400 m Relay first Takeover zone )</a:t>
            </a:r>
            <a:endParaRPr lang="en-I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8DE91-7F1C-4AC2-8F29-7F72C436EE43}"/>
              </a:ext>
            </a:extLst>
          </p:cNvPr>
          <p:cNvSpPr txBox="1"/>
          <p:nvPr/>
        </p:nvSpPr>
        <p:spPr>
          <a:xfrm>
            <a:off x="155582" y="231623"/>
            <a:ext cx="7221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 type of markings and their </a:t>
            </a:r>
            <a:r>
              <a:rPr lang="en-US" sz="32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endParaRPr lang="en-IN" sz="32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F4F66D-9264-43AF-8B66-D6E178AE731C}"/>
              </a:ext>
            </a:extLst>
          </p:cNvPr>
          <p:cNvSpPr txBox="1"/>
          <p:nvPr/>
        </p:nvSpPr>
        <p:spPr>
          <a:xfrm>
            <a:off x="4980993" y="4332499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 of takeover zone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5F670-C133-424F-995B-7BA9F3C27116}"/>
              </a:ext>
            </a:extLst>
          </p:cNvPr>
          <p:cNvSpPr txBox="1"/>
          <p:nvPr/>
        </p:nvSpPr>
        <p:spPr>
          <a:xfrm>
            <a:off x="5023740" y="557687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of takeover zone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E0B17-DD48-43CD-908A-36570B2E1E93}"/>
              </a:ext>
            </a:extLst>
          </p:cNvPr>
          <p:cNvSpPr txBox="1"/>
          <p:nvPr/>
        </p:nvSpPr>
        <p:spPr>
          <a:xfrm rot="16200000">
            <a:off x="1253059" y="416302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Inner border</a:t>
            </a:r>
            <a:endParaRPr lang="en-IN" dirty="0">
              <a:highlight>
                <a:srgbClr val="FFFF00"/>
              </a:highlight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6359FE-9701-41B0-BAF6-C13F27631D6E}"/>
              </a:ext>
            </a:extLst>
          </p:cNvPr>
          <p:cNvCxnSpPr>
            <a:cxnSpLocks/>
          </p:cNvCxnSpPr>
          <p:nvPr/>
        </p:nvCxnSpPr>
        <p:spPr bwMode="auto">
          <a:xfrm flipV="1">
            <a:off x="911424" y="3304148"/>
            <a:ext cx="0" cy="848088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30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97D6AC6-0568-4E66-ABCD-EC5017222EAA}"/>
              </a:ext>
            </a:extLst>
          </p:cNvPr>
          <p:cNvSpPr txBox="1"/>
          <p:nvPr/>
        </p:nvSpPr>
        <p:spPr>
          <a:xfrm>
            <a:off x="66302" y="4152236"/>
            <a:ext cx="1596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ighlight>
                  <a:srgbClr val="00FFFF"/>
                </a:highlight>
              </a:rPr>
              <a:t>Running Direction</a:t>
            </a:r>
            <a:endParaRPr lang="en-IN" sz="2400" b="1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78646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0C9988-8D95-4A01-9591-0D4E6850C54F}"/>
              </a:ext>
            </a:extLst>
          </p:cNvPr>
          <p:cNvSpPr/>
          <p:nvPr/>
        </p:nvSpPr>
        <p:spPr bwMode="auto">
          <a:xfrm>
            <a:off x="2495600" y="1628800"/>
            <a:ext cx="2952327" cy="511256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8BFBB35-A665-437F-ADE2-CDE98E966072}"/>
              </a:ext>
            </a:extLst>
          </p:cNvPr>
          <p:cNvCxnSpPr>
            <a:cxnSpLocks/>
          </p:cNvCxnSpPr>
          <p:nvPr/>
        </p:nvCxnSpPr>
        <p:spPr bwMode="auto">
          <a:xfrm>
            <a:off x="2783632" y="1844824"/>
            <a:ext cx="0" cy="475252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206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366886-890D-446D-86FA-8955B0EDC23C}"/>
              </a:ext>
            </a:extLst>
          </p:cNvPr>
          <p:cNvCxnSpPr>
            <a:cxnSpLocks/>
          </p:cNvCxnSpPr>
          <p:nvPr/>
        </p:nvCxnSpPr>
        <p:spPr bwMode="auto">
          <a:xfrm flipH="1">
            <a:off x="5068007" y="1844824"/>
            <a:ext cx="19881" cy="475252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33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983411-2288-4B09-A5F3-8061572E5B4E}"/>
              </a:ext>
            </a:extLst>
          </p:cNvPr>
          <p:cNvCxnSpPr>
            <a:cxnSpLocks/>
          </p:cNvCxnSpPr>
          <p:nvPr/>
        </p:nvCxnSpPr>
        <p:spPr bwMode="auto">
          <a:xfrm>
            <a:off x="2830463" y="2348880"/>
            <a:ext cx="221254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0BCB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4F7E9D-12A9-43C2-89C3-6AF47CC6079B}"/>
              </a:ext>
            </a:extLst>
          </p:cNvPr>
          <p:cNvCxnSpPr>
            <a:cxnSpLocks/>
          </p:cNvCxnSpPr>
          <p:nvPr/>
        </p:nvCxnSpPr>
        <p:spPr bwMode="auto">
          <a:xfrm>
            <a:off x="2855467" y="3999678"/>
            <a:ext cx="1934921" cy="13812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A7B7EF-D0D9-418C-A91D-3D1CC3C4146A}"/>
              </a:ext>
            </a:extLst>
          </p:cNvPr>
          <p:cNvCxnSpPr>
            <a:cxnSpLocks/>
          </p:cNvCxnSpPr>
          <p:nvPr/>
        </p:nvCxnSpPr>
        <p:spPr bwMode="auto">
          <a:xfrm flipV="1">
            <a:off x="4396095" y="4005064"/>
            <a:ext cx="318990" cy="27854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2439F6-A078-44FE-8F7D-86522B871DDE}"/>
              </a:ext>
            </a:extLst>
          </p:cNvPr>
          <p:cNvCxnSpPr>
            <a:cxnSpLocks/>
          </p:cNvCxnSpPr>
          <p:nvPr/>
        </p:nvCxnSpPr>
        <p:spPr bwMode="auto">
          <a:xfrm>
            <a:off x="2855640" y="5229200"/>
            <a:ext cx="2016224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B1AF40-6400-4CFB-8563-E1E10A5CEE5B}"/>
              </a:ext>
            </a:extLst>
          </p:cNvPr>
          <p:cNvCxnSpPr>
            <a:cxnSpLocks/>
          </p:cNvCxnSpPr>
          <p:nvPr/>
        </p:nvCxnSpPr>
        <p:spPr bwMode="auto">
          <a:xfrm>
            <a:off x="4512186" y="4936439"/>
            <a:ext cx="303109" cy="288031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F56A6EF-B22C-4E08-A525-D22451356DA4}"/>
              </a:ext>
            </a:extLst>
          </p:cNvPr>
          <p:cNvSpPr txBox="1"/>
          <p:nvPr/>
        </p:nvSpPr>
        <p:spPr>
          <a:xfrm>
            <a:off x="3500798" y="3535523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110 cm</a:t>
            </a:r>
            <a:endParaRPr lang="en-IN" dirty="0">
              <a:highlight>
                <a:srgbClr val="00FFFF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9EC284-1116-48C5-89D5-ED8CBD03E4EB}"/>
              </a:ext>
            </a:extLst>
          </p:cNvPr>
          <p:cNvSpPr txBox="1"/>
          <p:nvPr/>
        </p:nvSpPr>
        <p:spPr>
          <a:xfrm>
            <a:off x="3447379" y="5301398"/>
            <a:ext cx="924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110 cm</a:t>
            </a:r>
            <a:endParaRPr lang="en-IN" dirty="0">
              <a:highlight>
                <a:srgbClr val="00FFFF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3BF942-39C6-4E64-98B8-BE43E53F0B5A}"/>
              </a:ext>
            </a:extLst>
          </p:cNvPr>
          <p:cNvSpPr txBox="1"/>
          <p:nvPr/>
        </p:nvSpPr>
        <p:spPr>
          <a:xfrm rot="18593277">
            <a:off x="4259093" y="421993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15 cm</a:t>
            </a:r>
            <a:endParaRPr lang="en-IN" dirty="0">
              <a:highlight>
                <a:srgbClr val="00FFFF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625C8-C7E4-4A28-8BDA-D421932C45AC}"/>
              </a:ext>
            </a:extLst>
          </p:cNvPr>
          <p:cNvSpPr txBox="1"/>
          <p:nvPr/>
        </p:nvSpPr>
        <p:spPr>
          <a:xfrm>
            <a:off x="5720520" y="2118047"/>
            <a:ext cx="2443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Green (Break line)</a:t>
            </a:r>
            <a:endParaRPr lang="en-IN" sz="2400" dirty="0">
              <a:highlight>
                <a:srgbClr val="00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F6E49-54A9-46A9-9C4E-81F727EAA240}"/>
              </a:ext>
            </a:extLst>
          </p:cNvPr>
          <p:cNvSpPr txBox="1"/>
          <p:nvPr/>
        </p:nvSpPr>
        <p:spPr>
          <a:xfrm>
            <a:off x="5720520" y="4358438"/>
            <a:ext cx="4922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Yellow (4X100 m Relay Takeover zone)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4C416A-4E80-4E9F-B1E7-87636EAAD4A9}"/>
              </a:ext>
            </a:extLst>
          </p:cNvPr>
          <p:cNvCxnSpPr>
            <a:cxnSpLocks/>
          </p:cNvCxnSpPr>
          <p:nvPr/>
        </p:nvCxnSpPr>
        <p:spPr bwMode="auto">
          <a:xfrm>
            <a:off x="2855467" y="3140968"/>
            <a:ext cx="288205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0BCB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D5A04B-6F5C-4AA2-A0B0-A3124F4062C6}"/>
              </a:ext>
            </a:extLst>
          </p:cNvPr>
          <p:cNvCxnSpPr>
            <a:cxnSpLocks/>
          </p:cNvCxnSpPr>
          <p:nvPr/>
        </p:nvCxnSpPr>
        <p:spPr bwMode="auto">
          <a:xfrm>
            <a:off x="4715085" y="3125702"/>
            <a:ext cx="327918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0BCB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94C139-7147-44D3-B6CF-EBDA6E397C5B}"/>
              </a:ext>
            </a:extLst>
          </p:cNvPr>
          <p:cNvSpPr txBox="1"/>
          <p:nvPr/>
        </p:nvSpPr>
        <p:spPr>
          <a:xfrm>
            <a:off x="5720519" y="2910135"/>
            <a:ext cx="302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Green (400 m Hurdles)</a:t>
            </a:r>
            <a:endParaRPr lang="en-IN" sz="2400" dirty="0">
              <a:highlight>
                <a:srgbClr val="00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629765-424B-4876-910F-95509F767E81}"/>
              </a:ext>
            </a:extLst>
          </p:cNvPr>
          <p:cNvSpPr txBox="1"/>
          <p:nvPr/>
        </p:nvSpPr>
        <p:spPr>
          <a:xfrm>
            <a:off x="2737150" y="268483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10 cm</a:t>
            </a:r>
            <a:endParaRPr lang="en-IN" dirty="0">
              <a:highlight>
                <a:srgbClr val="00FFFF"/>
              </a:highlight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16AFCD-E0F9-4D41-9C96-F9D6B2C75ABC}"/>
              </a:ext>
            </a:extLst>
          </p:cNvPr>
          <p:cNvCxnSpPr>
            <a:cxnSpLocks/>
          </p:cNvCxnSpPr>
          <p:nvPr/>
        </p:nvCxnSpPr>
        <p:spPr bwMode="auto">
          <a:xfrm>
            <a:off x="2830463" y="6381328"/>
            <a:ext cx="216024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260350" cap="flat" cmpd="sng" algn="ctr">
            <a:solidFill>
              <a:srgbClr val="2348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B27B59-0747-4C85-9666-55525AEF3C15}"/>
              </a:ext>
            </a:extLst>
          </p:cNvPr>
          <p:cNvSpPr txBox="1"/>
          <p:nvPr/>
        </p:nvSpPr>
        <p:spPr>
          <a:xfrm>
            <a:off x="2999569" y="620168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12.5 cm X12.5 cm</a:t>
            </a:r>
            <a:endParaRPr lang="en-IN" dirty="0">
              <a:highlight>
                <a:srgbClr val="00FFFF"/>
              </a:highligh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4B069A-6DC0-485F-BD3F-FBA4376F7788}"/>
              </a:ext>
            </a:extLst>
          </p:cNvPr>
          <p:cNvSpPr txBox="1"/>
          <p:nvPr/>
        </p:nvSpPr>
        <p:spPr>
          <a:xfrm>
            <a:off x="5629551" y="6109354"/>
            <a:ext cx="355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ighlight>
                  <a:srgbClr val="0000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Blue (Steeplechase Hurdle)</a:t>
            </a:r>
            <a:endParaRPr lang="en-IN" sz="2400" dirty="0">
              <a:solidFill>
                <a:schemeClr val="bg1"/>
              </a:solidFill>
              <a:highlight>
                <a:srgbClr val="0000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0C7212-9ECF-4356-9E6C-035A3A83E794}"/>
              </a:ext>
            </a:extLst>
          </p:cNvPr>
          <p:cNvSpPr txBox="1"/>
          <p:nvPr/>
        </p:nvSpPr>
        <p:spPr>
          <a:xfrm>
            <a:off x="5715761" y="3831759"/>
            <a:ext cx="2411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End of Takeover zone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6C6DE-F337-4523-A6F3-68DAC4BAEAE0}"/>
              </a:ext>
            </a:extLst>
          </p:cNvPr>
          <p:cNvSpPr txBox="1"/>
          <p:nvPr/>
        </p:nvSpPr>
        <p:spPr>
          <a:xfrm>
            <a:off x="5722881" y="5095396"/>
            <a:ext cx="248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Start of Takeover zone</a:t>
            </a:r>
            <a:endParaRPr lang="en-IN" dirty="0"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50017-8A51-46B9-AA82-1F10FB800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97" y="112491"/>
            <a:ext cx="746824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797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EFF2D0-CDCD-431D-A20E-20151BB0DE90}"/>
              </a:ext>
            </a:extLst>
          </p:cNvPr>
          <p:cNvSpPr/>
          <p:nvPr/>
        </p:nvSpPr>
        <p:spPr bwMode="auto">
          <a:xfrm>
            <a:off x="7470051" y="1754693"/>
            <a:ext cx="3162453" cy="449503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D7994F-E7B4-4071-A3CE-190EBFD4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7200800" cy="558924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94D1CFB-265E-405A-B87B-55123EFBF138}"/>
              </a:ext>
            </a:extLst>
          </p:cNvPr>
          <p:cNvSpPr/>
          <p:nvPr/>
        </p:nvSpPr>
        <p:spPr bwMode="auto">
          <a:xfrm>
            <a:off x="4459280" y="2362969"/>
            <a:ext cx="864096" cy="864096"/>
          </a:xfrm>
          <a:prstGeom prst="ellipse">
            <a:avLst/>
          </a:prstGeom>
          <a:noFill/>
          <a:ln w="666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FE2951-59EA-4635-880E-EF64A882FDFA}"/>
              </a:ext>
            </a:extLst>
          </p:cNvPr>
          <p:cNvCxnSpPr>
            <a:cxnSpLocks/>
            <a:endCxn id="3" idx="6"/>
          </p:cNvCxnSpPr>
          <p:nvPr/>
        </p:nvCxnSpPr>
        <p:spPr bwMode="auto">
          <a:xfrm flipH="1">
            <a:off x="5323376" y="2760398"/>
            <a:ext cx="2724934" cy="34619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666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3056E76-B676-44D9-9F13-7081935344BF}"/>
              </a:ext>
            </a:extLst>
          </p:cNvPr>
          <p:cNvSpPr txBox="1"/>
          <p:nvPr/>
        </p:nvSpPr>
        <p:spPr>
          <a:xfrm>
            <a:off x="7659615" y="1913183"/>
            <a:ext cx="2687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ighlight>
                  <a:srgbClr val="C0C0C0"/>
                </a:highlight>
              </a:rPr>
              <a:t>4X100 m 2</a:t>
            </a:r>
            <a:r>
              <a:rPr lang="en-US" sz="2000" baseline="30000" dirty="0">
                <a:highlight>
                  <a:srgbClr val="C0C0C0"/>
                </a:highlight>
              </a:rPr>
              <a:t>nd</a:t>
            </a:r>
            <a:r>
              <a:rPr lang="en-US" sz="2000" dirty="0">
                <a:highlight>
                  <a:srgbClr val="C0C0C0"/>
                </a:highlight>
              </a:rPr>
              <a:t> runner Scratch Line</a:t>
            </a:r>
            <a:endParaRPr lang="en-IN" sz="2000" dirty="0">
              <a:highlight>
                <a:srgbClr val="C0C0C0"/>
              </a:highligh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2640CF-F3B5-4457-9330-2DB5D420DD65}"/>
              </a:ext>
            </a:extLst>
          </p:cNvPr>
          <p:cNvSpPr/>
          <p:nvPr/>
        </p:nvSpPr>
        <p:spPr bwMode="auto">
          <a:xfrm>
            <a:off x="4497410" y="3300561"/>
            <a:ext cx="864096" cy="864096"/>
          </a:xfrm>
          <a:prstGeom prst="ellipse">
            <a:avLst/>
          </a:prstGeom>
          <a:noFill/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4A39F1-C7F4-4FFA-86EF-370504A73150}"/>
              </a:ext>
            </a:extLst>
          </p:cNvPr>
          <p:cNvCxnSpPr>
            <a:cxnSpLocks/>
            <a:stCxn id="4" idx="1"/>
          </p:cNvCxnSpPr>
          <p:nvPr/>
        </p:nvCxnSpPr>
        <p:spPr bwMode="auto">
          <a:xfrm flipH="1" flipV="1">
            <a:off x="5361507" y="3778441"/>
            <a:ext cx="2108544" cy="223768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666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A6BC47-581E-44A6-8D9A-D9041C055940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3213" y="4045298"/>
            <a:ext cx="2340000" cy="17602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C40019-BCF1-497F-B423-5C253E1CB491}"/>
              </a:ext>
            </a:extLst>
          </p:cNvPr>
          <p:cNvCxnSpPr>
            <a:cxnSpLocks/>
          </p:cNvCxnSpPr>
          <p:nvPr/>
        </p:nvCxnSpPr>
        <p:spPr bwMode="auto">
          <a:xfrm>
            <a:off x="7614067" y="2299939"/>
            <a:ext cx="0" cy="3545121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36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22E083-00A9-49FF-8110-88D5DEA7E5E2}"/>
              </a:ext>
            </a:extLst>
          </p:cNvPr>
          <p:cNvCxnSpPr>
            <a:cxnSpLocks/>
          </p:cNvCxnSpPr>
          <p:nvPr/>
        </p:nvCxnSpPr>
        <p:spPr bwMode="auto">
          <a:xfrm flipV="1">
            <a:off x="9600661" y="4058131"/>
            <a:ext cx="318990" cy="27854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4B595C-965C-474E-9A7B-FB1C35002EE7}"/>
              </a:ext>
            </a:extLst>
          </p:cNvPr>
          <p:cNvCxnSpPr>
            <a:cxnSpLocks/>
            <a:stCxn id="28" idx="1"/>
          </p:cNvCxnSpPr>
          <p:nvPr/>
        </p:nvCxnSpPr>
        <p:spPr bwMode="auto">
          <a:xfrm flipH="1">
            <a:off x="3928515" y="1425617"/>
            <a:ext cx="3633882" cy="453193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666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86E83D4-3049-4814-A829-201C90EED823}"/>
              </a:ext>
            </a:extLst>
          </p:cNvPr>
          <p:cNvSpPr txBox="1"/>
          <p:nvPr/>
        </p:nvSpPr>
        <p:spPr>
          <a:xfrm>
            <a:off x="7562397" y="1194784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00FF00"/>
                </a:highlight>
              </a:rPr>
              <a:t>Break line</a:t>
            </a:r>
            <a:endParaRPr lang="en-IN" sz="2400" dirty="0">
              <a:highlight>
                <a:srgbClr val="00FF00"/>
              </a:highlight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8E5970-F92A-4A1F-BF91-01C17007C87B}"/>
              </a:ext>
            </a:extLst>
          </p:cNvPr>
          <p:cNvCxnSpPr>
            <a:cxnSpLocks/>
          </p:cNvCxnSpPr>
          <p:nvPr/>
        </p:nvCxnSpPr>
        <p:spPr bwMode="auto">
          <a:xfrm>
            <a:off x="10340802" y="2362969"/>
            <a:ext cx="0" cy="3545121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55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5544DEB-DCDA-4FBB-8B2C-0E225DAD7F7C}"/>
              </a:ext>
            </a:extLst>
          </p:cNvPr>
          <p:cNvSpPr/>
          <p:nvPr/>
        </p:nvSpPr>
        <p:spPr bwMode="auto">
          <a:xfrm>
            <a:off x="3111160" y="2908215"/>
            <a:ext cx="864096" cy="864096"/>
          </a:xfrm>
          <a:prstGeom prst="ellipse">
            <a:avLst/>
          </a:prstGeom>
          <a:noFill/>
          <a:ln w="66675" cap="flat" cmpd="sng" algn="ctr">
            <a:solidFill>
              <a:srgbClr val="0BCB1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87B319A-1537-4172-B8DE-B5687A59B73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009280" y="3347594"/>
            <a:ext cx="3553117" cy="37292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666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940441C-36FE-453F-AED4-16D726215BC6}"/>
              </a:ext>
            </a:extLst>
          </p:cNvPr>
          <p:cNvCxnSpPr>
            <a:cxnSpLocks/>
          </p:cNvCxnSpPr>
          <p:nvPr/>
        </p:nvCxnSpPr>
        <p:spPr bwMode="auto">
          <a:xfrm>
            <a:off x="7663213" y="3372073"/>
            <a:ext cx="216024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84150" cap="flat" cmpd="sng" algn="ctr">
            <a:solidFill>
              <a:srgbClr val="0BCB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2AF436-04DA-4728-ABCC-139F2221EA1F}"/>
              </a:ext>
            </a:extLst>
          </p:cNvPr>
          <p:cNvCxnSpPr>
            <a:cxnSpLocks/>
          </p:cNvCxnSpPr>
          <p:nvPr/>
        </p:nvCxnSpPr>
        <p:spPr bwMode="auto">
          <a:xfrm>
            <a:off x="10056440" y="3356992"/>
            <a:ext cx="216024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84150" cap="flat" cmpd="sng" algn="ctr">
            <a:solidFill>
              <a:srgbClr val="0BCB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F9269B9-7FE5-4289-85F8-9DDEABF6160B}"/>
              </a:ext>
            </a:extLst>
          </p:cNvPr>
          <p:cNvSpPr txBox="1"/>
          <p:nvPr/>
        </p:nvSpPr>
        <p:spPr>
          <a:xfrm>
            <a:off x="7865496" y="3060789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00FF00"/>
                </a:highlight>
              </a:rPr>
              <a:t>400 m Hurdles</a:t>
            </a:r>
            <a:endParaRPr lang="en-IN" sz="2400" dirty="0">
              <a:highlight>
                <a:srgbClr val="00FF00"/>
              </a:highlight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8F0252E-8AF0-45E8-A670-8A381E05386C}"/>
              </a:ext>
            </a:extLst>
          </p:cNvPr>
          <p:cNvSpPr/>
          <p:nvPr/>
        </p:nvSpPr>
        <p:spPr bwMode="auto">
          <a:xfrm>
            <a:off x="5976664" y="4151532"/>
            <a:ext cx="864096" cy="864096"/>
          </a:xfrm>
          <a:prstGeom prst="ellipse">
            <a:avLst/>
          </a:prstGeom>
          <a:noFill/>
          <a:ln w="66675" cap="flat" cmpd="sng" algn="ctr">
            <a:solidFill>
              <a:srgbClr val="2348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D5C275-FE2C-4768-98BD-8EC55BA181C7}"/>
              </a:ext>
            </a:extLst>
          </p:cNvPr>
          <p:cNvSpPr txBox="1"/>
          <p:nvPr/>
        </p:nvSpPr>
        <p:spPr>
          <a:xfrm>
            <a:off x="7876801" y="4240886"/>
            <a:ext cx="21231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dirty="0">
                <a:highlight>
                  <a:srgbClr val="FFFF00"/>
                </a:highlight>
              </a:rPr>
              <a:t>4X100 m </a:t>
            </a:r>
          </a:p>
          <a:p>
            <a:pPr algn="ctr"/>
            <a:r>
              <a:rPr lang="en-IN" sz="2000" dirty="0">
                <a:highlight>
                  <a:srgbClr val="FFFF00"/>
                </a:highlight>
              </a:rPr>
              <a:t>Takeover zone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2337AE3-AA4B-40CA-A2B7-D34158ABA49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93107" y="4830373"/>
            <a:ext cx="870107" cy="615004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666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B20F05C-D819-4F38-8DDC-472D1458F46A}"/>
              </a:ext>
            </a:extLst>
          </p:cNvPr>
          <p:cNvCxnSpPr>
            <a:cxnSpLocks/>
          </p:cNvCxnSpPr>
          <p:nvPr/>
        </p:nvCxnSpPr>
        <p:spPr bwMode="auto">
          <a:xfrm>
            <a:off x="7680176" y="5445377"/>
            <a:ext cx="272181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3270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34DDB9D-064E-4F5E-BE2F-C7083EEDAD46}"/>
              </a:ext>
            </a:extLst>
          </p:cNvPr>
          <p:cNvSpPr txBox="1"/>
          <p:nvPr/>
        </p:nvSpPr>
        <p:spPr>
          <a:xfrm>
            <a:off x="7952357" y="5152380"/>
            <a:ext cx="2101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highlight>
                  <a:srgbClr val="0000FF"/>
                </a:highlight>
              </a:rPr>
              <a:t>Steeplechase Hurdle</a:t>
            </a:r>
            <a:endParaRPr lang="en-IN" sz="24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62BDB8-E4CD-4111-A1C8-7FF534E626B4}"/>
              </a:ext>
            </a:extLst>
          </p:cNvPr>
          <p:cNvCxnSpPr>
            <a:cxnSpLocks/>
          </p:cNvCxnSpPr>
          <p:nvPr/>
        </p:nvCxnSpPr>
        <p:spPr bwMode="auto">
          <a:xfrm>
            <a:off x="8515091" y="2779559"/>
            <a:ext cx="1099136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52FA162-7903-482F-A7A8-54CCA225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1" y="75936"/>
            <a:ext cx="720080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  <p:bldP spid="28" grpId="0"/>
      <p:bldP spid="34" grpId="0" animBg="1"/>
      <p:bldP spid="42" grpId="0"/>
      <p:bldP spid="43" grpId="0" animBg="1"/>
      <p:bldP spid="46" grpId="0"/>
      <p:bldP spid="5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E741FA7-84F5-4151-A5FF-1B25FBF4C515}"/>
              </a:ext>
            </a:extLst>
          </p:cNvPr>
          <p:cNvSpPr/>
          <p:nvPr/>
        </p:nvSpPr>
        <p:spPr bwMode="auto">
          <a:xfrm>
            <a:off x="8544272" y="3065106"/>
            <a:ext cx="3458151" cy="360699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41B7FD-79FB-4754-A4A8-C08D2803C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1" y="1158596"/>
            <a:ext cx="7029297" cy="551735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A2640CF-F3B5-4457-9330-2DB5D420DD65}"/>
              </a:ext>
            </a:extLst>
          </p:cNvPr>
          <p:cNvSpPr/>
          <p:nvPr/>
        </p:nvSpPr>
        <p:spPr bwMode="auto">
          <a:xfrm>
            <a:off x="894151" y="4051102"/>
            <a:ext cx="864096" cy="937592"/>
          </a:xfrm>
          <a:prstGeom prst="ellipse">
            <a:avLst/>
          </a:prstGeom>
          <a:noFill/>
          <a:ln w="666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4A39F1-C7F4-4FFA-86EF-370504A7315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12982" y="4620561"/>
            <a:ext cx="6825303" cy="8588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666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C40019-BCF1-497F-B423-5C253E1CB491}"/>
              </a:ext>
            </a:extLst>
          </p:cNvPr>
          <p:cNvCxnSpPr>
            <a:cxnSpLocks/>
          </p:cNvCxnSpPr>
          <p:nvPr/>
        </p:nvCxnSpPr>
        <p:spPr bwMode="auto">
          <a:xfrm>
            <a:off x="8760296" y="3300561"/>
            <a:ext cx="0" cy="3152775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5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22E083-00A9-49FF-8110-88D5DEA7E5E2}"/>
              </a:ext>
            </a:extLst>
          </p:cNvPr>
          <p:cNvCxnSpPr>
            <a:cxnSpLocks/>
          </p:cNvCxnSpPr>
          <p:nvPr/>
        </p:nvCxnSpPr>
        <p:spPr bwMode="auto">
          <a:xfrm flipV="1">
            <a:off x="8827259" y="4706446"/>
            <a:ext cx="221069" cy="1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8E5970-F92A-4A1F-BF91-01C17007C87B}"/>
              </a:ext>
            </a:extLst>
          </p:cNvPr>
          <p:cNvCxnSpPr>
            <a:cxnSpLocks/>
          </p:cNvCxnSpPr>
          <p:nvPr/>
        </p:nvCxnSpPr>
        <p:spPr bwMode="auto">
          <a:xfrm>
            <a:off x="11712624" y="3292216"/>
            <a:ext cx="0" cy="3152775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5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5544DEB-DCDA-4FBB-8B2C-0E225DAD7F7C}"/>
              </a:ext>
            </a:extLst>
          </p:cNvPr>
          <p:cNvSpPr/>
          <p:nvPr/>
        </p:nvSpPr>
        <p:spPr bwMode="auto">
          <a:xfrm>
            <a:off x="3399320" y="3443111"/>
            <a:ext cx="924323" cy="906212"/>
          </a:xfrm>
          <a:prstGeom prst="ellipse">
            <a:avLst/>
          </a:prstGeom>
          <a:noFill/>
          <a:ln w="66675" cap="flat" cmpd="sng" algn="ctr">
            <a:solidFill>
              <a:srgbClr val="0BCB1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87B319A-1537-4172-B8DE-B5687A59B73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57677" y="3852826"/>
            <a:ext cx="4280607" cy="43391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666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940441C-36FE-453F-AED4-16D726215BC6}"/>
              </a:ext>
            </a:extLst>
          </p:cNvPr>
          <p:cNvCxnSpPr>
            <a:cxnSpLocks/>
          </p:cNvCxnSpPr>
          <p:nvPr/>
        </p:nvCxnSpPr>
        <p:spPr bwMode="auto">
          <a:xfrm>
            <a:off x="8832303" y="3857539"/>
            <a:ext cx="216024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11125" cap="flat" cmpd="sng" algn="ctr">
            <a:solidFill>
              <a:srgbClr val="0BCB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2AF436-04DA-4728-ABCC-139F2221EA1F}"/>
              </a:ext>
            </a:extLst>
          </p:cNvPr>
          <p:cNvCxnSpPr>
            <a:cxnSpLocks/>
          </p:cNvCxnSpPr>
          <p:nvPr/>
        </p:nvCxnSpPr>
        <p:spPr bwMode="auto">
          <a:xfrm>
            <a:off x="11455549" y="3884183"/>
            <a:ext cx="216024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14300" cap="flat" cmpd="sng" algn="ctr">
            <a:solidFill>
              <a:srgbClr val="0BCB1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F9269B9-7FE5-4289-85F8-9DDEABF6160B}"/>
              </a:ext>
            </a:extLst>
          </p:cNvPr>
          <p:cNvSpPr txBox="1"/>
          <p:nvPr/>
        </p:nvSpPr>
        <p:spPr>
          <a:xfrm>
            <a:off x="9120333" y="3689855"/>
            <a:ext cx="2877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400 m Hurdles</a:t>
            </a:r>
            <a:endParaRPr lang="en-IN" sz="24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8F0252E-8AF0-45E8-A670-8A381E05386C}"/>
              </a:ext>
            </a:extLst>
          </p:cNvPr>
          <p:cNvSpPr/>
          <p:nvPr/>
        </p:nvSpPr>
        <p:spPr bwMode="auto">
          <a:xfrm>
            <a:off x="1271463" y="5589240"/>
            <a:ext cx="864096" cy="864096"/>
          </a:xfrm>
          <a:prstGeom prst="ellipse">
            <a:avLst/>
          </a:prstGeom>
          <a:noFill/>
          <a:ln w="66675" cap="flat" cmpd="sng" algn="ctr">
            <a:solidFill>
              <a:srgbClr val="23487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D5C275-FE2C-4768-98BD-8EC55BA181C7}"/>
              </a:ext>
            </a:extLst>
          </p:cNvPr>
          <p:cNvSpPr txBox="1"/>
          <p:nvPr/>
        </p:nvSpPr>
        <p:spPr>
          <a:xfrm>
            <a:off x="9129844" y="4514095"/>
            <a:ext cx="2265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dirty="0"/>
              <a:t>100 m Hurdles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2337AE3-AA4B-40CA-A2B7-D34158ABA49F}"/>
              </a:ext>
            </a:extLst>
          </p:cNvPr>
          <p:cNvCxnSpPr>
            <a:cxnSpLocks/>
          </p:cNvCxnSpPr>
          <p:nvPr/>
        </p:nvCxnSpPr>
        <p:spPr bwMode="auto">
          <a:xfrm flipH="1">
            <a:off x="2184236" y="6060022"/>
            <a:ext cx="6454048" cy="1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666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34DDB9D-064E-4F5E-BE2F-C7083EEDAD46}"/>
              </a:ext>
            </a:extLst>
          </p:cNvPr>
          <p:cNvSpPr txBox="1"/>
          <p:nvPr/>
        </p:nvSpPr>
        <p:spPr>
          <a:xfrm>
            <a:off x="9024404" y="5870349"/>
            <a:ext cx="2123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110 m Hurdle</a:t>
            </a:r>
            <a:endParaRPr lang="en-IN" sz="24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40F4B6-752E-40C3-BEC2-C614FA2E611C}"/>
              </a:ext>
            </a:extLst>
          </p:cNvPr>
          <p:cNvCxnSpPr>
            <a:cxnSpLocks/>
          </p:cNvCxnSpPr>
          <p:nvPr/>
        </p:nvCxnSpPr>
        <p:spPr bwMode="auto">
          <a:xfrm>
            <a:off x="11436820" y="4770733"/>
            <a:ext cx="234753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D7D57D-0688-4371-86FD-A42B3417D1C6}"/>
              </a:ext>
            </a:extLst>
          </p:cNvPr>
          <p:cNvCxnSpPr>
            <a:cxnSpLocks/>
          </p:cNvCxnSpPr>
          <p:nvPr/>
        </p:nvCxnSpPr>
        <p:spPr bwMode="auto">
          <a:xfrm flipV="1">
            <a:off x="8818907" y="6060170"/>
            <a:ext cx="221069" cy="1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3657A1-12E4-466C-8688-B658A7DC19BA}"/>
              </a:ext>
            </a:extLst>
          </p:cNvPr>
          <p:cNvCxnSpPr>
            <a:cxnSpLocks/>
          </p:cNvCxnSpPr>
          <p:nvPr/>
        </p:nvCxnSpPr>
        <p:spPr bwMode="auto">
          <a:xfrm flipV="1">
            <a:off x="11435671" y="6055015"/>
            <a:ext cx="221069" cy="1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1619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39554DB-3658-4AB9-9169-D20F92BE5839}"/>
              </a:ext>
            </a:extLst>
          </p:cNvPr>
          <p:cNvSpPr txBox="1"/>
          <p:nvPr/>
        </p:nvSpPr>
        <p:spPr>
          <a:xfrm>
            <a:off x="7248128" y="1497207"/>
            <a:ext cx="440973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Hurdles Marking and their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9F050-B26F-45EA-B5C4-1F66A2E0B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2859"/>
            <a:ext cx="725222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42" grpId="0"/>
      <p:bldP spid="43" grpId="0" animBg="1"/>
      <p:bldP spid="46" grpId="0"/>
      <p:bldP spid="5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An empty baseball field&#10;&#10;Description automatically generated">
            <a:extLst>
              <a:ext uri="{FF2B5EF4-FFF2-40B4-BE49-F238E27FC236}">
                <a16:creationId xmlns:a16="http://schemas.microsoft.com/office/drawing/2014/main" id="{6FF9F5ED-60CB-4035-B1DD-0B8472E82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7"/>
          <a:stretch>
            <a:fillRect/>
          </a:stretch>
        </p:blipFill>
        <p:spPr bwMode="auto">
          <a:xfrm>
            <a:off x="0" y="1268413"/>
            <a:ext cx="12192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655692-50B1-440F-BF4C-BD370C7BC0A6}"/>
              </a:ext>
            </a:extLst>
          </p:cNvPr>
          <p:cNvSpPr txBox="1"/>
          <p:nvPr/>
        </p:nvSpPr>
        <p:spPr>
          <a:xfrm>
            <a:off x="2063750" y="1700213"/>
            <a:ext cx="8353425" cy="5857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3200" b="1" dirty="0"/>
              <a:t>SHOT PUT/ HAMMER / DISCUS THROW SECTOR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5">
            <a:extLst>
              <a:ext uri="{FF2B5EF4-FFF2-40B4-BE49-F238E27FC236}">
                <a16:creationId xmlns:a16="http://schemas.microsoft.com/office/drawing/2014/main" id="{F9A469E0-3D80-4B22-9753-50A4A1BF35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2672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339" name="Line 17">
            <a:extLst>
              <a:ext uri="{FF2B5EF4-FFF2-40B4-BE49-F238E27FC236}">
                <a16:creationId xmlns:a16="http://schemas.microsoft.com/office/drawing/2014/main" id="{64AC9781-C928-4C3B-9BFD-FAB14F3EA1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133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340" name="Line 18">
            <a:extLst>
              <a:ext uri="{FF2B5EF4-FFF2-40B4-BE49-F238E27FC236}">
                <a16:creationId xmlns:a16="http://schemas.microsoft.com/office/drawing/2014/main" id="{F52BEE72-FF92-4DAD-B293-2AC35CD39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1336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81267" name="Arc 19">
            <a:extLst>
              <a:ext uri="{FF2B5EF4-FFF2-40B4-BE49-F238E27FC236}">
                <a16:creationId xmlns:a16="http://schemas.microsoft.com/office/drawing/2014/main" id="{9DAE822D-AB53-4C86-8A7E-07FF808B3084}"/>
              </a:ext>
            </a:extLst>
          </p:cNvPr>
          <p:cNvSpPr>
            <a:spLocks/>
          </p:cNvSpPr>
          <p:nvPr/>
        </p:nvSpPr>
        <p:spPr bwMode="auto">
          <a:xfrm rot="-7928581">
            <a:off x="3417888" y="3362325"/>
            <a:ext cx="1849437" cy="1814513"/>
          </a:xfrm>
          <a:custGeom>
            <a:avLst/>
            <a:gdLst>
              <a:gd name="T0" fmla="*/ 0 w 39918"/>
              <a:gd name="T1" fmla="*/ 2147483646 h 39182"/>
              <a:gd name="T2" fmla="*/ 2147483646 w 39918"/>
              <a:gd name="T3" fmla="*/ 2147483646 h 39182"/>
              <a:gd name="T4" fmla="*/ 2147483646 w 39918"/>
              <a:gd name="T5" fmla="*/ 2147483646 h 39182"/>
              <a:gd name="T6" fmla="*/ 0 60000 65536"/>
              <a:gd name="T7" fmla="*/ 0 60000 65536"/>
              <a:gd name="T8" fmla="*/ 0 60000 65536"/>
              <a:gd name="T9" fmla="*/ 0 w 39918"/>
              <a:gd name="T10" fmla="*/ 0 h 39182"/>
              <a:gd name="T11" fmla="*/ 39918 w 39918"/>
              <a:gd name="T12" fmla="*/ 39182 h 3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918" h="39182" fill="none" extrusionOk="0">
                <a:moveTo>
                  <a:pt x="0" y="10154"/>
                </a:moveTo>
                <a:cubicBezTo>
                  <a:pt x="3946" y="3837"/>
                  <a:pt x="10869" y="-1"/>
                  <a:pt x="18318" y="0"/>
                </a:cubicBezTo>
                <a:cubicBezTo>
                  <a:pt x="30247" y="0"/>
                  <a:pt x="39918" y="9670"/>
                  <a:pt x="39918" y="21600"/>
                </a:cubicBezTo>
                <a:cubicBezTo>
                  <a:pt x="39918" y="28579"/>
                  <a:pt x="36545" y="35128"/>
                  <a:pt x="30865" y="39182"/>
                </a:cubicBezTo>
              </a:path>
              <a:path w="39918" h="39182" stroke="0" extrusionOk="0">
                <a:moveTo>
                  <a:pt x="0" y="10154"/>
                </a:moveTo>
                <a:cubicBezTo>
                  <a:pt x="3946" y="3837"/>
                  <a:pt x="10869" y="-1"/>
                  <a:pt x="18318" y="0"/>
                </a:cubicBezTo>
                <a:cubicBezTo>
                  <a:pt x="30247" y="0"/>
                  <a:pt x="39918" y="9670"/>
                  <a:pt x="39918" y="21600"/>
                </a:cubicBezTo>
                <a:cubicBezTo>
                  <a:pt x="39918" y="28579"/>
                  <a:pt x="36545" y="35128"/>
                  <a:pt x="30865" y="39182"/>
                </a:cubicBezTo>
                <a:lnTo>
                  <a:pt x="18318" y="21600"/>
                </a:lnTo>
                <a:lnTo>
                  <a:pt x="0" y="10154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1268" name="Arc 20">
            <a:extLst>
              <a:ext uri="{FF2B5EF4-FFF2-40B4-BE49-F238E27FC236}">
                <a16:creationId xmlns:a16="http://schemas.microsoft.com/office/drawing/2014/main" id="{4FEF0515-E67D-4C8B-9463-D7A4C38939AE}"/>
              </a:ext>
            </a:extLst>
          </p:cNvPr>
          <p:cNvSpPr>
            <a:spLocks/>
          </p:cNvSpPr>
          <p:nvPr/>
        </p:nvSpPr>
        <p:spPr bwMode="auto">
          <a:xfrm rot="2471741">
            <a:off x="6550025" y="3338513"/>
            <a:ext cx="1809750" cy="1863725"/>
          </a:xfrm>
          <a:custGeom>
            <a:avLst/>
            <a:gdLst>
              <a:gd name="T0" fmla="*/ 0 w 39203"/>
              <a:gd name="T1" fmla="*/ 2147483646 h 40589"/>
              <a:gd name="T2" fmla="*/ 2147483646 w 39203"/>
              <a:gd name="T3" fmla="*/ 2147483646 h 40589"/>
              <a:gd name="T4" fmla="*/ 2147483646 w 39203"/>
              <a:gd name="T5" fmla="*/ 2147483646 h 40589"/>
              <a:gd name="T6" fmla="*/ 0 60000 65536"/>
              <a:gd name="T7" fmla="*/ 0 60000 65536"/>
              <a:gd name="T8" fmla="*/ 0 60000 65536"/>
              <a:gd name="T9" fmla="*/ 0 w 39203"/>
              <a:gd name="T10" fmla="*/ 0 h 40589"/>
              <a:gd name="T11" fmla="*/ 39203 w 39203"/>
              <a:gd name="T12" fmla="*/ 40589 h 40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03" h="40589" fill="none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524"/>
                  <a:pt x="34863" y="36812"/>
                  <a:pt x="27897" y="40589"/>
                </a:cubicBezTo>
              </a:path>
              <a:path w="39203" h="40589" stroke="0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524"/>
                  <a:pt x="34863" y="36812"/>
                  <a:pt x="27897" y="40589"/>
                </a:cubicBezTo>
                <a:lnTo>
                  <a:pt x="17603" y="21600"/>
                </a:lnTo>
                <a:lnTo>
                  <a:pt x="-1" y="9082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1269" name="Text Box 21">
            <a:extLst>
              <a:ext uri="{FF2B5EF4-FFF2-40B4-BE49-F238E27FC236}">
                <a16:creationId xmlns:a16="http://schemas.microsoft.com/office/drawing/2014/main" id="{BC7020D9-AD54-48BE-BA9B-4BCC5C3E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675" y="4354513"/>
            <a:ext cx="1035050" cy="3698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solidFill>
                  <a:srgbClr val="FF0066"/>
                </a:solidFill>
              </a:rPr>
              <a:t>36.50 m</a:t>
            </a:r>
          </a:p>
        </p:txBody>
      </p:sp>
      <p:sp>
        <p:nvSpPr>
          <p:cNvPr id="14344" name="Line 22">
            <a:extLst>
              <a:ext uri="{FF2B5EF4-FFF2-40B4-BE49-F238E27FC236}">
                <a16:creationId xmlns:a16="http://schemas.microsoft.com/office/drawing/2014/main" id="{D6AC8BB3-C7EE-43F4-95CD-281CC77CE0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4267200"/>
            <a:ext cx="114300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81271" name="Line 23">
            <a:extLst>
              <a:ext uri="{FF2B5EF4-FFF2-40B4-BE49-F238E27FC236}">
                <a16:creationId xmlns:a16="http://schemas.microsoft.com/office/drawing/2014/main" id="{0EBC72E0-B75B-4315-AD23-3C6779581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257800"/>
            <a:ext cx="259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81272" name="Line 24">
            <a:extLst>
              <a:ext uri="{FF2B5EF4-FFF2-40B4-BE49-F238E27FC236}">
                <a16:creationId xmlns:a16="http://schemas.microsoft.com/office/drawing/2014/main" id="{E91C2B0D-8C12-4032-8848-3ECCC73F2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276600"/>
            <a:ext cx="2590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81297" name="Text Box 49">
            <a:extLst>
              <a:ext uri="{FF2B5EF4-FFF2-40B4-BE49-F238E27FC236}">
                <a16:creationId xmlns:a16="http://schemas.microsoft.com/office/drawing/2014/main" id="{D68BF01C-82BC-47B1-B84B-1CF090CD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25" y="1203435"/>
            <a:ext cx="5740675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RUNNING LINE RADIUS.</a:t>
            </a:r>
          </a:p>
        </p:txBody>
      </p:sp>
      <p:sp>
        <p:nvSpPr>
          <p:cNvPr id="181300" name="Arc 52">
            <a:extLst>
              <a:ext uri="{FF2B5EF4-FFF2-40B4-BE49-F238E27FC236}">
                <a16:creationId xmlns:a16="http://schemas.microsoft.com/office/drawing/2014/main" id="{079D253A-D607-4BFF-94F6-145C6B37B69B}"/>
              </a:ext>
            </a:extLst>
          </p:cNvPr>
          <p:cNvSpPr>
            <a:spLocks/>
          </p:cNvSpPr>
          <p:nvPr/>
        </p:nvSpPr>
        <p:spPr bwMode="auto">
          <a:xfrm rot="2471741">
            <a:off x="6492875" y="3228975"/>
            <a:ext cx="1992313" cy="2109788"/>
          </a:xfrm>
          <a:custGeom>
            <a:avLst/>
            <a:gdLst>
              <a:gd name="T0" fmla="*/ 0 w 37997"/>
              <a:gd name="T1" fmla="*/ 2147483646 h 39472"/>
              <a:gd name="T2" fmla="*/ 2147483646 w 37997"/>
              <a:gd name="T3" fmla="*/ 2147483646 h 39472"/>
              <a:gd name="T4" fmla="*/ 2147483646 w 37997"/>
              <a:gd name="T5" fmla="*/ 2147483646 h 39472"/>
              <a:gd name="T6" fmla="*/ 0 60000 65536"/>
              <a:gd name="T7" fmla="*/ 0 60000 65536"/>
              <a:gd name="T8" fmla="*/ 0 60000 65536"/>
              <a:gd name="T9" fmla="*/ 0 w 37997"/>
              <a:gd name="T10" fmla="*/ 0 h 39472"/>
              <a:gd name="T11" fmla="*/ 37997 w 37997"/>
              <a:gd name="T12" fmla="*/ 39472 h 394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997" h="39472" fill="none" extrusionOk="0">
                <a:moveTo>
                  <a:pt x="0" y="7539"/>
                </a:moveTo>
                <a:cubicBezTo>
                  <a:pt x="4103" y="2753"/>
                  <a:pt x="10093" y="-1"/>
                  <a:pt x="16397" y="0"/>
                </a:cubicBezTo>
                <a:cubicBezTo>
                  <a:pt x="28326" y="0"/>
                  <a:pt x="37997" y="9670"/>
                  <a:pt x="37997" y="21600"/>
                </a:cubicBezTo>
                <a:cubicBezTo>
                  <a:pt x="37997" y="28758"/>
                  <a:pt x="34450" y="35452"/>
                  <a:pt x="28527" y="39472"/>
                </a:cubicBezTo>
              </a:path>
              <a:path w="37997" h="39472" stroke="0" extrusionOk="0">
                <a:moveTo>
                  <a:pt x="0" y="7539"/>
                </a:moveTo>
                <a:cubicBezTo>
                  <a:pt x="4103" y="2753"/>
                  <a:pt x="10093" y="-1"/>
                  <a:pt x="16397" y="0"/>
                </a:cubicBezTo>
                <a:cubicBezTo>
                  <a:pt x="28326" y="0"/>
                  <a:pt x="37997" y="9670"/>
                  <a:pt x="37997" y="21600"/>
                </a:cubicBezTo>
                <a:cubicBezTo>
                  <a:pt x="37997" y="28758"/>
                  <a:pt x="34450" y="35452"/>
                  <a:pt x="28527" y="39472"/>
                </a:cubicBezTo>
                <a:lnTo>
                  <a:pt x="16397" y="21600"/>
                </a:lnTo>
                <a:lnTo>
                  <a:pt x="0" y="7539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1301" name="Arc 53">
            <a:extLst>
              <a:ext uri="{FF2B5EF4-FFF2-40B4-BE49-F238E27FC236}">
                <a16:creationId xmlns:a16="http://schemas.microsoft.com/office/drawing/2014/main" id="{4622E1E3-9D7A-4ECC-A65A-780D891674FF}"/>
              </a:ext>
            </a:extLst>
          </p:cNvPr>
          <p:cNvSpPr>
            <a:spLocks/>
          </p:cNvSpPr>
          <p:nvPr/>
        </p:nvSpPr>
        <p:spPr bwMode="auto">
          <a:xfrm rot="-8515800">
            <a:off x="3314700" y="3197225"/>
            <a:ext cx="1901825" cy="2060575"/>
          </a:xfrm>
          <a:custGeom>
            <a:avLst/>
            <a:gdLst>
              <a:gd name="T0" fmla="*/ 0 w 35604"/>
              <a:gd name="T1" fmla="*/ 2147483646 h 39653"/>
              <a:gd name="T2" fmla="*/ 2147483646 w 35604"/>
              <a:gd name="T3" fmla="*/ 2147483646 h 39653"/>
              <a:gd name="T4" fmla="*/ 2147483646 w 35604"/>
              <a:gd name="T5" fmla="*/ 2147483646 h 39653"/>
              <a:gd name="T6" fmla="*/ 0 60000 65536"/>
              <a:gd name="T7" fmla="*/ 0 60000 65536"/>
              <a:gd name="T8" fmla="*/ 0 60000 65536"/>
              <a:gd name="T9" fmla="*/ 0 w 35604"/>
              <a:gd name="T10" fmla="*/ 0 h 39653"/>
              <a:gd name="T11" fmla="*/ 35604 w 35604"/>
              <a:gd name="T12" fmla="*/ 39653 h 396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604" h="39653" fill="none" extrusionOk="0">
                <a:moveTo>
                  <a:pt x="-1" y="5154"/>
                </a:moveTo>
                <a:cubicBezTo>
                  <a:pt x="3907" y="1827"/>
                  <a:pt x="8871" y="-1"/>
                  <a:pt x="14004" y="0"/>
                </a:cubicBezTo>
                <a:cubicBezTo>
                  <a:pt x="25933" y="0"/>
                  <a:pt x="35604" y="9670"/>
                  <a:pt x="35604" y="21600"/>
                </a:cubicBezTo>
                <a:cubicBezTo>
                  <a:pt x="35604" y="28874"/>
                  <a:pt x="31942" y="35659"/>
                  <a:pt x="25863" y="39653"/>
                </a:cubicBezTo>
              </a:path>
              <a:path w="35604" h="39653" stroke="0" extrusionOk="0">
                <a:moveTo>
                  <a:pt x="-1" y="5154"/>
                </a:moveTo>
                <a:cubicBezTo>
                  <a:pt x="3907" y="1827"/>
                  <a:pt x="8871" y="-1"/>
                  <a:pt x="14004" y="0"/>
                </a:cubicBezTo>
                <a:cubicBezTo>
                  <a:pt x="25933" y="0"/>
                  <a:pt x="35604" y="9670"/>
                  <a:pt x="35604" y="21600"/>
                </a:cubicBezTo>
                <a:cubicBezTo>
                  <a:pt x="35604" y="28874"/>
                  <a:pt x="31942" y="35659"/>
                  <a:pt x="25863" y="39653"/>
                </a:cubicBezTo>
                <a:lnTo>
                  <a:pt x="14004" y="21600"/>
                </a:lnTo>
                <a:lnTo>
                  <a:pt x="-1" y="5154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81302" name="Text Box 54">
            <a:extLst>
              <a:ext uri="{FF2B5EF4-FFF2-40B4-BE49-F238E27FC236}">
                <a16:creationId xmlns:a16="http://schemas.microsoft.com/office/drawing/2014/main" id="{E4D75295-278B-47B3-B392-58902044F5A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743031" y="4060032"/>
            <a:ext cx="2644775" cy="5222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115.61  meters</a:t>
            </a:r>
          </a:p>
        </p:txBody>
      </p:sp>
      <p:sp>
        <p:nvSpPr>
          <p:cNvPr id="181303" name="Text Box 55">
            <a:extLst>
              <a:ext uri="{FF2B5EF4-FFF2-40B4-BE49-F238E27FC236}">
                <a16:creationId xmlns:a16="http://schemas.microsoft.com/office/drawing/2014/main" id="{53C22420-06F7-4791-87D8-0D3C75E58CB3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694656" y="4060032"/>
            <a:ext cx="2644775" cy="52228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115.61 meters</a:t>
            </a:r>
          </a:p>
        </p:txBody>
      </p:sp>
      <p:sp>
        <p:nvSpPr>
          <p:cNvPr id="181306" name="Line 58">
            <a:extLst>
              <a:ext uri="{FF2B5EF4-FFF2-40B4-BE49-F238E27FC236}">
                <a16:creationId xmlns:a16="http://schemas.microsoft.com/office/drawing/2014/main" id="{36EC946A-F581-4781-85C7-F31CCB93C1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124200"/>
            <a:ext cx="251460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81307" name="Line 59">
            <a:extLst>
              <a:ext uri="{FF2B5EF4-FFF2-40B4-BE49-F238E27FC236}">
                <a16:creationId xmlns:a16="http://schemas.microsoft.com/office/drawing/2014/main" id="{77F8C246-C365-425F-8742-96CF2303A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410200"/>
            <a:ext cx="259080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A35C000-9D30-4D00-A151-4939A4A5A034}"/>
              </a:ext>
            </a:extLst>
          </p:cNvPr>
          <p:cNvCxnSpPr>
            <a:cxnSpLocks/>
          </p:cNvCxnSpPr>
          <p:nvPr/>
        </p:nvCxnSpPr>
        <p:spPr>
          <a:xfrm flipV="1">
            <a:off x="8229600" y="3651250"/>
            <a:ext cx="107950" cy="82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DC3C48-5F4A-48C4-8DF9-2FE87DEC7E2F}"/>
              </a:ext>
            </a:extLst>
          </p:cNvPr>
          <p:cNvCxnSpPr>
            <a:cxnSpLocks/>
          </p:cNvCxnSpPr>
          <p:nvPr/>
        </p:nvCxnSpPr>
        <p:spPr>
          <a:xfrm flipH="1">
            <a:off x="8337550" y="2133600"/>
            <a:ext cx="631825" cy="151765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29EF1E-8E75-4FC1-8511-A4E8D917DE0D}"/>
              </a:ext>
            </a:extLst>
          </p:cNvPr>
          <p:cNvSpPr txBox="1"/>
          <p:nvPr/>
        </p:nvSpPr>
        <p:spPr>
          <a:xfrm>
            <a:off x="8821738" y="1228725"/>
            <a:ext cx="1558925" cy="923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IN" b="1" dirty="0"/>
              <a:t>RAISED BORDER 30 CM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9B5FB1A-EDD6-46AC-BC13-1C1C244827ED}"/>
              </a:ext>
            </a:extLst>
          </p:cNvPr>
          <p:cNvCxnSpPr>
            <a:cxnSpLocks/>
          </p:cNvCxnSpPr>
          <p:nvPr/>
        </p:nvCxnSpPr>
        <p:spPr>
          <a:xfrm>
            <a:off x="4517990" y="1980407"/>
            <a:ext cx="3216310" cy="1829593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49">
            <a:extLst>
              <a:ext uri="{FF2B5EF4-FFF2-40B4-BE49-F238E27FC236}">
                <a16:creationId xmlns:a16="http://schemas.microsoft.com/office/drawing/2014/main" id="{3AABC40E-065D-4C68-8508-E83A0057C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990" y="5762626"/>
            <a:ext cx="7003264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Kerb</a:t>
            </a:r>
            <a:r>
              <a:rPr lang="en-US" altLang="en-US" sz="4400" b="1" dirty="0">
                <a:solidFill>
                  <a:srgbClr val="99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Line ( Marking) RADIUS.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D02C44-C6EA-45D2-8770-6DAFC64B6844}"/>
              </a:ext>
            </a:extLst>
          </p:cNvPr>
          <p:cNvCxnSpPr>
            <a:cxnSpLocks/>
            <a:endCxn id="181269" idx="2"/>
          </p:cNvCxnSpPr>
          <p:nvPr/>
        </p:nvCxnSpPr>
        <p:spPr>
          <a:xfrm flipV="1">
            <a:off x="7694612" y="4724400"/>
            <a:ext cx="1588" cy="1038226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941DD1-5C04-4957-93F5-2A0E8338D812}"/>
              </a:ext>
            </a:extLst>
          </p:cNvPr>
          <p:cNvCxnSpPr>
            <a:stCxn id="14344" idx="0"/>
          </p:cNvCxnSpPr>
          <p:nvPr/>
        </p:nvCxnSpPr>
        <p:spPr>
          <a:xfrm flipV="1">
            <a:off x="7162800" y="3532188"/>
            <a:ext cx="1066800" cy="735012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9FDDD2-3D30-4064-B142-0A46709149B2}"/>
              </a:ext>
            </a:extLst>
          </p:cNvPr>
          <p:cNvSpPr txBox="1"/>
          <p:nvPr/>
        </p:nvSpPr>
        <p:spPr>
          <a:xfrm>
            <a:off x="8782846" y="1243167"/>
            <a:ext cx="1765300" cy="923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NON-RAISED BORDER </a:t>
            </a:r>
          </a:p>
          <a:p>
            <a:pPr algn="ctr">
              <a:defRPr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20 CM </a:t>
            </a: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3A2AAD7C-EF0B-476F-9036-43DBF3492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088" y="3651250"/>
            <a:ext cx="1035050" cy="3683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solidFill>
                  <a:srgbClr val="FF0066"/>
                </a:solidFill>
              </a:rPr>
              <a:t>36.80 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8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8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8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97" grpId="0" animBg="1"/>
      <p:bldP spid="9" grpId="0" animBg="1"/>
      <p:bldP spid="26" grpId="0" animBg="1"/>
      <p:bldP spid="32" grpId="0" animBg="1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0D1BD7E-A335-4502-AF03-2494451EF4B9}"/>
              </a:ext>
            </a:extLst>
          </p:cNvPr>
          <p:cNvSpPr/>
          <p:nvPr/>
        </p:nvSpPr>
        <p:spPr>
          <a:xfrm>
            <a:off x="4283075" y="3078163"/>
            <a:ext cx="4073525" cy="3543300"/>
          </a:xfrm>
          <a:prstGeom prst="flowChartConnector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06B42-5B4B-47D5-A259-1BFBC6512727}"/>
              </a:ext>
            </a:extLst>
          </p:cNvPr>
          <p:cNvSpPr txBox="1"/>
          <p:nvPr/>
        </p:nvSpPr>
        <p:spPr>
          <a:xfrm>
            <a:off x="1558925" y="1916113"/>
            <a:ext cx="9866313" cy="4619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Arial Black" panose="020B0A04020102020204" pitchFamily="34" charset="0"/>
              </a:rPr>
              <a:t>DRAW A CIRCLE WITH THE RADIUS OF 1.0675 / 1.25 MTS.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82B81F-180D-403C-AD38-A258700FF50D}"/>
              </a:ext>
            </a:extLst>
          </p:cNvPr>
          <p:cNvCxnSpPr>
            <a:cxnSpLocks/>
          </p:cNvCxnSpPr>
          <p:nvPr/>
        </p:nvCxnSpPr>
        <p:spPr>
          <a:xfrm flipH="1" flipV="1">
            <a:off x="4397375" y="4392613"/>
            <a:ext cx="1657350" cy="45720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FE2EA2-C22B-4AE3-B1AD-7EB71B2B7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688" y="4197350"/>
            <a:ext cx="29575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2100">
                <a:solidFill>
                  <a:srgbClr val="000000"/>
                </a:solidFill>
                <a:latin typeface="Arial Black" panose="020B0A04020102020204" pitchFamily="34" charset="0"/>
              </a:rPr>
              <a:t>1.0675 M/ 1.25 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8B80A-A356-48CE-9FBB-5AE21699E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8" y="4849813"/>
            <a:ext cx="420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>
                <a:solidFill>
                  <a:srgbClr val="000000"/>
                </a:solidFill>
                <a:latin typeface="Arial Black" panose="020B0A04020102020204" pitchFamily="34" charset="0"/>
              </a:rPr>
              <a:t>O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0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3534416-68D9-4CC3-861C-AB6BFB58A08D}"/>
              </a:ext>
            </a:extLst>
          </p:cNvPr>
          <p:cNvSpPr/>
          <p:nvPr/>
        </p:nvSpPr>
        <p:spPr>
          <a:xfrm>
            <a:off x="1917700" y="2973388"/>
            <a:ext cx="3086100" cy="2940050"/>
          </a:xfrm>
          <a:prstGeom prst="flowChartConnector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8E52CE1-8E1D-4428-8EC7-217CCEFB77B3}"/>
              </a:ext>
            </a:extLst>
          </p:cNvPr>
          <p:cNvCxnSpPr>
            <a:cxnSpLocks/>
          </p:cNvCxnSpPr>
          <p:nvPr/>
        </p:nvCxnSpPr>
        <p:spPr>
          <a:xfrm>
            <a:off x="3517900" y="4389438"/>
            <a:ext cx="65008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815B5DF-DD13-4847-9A87-4FA953282F6C}"/>
              </a:ext>
            </a:extLst>
          </p:cNvPr>
          <p:cNvSpPr txBox="1"/>
          <p:nvPr/>
        </p:nvSpPr>
        <p:spPr>
          <a:xfrm>
            <a:off x="119063" y="1628775"/>
            <a:ext cx="11953875" cy="646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</a:rPr>
              <a:t>MARK  19.07 MTS POINT FROM THE CENTRE OF THE CIRCLE TOWARDS THROWING DIRECTION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9A965-4080-4B35-97D1-CA4FE8602499}"/>
              </a:ext>
            </a:extLst>
          </p:cNvPr>
          <p:cNvSpPr txBox="1"/>
          <p:nvPr/>
        </p:nvSpPr>
        <p:spPr>
          <a:xfrm>
            <a:off x="7289800" y="3708400"/>
            <a:ext cx="2417763" cy="415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Arial Black" panose="020B0A04020102020204" pitchFamily="34" charset="0"/>
              </a:rPr>
              <a:t>OA = 19.07MTS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47CE0-6D7C-4DAD-8E00-C38FF13CC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4076700"/>
            <a:ext cx="44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3AE4C-17B7-426A-A30F-81A3D3779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575" y="3905250"/>
            <a:ext cx="3857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70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9FE1A013-D636-4326-B5EC-C00FA77A77DE}"/>
              </a:ext>
            </a:extLst>
          </p:cNvPr>
          <p:cNvSpPr/>
          <p:nvPr/>
        </p:nvSpPr>
        <p:spPr>
          <a:xfrm rot="2785630">
            <a:off x="5611019" y="3991769"/>
            <a:ext cx="836612" cy="755650"/>
          </a:xfrm>
          <a:prstGeom prst="arc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F69B7D-C7B5-4987-AA2A-63ABCD2D2265}"/>
              </a:ext>
            </a:extLst>
          </p:cNvPr>
          <p:cNvCxnSpPr>
            <a:cxnSpLocks/>
          </p:cNvCxnSpPr>
          <p:nvPr/>
        </p:nvCxnSpPr>
        <p:spPr>
          <a:xfrm>
            <a:off x="3502025" y="4454525"/>
            <a:ext cx="2873375" cy="0"/>
          </a:xfrm>
          <a:prstGeom prst="straightConnector1">
            <a:avLst/>
          </a:prstGeom>
          <a:ln w="698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A835AD-768B-4894-9834-6E61F9BE29D3}"/>
              </a:ext>
            </a:extLst>
          </p:cNvPr>
          <p:cNvSpPr txBox="1"/>
          <p:nvPr/>
        </p:nvSpPr>
        <p:spPr>
          <a:xfrm>
            <a:off x="5002213" y="4525963"/>
            <a:ext cx="569912" cy="3238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500" dirty="0">
                <a:solidFill>
                  <a:prstClr val="white"/>
                </a:solidFill>
                <a:latin typeface="Arial Black" panose="020B0A04020102020204" pitchFamily="34" charset="0"/>
              </a:rPr>
              <a:t>4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976D42-4988-4F0C-989A-211E7B68B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4038600"/>
            <a:ext cx="3952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2100">
                <a:solidFill>
                  <a:srgbClr val="000000"/>
                </a:solidFill>
                <a:latin typeface="Arial Black" panose="020B0A04020102020204" pitchFamily="34" charset="0"/>
              </a:rPr>
              <a:t>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746EFE-EC78-4B02-900B-72501FB3C0BF}"/>
              </a:ext>
            </a:extLst>
          </p:cNvPr>
          <p:cNvCxnSpPr/>
          <p:nvPr/>
        </p:nvCxnSpPr>
        <p:spPr>
          <a:xfrm flipH="1" flipV="1">
            <a:off x="3551238" y="2624138"/>
            <a:ext cx="2813050" cy="1722437"/>
          </a:xfrm>
          <a:prstGeom prst="straightConnector1">
            <a:avLst/>
          </a:prstGeom>
          <a:ln w="730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id="{2F986082-3B7E-47E9-8EB6-BCEE3C384D37}"/>
              </a:ext>
            </a:extLst>
          </p:cNvPr>
          <p:cNvSpPr/>
          <p:nvPr/>
        </p:nvSpPr>
        <p:spPr>
          <a:xfrm rot="15536035">
            <a:off x="3457575" y="2473325"/>
            <a:ext cx="685800" cy="685800"/>
          </a:xfrm>
          <a:prstGeom prst="arc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C91E40-C4A4-4875-B890-8CA8255623DB}"/>
              </a:ext>
            </a:extLst>
          </p:cNvPr>
          <p:cNvSpPr txBox="1"/>
          <p:nvPr/>
        </p:nvSpPr>
        <p:spPr>
          <a:xfrm rot="1869346">
            <a:off x="4978400" y="3206750"/>
            <a:ext cx="558800" cy="323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500" dirty="0">
                <a:solidFill>
                  <a:prstClr val="white"/>
                </a:solidFill>
                <a:latin typeface="Arial Black" panose="020B0A04020102020204" pitchFamily="34" charset="0"/>
              </a:rPr>
              <a:t>5 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89D821-649B-44B8-8A4F-390794759D55}"/>
              </a:ext>
            </a:extLst>
          </p:cNvPr>
          <p:cNvCxnSpPr>
            <a:cxnSpLocks/>
          </p:cNvCxnSpPr>
          <p:nvPr/>
        </p:nvCxnSpPr>
        <p:spPr>
          <a:xfrm flipV="1">
            <a:off x="3482975" y="2714625"/>
            <a:ext cx="19050" cy="1668463"/>
          </a:xfrm>
          <a:prstGeom prst="straightConnector1">
            <a:avLst/>
          </a:prstGeom>
          <a:ln w="666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0A12738C-5342-453F-97C4-6EE5CB646303}"/>
              </a:ext>
            </a:extLst>
          </p:cNvPr>
          <p:cNvSpPr/>
          <p:nvPr/>
        </p:nvSpPr>
        <p:spPr>
          <a:xfrm rot="19214732">
            <a:off x="3086100" y="2678113"/>
            <a:ext cx="685800" cy="685800"/>
          </a:xfrm>
          <a:prstGeom prst="arc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C0F908-EE19-45EF-8561-22B4FFB2595C}"/>
              </a:ext>
            </a:extLst>
          </p:cNvPr>
          <p:cNvSpPr txBox="1"/>
          <p:nvPr/>
        </p:nvSpPr>
        <p:spPr>
          <a:xfrm rot="16200000">
            <a:off x="2913063" y="3368675"/>
            <a:ext cx="633412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prstClr val="white"/>
                </a:solidFill>
                <a:latin typeface="Arial Black" panose="020B0A04020102020204" pitchFamily="34" charset="0"/>
              </a:rPr>
              <a:t>3 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487F456-CF8B-460F-BB3F-BBB2DCB6DED5}"/>
              </a:ext>
            </a:extLst>
          </p:cNvPr>
          <p:cNvCxnSpPr>
            <a:cxnSpLocks/>
          </p:cNvCxnSpPr>
          <p:nvPr/>
        </p:nvCxnSpPr>
        <p:spPr>
          <a:xfrm flipH="1">
            <a:off x="3546475" y="4497388"/>
            <a:ext cx="2817813" cy="1851025"/>
          </a:xfrm>
          <a:prstGeom prst="straightConnector1">
            <a:avLst/>
          </a:prstGeom>
          <a:ln w="7302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76BA524-7A3B-4D3E-AE7B-BD5FC3454303}"/>
              </a:ext>
            </a:extLst>
          </p:cNvPr>
          <p:cNvSpPr txBox="1"/>
          <p:nvPr/>
        </p:nvSpPr>
        <p:spPr>
          <a:xfrm rot="19267170">
            <a:off x="5092700" y="5335588"/>
            <a:ext cx="558800" cy="322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500" dirty="0">
                <a:solidFill>
                  <a:prstClr val="white"/>
                </a:solidFill>
                <a:latin typeface="Arial Black" panose="020B0A04020102020204" pitchFamily="34" charset="0"/>
              </a:rPr>
              <a:t>5 M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1B4ED93E-2AC3-4A84-8261-DB6D05D92376}"/>
              </a:ext>
            </a:extLst>
          </p:cNvPr>
          <p:cNvSpPr/>
          <p:nvPr/>
        </p:nvSpPr>
        <p:spPr>
          <a:xfrm rot="10800000">
            <a:off x="3403600" y="5734050"/>
            <a:ext cx="685800" cy="685800"/>
          </a:xfrm>
          <a:prstGeom prst="arc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B7182B9-4C63-4EC8-A87F-F3B76BF7D97A}"/>
              </a:ext>
            </a:extLst>
          </p:cNvPr>
          <p:cNvCxnSpPr>
            <a:cxnSpLocks/>
          </p:cNvCxnSpPr>
          <p:nvPr/>
        </p:nvCxnSpPr>
        <p:spPr>
          <a:xfrm flipH="1">
            <a:off x="3475038" y="4525963"/>
            <a:ext cx="3175" cy="1654175"/>
          </a:xfrm>
          <a:prstGeom prst="straightConnector1">
            <a:avLst/>
          </a:prstGeom>
          <a:ln w="666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9D8DC5A-13DD-490D-A44D-6281EF9A6FA6}"/>
              </a:ext>
            </a:extLst>
          </p:cNvPr>
          <p:cNvSpPr txBox="1"/>
          <p:nvPr/>
        </p:nvSpPr>
        <p:spPr>
          <a:xfrm rot="16200000">
            <a:off x="2916238" y="4968875"/>
            <a:ext cx="633412" cy="369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prstClr val="white"/>
                </a:solidFill>
                <a:latin typeface="Arial Black" panose="020B0A04020102020204" pitchFamily="34" charset="0"/>
              </a:rPr>
              <a:t>3 M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BE92059B-2CDD-4367-8690-0B625C6CD842}"/>
              </a:ext>
            </a:extLst>
          </p:cNvPr>
          <p:cNvSpPr/>
          <p:nvPr/>
        </p:nvSpPr>
        <p:spPr>
          <a:xfrm rot="8384175">
            <a:off x="3149600" y="5588000"/>
            <a:ext cx="685800" cy="685800"/>
          </a:xfrm>
          <a:prstGeom prst="arc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9938CB-3496-4E74-BE29-2D89384AE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938" y="2362200"/>
            <a:ext cx="3238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1500">
                <a:solidFill>
                  <a:srgbClr val="000000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9F305B-2D3D-425F-9DE2-AB1A8ABB3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938" y="6191250"/>
            <a:ext cx="3127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1500">
                <a:solidFill>
                  <a:srgbClr val="000000"/>
                </a:solidFill>
                <a:latin typeface="Arial Black" panose="020B0A04020102020204" pitchFamily="34" charset="0"/>
              </a:rPr>
              <a:t>F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5" grpId="0" animBg="1"/>
      <p:bldP spid="6" grpId="0" animBg="1"/>
      <p:bldP spid="7" grpId="0"/>
      <p:bldP spid="8" grpId="0"/>
      <p:bldP spid="12" grpId="0" animBg="1"/>
      <p:bldP spid="13" grpId="0"/>
      <p:bldP spid="17" grpId="0" animBg="1"/>
      <p:bldP spid="26" grpId="0" animBg="1"/>
      <p:bldP spid="32" grpId="0" animBg="1"/>
      <p:bldP spid="38" grpId="0" animBg="1"/>
      <p:bldP spid="43" grpId="0"/>
      <p:bldP spid="4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395A2B0-3483-46A2-8541-9EB1A2457270}"/>
              </a:ext>
            </a:extLst>
          </p:cNvPr>
          <p:cNvSpPr/>
          <p:nvPr/>
        </p:nvSpPr>
        <p:spPr>
          <a:xfrm>
            <a:off x="1924050" y="2498725"/>
            <a:ext cx="3086100" cy="2938463"/>
          </a:xfrm>
          <a:prstGeom prst="flowChartConnector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BE41C9-F8B3-48BD-B60C-C323A28B61F6}"/>
              </a:ext>
            </a:extLst>
          </p:cNvPr>
          <p:cNvCxnSpPr>
            <a:cxnSpLocks/>
          </p:cNvCxnSpPr>
          <p:nvPr/>
        </p:nvCxnSpPr>
        <p:spPr>
          <a:xfrm>
            <a:off x="3524250" y="3913188"/>
            <a:ext cx="65008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C7D765-1210-403D-9CBE-163F4BF5F051}"/>
              </a:ext>
            </a:extLst>
          </p:cNvPr>
          <p:cNvSpPr txBox="1"/>
          <p:nvPr/>
        </p:nvSpPr>
        <p:spPr>
          <a:xfrm>
            <a:off x="7296150" y="3232150"/>
            <a:ext cx="2417763" cy="415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Arial Black" panose="020B0A04020102020204" pitchFamily="34" charset="0"/>
              </a:rPr>
              <a:t>OA = 19.07MTS</a:t>
            </a:r>
          </a:p>
        </p:txBody>
      </p:sp>
      <p:sp>
        <p:nvSpPr>
          <p:cNvPr id="78853" name="TextBox 6">
            <a:extLst>
              <a:ext uri="{FF2B5EF4-FFF2-40B4-BE49-F238E27FC236}">
                <a16:creationId xmlns:a16="http://schemas.microsoft.com/office/drawing/2014/main" id="{982FA48D-20C2-4233-A24A-06CD963F0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360045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78854" name="TextBox 7">
            <a:extLst>
              <a:ext uri="{FF2B5EF4-FFF2-40B4-BE49-F238E27FC236}">
                <a16:creationId xmlns:a16="http://schemas.microsoft.com/office/drawing/2014/main" id="{14E7E504-E4A0-4737-AF24-15500134F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3925" y="3429000"/>
            <a:ext cx="3857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70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9768C431-FAFA-4F78-ABE6-A8D61BD7EDD4}"/>
              </a:ext>
            </a:extLst>
          </p:cNvPr>
          <p:cNvSpPr/>
          <p:nvPr/>
        </p:nvSpPr>
        <p:spPr>
          <a:xfrm rot="2785630">
            <a:off x="5616575" y="3516313"/>
            <a:ext cx="838200" cy="755650"/>
          </a:xfrm>
          <a:prstGeom prst="arc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856" name="TextBox 12">
            <a:extLst>
              <a:ext uri="{FF2B5EF4-FFF2-40B4-BE49-F238E27FC236}">
                <a16:creationId xmlns:a16="http://schemas.microsoft.com/office/drawing/2014/main" id="{F5D6BCCD-3703-4DC0-88AF-21E9945F6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3563938"/>
            <a:ext cx="3937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sz="2100">
                <a:solidFill>
                  <a:srgbClr val="00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A47D4222-5A46-4AB0-9524-87AB2D3F110E}"/>
              </a:ext>
            </a:extLst>
          </p:cNvPr>
          <p:cNvSpPr/>
          <p:nvPr/>
        </p:nvSpPr>
        <p:spPr>
          <a:xfrm rot="15536035">
            <a:off x="3468688" y="1998663"/>
            <a:ext cx="685800" cy="685800"/>
          </a:xfrm>
          <a:prstGeom prst="arc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7BCB5615-885F-44FD-9408-12B5BE341047}"/>
              </a:ext>
            </a:extLst>
          </p:cNvPr>
          <p:cNvSpPr/>
          <p:nvPr/>
        </p:nvSpPr>
        <p:spPr>
          <a:xfrm rot="19214732">
            <a:off x="3155950" y="2139950"/>
            <a:ext cx="685800" cy="685800"/>
          </a:xfrm>
          <a:prstGeom prst="arc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1071BCBC-4A9F-4A77-A30E-C44E6A62F10D}"/>
              </a:ext>
            </a:extLst>
          </p:cNvPr>
          <p:cNvSpPr/>
          <p:nvPr/>
        </p:nvSpPr>
        <p:spPr>
          <a:xfrm rot="10800000">
            <a:off x="3467100" y="5257800"/>
            <a:ext cx="685800" cy="685800"/>
          </a:xfrm>
          <a:prstGeom prst="arc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A187AF44-419C-4999-9C4D-8D060EB41BA2}"/>
              </a:ext>
            </a:extLst>
          </p:cNvPr>
          <p:cNvSpPr/>
          <p:nvPr/>
        </p:nvSpPr>
        <p:spPr>
          <a:xfrm rot="8384175">
            <a:off x="3213100" y="5111750"/>
            <a:ext cx="685800" cy="685800"/>
          </a:xfrm>
          <a:prstGeom prst="arc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A7DBCA-C134-470E-8984-683487DFF287}"/>
              </a:ext>
            </a:extLst>
          </p:cNvPr>
          <p:cNvCxnSpPr>
            <a:cxnSpLocks/>
          </p:cNvCxnSpPr>
          <p:nvPr/>
        </p:nvCxnSpPr>
        <p:spPr>
          <a:xfrm>
            <a:off x="3524250" y="1938338"/>
            <a:ext cx="0" cy="4062412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25AF50-3324-4E0B-ADEB-F538A6046A48}"/>
              </a:ext>
            </a:extLst>
          </p:cNvPr>
          <p:cNvSpPr txBox="1"/>
          <p:nvPr/>
        </p:nvSpPr>
        <p:spPr>
          <a:xfrm>
            <a:off x="3238500" y="1885950"/>
            <a:ext cx="309563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dirty="0">
                <a:solidFill>
                  <a:prstClr val="black"/>
                </a:solidFill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514CA4-D672-4E6C-87A2-3328A021BFDD}"/>
              </a:ext>
            </a:extLst>
          </p:cNvPr>
          <p:cNvSpPr txBox="1"/>
          <p:nvPr/>
        </p:nvSpPr>
        <p:spPr>
          <a:xfrm>
            <a:off x="3238500" y="5772150"/>
            <a:ext cx="300038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dirty="0">
                <a:solidFill>
                  <a:prstClr val="black"/>
                </a:solidFill>
                <a:latin typeface="Arial Black" panose="020B0A04020102020204" pitchFamily="34" charset="0"/>
              </a:rPr>
              <a:t>F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0AFC80DA-442A-4F11-B023-43199183FD8E}"/>
              </a:ext>
            </a:extLst>
          </p:cNvPr>
          <p:cNvSpPr/>
          <p:nvPr/>
        </p:nvSpPr>
        <p:spPr>
          <a:xfrm>
            <a:off x="2209800" y="2205038"/>
            <a:ext cx="3886200" cy="355123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B14A89B-598B-4DC0-8EE3-F71033553D09}"/>
              </a:ext>
            </a:extLst>
          </p:cNvPr>
          <p:cNvCxnSpPr>
            <a:cxnSpLocks/>
          </p:cNvCxnSpPr>
          <p:nvPr/>
        </p:nvCxnSpPr>
        <p:spPr>
          <a:xfrm>
            <a:off x="4152900" y="3919538"/>
            <a:ext cx="5772150" cy="0"/>
          </a:xfrm>
          <a:prstGeom prst="straightConnector1">
            <a:avLst/>
          </a:prstGeom>
          <a:ln w="60325">
            <a:solidFill>
              <a:srgbClr val="FFFF00"/>
            </a:solidFill>
            <a:prstDash val="sysDot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2EC521-4BBB-4157-8E1B-0F88DD0E848E}"/>
              </a:ext>
            </a:extLst>
          </p:cNvPr>
          <p:cNvSpPr txBox="1"/>
          <p:nvPr/>
        </p:nvSpPr>
        <p:spPr>
          <a:xfrm>
            <a:off x="6959600" y="3233738"/>
            <a:ext cx="2417763" cy="415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Arial Black" panose="020B0A04020102020204" pitchFamily="34" charset="0"/>
              </a:rPr>
              <a:t>OA = 19.07MTS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081EBC-5D97-45F4-AF3B-AEC7EA41E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713163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808455-770A-4E7D-ACA4-16EF4459D2B0}"/>
              </a:ext>
            </a:extLst>
          </p:cNvPr>
          <p:cNvSpPr txBox="1"/>
          <p:nvPr/>
        </p:nvSpPr>
        <p:spPr>
          <a:xfrm>
            <a:off x="9810750" y="3348038"/>
            <a:ext cx="454025" cy="5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solidFill>
                  <a:prstClr val="black"/>
                </a:solidFill>
                <a:latin typeface="Arial Black" panose="020B0A04020102020204" pitchFamily="34" charset="0"/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EED3F3-C21D-486A-9051-E387D427BA41}"/>
              </a:ext>
            </a:extLst>
          </p:cNvPr>
          <p:cNvCxnSpPr>
            <a:cxnSpLocks/>
          </p:cNvCxnSpPr>
          <p:nvPr/>
        </p:nvCxnSpPr>
        <p:spPr>
          <a:xfrm>
            <a:off x="4152900" y="1576388"/>
            <a:ext cx="0" cy="4914900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DB9902-BE14-46DA-BC9E-DF454BD17AAF}"/>
              </a:ext>
            </a:extLst>
          </p:cNvPr>
          <p:cNvCxnSpPr>
            <a:cxnSpLocks/>
          </p:cNvCxnSpPr>
          <p:nvPr/>
        </p:nvCxnSpPr>
        <p:spPr>
          <a:xfrm>
            <a:off x="4210050" y="1633538"/>
            <a:ext cx="0" cy="679450"/>
          </a:xfrm>
          <a:prstGeom prst="line">
            <a:avLst/>
          </a:prstGeom>
          <a:ln w="117475">
            <a:solidFill>
              <a:srgbClr val="0BC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BA9650-50E4-4B18-A63E-439B4ADDFB71}"/>
              </a:ext>
            </a:extLst>
          </p:cNvPr>
          <p:cNvCxnSpPr>
            <a:cxnSpLocks/>
          </p:cNvCxnSpPr>
          <p:nvPr/>
        </p:nvCxnSpPr>
        <p:spPr>
          <a:xfrm>
            <a:off x="4210050" y="5756275"/>
            <a:ext cx="0" cy="677863"/>
          </a:xfrm>
          <a:prstGeom prst="line">
            <a:avLst/>
          </a:prstGeom>
          <a:ln w="117475">
            <a:solidFill>
              <a:srgbClr val="0BC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E10D2FB-42E0-4A4D-B6B4-38CC4DF49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3289300"/>
            <a:ext cx="1822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>
                <a:solidFill>
                  <a:srgbClr val="000000"/>
                </a:solidFill>
                <a:latin typeface="Arial Black" panose="020B0A04020102020204" pitchFamily="34" charset="0"/>
              </a:rPr>
              <a:t>FRONT HALF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DD57AE-FDED-4FB0-8EE2-E3B05A76BBF2}"/>
              </a:ext>
            </a:extLst>
          </p:cNvPr>
          <p:cNvCxnSpPr>
            <a:cxnSpLocks/>
          </p:cNvCxnSpPr>
          <p:nvPr/>
        </p:nvCxnSpPr>
        <p:spPr>
          <a:xfrm flipH="1">
            <a:off x="4237038" y="1973263"/>
            <a:ext cx="315912" cy="0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29AA21-647B-4BD2-835D-81EB9624D545}"/>
              </a:ext>
            </a:extLst>
          </p:cNvPr>
          <p:cNvCxnSpPr>
            <a:cxnSpLocks/>
          </p:cNvCxnSpPr>
          <p:nvPr/>
        </p:nvCxnSpPr>
        <p:spPr>
          <a:xfrm>
            <a:off x="3778250" y="1973263"/>
            <a:ext cx="374650" cy="0"/>
          </a:xfrm>
          <a:prstGeom prst="straightConnector1">
            <a:avLst/>
          </a:prstGeom>
          <a:ln w="889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B832152-C691-4B8F-828A-630C2CDC001B}"/>
              </a:ext>
            </a:extLst>
          </p:cNvPr>
          <p:cNvSpPr txBox="1"/>
          <p:nvPr/>
        </p:nvSpPr>
        <p:spPr>
          <a:xfrm>
            <a:off x="4384675" y="1484313"/>
            <a:ext cx="8128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prstClr val="black"/>
                </a:solidFill>
                <a:latin typeface="Arial Black" panose="020B0A04020102020204" pitchFamily="34" charset="0"/>
              </a:rPr>
              <a:t>5 CM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6" grpId="0" animBg="1"/>
      <p:bldP spid="7" grpId="0"/>
      <p:bldP spid="8" grpId="0" animBg="1"/>
      <p:bldP spid="23" grpId="0"/>
      <p:bldP spid="3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D6FF19C-C251-4B15-A078-E9EC8573A641}"/>
              </a:ext>
            </a:extLst>
          </p:cNvPr>
          <p:cNvSpPr/>
          <p:nvPr/>
        </p:nvSpPr>
        <p:spPr>
          <a:xfrm>
            <a:off x="3009900" y="2514600"/>
            <a:ext cx="2000250" cy="1885950"/>
          </a:xfrm>
          <a:prstGeom prst="flowChartConnector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36DE7E-3F88-4425-9D99-D453A9EACF43}"/>
              </a:ext>
            </a:extLst>
          </p:cNvPr>
          <p:cNvCxnSpPr>
            <a:cxnSpLocks/>
          </p:cNvCxnSpPr>
          <p:nvPr/>
        </p:nvCxnSpPr>
        <p:spPr>
          <a:xfrm flipV="1">
            <a:off x="3981450" y="3379788"/>
            <a:ext cx="4457700" cy="49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52B498-0F8C-4A39-B431-C8AC23C2C05E}"/>
              </a:ext>
            </a:extLst>
          </p:cNvPr>
          <p:cNvSpPr txBox="1"/>
          <p:nvPr/>
        </p:nvSpPr>
        <p:spPr>
          <a:xfrm>
            <a:off x="6648450" y="2924175"/>
            <a:ext cx="1620838" cy="300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prstClr val="white"/>
                </a:solidFill>
                <a:latin typeface="Arial Black" panose="020B0A04020102020204" pitchFamily="34" charset="0"/>
              </a:rPr>
              <a:t>OA = 19.07MTS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37CE9-3B24-4120-B0BD-EF122FECC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257550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D262F-E0F9-4020-890F-594E9F18D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9150" y="32004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 Black" panose="020B0A04020102020204" pitchFamily="34" charset="0"/>
              </a:rPr>
              <a:t>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8199A5-498C-4539-A89A-5CC27BCE23B8}"/>
              </a:ext>
            </a:extLst>
          </p:cNvPr>
          <p:cNvCxnSpPr>
            <a:cxnSpLocks/>
          </p:cNvCxnSpPr>
          <p:nvPr/>
        </p:nvCxnSpPr>
        <p:spPr>
          <a:xfrm flipH="1" flipV="1">
            <a:off x="8382000" y="1714500"/>
            <a:ext cx="41275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D813301A-4E20-4CF2-97D4-11B390AAB1AA}"/>
              </a:ext>
            </a:extLst>
          </p:cNvPr>
          <p:cNvSpPr/>
          <p:nvPr/>
        </p:nvSpPr>
        <p:spPr>
          <a:xfrm rot="18413470">
            <a:off x="8131175" y="1714500"/>
            <a:ext cx="514350" cy="4572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72EEC5-7699-4D4B-AA1F-8156B9F770EE}"/>
              </a:ext>
            </a:extLst>
          </p:cNvPr>
          <p:cNvCxnSpPr/>
          <p:nvPr/>
        </p:nvCxnSpPr>
        <p:spPr>
          <a:xfrm flipV="1">
            <a:off x="3981450" y="1771650"/>
            <a:ext cx="4400550" cy="1657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id="{6CD83D91-295D-4BFC-9F54-5EC49C20F826}"/>
              </a:ext>
            </a:extLst>
          </p:cNvPr>
          <p:cNvSpPr/>
          <p:nvPr/>
        </p:nvSpPr>
        <p:spPr>
          <a:xfrm rot="2017023">
            <a:off x="7720013" y="1471613"/>
            <a:ext cx="723900" cy="522287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7FB0FE9-F8BC-4793-9C1E-AC3152F6E72E}"/>
              </a:ext>
            </a:extLst>
          </p:cNvPr>
          <p:cNvCxnSpPr>
            <a:cxnSpLocks/>
          </p:cNvCxnSpPr>
          <p:nvPr/>
        </p:nvCxnSpPr>
        <p:spPr>
          <a:xfrm>
            <a:off x="3981450" y="3429000"/>
            <a:ext cx="4516438" cy="169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9B9D3C-CE23-46F3-96C3-784EC1EEA748}"/>
              </a:ext>
            </a:extLst>
          </p:cNvPr>
          <p:cNvCxnSpPr>
            <a:cxnSpLocks/>
          </p:cNvCxnSpPr>
          <p:nvPr/>
        </p:nvCxnSpPr>
        <p:spPr>
          <a:xfrm>
            <a:off x="8439150" y="3451225"/>
            <a:ext cx="14288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C5571243-E616-4A32-9E0B-5599B8ADC188}"/>
              </a:ext>
            </a:extLst>
          </p:cNvPr>
          <p:cNvSpPr/>
          <p:nvPr/>
        </p:nvSpPr>
        <p:spPr>
          <a:xfrm rot="5149210">
            <a:off x="7906544" y="4690269"/>
            <a:ext cx="725487" cy="523875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EA30C0A-7C76-4E44-BDC1-3E6164439D44}"/>
              </a:ext>
            </a:extLst>
          </p:cNvPr>
          <p:cNvSpPr/>
          <p:nvPr/>
        </p:nvSpPr>
        <p:spPr>
          <a:xfrm rot="8461233">
            <a:off x="8237538" y="4683125"/>
            <a:ext cx="514350" cy="4572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4AB4FE-A100-49E2-BAF4-83BFBE9DB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7238" y="1314450"/>
            <a:ext cx="3952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100" b="1">
                <a:solidFill>
                  <a:srgbClr val="00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D3F407-F74A-4671-9FC8-E19CE68EE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520065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65215D-29C2-4B9E-913F-CE63B36272DB}"/>
              </a:ext>
            </a:extLst>
          </p:cNvPr>
          <p:cNvSpPr txBox="1"/>
          <p:nvPr/>
        </p:nvSpPr>
        <p:spPr>
          <a:xfrm rot="5400000">
            <a:off x="8249444" y="2340769"/>
            <a:ext cx="771525" cy="300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Arial Black" panose="020B0A04020102020204" pitchFamily="34" charset="0"/>
              </a:rPr>
              <a:t>6 MTS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0E1517-8B0D-4BC3-9323-E230D6D92A1C}"/>
              </a:ext>
            </a:extLst>
          </p:cNvPr>
          <p:cNvSpPr txBox="1"/>
          <p:nvPr/>
        </p:nvSpPr>
        <p:spPr>
          <a:xfrm rot="5400000">
            <a:off x="8306594" y="4040982"/>
            <a:ext cx="771525" cy="300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Arial Black" panose="020B0A04020102020204" pitchFamily="34" charset="0"/>
              </a:rPr>
              <a:t>6 MTS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6FFBCC-710A-458E-A13B-7B0C6BEABABC}"/>
              </a:ext>
            </a:extLst>
          </p:cNvPr>
          <p:cNvSpPr txBox="1"/>
          <p:nvPr/>
        </p:nvSpPr>
        <p:spPr>
          <a:xfrm rot="20295018">
            <a:off x="5911850" y="2000250"/>
            <a:ext cx="1395413" cy="300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prstClr val="white"/>
                </a:solidFill>
                <a:latin typeface="Arial Black" panose="020B0A04020102020204" pitchFamily="34" charset="0"/>
              </a:rPr>
              <a:t>OB = 20 MTS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6EF022-6E71-484E-87F2-AD8E0FA8798B}"/>
              </a:ext>
            </a:extLst>
          </p:cNvPr>
          <p:cNvSpPr txBox="1"/>
          <p:nvPr/>
        </p:nvSpPr>
        <p:spPr>
          <a:xfrm rot="1232329">
            <a:off x="6021388" y="4610100"/>
            <a:ext cx="1395412" cy="300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prstClr val="white"/>
                </a:solidFill>
                <a:latin typeface="Arial Black" panose="020B0A04020102020204" pitchFamily="34" charset="0"/>
              </a:rPr>
              <a:t>OC = 20 MTS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650CC2-FF8F-4A87-9CEF-DC43127FD090}"/>
              </a:ext>
            </a:extLst>
          </p:cNvPr>
          <p:cNvCxnSpPr>
            <a:cxnSpLocks/>
          </p:cNvCxnSpPr>
          <p:nvPr/>
        </p:nvCxnSpPr>
        <p:spPr>
          <a:xfrm>
            <a:off x="3981450" y="1943100"/>
            <a:ext cx="0" cy="300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A5CB65-280A-468D-99D2-8464CAF85F9B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4010025" y="2128838"/>
            <a:ext cx="0" cy="38576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41D1C8-DD16-43DE-AB98-16885792172E}"/>
              </a:ext>
            </a:extLst>
          </p:cNvPr>
          <p:cNvCxnSpPr>
            <a:cxnSpLocks/>
          </p:cNvCxnSpPr>
          <p:nvPr/>
        </p:nvCxnSpPr>
        <p:spPr>
          <a:xfrm flipV="1">
            <a:off x="4010025" y="4394200"/>
            <a:ext cx="0" cy="385763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animBg="1"/>
      <p:bldP spid="5" grpId="0"/>
      <p:bldP spid="6" grpId="0"/>
      <p:bldP spid="24" grpId="0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2303C622-561E-472A-A54B-5C726CAF089F}"/>
              </a:ext>
            </a:extLst>
          </p:cNvPr>
          <p:cNvSpPr/>
          <p:nvPr/>
        </p:nvSpPr>
        <p:spPr>
          <a:xfrm>
            <a:off x="3009900" y="2514600"/>
            <a:ext cx="2000250" cy="1885950"/>
          </a:xfrm>
          <a:prstGeom prst="flowChartConnector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44D1F-C880-4652-B51E-2E449512DB6A}"/>
              </a:ext>
            </a:extLst>
          </p:cNvPr>
          <p:cNvSpPr txBox="1"/>
          <p:nvPr/>
        </p:nvSpPr>
        <p:spPr>
          <a:xfrm>
            <a:off x="3867150" y="3371850"/>
            <a:ext cx="300038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O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50F1DF-E23C-44DE-AA86-E03A989AD9E5}"/>
              </a:ext>
            </a:extLst>
          </p:cNvPr>
          <p:cNvCxnSpPr/>
          <p:nvPr/>
        </p:nvCxnSpPr>
        <p:spPr>
          <a:xfrm flipV="1">
            <a:off x="3981450" y="1600200"/>
            <a:ext cx="44577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9DA17F-2A53-4DF0-A777-97E2B5254DB5}"/>
              </a:ext>
            </a:extLst>
          </p:cNvPr>
          <p:cNvCxnSpPr/>
          <p:nvPr/>
        </p:nvCxnSpPr>
        <p:spPr>
          <a:xfrm>
            <a:off x="3981450" y="3429000"/>
            <a:ext cx="4572000" cy="171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7DAAD5C-F321-4363-9017-D8C11AC174EE}"/>
              </a:ext>
            </a:extLst>
          </p:cNvPr>
          <p:cNvSpPr txBox="1"/>
          <p:nvPr/>
        </p:nvSpPr>
        <p:spPr>
          <a:xfrm>
            <a:off x="8288338" y="3192463"/>
            <a:ext cx="804862" cy="369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34.92⁰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8E4B29-B7ED-480A-B1CA-6C6F09F23AD4}"/>
              </a:ext>
            </a:extLst>
          </p:cNvPr>
          <p:cNvCxnSpPr/>
          <p:nvPr/>
        </p:nvCxnSpPr>
        <p:spPr>
          <a:xfrm rot="5400000">
            <a:off x="3867150" y="2400300"/>
            <a:ext cx="228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333999-B251-474C-9E36-33E68E2BAA2B}"/>
              </a:ext>
            </a:extLst>
          </p:cNvPr>
          <p:cNvCxnSpPr/>
          <p:nvPr/>
        </p:nvCxnSpPr>
        <p:spPr>
          <a:xfrm rot="5400000" flipH="1" flipV="1">
            <a:off x="3867150" y="4514850"/>
            <a:ext cx="228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996D553-99FF-43BC-910F-0BF9657CE173}"/>
              </a:ext>
            </a:extLst>
          </p:cNvPr>
          <p:cNvCxnSpPr/>
          <p:nvPr/>
        </p:nvCxnSpPr>
        <p:spPr>
          <a:xfrm>
            <a:off x="3867150" y="2400300"/>
            <a:ext cx="1143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548B3B-E3E6-4FD8-A937-DE2D4A37ABC0}"/>
              </a:ext>
            </a:extLst>
          </p:cNvPr>
          <p:cNvCxnSpPr/>
          <p:nvPr/>
        </p:nvCxnSpPr>
        <p:spPr>
          <a:xfrm rot="10800000">
            <a:off x="3981450" y="2400300"/>
            <a:ext cx="1143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A42EF37-9412-476B-B83E-550A1F706306}"/>
              </a:ext>
            </a:extLst>
          </p:cNvPr>
          <p:cNvSpPr txBox="1"/>
          <p:nvPr/>
        </p:nvSpPr>
        <p:spPr>
          <a:xfrm>
            <a:off x="4013200" y="1981200"/>
            <a:ext cx="714375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5 CM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41335A3-53DC-433B-8F4F-3025AB4CD638}"/>
              </a:ext>
            </a:extLst>
          </p:cNvPr>
          <p:cNvCxnSpPr/>
          <p:nvPr/>
        </p:nvCxnSpPr>
        <p:spPr>
          <a:xfrm rot="16200000" flipH="1">
            <a:off x="6067425" y="2428875"/>
            <a:ext cx="114300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93D6EF0-61C6-4BC8-A666-F86DE8407E41}"/>
              </a:ext>
            </a:extLst>
          </p:cNvPr>
          <p:cNvCxnSpPr/>
          <p:nvPr/>
        </p:nvCxnSpPr>
        <p:spPr>
          <a:xfrm rot="16200000" flipV="1">
            <a:off x="6124575" y="2543175"/>
            <a:ext cx="17145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D1237A7-D0F6-4EF3-A89B-140CD5289850}"/>
              </a:ext>
            </a:extLst>
          </p:cNvPr>
          <p:cNvSpPr txBox="1"/>
          <p:nvPr/>
        </p:nvSpPr>
        <p:spPr>
          <a:xfrm rot="20380766">
            <a:off x="6130925" y="2103438"/>
            <a:ext cx="550863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5 CM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B0EA4A6-834B-49F9-9D3A-A6C44C555D4D}"/>
              </a:ext>
            </a:extLst>
          </p:cNvPr>
          <p:cNvCxnSpPr/>
          <p:nvPr/>
        </p:nvCxnSpPr>
        <p:spPr>
          <a:xfrm rot="5400000">
            <a:off x="3981450" y="4514850"/>
            <a:ext cx="228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2F0F597-9207-458D-AF41-90B12470F726}"/>
              </a:ext>
            </a:extLst>
          </p:cNvPr>
          <p:cNvSpPr txBox="1"/>
          <p:nvPr/>
        </p:nvSpPr>
        <p:spPr>
          <a:xfrm>
            <a:off x="4205288" y="4410075"/>
            <a:ext cx="677862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75 CM 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F334EA48-27CC-48EE-9416-CF581789CF41}"/>
              </a:ext>
            </a:extLst>
          </p:cNvPr>
          <p:cNvSpPr/>
          <p:nvPr/>
        </p:nvSpPr>
        <p:spPr>
          <a:xfrm>
            <a:off x="4898901" y="2834407"/>
            <a:ext cx="685800" cy="2092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67441BC5-35BF-4BD0-84B7-9DC64406622C}"/>
              </a:ext>
            </a:extLst>
          </p:cNvPr>
          <p:cNvSpPr/>
          <p:nvPr/>
        </p:nvSpPr>
        <p:spPr>
          <a:xfrm>
            <a:off x="1271464" y="1916832"/>
            <a:ext cx="4089400" cy="3997325"/>
          </a:xfrm>
          <a:prstGeom prst="flowChartConnector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3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A883FA2-C023-473F-BFDB-03549AB6129A}"/>
              </a:ext>
            </a:extLst>
          </p:cNvPr>
          <p:cNvCxnSpPr>
            <a:cxnSpLocks/>
          </p:cNvCxnSpPr>
          <p:nvPr/>
        </p:nvCxnSpPr>
        <p:spPr>
          <a:xfrm flipV="1">
            <a:off x="5152901" y="1935882"/>
            <a:ext cx="3783013" cy="1181100"/>
          </a:xfrm>
          <a:prstGeom prst="straightConnector1">
            <a:avLst/>
          </a:prstGeom>
          <a:ln w="114300">
            <a:solidFill>
              <a:srgbClr val="FFFF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C4BCAB-5DB2-46DE-86D8-3ED27461DC9F}"/>
              </a:ext>
            </a:extLst>
          </p:cNvPr>
          <p:cNvCxnSpPr>
            <a:cxnSpLocks/>
          </p:cNvCxnSpPr>
          <p:nvPr/>
        </p:nvCxnSpPr>
        <p:spPr>
          <a:xfrm>
            <a:off x="5152901" y="4636219"/>
            <a:ext cx="3549650" cy="1506538"/>
          </a:xfrm>
          <a:prstGeom prst="straightConnector1">
            <a:avLst/>
          </a:prstGeom>
          <a:ln w="123825">
            <a:solidFill>
              <a:srgbClr val="FFFF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1811EF-5595-4B5D-A7BF-DF865A29DDE3}"/>
              </a:ext>
            </a:extLst>
          </p:cNvPr>
          <p:cNvSpPr txBox="1"/>
          <p:nvPr/>
        </p:nvSpPr>
        <p:spPr>
          <a:xfrm>
            <a:off x="7826251" y="4185369"/>
            <a:ext cx="80486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34.92⁰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9CCA26-6C1D-47F6-8076-89612481C368}"/>
              </a:ext>
            </a:extLst>
          </p:cNvPr>
          <p:cNvCxnSpPr/>
          <p:nvPr/>
        </p:nvCxnSpPr>
        <p:spPr>
          <a:xfrm rot="5400000">
            <a:off x="3470151" y="2831232"/>
            <a:ext cx="228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50D359-0F96-49D4-B0B1-79E037214C15}"/>
              </a:ext>
            </a:extLst>
          </p:cNvPr>
          <p:cNvCxnSpPr/>
          <p:nvPr/>
        </p:nvCxnSpPr>
        <p:spPr>
          <a:xfrm rot="5400000" flipH="1" flipV="1">
            <a:off x="3470945" y="4944988"/>
            <a:ext cx="2286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640D6B5-443A-4649-9258-C5FEE49C33AD}"/>
              </a:ext>
            </a:extLst>
          </p:cNvPr>
          <p:cNvSpPr txBox="1"/>
          <p:nvPr/>
        </p:nvSpPr>
        <p:spPr>
          <a:xfrm rot="5579237">
            <a:off x="5348957" y="3749601"/>
            <a:ext cx="1576387" cy="3238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latin typeface="Arial Black" panose="020B0A04020102020204" pitchFamily="34" charset="0"/>
              </a:rPr>
              <a:t>1.20 – 1.22 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1FEC01F-1698-46BF-9FA7-8D22156B1A2D}"/>
              </a:ext>
            </a:extLst>
          </p:cNvPr>
          <p:cNvCxnSpPr/>
          <p:nvPr/>
        </p:nvCxnSpPr>
        <p:spPr>
          <a:xfrm>
            <a:off x="5298951" y="4145682"/>
            <a:ext cx="285750" cy="1587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4EB1CBD-BA85-4402-8214-3C4B9B2B2E1F}"/>
              </a:ext>
            </a:extLst>
          </p:cNvPr>
          <p:cNvSpPr txBox="1"/>
          <p:nvPr/>
        </p:nvSpPr>
        <p:spPr>
          <a:xfrm>
            <a:off x="4956051" y="1973982"/>
            <a:ext cx="641350" cy="30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30 CM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474265-D96B-4705-8C50-0733B2D1C1F6}"/>
              </a:ext>
            </a:extLst>
          </p:cNvPr>
          <p:cNvCxnSpPr>
            <a:cxnSpLocks/>
            <a:endCxn id="24" idx="6"/>
          </p:cNvCxnSpPr>
          <p:nvPr/>
        </p:nvCxnSpPr>
        <p:spPr>
          <a:xfrm flipV="1">
            <a:off x="4689351" y="4134569"/>
            <a:ext cx="596900" cy="192088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E439D4-1DC4-4715-8D9F-F94C2C5D4330}"/>
              </a:ext>
            </a:extLst>
          </p:cNvPr>
          <p:cNvCxnSpPr>
            <a:cxnSpLocks/>
          </p:cNvCxnSpPr>
          <p:nvPr/>
        </p:nvCxnSpPr>
        <p:spPr>
          <a:xfrm flipV="1">
            <a:off x="5394201" y="4172669"/>
            <a:ext cx="90488" cy="1557338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E550B96-C387-4414-9E4A-248746F00892}"/>
              </a:ext>
            </a:extLst>
          </p:cNvPr>
          <p:cNvSpPr txBox="1"/>
          <p:nvPr/>
        </p:nvSpPr>
        <p:spPr>
          <a:xfrm>
            <a:off x="4775076" y="5725244"/>
            <a:ext cx="1196975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dirty="0">
                <a:solidFill>
                  <a:prstClr val="black"/>
                </a:solidFill>
                <a:latin typeface="Arial Black" panose="020B0A04020102020204" pitchFamily="34" charset="0"/>
              </a:rPr>
              <a:t>11.2 CM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A80EF0-83E9-4ADC-B0CC-3528D63FE567}"/>
              </a:ext>
            </a:extLst>
          </p:cNvPr>
          <p:cNvSpPr/>
          <p:nvPr/>
        </p:nvSpPr>
        <p:spPr>
          <a:xfrm rot="386567">
            <a:off x="1323851" y="1954932"/>
            <a:ext cx="3975100" cy="391477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B9F8B29-AA49-4CF4-AC89-FE305E172513}"/>
              </a:ext>
            </a:extLst>
          </p:cNvPr>
          <p:cNvCxnSpPr>
            <a:cxnSpLocks/>
          </p:cNvCxnSpPr>
          <p:nvPr/>
        </p:nvCxnSpPr>
        <p:spPr>
          <a:xfrm>
            <a:off x="5073526" y="2602632"/>
            <a:ext cx="622300" cy="23812"/>
          </a:xfrm>
          <a:prstGeom prst="straightConnector1">
            <a:avLst/>
          </a:prstGeom>
          <a:ln w="539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6266543-2868-4C5E-B67F-155FBF867C82}"/>
              </a:ext>
            </a:extLst>
          </p:cNvPr>
          <p:cNvCxnSpPr>
            <a:cxnSpLocks/>
          </p:cNvCxnSpPr>
          <p:nvPr/>
        </p:nvCxnSpPr>
        <p:spPr>
          <a:xfrm flipV="1">
            <a:off x="3311401" y="2099394"/>
            <a:ext cx="5319713" cy="1681163"/>
          </a:xfrm>
          <a:prstGeom prst="line">
            <a:avLst/>
          </a:prstGeom>
          <a:ln w="476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D8E2D5-1AC4-4A5A-83D2-7F5BCDC372F7}"/>
              </a:ext>
            </a:extLst>
          </p:cNvPr>
          <p:cNvCxnSpPr>
            <a:cxnSpLocks/>
          </p:cNvCxnSpPr>
          <p:nvPr/>
        </p:nvCxnSpPr>
        <p:spPr>
          <a:xfrm>
            <a:off x="3298701" y="3802782"/>
            <a:ext cx="5026025" cy="2111375"/>
          </a:xfrm>
          <a:prstGeom prst="line">
            <a:avLst/>
          </a:prstGeom>
          <a:ln w="476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90FF068-B12E-4AE5-AD57-16B132F93DC4}"/>
              </a:ext>
            </a:extLst>
          </p:cNvPr>
          <p:cNvCxnSpPr>
            <a:cxnSpLocks/>
          </p:cNvCxnSpPr>
          <p:nvPr/>
        </p:nvCxnSpPr>
        <p:spPr>
          <a:xfrm flipH="1">
            <a:off x="5681539" y="2793132"/>
            <a:ext cx="14287" cy="2152650"/>
          </a:xfrm>
          <a:prstGeom prst="straightConnector1">
            <a:avLst/>
          </a:prstGeom>
          <a:ln w="6985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2C4BCDA-D978-4F1A-834F-CE97C2B08AE8}"/>
              </a:ext>
            </a:extLst>
          </p:cNvPr>
          <p:cNvSpPr txBox="1"/>
          <p:nvPr/>
        </p:nvSpPr>
        <p:spPr>
          <a:xfrm>
            <a:off x="1306389" y="280777"/>
            <a:ext cx="4389437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IN" sz="2400" dirty="0"/>
              <a:t>STOP BOARD ONLY FOR SHOT PUT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6" grpId="0" animBg="1"/>
      <p:bldP spid="28" grpId="0" animBg="1"/>
      <p:bldP spid="40" grpId="0" animBg="1"/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56B141-1649-4272-9892-7CD21689B07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096000" y="2349500"/>
            <a:ext cx="5192713" cy="35909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IN" sz="4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Marking 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IN" sz="4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marL="0" indent="0" algn="ctr">
              <a:lnSpc>
                <a:spcPct val="90000"/>
              </a:lnSpc>
              <a:buFontTx/>
              <a:buNone/>
              <a:defRPr/>
            </a:pPr>
            <a:r>
              <a:rPr lang="en-IN" sz="4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Javelin / Ball throw sector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2DBE31-6B40-4317-A20F-6938519F9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06" r="13064"/>
          <a:stretch/>
        </p:blipFill>
        <p:spPr>
          <a:xfrm>
            <a:off x="911424" y="1772816"/>
            <a:ext cx="4684014" cy="3717036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DD381B-2757-48D6-BB46-89095697B731}"/>
              </a:ext>
            </a:extLst>
          </p:cNvPr>
          <p:cNvSpPr/>
          <p:nvPr/>
        </p:nvSpPr>
        <p:spPr>
          <a:xfrm>
            <a:off x="6338888" y="1985963"/>
            <a:ext cx="4329112" cy="3994150"/>
          </a:xfrm>
          <a:prstGeom prst="rect">
            <a:avLst/>
          </a:prstGeom>
          <a:solidFill>
            <a:srgbClr val="92D05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EF29D1-5133-46D3-8A3D-27984B72B0CE}"/>
              </a:ext>
            </a:extLst>
          </p:cNvPr>
          <p:cNvSpPr/>
          <p:nvPr/>
        </p:nvSpPr>
        <p:spPr>
          <a:xfrm>
            <a:off x="1524000" y="1966913"/>
            <a:ext cx="4814888" cy="39941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A41BEC-444B-4BF3-B47A-3AF6886AD332}"/>
              </a:ext>
            </a:extLst>
          </p:cNvPr>
          <p:cNvCxnSpPr/>
          <p:nvPr/>
        </p:nvCxnSpPr>
        <p:spPr>
          <a:xfrm>
            <a:off x="5627688" y="3168650"/>
            <a:ext cx="0" cy="1766888"/>
          </a:xfrm>
          <a:prstGeom prst="line">
            <a:avLst/>
          </a:prstGeom>
          <a:ln w="101600">
            <a:solidFill>
              <a:schemeClr val="bg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094613-B8D5-4E0D-956C-E13C15D832EE}"/>
              </a:ext>
            </a:extLst>
          </p:cNvPr>
          <p:cNvCxnSpPr>
            <a:cxnSpLocks/>
          </p:cNvCxnSpPr>
          <p:nvPr/>
        </p:nvCxnSpPr>
        <p:spPr>
          <a:xfrm flipH="1">
            <a:off x="6338888" y="2886075"/>
            <a:ext cx="569912" cy="196850"/>
          </a:xfrm>
          <a:prstGeom prst="straightConnector1">
            <a:avLst/>
          </a:prstGeom>
          <a:ln w="9842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28D9A6-EC3A-45EB-8244-7C6E6BC283FD}"/>
              </a:ext>
            </a:extLst>
          </p:cNvPr>
          <p:cNvSpPr txBox="1"/>
          <p:nvPr/>
        </p:nvSpPr>
        <p:spPr>
          <a:xfrm>
            <a:off x="6937375" y="2690813"/>
            <a:ext cx="1814513" cy="300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white"/>
                </a:solidFill>
                <a:latin typeface="Arial Black" panose="020B0A04020102020204" pitchFamily="34" charset="0"/>
              </a:rPr>
              <a:t>Reference Point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851C59-608C-45F9-814B-308FBE8C8012}"/>
              </a:ext>
            </a:extLst>
          </p:cNvPr>
          <p:cNvSpPr/>
          <p:nvPr/>
        </p:nvSpPr>
        <p:spPr>
          <a:xfrm>
            <a:off x="5459413" y="4935538"/>
            <a:ext cx="280987" cy="3921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EE1AC0-E183-4171-8E4E-07BC91C84CD6}"/>
              </a:ext>
            </a:extLst>
          </p:cNvPr>
          <p:cNvSpPr/>
          <p:nvPr/>
        </p:nvSpPr>
        <p:spPr>
          <a:xfrm>
            <a:off x="5487988" y="2690813"/>
            <a:ext cx="280987" cy="3921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6A86CF-0F62-479C-80E6-08C0F004C084}"/>
              </a:ext>
            </a:extLst>
          </p:cNvPr>
          <p:cNvSpPr txBox="1"/>
          <p:nvPr/>
        </p:nvSpPr>
        <p:spPr>
          <a:xfrm>
            <a:off x="6715125" y="3405188"/>
            <a:ext cx="3576638" cy="5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dirty="0">
                <a:solidFill>
                  <a:prstClr val="white"/>
                </a:solidFill>
                <a:latin typeface="Century Gothic" panose="020B0502020202020204"/>
              </a:rPr>
              <a:t>Draw a line AB of 4 meters with the help of reference Point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5B13B1-A789-4ED6-A392-69B3E29B60CF}"/>
              </a:ext>
            </a:extLst>
          </p:cNvPr>
          <p:cNvCxnSpPr>
            <a:cxnSpLocks/>
          </p:cNvCxnSpPr>
          <p:nvPr/>
        </p:nvCxnSpPr>
        <p:spPr>
          <a:xfrm flipH="1">
            <a:off x="5627688" y="3652838"/>
            <a:ext cx="1109662" cy="122237"/>
          </a:xfrm>
          <a:prstGeom prst="straightConnector1">
            <a:avLst/>
          </a:prstGeom>
          <a:ln w="9842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C4223A3-A0AE-4F79-AB34-EE31A51E4445}"/>
              </a:ext>
            </a:extLst>
          </p:cNvPr>
          <p:cNvSpPr txBox="1"/>
          <p:nvPr/>
        </p:nvSpPr>
        <p:spPr>
          <a:xfrm>
            <a:off x="5741988" y="3940175"/>
            <a:ext cx="530225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black"/>
                </a:solidFill>
                <a:latin typeface="Arial Black" panose="020B0A04020102020204" pitchFamily="34" charset="0"/>
              </a:rPr>
              <a:t>4 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84C13E-67E0-4E32-829B-F0AC908307CB}"/>
              </a:ext>
            </a:extLst>
          </p:cNvPr>
          <p:cNvCxnSpPr/>
          <p:nvPr/>
        </p:nvCxnSpPr>
        <p:spPr>
          <a:xfrm flipH="1">
            <a:off x="2673350" y="4935538"/>
            <a:ext cx="2954338" cy="0"/>
          </a:xfrm>
          <a:prstGeom prst="line">
            <a:avLst/>
          </a:prstGeom>
          <a:ln w="66675">
            <a:solidFill>
              <a:schemeClr val="bg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5A957452-6A37-4B91-B99E-4A9F7A208F57}"/>
              </a:ext>
            </a:extLst>
          </p:cNvPr>
          <p:cNvSpPr/>
          <p:nvPr/>
        </p:nvSpPr>
        <p:spPr>
          <a:xfrm rot="14202305">
            <a:off x="2613025" y="4694238"/>
            <a:ext cx="563563" cy="490537"/>
          </a:xfrm>
          <a:prstGeom prst="arc">
            <a:avLst>
              <a:gd name="adj1" fmla="val 14425491"/>
              <a:gd name="adj2" fmla="val 21567229"/>
            </a:avLst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5843B4-9FFF-4D2A-9BFB-116839E0BE19}"/>
              </a:ext>
            </a:extLst>
          </p:cNvPr>
          <p:cNvCxnSpPr>
            <a:cxnSpLocks/>
          </p:cNvCxnSpPr>
          <p:nvPr/>
        </p:nvCxnSpPr>
        <p:spPr>
          <a:xfrm flipH="1">
            <a:off x="2673350" y="3082925"/>
            <a:ext cx="2954338" cy="1852613"/>
          </a:xfrm>
          <a:prstGeom prst="line">
            <a:avLst/>
          </a:prstGeom>
          <a:ln w="41275">
            <a:solidFill>
              <a:schemeClr val="bg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F7175B15-25AF-4D48-8005-1AE1DF5F2873}"/>
              </a:ext>
            </a:extLst>
          </p:cNvPr>
          <p:cNvSpPr/>
          <p:nvPr/>
        </p:nvSpPr>
        <p:spPr>
          <a:xfrm rot="11697161">
            <a:off x="2579688" y="4556125"/>
            <a:ext cx="563562" cy="488950"/>
          </a:xfrm>
          <a:prstGeom prst="arc">
            <a:avLst>
              <a:gd name="adj1" fmla="val 14425491"/>
              <a:gd name="adj2" fmla="val 21567229"/>
            </a:avLst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8D1609-DB25-467C-A220-49946560CCFD}"/>
              </a:ext>
            </a:extLst>
          </p:cNvPr>
          <p:cNvSpPr/>
          <p:nvPr/>
        </p:nvSpPr>
        <p:spPr>
          <a:xfrm>
            <a:off x="2265363" y="2820988"/>
            <a:ext cx="282575" cy="39370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F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E2CEA0-CA54-4FF2-BBB4-2F893368BFB1}"/>
              </a:ext>
            </a:extLst>
          </p:cNvPr>
          <p:cNvCxnSpPr/>
          <p:nvPr/>
        </p:nvCxnSpPr>
        <p:spPr>
          <a:xfrm flipH="1">
            <a:off x="2673350" y="3097213"/>
            <a:ext cx="2954338" cy="0"/>
          </a:xfrm>
          <a:prstGeom prst="line">
            <a:avLst/>
          </a:prstGeom>
          <a:ln w="66675">
            <a:solidFill>
              <a:schemeClr val="bg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1E6CC92E-80E2-4E32-A56C-B36A3B20FFEA}"/>
              </a:ext>
            </a:extLst>
          </p:cNvPr>
          <p:cNvSpPr/>
          <p:nvPr/>
        </p:nvSpPr>
        <p:spPr>
          <a:xfrm rot="14202305">
            <a:off x="2616994" y="2867819"/>
            <a:ext cx="563562" cy="488950"/>
          </a:xfrm>
          <a:prstGeom prst="arc">
            <a:avLst>
              <a:gd name="adj1" fmla="val 14425491"/>
              <a:gd name="adj2" fmla="val 21567229"/>
            </a:avLst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DBFA7C-6B60-4F07-A5AE-818A0091238F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2687638" y="3097213"/>
            <a:ext cx="2913062" cy="1838325"/>
          </a:xfrm>
          <a:prstGeom prst="line">
            <a:avLst/>
          </a:prstGeom>
          <a:ln w="41275">
            <a:solidFill>
              <a:schemeClr val="bg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DF092303-EBC7-4B69-B4B2-6899C2F20C57}"/>
              </a:ext>
            </a:extLst>
          </p:cNvPr>
          <p:cNvSpPr/>
          <p:nvPr/>
        </p:nvSpPr>
        <p:spPr>
          <a:xfrm rot="16672306">
            <a:off x="2458244" y="3032919"/>
            <a:ext cx="939800" cy="763588"/>
          </a:xfrm>
          <a:prstGeom prst="arc">
            <a:avLst>
              <a:gd name="adj1" fmla="val 14425491"/>
              <a:gd name="adj2" fmla="val 21567229"/>
            </a:avLst>
          </a:prstGeom>
          <a:ln w="5715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731413-08A2-490C-90E5-A8FC1F046D91}"/>
              </a:ext>
            </a:extLst>
          </p:cNvPr>
          <p:cNvSpPr/>
          <p:nvPr/>
        </p:nvSpPr>
        <p:spPr>
          <a:xfrm>
            <a:off x="2395538" y="4953000"/>
            <a:ext cx="280987" cy="39211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/>
              </a:rPr>
              <a:t>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E57F00-CB0C-4ECB-8B54-FE4F80893F3D}"/>
              </a:ext>
            </a:extLst>
          </p:cNvPr>
          <p:cNvSpPr txBox="1"/>
          <p:nvPr/>
        </p:nvSpPr>
        <p:spPr>
          <a:xfrm>
            <a:off x="4044950" y="5080000"/>
            <a:ext cx="531813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black"/>
                </a:solidFill>
                <a:latin typeface="Arial Black" panose="020B0A04020102020204" pitchFamily="34" charset="0"/>
              </a:rPr>
              <a:t>3 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3898A6-0381-4BF9-9B48-6F95C5A4A67C}"/>
              </a:ext>
            </a:extLst>
          </p:cNvPr>
          <p:cNvSpPr txBox="1"/>
          <p:nvPr/>
        </p:nvSpPr>
        <p:spPr>
          <a:xfrm>
            <a:off x="3932238" y="2559050"/>
            <a:ext cx="530225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black"/>
                </a:solidFill>
                <a:latin typeface="Arial Black" panose="020B0A04020102020204" pitchFamily="34" charset="0"/>
              </a:rPr>
              <a:t>3 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FB0491-6F55-4A43-83DD-634C28CE7AD9}"/>
              </a:ext>
            </a:extLst>
          </p:cNvPr>
          <p:cNvSpPr txBox="1"/>
          <p:nvPr/>
        </p:nvSpPr>
        <p:spPr>
          <a:xfrm rot="2041512">
            <a:off x="3722688" y="3563938"/>
            <a:ext cx="531812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black"/>
                </a:solidFill>
                <a:latin typeface="Arial Black" panose="020B0A04020102020204" pitchFamily="34" charset="0"/>
              </a:rPr>
              <a:t>5 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C6EA75-F204-421D-850F-7FC509458E72}"/>
              </a:ext>
            </a:extLst>
          </p:cNvPr>
          <p:cNvSpPr txBox="1"/>
          <p:nvPr/>
        </p:nvSpPr>
        <p:spPr>
          <a:xfrm rot="19523988">
            <a:off x="3495675" y="4302125"/>
            <a:ext cx="530225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black"/>
                </a:solidFill>
                <a:latin typeface="Arial Black" panose="020B0A04020102020204" pitchFamily="34" charset="0"/>
              </a:rPr>
              <a:t>5 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0A685A-CB4C-4EDC-9D63-25654FC26054}"/>
              </a:ext>
            </a:extLst>
          </p:cNvPr>
          <p:cNvSpPr/>
          <p:nvPr/>
        </p:nvSpPr>
        <p:spPr>
          <a:xfrm>
            <a:off x="465138" y="425261"/>
            <a:ext cx="4165600" cy="6921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/>
                <a:solidFill>
                  <a:srgbClr val="FFFF00"/>
                </a:solidFill>
                <a:effectLst>
                  <a:glow rad="101600">
                    <a:srgbClr val="A50E82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Javelin</a:t>
            </a:r>
            <a:r>
              <a:rPr lang="en-US" sz="4050" b="1" dirty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50" b="1" dirty="0">
                <a:ln/>
                <a:solidFill>
                  <a:srgbClr val="FFFF00"/>
                </a:solidFill>
                <a:effectLst>
                  <a:glow rad="101600">
                    <a:srgbClr val="A50E82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/>
      <p:bldP spid="15" grpId="0" animBg="1"/>
      <p:bldP spid="19" grpId="0"/>
      <p:bldP spid="30" grpId="0"/>
      <p:bldP spid="36" grpId="0"/>
      <p:bldP spid="37" grpId="0"/>
      <p:bldP spid="38" grpId="0"/>
      <p:bldP spid="39" grpId="0"/>
      <p:bldP spid="4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906D524-D25D-47F5-9E93-F73CEC3F0BB7}"/>
              </a:ext>
            </a:extLst>
          </p:cNvPr>
          <p:cNvSpPr/>
          <p:nvPr/>
        </p:nvSpPr>
        <p:spPr>
          <a:xfrm>
            <a:off x="6354763" y="1196975"/>
            <a:ext cx="5837237" cy="5661025"/>
          </a:xfrm>
          <a:prstGeom prst="rect">
            <a:avLst/>
          </a:prstGeom>
          <a:solidFill>
            <a:srgbClr val="92D050"/>
          </a:solidFill>
          <a:ln>
            <a:solidFill>
              <a:srgbClr val="209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B7800-0190-4CEE-95E9-CE5736BAED87}"/>
              </a:ext>
            </a:extLst>
          </p:cNvPr>
          <p:cNvSpPr/>
          <p:nvPr/>
        </p:nvSpPr>
        <p:spPr>
          <a:xfrm>
            <a:off x="0" y="1196975"/>
            <a:ext cx="6338888" cy="56610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1CD92B-C0B0-4373-94AD-BEDA2456563A}"/>
              </a:ext>
            </a:extLst>
          </p:cNvPr>
          <p:cNvCxnSpPr>
            <a:cxnSpLocks/>
          </p:cNvCxnSpPr>
          <p:nvPr/>
        </p:nvCxnSpPr>
        <p:spPr>
          <a:xfrm flipH="1">
            <a:off x="1714500" y="3133725"/>
            <a:ext cx="392271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C1D8EB-C5C3-4912-AD61-7048F6AC4C19}"/>
              </a:ext>
            </a:extLst>
          </p:cNvPr>
          <p:cNvCxnSpPr>
            <a:cxnSpLocks/>
          </p:cNvCxnSpPr>
          <p:nvPr/>
        </p:nvCxnSpPr>
        <p:spPr>
          <a:xfrm flipH="1">
            <a:off x="1746250" y="4587875"/>
            <a:ext cx="392271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FB9D9F-FE0B-42EB-90D7-29697A53100D}"/>
              </a:ext>
            </a:extLst>
          </p:cNvPr>
          <p:cNvCxnSpPr>
            <a:cxnSpLocks/>
          </p:cNvCxnSpPr>
          <p:nvPr/>
        </p:nvCxnSpPr>
        <p:spPr>
          <a:xfrm>
            <a:off x="2314575" y="3133725"/>
            <a:ext cx="0" cy="1454150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3C278C-5CF6-4092-A9E2-ED052F4DCFBA}"/>
              </a:ext>
            </a:extLst>
          </p:cNvPr>
          <p:cNvSpPr txBox="1"/>
          <p:nvPr/>
        </p:nvSpPr>
        <p:spPr>
          <a:xfrm rot="5400000">
            <a:off x="1641475" y="3589338"/>
            <a:ext cx="663575" cy="415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100" b="1" dirty="0">
                <a:solidFill>
                  <a:prstClr val="black"/>
                </a:solidFill>
                <a:latin typeface="Century Gothic" panose="020B0502020202020204"/>
              </a:rPr>
              <a:t>4 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0F9556-E009-4B3F-A04D-A74838FFC560}"/>
              </a:ext>
            </a:extLst>
          </p:cNvPr>
          <p:cNvCxnSpPr>
            <a:cxnSpLocks/>
          </p:cNvCxnSpPr>
          <p:nvPr/>
        </p:nvCxnSpPr>
        <p:spPr>
          <a:xfrm flipH="1" flipV="1">
            <a:off x="3517900" y="3840163"/>
            <a:ext cx="2151063" cy="719137"/>
          </a:xfrm>
          <a:prstGeom prst="line">
            <a:avLst/>
          </a:prstGeom>
          <a:ln w="539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1E5440-BA18-441A-A7B6-974AD1790EE1}"/>
              </a:ext>
            </a:extLst>
          </p:cNvPr>
          <p:cNvCxnSpPr>
            <a:cxnSpLocks/>
          </p:cNvCxnSpPr>
          <p:nvPr/>
        </p:nvCxnSpPr>
        <p:spPr>
          <a:xfrm flipH="1">
            <a:off x="3517900" y="3160713"/>
            <a:ext cx="2151063" cy="636587"/>
          </a:xfrm>
          <a:prstGeom prst="line">
            <a:avLst/>
          </a:prstGeom>
          <a:ln w="539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A348AF66-7435-4C84-9ED7-2F8F648C996D}"/>
              </a:ext>
            </a:extLst>
          </p:cNvPr>
          <p:cNvSpPr/>
          <p:nvPr/>
        </p:nvSpPr>
        <p:spPr>
          <a:xfrm rot="11886062">
            <a:off x="3473450" y="3284538"/>
            <a:ext cx="612775" cy="752475"/>
          </a:xfrm>
          <a:prstGeom prst="arc">
            <a:avLst>
              <a:gd name="adj1" fmla="val 15918079"/>
              <a:gd name="adj2" fmla="val 0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2EDB156A-AB3B-45A8-A3FA-DDBB0D508CF6}"/>
              </a:ext>
            </a:extLst>
          </p:cNvPr>
          <p:cNvSpPr/>
          <p:nvPr/>
        </p:nvSpPr>
        <p:spPr>
          <a:xfrm rot="13940054">
            <a:off x="3564732" y="3325019"/>
            <a:ext cx="677862" cy="990600"/>
          </a:xfrm>
          <a:prstGeom prst="arc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CB0E18-636E-470B-A02C-563C65AA1D51}"/>
              </a:ext>
            </a:extLst>
          </p:cNvPr>
          <p:cNvSpPr txBox="1"/>
          <p:nvPr/>
        </p:nvSpPr>
        <p:spPr>
          <a:xfrm rot="20701636">
            <a:off x="4241800" y="3592513"/>
            <a:ext cx="490538" cy="300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dirty="0">
                <a:solidFill>
                  <a:prstClr val="white"/>
                </a:solidFill>
                <a:latin typeface="Century Gothic" panose="020B0502020202020204"/>
              </a:rPr>
              <a:t>8 m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9C4E342F-BF5B-437A-8785-F6200CB44F45}"/>
              </a:ext>
            </a:extLst>
          </p:cNvPr>
          <p:cNvSpPr/>
          <p:nvPr/>
        </p:nvSpPr>
        <p:spPr>
          <a:xfrm>
            <a:off x="5275263" y="3148013"/>
            <a:ext cx="608012" cy="1454150"/>
          </a:xfrm>
          <a:prstGeom prst="arc">
            <a:avLst>
              <a:gd name="adj1" fmla="val 16200000"/>
              <a:gd name="adj2" fmla="val 5175882"/>
            </a:avLst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BF4600-58A1-42F9-AD69-88891CE7CFB6}"/>
              </a:ext>
            </a:extLst>
          </p:cNvPr>
          <p:cNvCxnSpPr>
            <a:cxnSpLocks/>
          </p:cNvCxnSpPr>
          <p:nvPr/>
        </p:nvCxnSpPr>
        <p:spPr>
          <a:xfrm flipH="1" flipV="1">
            <a:off x="5614988" y="2660650"/>
            <a:ext cx="3175" cy="487363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78390F-0AE5-446A-924C-AF875561845D}"/>
              </a:ext>
            </a:extLst>
          </p:cNvPr>
          <p:cNvCxnSpPr/>
          <p:nvPr/>
        </p:nvCxnSpPr>
        <p:spPr>
          <a:xfrm flipH="1" flipV="1">
            <a:off x="5664200" y="4559300"/>
            <a:ext cx="3175" cy="487363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04FCBEC-09F8-4BDB-9927-6A28E65C3AB4}"/>
              </a:ext>
            </a:extLst>
          </p:cNvPr>
          <p:cNvCxnSpPr>
            <a:cxnSpLocks/>
          </p:cNvCxnSpPr>
          <p:nvPr/>
        </p:nvCxnSpPr>
        <p:spPr>
          <a:xfrm flipV="1">
            <a:off x="5514975" y="1922463"/>
            <a:ext cx="4305300" cy="12255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0339946-B945-4A36-A09A-403CD938A19D}"/>
              </a:ext>
            </a:extLst>
          </p:cNvPr>
          <p:cNvCxnSpPr>
            <a:cxnSpLocks/>
          </p:cNvCxnSpPr>
          <p:nvPr/>
        </p:nvCxnSpPr>
        <p:spPr>
          <a:xfrm>
            <a:off x="5657850" y="4587875"/>
            <a:ext cx="4410075" cy="13287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036A5F8-A630-4210-A304-E1FE03D1924B}"/>
              </a:ext>
            </a:extLst>
          </p:cNvPr>
          <p:cNvCxnSpPr>
            <a:cxnSpLocks/>
          </p:cNvCxnSpPr>
          <p:nvPr/>
        </p:nvCxnSpPr>
        <p:spPr>
          <a:xfrm flipV="1">
            <a:off x="4695825" y="2967038"/>
            <a:ext cx="0" cy="187325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0F535FF-5944-49F6-8C1C-BCE53CA6C971}"/>
              </a:ext>
            </a:extLst>
          </p:cNvPr>
          <p:cNvCxnSpPr>
            <a:cxnSpLocks/>
          </p:cNvCxnSpPr>
          <p:nvPr/>
        </p:nvCxnSpPr>
        <p:spPr>
          <a:xfrm flipH="1" flipV="1">
            <a:off x="4718050" y="4613275"/>
            <a:ext cx="6350" cy="187325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419917F-DE84-4E6F-B7AA-2FF93F4B6E0C}"/>
              </a:ext>
            </a:extLst>
          </p:cNvPr>
          <p:cNvCxnSpPr/>
          <p:nvPr/>
        </p:nvCxnSpPr>
        <p:spPr>
          <a:xfrm>
            <a:off x="4778375" y="3060700"/>
            <a:ext cx="796925" cy="0"/>
          </a:xfrm>
          <a:prstGeom prst="straightConnector1">
            <a:avLst/>
          </a:prstGeom>
          <a:ln w="539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0F17791-67F6-4B51-9D27-E6B7580479D4}"/>
              </a:ext>
            </a:extLst>
          </p:cNvPr>
          <p:cNvSpPr txBox="1"/>
          <p:nvPr/>
        </p:nvSpPr>
        <p:spPr>
          <a:xfrm>
            <a:off x="4829175" y="2451100"/>
            <a:ext cx="663575" cy="415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100" b="1" dirty="0">
                <a:solidFill>
                  <a:prstClr val="black"/>
                </a:solidFill>
                <a:latin typeface="Century Gothic" panose="020B0502020202020204"/>
              </a:rPr>
              <a:t>4 m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7D8C793-2C30-46E9-B571-392A93A82F55}"/>
              </a:ext>
            </a:extLst>
          </p:cNvPr>
          <p:cNvCxnSpPr/>
          <p:nvPr/>
        </p:nvCxnSpPr>
        <p:spPr>
          <a:xfrm>
            <a:off x="4829175" y="4727575"/>
            <a:ext cx="796925" cy="0"/>
          </a:xfrm>
          <a:prstGeom prst="straightConnector1">
            <a:avLst/>
          </a:prstGeom>
          <a:ln w="539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1973C6A-F63C-45AE-B60A-E38702B2EB5B}"/>
              </a:ext>
            </a:extLst>
          </p:cNvPr>
          <p:cNvSpPr txBox="1"/>
          <p:nvPr/>
        </p:nvSpPr>
        <p:spPr>
          <a:xfrm>
            <a:off x="6489700" y="3632200"/>
            <a:ext cx="1195388" cy="5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700" b="1" dirty="0">
                <a:solidFill>
                  <a:prstClr val="white"/>
                </a:solidFill>
                <a:latin typeface="Century Gothic" panose="020B0502020202020204"/>
              </a:rPr>
              <a:t>28.96°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A306DAD-7077-4F7B-8798-5F1B2C529DCB}"/>
              </a:ext>
            </a:extLst>
          </p:cNvPr>
          <p:cNvCxnSpPr/>
          <p:nvPr/>
        </p:nvCxnSpPr>
        <p:spPr>
          <a:xfrm flipH="1">
            <a:off x="1746250" y="5251450"/>
            <a:ext cx="3768725" cy="0"/>
          </a:xfrm>
          <a:prstGeom prst="straightConnector1">
            <a:avLst/>
          </a:prstGeom>
          <a:ln w="666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8B4F012-F302-4EEC-9C36-303B9A845864}"/>
              </a:ext>
            </a:extLst>
          </p:cNvPr>
          <p:cNvSpPr txBox="1"/>
          <p:nvPr/>
        </p:nvSpPr>
        <p:spPr>
          <a:xfrm>
            <a:off x="349250" y="5653088"/>
            <a:ext cx="5632450" cy="715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dirty="0">
                <a:solidFill>
                  <a:prstClr val="white"/>
                </a:solidFill>
                <a:latin typeface="Century Gothic" panose="020B0502020202020204"/>
              </a:rPr>
              <a:t>General competition 30 m</a:t>
            </a:r>
          </a:p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dirty="0">
                <a:solidFill>
                  <a:prstClr val="white"/>
                </a:solidFill>
                <a:latin typeface="Century Gothic" panose="020B0502020202020204"/>
              </a:rPr>
              <a:t>International competition 33.50 m and it can be kept 36.50 m also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ADCC9F-00F8-49B6-B006-BDF7AE867D91}"/>
              </a:ext>
            </a:extLst>
          </p:cNvPr>
          <p:cNvCxnSpPr/>
          <p:nvPr/>
        </p:nvCxnSpPr>
        <p:spPr>
          <a:xfrm flipV="1">
            <a:off x="5737225" y="2651125"/>
            <a:ext cx="11113" cy="400050"/>
          </a:xfrm>
          <a:prstGeom prst="straightConnector1">
            <a:avLst/>
          </a:prstGeom>
          <a:ln w="666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D00901-3893-45EE-A94E-66837DC0CDED}"/>
              </a:ext>
            </a:extLst>
          </p:cNvPr>
          <p:cNvCxnSpPr/>
          <p:nvPr/>
        </p:nvCxnSpPr>
        <p:spPr>
          <a:xfrm flipV="1">
            <a:off x="5768975" y="4646613"/>
            <a:ext cx="11113" cy="400050"/>
          </a:xfrm>
          <a:prstGeom prst="straightConnector1">
            <a:avLst/>
          </a:prstGeom>
          <a:ln w="666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C354064-AEDE-4DCD-9A61-19FCA6D58D8F}"/>
              </a:ext>
            </a:extLst>
          </p:cNvPr>
          <p:cNvSpPr txBox="1"/>
          <p:nvPr/>
        </p:nvSpPr>
        <p:spPr>
          <a:xfrm rot="5400000">
            <a:off x="5617369" y="2610644"/>
            <a:ext cx="698500" cy="3000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white"/>
                </a:solidFill>
                <a:latin typeface="Century Gothic" panose="020B0502020202020204"/>
              </a:rPr>
              <a:t>75 cm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AD40EF-AE49-415E-B780-0F5CDFA10F69}"/>
              </a:ext>
            </a:extLst>
          </p:cNvPr>
          <p:cNvCxnSpPr/>
          <p:nvPr/>
        </p:nvCxnSpPr>
        <p:spPr>
          <a:xfrm>
            <a:off x="5680075" y="3743325"/>
            <a:ext cx="120650" cy="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F8127F7-1ED1-42AF-8A29-E136BB70E787}"/>
              </a:ext>
            </a:extLst>
          </p:cNvPr>
          <p:cNvCxnSpPr>
            <a:cxnSpLocks/>
          </p:cNvCxnSpPr>
          <p:nvPr/>
        </p:nvCxnSpPr>
        <p:spPr>
          <a:xfrm flipH="1" flipV="1">
            <a:off x="5915025" y="3738563"/>
            <a:ext cx="111125" cy="4762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E26AD9-134B-476C-AE53-1FC7C6CE39A9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915025" y="3144838"/>
            <a:ext cx="1019175" cy="48736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A3D7793-B440-4668-95DE-62AA0FA1B2E0}"/>
              </a:ext>
            </a:extLst>
          </p:cNvPr>
          <p:cNvSpPr txBox="1"/>
          <p:nvPr/>
        </p:nvSpPr>
        <p:spPr>
          <a:xfrm>
            <a:off x="6934200" y="2936875"/>
            <a:ext cx="1138238" cy="4159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100" dirty="0">
                <a:solidFill>
                  <a:prstClr val="white"/>
                </a:solidFill>
                <a:latin typeface="Century Gothic" panose="020B0502020202020204"/>
              </a:rPr>
              <a:t>7 cm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461AF9-44B9-4A9E-AEBE-6A98BD009F66}"/>
              </a:ext>
            </a:extLst>
          </p:cNvPr>
          <p:cNvSpPr/>
          <p:nvPr/>
        </p:nvSpPr>
        <p:spPr>
          <a:xfrm>
            <a:off x="182563" y="361950"/>
            <a:ext cx="4165600" cy="6921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/>
                <a:solidFill>
                  <a:srgbClr val="FFFF00"/>
                </a:solidFill>
                <a:effectLst>
                  <a:glow rad="101600">
                    <a:srgbClr val="A50E82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Javelin</a:t>
            </a:r>
            <a:r>
              <a:rPr lang="en-US" sz="4050" b="1" dirty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50" b="1" dirty="0">
                <a:ln/>
                <a:solidFill>
                  <a:srgbClr val="FFFF00"/>
                </a:solidFill>
                <a:effectLst>
                  <a:glow rad="101600">
                    <a:srgbClr val="A50E82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Marking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75765B4-1CE6-4AB6-9008-8B6BAD3AF09E}"/>
              </a:ext>
            </a:extLst>
          </p:cNvPr>
          <p:cNvSpPr txBox="1"/>
          <p:nvPr/>
        </p:nvSpPr>
        <p:spPr>
          <a:xfrm rot="5400000">
            <a:off x="5630863" y="4889500"/>
            <a:ext cx="700088" cy="300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white"/>
                </a:solidFill>
                <a:latin typeface="Century Gothic" panose="020B0502020202020204"/>
              </a:rPr>
              <a:t>75 cm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60400E-18EF-4A60-A4A0-70FE24AE98E5}"/>
              </a:ext>
            </a:extLst>
          </p:cNvPr>
          <p:cNvSpPr txBox="1"/>
          <p:nvPr/>
        </p:nvSpPr>
        <p:spPr>
          <a:xfrm>
            <a:off x="4933950" y="4768850"/>
            <a:ext cx="663575" cy="415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100" b="1" dirty="0">
                <a:solidFill>
                  <a:prstClr val="black"/>
                </a:solidFill>
                <a:latin typeface="Century Gothic" panose="020B0502020202020204"/>
              </a:rPr>
              <a:t>4 m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948004B-ED8D-4A72-9AF3-CFDFCFBCFEA5}"/>
              </a:ext>
            </a:extLst>
          </p:cNvPr>
          <p:cNvSpPr/>
          <p:nvPr/>
        </p:nvSpPr>
        <p:spPr>
          <a:xfrm rot="10620221">
            <a:off x="3506788" y="3746500"/>
            <a:ext cx="120650" cy="139700"/>
          </a:xfrm>
          <a:prstGeom prst="homePlate">
            <a:avLst>
              <a:gd name="adj" fmla="val 50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95D62-F375-43FA-9CC5-074E2B03B139}"/>
              </a:ext>
            </a:extLst>
          </p:cNvPr>
          <p:cNvSpPr txBox="1"/>
          <p:nvPr/>
        </p:nvSpPr>
        <p:spPr>
          <a:xfrm>
            <a:off x="3175000" y="3714750"/>
            <a:ext cx="328613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white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69438-9A39-47CA-BF53-A697A834CB0E}"/>
              </a:ext>
            </a:extLst>
          </p:cNvPr>
          <p:cNvSpPr txBox="1"/>
          <p:nvPr/>
        </p:nvSpPr>
        <p:spPr>
          <a:xfrm>
            <a:off x="5407025" y="4264025"/>
            <a:ext cx="319088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white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3F6D57-2FE7-4305-94ED-D563F3FF838E}"/>
              </a:ext>
            </a:extLst>
          </p:cNvPr>
          <p:cNvSpPr txBox="1"/>
          <p:nvPr/>
        </p:nvSpPr>
        <p:spPr>
          <a:xfrm>
            <a:off x="5424488" y="3189288"/>
            <a:ext cx="319087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white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B97ADD-1285-441C-B5CE-7157712322CE}"/>
              </a:ext>
            </a:extLst>
          </p:cNvPr>
          <p:cNvSpPr txBox="1"/>
          <p:nvPr/>
        </p:nvSpPr>
        <p:spPr>
          <a:xfrm>
            <a:off x="9820275" y="1922463"/>
            <a:ext cx="319088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black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79CB3D-2ACB-4CBF-BFCD-DFC058BB4F46}"/>
              </a:ext>
            </a:extLst>
          </p:cNvPr>
          <p:cNvSpPr txBox="1"/>
          <p:nvPr/>
        </p:nvSpPr>
        <p:spPr>
          <a:xfrm>
            <a:off x="9874250" y="5591175"/>
            <a:ext cx="319088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black"/>
                </a:solidFill>
                <a:latin typeface="Arial Black" panose="020B0A04020102020204" pitchFamily="34" charset="0"/>
              </a:rPr>
              <a:t>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056A7A-9D59-4463-8085-2398E9FDBA04}"/>
              </a:ext>
            </a:extLst>
          </p:cNvPr>
          <p:cNvCxnSpPr>
            <a:cxnSpLocks/>
          </p:cNvCxnSpPr>
          <p:nvPr/>
        </p:nvCxnSpPr>
        <p:spPr>
          <a:xfrm>
            <a:off x="5626100" y="3133725"/>
            <a:ext cx="42863" cy="1512888"/>
          </a:xfrm>
          <a:prstGeom prst="line">
            <a:avLst/>
          </a:prstGeom>
          <a:ln w="50800">
            <a:solidFill>
              <a:schemeClr val="bg1">
                <a:alpha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7F1FA78-F800-4136-9AA8-722BBAE2BB55}"/>
              </a:ext>
            </a:extLst>
          </p:cNvPr>
          <p:cNvSpPr txBox="1"/>
          <p:nvPr/>
        </p:nvSpPr>
        <p:spPr>
          <a:xfrm>
            <a:off x="1539875" y="3124200"/>
            <a:ext cx="328613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white"/>
                </a:solidFill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677D347-FAC7-4BD0-B804-238E14DF1368}"/>
              </a:ext>
            </a:extLst>
          </p:cNvPr>
          <p:cNvSpPr txBox="1"/>
          <p:nvPr/>
        </p:nvSpPr>
        <p:spPr>
          <a:xfrm>
            <a:off x="1570038" y="4349750"/>
            <a:ext cx="328612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white"/>
                </a:solidFill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819603E-33C2-4FA5-840F-2769658DC166}"/>
              </a:ext>
            </a:extLst>
          </p:cNvPr>
          <p:cNvSpPr txBox="1"/>
          <p:nvPr/>
        </p:nvSpPr>
        <p:spPr>
          <a:xfrm>
            <a:off x="4410075" y="3154363"/>
            <a:ext cx="300038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white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ECDDB9F-5ED4-43D4-B048-212CF2F01DFA}"/>
              </a:ext>
            </a:extLst>
          </p:cNvPr>
          <p:cNvSpPr txBox="1"/>
          <p:nvPr/>
        </p:nvSpPr>
        <p:spPr>
          <a:xfrm>
            <a:off x="4427538" y="4316413"/>
            <a:ext cx="309562" cy="30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350" b="1" dirty="0">
                <a:solidFill>
                  <a:prstClr val="white"/>
                </a:solidFill>
                <a:latin typeface="Arial Black" panose="020B0A04020102020204" pitchFamily="34" charset="0"/>
              </a:rPr>
              <a:t>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D4D96BE-3E07-4FE8-B3D1-9C8EC5FBB50C}"/>
              </a:ext>
            </a:extLst>
          </p:cNvPr>
          <p:cNvCxnSpPr>
            <a:endCxn id="27" idx="2"/>
          </p:cNvCxnSpPr>
          <p:nvPr/>
        </p:nvCxnSpPr>
        <p:spPr>
          <a:xfrm flipV="1">
            <a:off x="4718050" y="4592638"/>
            <a:ext cx="908050" cy="1587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4D9E0BA-8173-4053-91C1-237F6307187D}"/>
              </a:ext>
            </a:extLst>
          </p:cNvPr>
          <p:cNvCxnSpPr/>
          <p:nvPr/>
        </p:nvCxnSpPr>
        <p:spPr>
          <a:xfrm flipV="1">
            <a:off x="4695825" y="3133725"/>
            <a:ext cx="906463" cy="0"/>
          </a:xfrm>
          <a:prstGeom prst="line">
            <a:avLst/>
          </a:prstGeom>
          <a:ln w="57150">
            <a:solidFill>
              <a:schemeClr val="bg1">
                <a:alpha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C1AA70A-578F-4834-A588-D81FD5DBD8B5}"/>
              </a:ext>
            </a:extLst>
          </p:cNvPr>
          <p:cNvCxnSpPr/>
          <p:nvPr/>
        </p:nvCxnSpPr>
        <p:spPr>
          <a:xfrm>
            <a:off x="4256088" y="2651125"/>
            <a:ext cx="407987" cy="392113"/>
          </a:xfrm>
          <a:prstGeom prst="straightConnector1">
            <a:avLst/>
          </a:prstGeom>
          <a:ln w="47625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94C1034-25CE-4AB9-B175-338E87794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13" y="2333625"/>
            <a:ext cx="742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IN" altLang="en-US" b="1">
                <a:solidFill>
                  <a:srgbClr val="FFFFFF"/>
                </a:solidFill>
                <a:latin typeface="Century Gothic" panose="020B0502020202020204" pitchFamily="34" charset="0"/>
              </a:rPr>
              <a:t>5 cm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45" grpId="0" animBg="1"/>
      <p:bldP spid="48" grpId="0" animBg="1"/>
      <p:bldP spid="2" grpId="0" animBg="1"/>
      <p:bldP spid="6" grpId="0" animBg="1"/>
      <p:bldP spid="16" grpId="0" animBg="1"/>
      <p:bldP spid="36" grpId="0" animBg="1"/>
      <p:bldP spid="37" grpId="0" animBg="1"/>
      <p:bldP spid="9" grpId="0" animBg="1"/>
      <p:bldP spid="13" grpId="0"/>
      <p:bldP spid="24" grpId="0"/>
      <p:bldP spid="26" grpId="0"/>
      <p:bldP spid="49" grpId="0"/>
      <p:bldP spid="51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F6AFB-DF81-4FA7-940F-F9C7251C2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99" y="1340768"/>
            <a:ext cx="5947751" cy="5517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29178A-C7F0-42FD-8016-20801E5F1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340768"/>
            <a:ext cx="6217467" cy="5517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7050F-EE26-44EF-97E7-4CA2147DE1F5}"/>
              </a:ext>
            </a:extLst>
          </p:cNvPr>
          <p:cNvSpPr txBox="1"/>
          <p:nvPr/>
        </p:nvSpPr>
        <p:spPr>
          <a:xfrm>
            <a:off x="335360" y="2905780"/>
            <a:ext cx="472379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Inner Border Standard Track</a:t>
            </a:r>
            <a:endParaRPr lang="en-IN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3486B6-2FE6-42E8-9E6D-EF7B172387DE}"/>
              </a:ext>
            </a:extLst>
          </p:cNvPr>
          <p:cNvCxnSpPr>
            <a:stCxn id="4" idx="2"/>
          </p:cNvCxnSpPr>
          <p:nvPr/>
        </p:nvCxnSpPr>
        <p:spPr bwMode="auto">
          <a:xfrm>
            <a:off x="2697257" y="3429000"/>
            <a:ext cx="1598543" cy="1008112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857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A16910-FB5A-4125-BC90-042315BBF63D}"/>
              </a:ext>
            </a:extLst>
          </p:cNvPr>
          <p:cNvSpPr txBox="1"/>
          <p:nvPr/>
        </p:nvSpPr>
        <p:spPr>
          <a:xfrm>
            <a:off x="6657697" y="2930598"/>
            <a:ext cx="495943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Inner Border Non Standard Track</a:t>
            </a:r>
            <a:endParaRPr lang="en-IN" sz="28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1B2025-79B5-4557-B9B3-6C8C47329E90}"/>
              </a:ext>
            </a:extLst>
          </p:cNvPr>
          <p:cNvCxnSpPr/>
          <p:nvPr/>
        </p:nvCxnSpPr>
        <p:spPr bwMode="auto">
          <a:xfrm>
            <a:off x="9624392" y="3453818"/>
            <a:ext cx="1598543" cy="1008112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857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4836A1A-CB84-4B3B-8AA9-6A62CD4352CF}"/>
              </a:ext>
            </a:extLst>
          </p:cNvPr>
          <p:cNvSpPr/>
          <p:nvPr/>
        </p:nvSpPr>
        <p:spPr bwMode="auto">
          <a:xfrm>
            <a:off x="3719737" y="6453336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AA45DF-B6A3-4B20-A927-95768275AFB1}"/>
              </a:ext>
            </a:extLst>
          </p:cNvPr>
          <p:cNvSpPr/>
          <p:nvPr/>
        </p:nvSpPr>
        <p:spPr bwMode="auto">
          <a:xfrm>
            <a:off x="4007768" y="6093296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AF82C9-0B88-4485-8762-6C187A1649E5}"/>
              </a:ext>
            </a:extLst>
          </p:cNvPr>
          <p:cNvSpPr/>
          <p:nvPr/>
        </p:nvSpPr>
        <p:spPr bwMode="auto">
          <a:xfrm>
            <a:off x="4295800" y="5733256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6FDC0B-A6E5-40E3-BC4E-679F19EC4F82}"/>
              </a:ext>
            </a:extLst>
          </p:cNvPr>
          <p:cNvSpPr/>
          <p:nvPr/>
        </p:nvSpPr>
        <p:spPr bwMode="auto">
          <a:xfrm>
            <a:off x="4583832" y="5327497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471CE-B554-42E3-8643-F22531C6FBD9}"/>
              </a:ext>
            </a:extLst>
          </p:cNvPr>
          <p:cNvSpPr/>
          <p:nvPr/>
        </p:nvSpPr>
        <p:spPr bwMode="auto">
          <a:xfrm>
            <a:off x="4873512" y="4953764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CBAC22-0742-47F7-804A-586B7905179F}"/>
              </a:ext>
            </a:extLst>
          </p:cNvPr>
          <p:cNvSpPr/>
          <p:nvPr/>
        </p:nvSpPr>
        <p:spPr bwMode="auto">
          <a:xfrm>
            <a:off x="5123892" y="4529665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A3367FF-D373-49E8-B70D-6BC3F8FE3999}"/>
              </a:ext>
            </a:extLst>
          </p:cNvPr>
          <p:cNvSpPr/>
          <p:nvPr/>
        </p:nvSpPr>
        <p:spPr bwMode="auto">
          <a:xfrm>
            <a:off x="5361553" y="4109245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514EDA-8F5C-47B3-A14F-DE64F0770BAC}"/>
              </a:ext>
            </a:extLst>
          </p:cNvPr>
          <p:cNvSpPr/>
          <p:nvPr/>
        </p:nvSpPr>
        <p:spPr bwMode="auto">
          <a:xfrm>
            <a:off x="5485779" y="3645024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969276-4D0E-4442-B2EB-564CC8090C02}"/>
              </a:ext>
            </a:extLst>
          </p:cNvPr>
          <p:cNvSpPr/>
          <p:nvPr/>
        </p:nvSpPr>
        <p:spPr bwMode="auto">
          <a:xfrm>
            <a:off x="5612518" y="3118108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638D63-8B28-4DC2-8708-226EDA2AAFB1}"/>
              </a:ext>
            </a:extLst>
          </p:cNvPr>
          <p:cNvSpPr/>
          <p:nvPr/>
        </p:nvSpPr>
        <p:spPr bwMode="auto">
          <a:xfrm>
            <a:off x="5503227" y="2519185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87A6DF2-C45F-4252-8420-18FA2887F1C9}"/>
              </a:ext>
            </a:extLst>
          </p:cNvPr>
          <p:cNvSpPr/>
          <p:nvPr/>
        </p:nvSpPr>
        <p:spPr bwMode="auto">
          <a:xfrm>
            <a:off x="5145898" y="2138600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CE654A4-0CDA-455D-8891-6BE6353B32F6}"/>
              </a:ext>
            </a:extLst>
          </p:cNvPr>
          <p:cNvSpPr/>
          <p:nvPr/>
        </p:nvSpPr>
        <p:spPr bwMode="auto">
          <a:xfrm>
            <a:off x="4716641" y="1883257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E26CCF4-29C4-4833-8347-CBD8FD2E3A73}"/>
              </a:ext>
            </a:extLst>
          </p:cNvPr>
          <p:cNvSpPr/>
          <p:nvPr/>
        </p:nvSpPr>
        <p:spPr bwMode="auto">
          <a:xfrm>
            <a:off x="11473116" y="4998349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7A33D77-AABB-4E15-A4A3-B77135963FB9}"/>
              </a:ext>
            </a:extLst>
          </p:cNvPr>
          <p:cNvSpPr/>
          <p:nvPr/>
        </p:nvSpPr>
        <p:spPr bwMode="auto">
          <a:xfrm>
            <a:off x="11128145" y="4624532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3F98A48-56B2-4146-8518-06C06F6EEB07}"/>
              </a:ext>
            </a:extLst>
          </p:cNvPr>
          <p:cNvSpPr/>
          <p:nvPr/>
        </p:nvSpPr>
        <p:spPr bwMode="auto">
          <a:xfrm>
            <a:off x="11827727" y="5327497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853F73-BB79-4438-85DB-0D57AA415675}"/>
              </a:ext>
            </a:extLst>
          </p:cNvPr>
          <p:cNvSpPr/>
          <p:nvPr/>
        </p:nvSpPr>
        <p:spPr bwMode="auto">
          <a:xfrm>
            <a:off x="10912490" y="4268813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57F4D2D-ADFD-456B-AA39-B602C07C0F22}"/>
              </a:ext>
            </a:extLst>
          </p:cNvPr>
          <p:cNvSpPr/>
          <p:nvPr/>
        </p:nvSpPr>
        <p:spPr bwMode="auto">
          <a:xfrm>
            <a:off x="10915417" y="3882170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F987A9F-D602-4674-B26A-83A036DD66F0}"/>
              </a:ext>
            </a:extLst>
          </p:cNvPr>
          <p:cNvSpPr/>
          <p:nvPr/>
        </p:nvSpPr>
        <p:spPr bwMode="auto">
          <a:xfrm>
            <a:off x="11150927" y="3649431"/>
            <a:ext cx="144016" cy="189735"/>
          </a:xfrm>
          <a:prstGeom prst="ellipse">
            <a:avLst/>
          </a:prstGeom>
          <a:gradFill rotWithShape="0">
            <a:gsLst>
              <a:gs pos="100000">
                <a:srgbClr val="FFFF00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43EFDC-DAA3-4E86-A48A-00584F639461}"/>
              </a:ext>
            </a:extLst>
          </p:cNvPr>
          <p:cNvSpPr txBox="1"/>
          <p:nvPr/>
        </p:nvSpPr>
        <p:spPr>
          <a:xfrm>
            <a:off x="1320866" y="4950225"/>
            <a:ext cx="444262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30 cm from </a:t>
            </a:r>
            <a:r>
              <a:rPr lang="en-US" sz="2800" b="1" dirty="0" err="1"/>
              <a:t>Kerb</a:t>
            </a:r>
            <a:r>
              <a:rPr lang="en-US" sz="2800" b="1" dirty="0"/>
              <a:t> line Radius </a:t>
            </a:r>
            <a:endParaRPr lang="en-IN" sz="2800" b="1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A120839-65F3-41FC-84BD-AF8DCC1EF5C7}"/>
              </a:ext>
            </a:extLst>
          </p:cNvPr>
          <p:cNvCxnSpPr/>
          <p:nvPr/>
        </p:nvCxnSpPr>
        <p:spPr bwMode="auto">
          <a:xfrm>
            <a:off x="4727848" y="4557853"/>
            <a:ext cx="396044" cy="49564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4445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79E237C-6ED0-49B9-8CA4-C1C6C2E737B6}"/>
              </a:ext>
            </a:extLst>
          </p:cNvPr>
          <p:cNvSpPr txBox="1"/>
          <p:nvPr/>
        </p:nvSpPr>
        <p:spPr>
          <a:xfrm>
            <a:off x="7435043" y="4868273"/>
            <a:ext cx="393338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20 cm from Inner Border </a:t>
            </a:r>
            <a:endParaRPr lang="en-IN" sz="2800" b="1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17A74FA-749A-410E-A769-D4EB4DF42154}"/>
              </a:ext>
            </a:extLst>
          </p:cNvPr>
          <p:cNvCxnSpPr>
            <a:cxnSpLocks/>
          </p:cNvCxnSpPr>
          <p:nvPr/>
        </p:nvCxnSpPr>
        <p:spPr bwMode="auto">
          <a:xfrm flipV="1">
            <a:off x="11272161" y="4719399"/>
            <a:ext cx="200955" cy="45304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4445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F422E89-3E58-41D5-9731-1EC452C2C5DE}"/>
              </a:ext>
            </a:extLst>
          </p:cNvPr>
          <p:cNvSpPr txBox="1"/>
          <p:nvPr/>
        </p:nvSpPr>
        <p:spPr>
          <a:xfrm>
            <a:off x="92609" y="1919738"/>
            <a:ext cx="57565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Height of 0.05m to 0.065m and a width of 0.05m to 0.25m.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03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59E2D59-505B-4D98-A045-76015F73800A}"/>
              </a:ext>
            </a:extLst>
          </p:cNvPr>
          <p:cNvSpPr/>
          <p:nvPr/>
        </p:nvSpPr>
        <p:spPr>
          <a:xfrm>
            <a:off x="6345238" y="1717674"/>
            <a:ext cx="4329112" cy="4519635"/>
          </a:xfrm>
          <a:prstGeom prst="rect">
            <a:avLst/>
          </a:prstGeom>
          <a:solidFill>
            <a:srgbClr val="92D050"/>
          </a:solidFill>
          <a:ln>
            <a:solidFill>
              <a:srgbClr val="209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BA36C-D31A-4AD7-95CD-734965600FBC}"/>
              </a:ext>
            </a:extLst>
          </p:cNvPr>
          <p:cNvSpPr/>
          <p:nvPr/>
        </p:nvSpPr>
        <p:spPr>
          <a:xfrm>
            <a:off x="1384301" y="1716434"/>
            <a:ext cx="4960937" cy="4519635"/>
          </a:xfrm>
          <a:prstGeom prst="rect">
            <a:avLst/>
          </a:prstGeom>
          <a:solidFill>
            <a:srgbClr val="C00000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schemeClr val="tx1"/>
              </a:solidFill>
              <a:latin typeface="Century Gothic" panose="020B0502020202020204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BC0BDB-6AD9-4740-816C-33B7BE297AA6}"/>
              </a:ext>
            </a:extLst>
          </p:cNvPr>
          <p:cNvCxnSpPr>
            <a:cxnSpLocks/>
          </p:cNvCxnSpPr>
          <p:nvPr/>
        </p:nvCxnSpPr>
        <p:spPr>
          <a:xfrm flipH="1">
            <a:off x="1746250" y="3133725"/>
            <a:ext cx="392271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17B324-4FC8-49E1-99DC-4481C1C7FB3E}"/>
              </a:ext>
            </a:extLst>
          </p:cNvPr>
          <p:cNvCxnSpPr>
            <a:cxnSpLocks/>
          </p:cNvCxnSpPr>
          <p:nvPr/>
        </p:nvCxnSpPr>
        <p:spPr>
          <a:xfrm flipH="1">
            <a:off x="1746250" y="4587875"/>
            <a:ext cx="392271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E70DB36C-23D2-4DE4-BC72-EA740E67A0F7}"/>
              </a:ext>
            </a:extLst>
          </p:cNvPr>
          <p:cNvSpPr/>
          <p:nvPr/>
        </p:nvSpPr>
        <p:spPr>
          <a:xfrm>
            <a:off x="5275263" y="3148013"/>
            <a:ext cx="608012" cy="1454150"/>
          </a:xfrm>
          <a:prstGeom prst="arc">
            <a:avLst>
              <a:gd name="adj1" fmla="val 16200000"/>
              <a:gd name="adj2" fmla="val 5175882"/>
            </a:avLst>
          </a:prstGeom>
          <a:ln w="952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C0A0BB-93B7-42E0-BD3B-E513559A327E}"/>
              </a:ext>
            </a:extLst>
          </p:cNvPr>
          <p:cNvCxnSpPr>
            <a:cxnSpLocks/>
          </p:cNvCxnSpPr>
          <p:nvPr/>
        </p:nvCxnSpPr>
        <p:spPr>
          <a:xfrm flipH="1" flipV="1">
            <a:off x="5614988" y="2660650"/>
            <a:ext cx="3175" cy="487363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D4AE18-1BE2-4208-AD60-52E2E976033D}"/>
              </a:ext>
            </a:extLst>
          </p:cNvPr>
          <p:cNvCxnSpPr/>
          <p:nvPr/>
        </p:nvCxnSpPr>
        <p:spPr>
          <a:xfrm flipH="1" flipV="1">
            <a:off x="5664200" y="4559300"/>
            <a:ext cx="3175" cy="487363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97819B7-25C6-4ED4-8A0D-3D2A7DE00617}"/>
              </a:ext>
            </a:extLst>
          </p:cNvPr>
          <p:cNvCxnSpPr>
            <a:cxnSpLocks/>
          </p:cNvCxnSpPr>
          <p:nvPr/>
        </p:nvCxnSpPr>
        <p:spPr>
          <a:xfrm flipV="1">
            <a:off x="5514975" y="1760538"/>
            <a:ext cx="4930775" cy="13874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81CF6F0-632A-4D19-9F14-A383B2845D6D}"/>
              </a:ext>
            </a:extLst>
          </p:cNvPr>
          <p:cNvCxnSpPr>
            <a:cxnSpLocks/>
          </p:cNvCxnSpPr>
          <p:nvPr/>
        </p:nvCxnSpPr>
        <p:spPr>
          <a:xfrm>
            <a:off x="5657850" y="4587875"/>
            <a:ext cx="4902646" cy="12461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0F291D8-4967-4403-B678-B86D0A637986}"/>
              </a:ext>
            </a:extLst>
          </p:cNvPr>
          <p:cNvCxnSpPr>
            <a:cxnSpLocks/>
          </p:cNvCxnSpPr>
          <p:nvPr/>
        </p:nvCxnSpPr>
        <p:spPr>
          <a:xfrm flipV="1">
            <a:off x="4695825" y="2967038"/>
            <a:ext cx="0" cy="187325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0CC5629-C0D2-4BDF-9BF5-17CBE8A3A3CE}"/>
              </a:ext>
            </a:extLst>
          </p:cNvPr>
          <p:cNvCxnSpPr>
            <a:cxnSpLocks/>
          </p:cNvCxnSpPr>
          <p:nvPr/>
        </p:nvCxnSpPr>
        <p:spPr>
          <a:xfrm flipH="1" flipV="1">
            <a:off x="4718050" y="4613275"/>
            <a:ext cx="6350" cy="187325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E302B75-0720-4E8F-921D-F3EA9E8A90CF}"/>
              </a:ext>
            </a:extLst>
          </p:cNvPr>
          <p:cNvSpPr/>
          <p:nvPr/>
        </p:nvSpPr>
        <p:spPr>
          <a:xfrm rot="10620221">
            <a:off x="3219249" y="3790298"/>
            <a:ext cx="120650" cy="139700"/>
          </a:xfrm>
          <a:prstGeom prst="homePlate">
            <a:avLst>
              <a:gd name="adj" fmla="val 5074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4B1D3B-E531-48E8-AF0A-AD1E8414455A}"/>
              </a:ext>
            </a:extLst>
          </p:cNvPr>
          <p:cNvCxnSpPr>
            <a:cxnSpLocks/>
          </p:cNvCxnSpPr>
          <p:nvPr/>
        </p:nvCxnSpPr>
        <p:spPr bwMode="auto">
          <a:xfrm>
            <a:off x="3215680" y="3889258"/>
            <a:ext cx="7414220" cy="190887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349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60289A-4293-4F60-A298-067816A4C2D6}"/>
              </a:ext>
            </a:extLst>
          </p:cNvPr>
          <p:cNvCxnSpPr>
            <a:cxnSpLocks/>
          </p:cNvCxnSpPr>
          <p:nvPr/>
        </p:nvCxnSpPr>
        <p:spPr bwMode="auto">
          <a:xfrm flipV="1">
            <a:off x="3185127" y="1797705"/>
            <a:ext cx="7290785" cy="202858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349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EF3E46-C2E5-4E79-B6AF-0DE6F4C40CF3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4553" y="2347378"/>
            <a:ext cx="4751647" cy="1354072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47625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7D72F22-511A-4722-96B3-CD08A4C0CDC2}"/>
              </a:ext>
            </a:extLst>
          </p:cNvPr>
          <p:cNvSpPr txBox="1"/>
          <p:nvPr/>
        </p:nvSpPr>
        <p:spPr>
          <a:xfrm rot="20757439">
            <a:off x="7198573" y="197949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m</a:t>
            </a:r>
            <a:endParaRPr lang="en-IN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B14028-41E2-44DD-8040-7AE8820BB4D8}"/>
              </a:ext>
            </a:extLst>
          </p:cNvPr>
          <p:cNvCxnSpPr>
            <a:cxnSpLocks/>
          </p:cNvCxnSpPr>
          <p:nvPr/>
        </p:nvCxnSpPr>
        <p:spPr bwMode="auto">
          <a:xfrm>
            <a:off x="3201480" y="4052373"/>
            <a:ext cx="4778882" cy="126197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47625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BADA555-3CD9-420B-9B7C-841956D1FAF9}"/>
              </a:ext>
            </a:extLst>
          </p:cNvPr>
          <p:cNvSpPr txBox="1"/>
          <p:nvPr/>
        </p:nvSpPr>
        <p:spPr>
          <a:xfrm rot="957167">
            <a:off x="7136672" y="529356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m</a:t>
            </a:r>
            <a:endParaRPr lang="en-IN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40840CE-129A-4F1D-967A-43AE523BB5F7}"/>
              </a:ext>
            </a:extLst>
          </p:cNvPr>
          <p:cNvCxnSpPr/>
          <p:nvPr/>
        </p:nvCxnSpPr>
        <p:spPr bwMode="auto">
          <a:xfrm>
            <a:off x="7926753" y="2454275"/>
            <a:ext cx="46658" cy="2687291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444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F60514F-C3EB-4D4A-8FFD-20C905B9665B}"/>
              </a:ext>
            </a:extLst>
          </p:cNvPr>
          <p:cNvCxnSpPr>
            <a:cxnSpLocks/>
            <a:stCxn id="9" idx="3"/>
            <a:endCxn id="33" idx="3"/>
          </p:cNvCxnSpPr>
          <p:nvPr/>
        </p:nvCxnSpPr>
        <p:spPr bwMode="auto">
          <a:xfrm>
            <a:off x="3219331" y="3863301"/>
            <a:ext cx="7455019" cy="114191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349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6CD920B-19E5-45E9-9D50-AA1CD06FABD4}"/>
              </a:ext>
            </a:extLst>
          </p:cNvPr>
          <p:cNvSpPr txBox="1"/>
          <p:nvPr/>
        </p:nvSpPr>
        <p:spPr>
          <a:xfrm rot="5400000">
            <a:off x="7822007" y="3617289"/>
            <a:ext cx="69762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10 m</a:t>
            </a:r>
            <a:endParaRPr lang="en-IN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55322A-54A4-4E3B-A25A-62538A3A90AC}"/>
              </a:ext>
            </a:extLst>
          </p:cNvPr>
          <p:cNvSpPr txBox="1"/>
          <p:nvPr/>
        </p:nvSpPr>
        <p:spPr>
          <a:xfrm rot="5400000">
            <a:off x="10650271" y="3636525"/>
            <a:ext cx="73609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Rm/2</a:t>
            </a:r>
            <a:endParaRPr lang="en-IN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9CFDBAA-41DD-4D2C-B9F4-F2E32ECE0C3B}"/>
              </a:ext>
            </a:extLst>
          </p:cNvPr>
          <p:cNvCxnSpPr>
            <a:cxnSpLocks/>
          </p:cNvCxnSpPr>
          <p:nvPr/>
        </p:nvCxnSpPr>
        <p:spPr bwMode="auto">
          <a:xfrm flipV="1">
            <a:off x="7896200" y="1807189"/>
            <a:ext cx="1960897" cy="542329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476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B790F20-C79C-4952-B956-9CAC956D1E69}"/>
              </a:ext>
            </a:extLst>
          </p:cNvPr>
          <p:cNvCxnSpPr>
            <a:cxnSpLocks/>
          </p:cNvCxnSpPr>
          <p:nvPr/>
        </p:nvCxnSpPr>
        <p:spPr bwMode="auto">
          <a:xfrm>
            <a:off x="7980362" y="5342918"/>
            <a:ext cx="1998729" cy="506927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47625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93E4DBA-68FB-41C0-B248-DA488BBAB25A}"/>
              </a:ext>
            </a:extLst>
          </p:cNvPr>
          <p:cNvCxnSpPr>
            <a:cxnSpLocks/>
          </p:cNvCxnSpPr>
          <p:nvPr/>
        </p:nvCxnSpPr>
        <p:spPr bwMode="auto">
          <a:xfrm>
            <a:off x="9895512" y="1938857"/>
            <a:ext cx="75705" cy="3724035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444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BB2A419C-5F5D-483F-9B50-F1DA632E58B7}"/>
              </a:ext>
            </a:extLst>
          </p:cNvPr>
          <p:cNvSpPr txBox="1"/>
          <p:nvPr/>
        </p:nvSpPr>
        <p:spPr>
          <a:xfrm rot="20938779">
            <a:off x="8566496" y="168362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m</a:t>
            </a:r>
            <a:endParaRPr lang="en-IN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418FF0C-80A1-46F3-8D76-BF565BA4A923}"/>
              </a:ext>
            </a:extLst>
          </p:cNvPr>
          <p:cNvSpPr txBox="1"/>
          <p:nvPr/>
        </p:nvSpPr>
        <p:spPr>
          <a:xfrm rot="5400000">
            <a:off x="9814944" y="3701216"/>
            <a:ext cx="69762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15 m</a:t>
            </a:r>
            <a:endParaRPr lang="en-IN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0F719DB-179C-4525-AFDD-CA6AC3E8F0F0}"/>
              </a:ext>
            </a:extLst>
          </p:cNvPr>
          <p:cNvSpPr txBox="1"/>
          <p:nvPr/>
        </p:nvSpPr>
        <p:spPr>
          <a:xfrm rot="753640">
            <a:off x="8678929" y="57245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m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E327B9-F0FF-4972-A98E-E3F57B98C1CA}"/>
              </a:ext>
            </a:extLst>
          </p:cNvPr>
          <p:cNvSpPr txBox="1"/>
          <p:nvPr/>
        </p:nvSpPr>
        <p:spPr>
          <a:xfrm>
            <a:off x="2718509" y="362144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0 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279B571-F39A-4FD2-951E-B3A26BE441AC}"/>
              </a:ext>
            </a:extLst>
          </p:cNvPr>
          <p:cNvSpPr/>
          <p:nvPr/>
        </p:nvSpPr>
        <p:spPr>
          <a:xfrm>
            <a:off x="767408" y="403373"/>
            <a:ext cx="4165600" cy="6921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/>
                <a:solidFill>
                  <a:srgbClr val="FFFF00"/>
                </a:solidFill>
                <a:effectLst>
                  <a:glow rad="101600">
                    <a:srgbClr val="A50E82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Javelin</a:t>
            </a:r>
            <a:r>
              <a:rPr lang="en-US" sz="4050" b="1" dirty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50" b="1" dirty="0">
                <a:ln/>
                <a:solidFill>
                  <a:srgbClr val="FFFF00"/>
                </a:solidFill>
                <a:effectLst>
                  <a:glow rad="101600">
                    <a:srgbClr val="A50E82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Marking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/>
      <p:bldP spid="47" grpId="0" animBg="1"/>
      <p:bldP spid="49" grpId="0" animBg="1"/>
      <p:bldP spid="49" grpId="1" animBg="1"/>
      <p:bldP spid="64" grpId="0"/>
      <p:bldP spid="66" grpId="0" animBg="1"/>
      <p:bldP spid="6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4" name="WordArt 6">
            <a:extLst>
              <a:ext uri="{FF2B5EF4-FFF2-40B4-BE49-F238E27FC236}">
                <a16:creationId xmlns:a16="http://schemas.microsoft.com/office/drawing/2014/main" id="{FE46B087-ED4F-461D-89F9-4C2BD969D0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3276600"/>
            <a:ext cx="49530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 panose="020B0806030902050204" pitchFamily="34" charset="0"/>
              </a:rPr>
              <a:t>THANKS FOR THE PATIENCE YOU SHOWED</a:t>
            </a:r>
            <a:endParaRPr lang="en-IN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863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1">
            <a:extLst>
              <a:ext uri="{FF2B5EF4-FFF2-40B4-BE49-F238E27FC236}">
                <a16:creationId xmlns:a16="http://schemas.microsoft.com/office/drawing/2014/main" id="{B1ACC47B-C955-4B6D-8235-7FD2E2CC5B1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09775"/>
            <a:ext cx="7151688" cy="4418013"/>
          </a:xfrm>
        </p:spPr>
      </p:pic>
      <p:sp>
        <p:nvSpPr>
          <p:cNvPr id="198660" name="Line 4">
            <a:extLst>
              <a:ext uri="{FF2B5EF4-FFF2-40B4-BE49-F238E27FC236}">
                <a16:creationId xmlns:a16="http://schemas.microsoft.com/office/drawing/2014/main" id="{B4F2D894-B5C7-4003-AE5F-AA77174E6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2672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62" name="Line 6">
            <a:extLst>
              <a:ext uri="{FF2B5EF4-FFF2-40B4-BE49-F238E27FC236}">
                <a16:creationId xmlns:a16="http://schemas.microsoft.com/office/drawing/2014/main" id="{2E4FE248-A0D8-4EC0-A85F-65DA4C1D2A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438400"/>
            <a:ext cx="0" cy="39624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63" name="Line 7">
            <a:extLst>
              <a:ext uri="{FF2B5EF4-FFF2-40B4-BE49-F238E27FC236}">
                <a16:creationId xmlns:a16="http://schemas.microsoft.com/office/drawing/2014/main" id="{7A539E36-E3FC-4936-B814-423B77D69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3622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64" name="Arc 8">
            <a:extLst>
              <a:ext uri="{FF2B5EF4-FFF2-40B4-BE49-F238E27FC236}">
                <a16:creationId xmlns:a16="http://schemas.microsoft.com/office/drawing/2014/main" id="{27B1141E-190D-4940-A79E-7BA543DE3030}"/>
              </a:ext>
            </a:extLst>
          </p:cNvPr>
          <p:cNvSpPr>
            <a:spLocks/>
          </p:cNvSpPr>
          <p:nvPr/>
        </p:nvSpPr>
        <p:spPr bwMode="auto">
          <a:xfrm rot="-7928581">
            <a:off x="3417888" y="3362325"/>
            <a:ext cx="1849437" cy="1814513"/>
          </a:xfrm>
          <a:custGeom>
            <a:avLst/>
            <a:gdLst>
              <a:gd name="T0" fmla="*/ 0 w 39918"/>
              <a:gd name="T1" fmla="*/ 2147483646 h 39182"/>
              <a:gd name="T2" fmla="*/ 2147483646 w 39918"/>
              <a:gd name="T3" fmla="*/ 2147483646 h 39182"/>
              <a:gd name="T4" fmla="*/ 2147483646 w 39918"/>
              <a:gd name="T5" fmla="*/ 2147483646 h 39182"/>
              <a:gd name="T6" fmla="*/ 0 60000 65536"/>
              <a:gd name="T7" fmla="*/ 0 60000 65536"/>
              <a:gd name="T8" fmla="*/ 0 60000 65536"/>
              <a:gd name="T9" fmla="*/ 0 w 39918"/>
              <a:gd name="T10" fmla="*/ 0 h 39182"/>
              <a:gd name="T11" fmla="*/ 39918 w 39918"/>
              <a:gd name="T12" fmla="*/ 39182 h 3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918" h="39182" fill="none" extrusionOk="0">
                <a:moveTo>
                  <a:pt x="0" y="10154"/>
                </a:moveTo>
                <a:cubicBezTo>
                  <a:pt x="3946" y="3837"/>
                  <a:pt x="10869" y="-1"/>
                  <a:pt x="18318" y="0"/>
                </a:cubicBezTo>
                <a:cubicBezTo>
                  <a:pt x="30247" y="0"/>
                  <a:pt x="39918" y="9670"/>
                  <a:pt x="39918" y="21600"/>
                </a:cubicBezTo>
                <a:cubicBezTo>
                  <a:pt x="39918" y="28579"/>
                  <a:pt x="36545" y="35128"/>
                  <a:pt x="30865" y="39182"/>
                </a:cubicBezTo>
              </a:path>
              <a:path w="39918" h="39182" stroke="0" extrusionOk="0">
                <a:moveTo>
                  <a:pt x="0" y="10154"/>
                </a:moveTo>
                <a:cubicBezTo>
                  <a:pt x="3946" y="3837"/>
                  <a:pt x="10869" y="-1"/>
                  <a:pt x="18318" y="0"/>
                </a:cubicBezTo>
                <a:cubicBezTo>
                  <a:pt x="30247" y="0"/>
                  <a:pt x="39918" y="9670"/>
                  <a:pt x="39918" y="21600"/>
                </a:cubicBezTo>
                <a:cubicBezTo>
                  <a:pt x="39918" y="28579"/>
                  <a:pt x="36545" y="35128"/>
                  <a:pt x="30865" y="39182"/>
                </a:cubicBezTo>
                <a:lnTo>
                  <a:pt x="18318" y="21600"/>
                </a:lnTo>
                <a:lnTo>
                  <a:pt x="0" y="1015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8665" name="Arc 9">
            <a:extLst>
              <a:ext uri="{FF2B5EF4-FFF2-40B4-BE49-F238E27FC236}">
                <a16:creationId xmlns:a16="http://schemas.microsoft.com/office/drawing/2014/main" id="{8BC9202E-A070-447C-945C-C2F9DC69A38C}"/>
              </a:ext>
            </a:extLst>
          </p:cNvPr>
          <p:cNvSpPr>
            <a:spLocks/>
          </p:cNvSpPr>
          <p:nvPr/>
        </p:nvSpPr>
        <p:spPr bwMode="auto">
          <a:xfrm rot="2471741">
            <a:off x="6550025" y="3338513"/>
            <a:ext cx="1809750" cy="1863725"/>
          </a:xfrm>
          <a:custGeom>
            <a:avLst/>
            <a:gdLst>
              <a:gd name="T0" fmla="*/ 0 w 39203"/>
              <a:gd name="T1" fmla="*/ 2147483646 h 40589"/>
              <a:gd name="T2" fmla="*/ 2147483646 w 39203"/>
              <a:gd name="T3" fmla="*/ 2147483646 h 40589"/>
              <a:gd name="T4" fmla="*/ 2147483646 w 39203"/>
              <a:gd name="T5" fmla="*/ 2147483646 h 40589"/>
              <a:gd name="T6" fmla="*/ 0 60000 65536"/>
              <a:gd name="T7" fmla="*/ 0 60000 65536"/>
              <a:gd name="T8" fmla="*/ 0 60000 65536"/>
              <a:gd name="T9" fmla="*/ 0 w 39203"/>
              <a:gd name="T10" fmla="*/ 0 h 40589"/>
              <a:gd name="T11" fmla="*/ 39203 w 39203"/>
              <a:gd name="T12" fmla="*/ 40589 h 40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03" h="40589" fill="none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524"/>
                  <a:pt x="34863" y="36812"/>
                  <a:pt x="27897" y="40589"/>
                </a:cubicBezTo>
              </a:path>
              <a:path w="39203" h="40589" stroke="0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524"/>
                  <a:pt x="34863" y="36812"/>
                  <a:pt x="27897" y="40589"/>
                </a:cubicBezTo>
                <a:lnTo>
                  <a:pt x="17603" y="21600"/>
                </a:lnTo>
                <a:lnTo>
                  <a:pt x="-1" y="908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8666" name="Text Box 10">
            <a:extLst>
              <a:ext uri="{FF2B5EF4-FFF2-40B4-BE49-F238E27FC236}">
                <a16:creationId xmlns:a16="http://schemas.microsoft.com/office/drawing/2014/main" id="{3C62B1C1-2358-4E30-99D7-3C2A29302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4692650"/>
            <a:ext cx="2640012" cy="3381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36.50 m (CURVE RADIUS)</a:t>
            </a:r>
          </a:p>
        </p:txBody>
      </p:sp>
      <p:sp>
        <p:nvSpPr>
          <p:cNvPr id="198668" name="Line 12">
            <a:extLst>
              <a:ext uri="{FF2B5EF4-FFF2-40B4-BE49-F238E27FC236}">
                <a16:creationId xmlns:a16="http://schemas.microsoft.com/office/drawing/2014/main" id="{47F2AADB-2F3C-4B17-A0DA-5DCF7C0E19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7888" y="52578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69" name="Line 13">
            <a:extLst>
              <a:ext uri="{FF2B5EF4-FFF2-40B4-BE49-F238E27FC236}">
                <a16:creationId xmlns:a16="http://schemas.microsoft.com/office/drawing/2014/main" id="{E479488A-0C0F-4527-B892-BB138EEEF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2766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75" name="Arc 19">
            <a:extLst>
              <a:ext uri="{FF2B5EF4-FFF2-40B4-BE49-F238E27FC236}">
                <a16:creationId xmlns:a16="http://schemas.microsoft.com/office/drawing/2014/main" id="{086E6E10-5D27-448D-B706-8807FF1AF82F}"/>
              </a:ext>
            </a:extLst>
          </p:cNvPr>
          <p:cNvSpPr>
            <a:spLocks/>
          </p:cNvSpPr>
          <p:nvPr/>
        </p:nvSpPr>
        <p:spPr bwMode="auto">
          <a:xfrm rot="2276792">
            <a:off x="6272213" y="2900363"/>
            <a:ext cx="2579687" cy="2825750"/>
          </a:xfrm>
          <a:custGeom>
            <a:avLst/>
            <a:gdLst>
              <a:gd name="T0" fmla="*/ 0 w 36526"/>
              <a:gd name="T1" fmla="*/ 2147483646 h 39751"/>
              <a:gd name="T2" fmla="*/ 2147483646 w 36526"/>
              <a:gd name="T3" fmla="*/ 2147483646 h 39751"/>
              <a:gd name="T4" fmla="*/ 2147483646 w 36526"/>
              <a:gd name="T5" fmla="*/ 2147483646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lnTo>
                  <a:pt x="0" y="598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8676" name="Arc 20">
            <a:extLst>
              <a:ext uri="{FF2B5EF4-FFF2-40B4-BE49-F238E27FC236}">
                <a16:creationId xmlns:a16="http://schemas.microsoft.com/office/drawing/2014/main" id="{490BEC29-9C82-4EB9-A395-A8BA1E545FC8}"/>
              </a:ext>
            </a:extLst>
          </p:cNvPr>
          <p:cNvSpPr>
            <a:spLocks/>
          </p:cNvSpPr>
          <p:nvPr/>
        </p:nvSpPr>
        <p:spPr bwMode="auto">
          <a:xfrm rot="-8205930">
            <a:off x="2878138" y="2859088"/>
            <a:ext cx="2697162" cy="2781300"/>
          </a:xfrm>
          <a:custGeom>
            <a:avLst/>
            <a:gdLst>
              <a:gd name="T0" fmla="*/ 0 w 38179"/>
              <a:gd name="T1" fmla="*/ 2147483646 h 39131"/>
              <a:gd name="T2" fmla="*/ 2147483646 w 38179"/>
              <a:gd name="T3" fmla="*/ 2147483646 h 39131"/>
              <a:gd name="T4" fmla="*/ 2147483646 w 38179"/>
              <a:gd name="T5" fmla="*/ 2147483646 h 39131"/>
              <a:gd name="T6" fmla="*/ 0 60000 65536"/>
              <a:gd name="T7" fmla="*/ 0 60000 65536"/>
              <a:gd name="T8" fmla="*/ 0 60000 65536"/>
              <a:gd name="T9" fmla="*/ 0 w 38179"/>
              <a:gd name="T10" fmla="*/ 0 h 39131"/>
              <a:gd name="T11" fmla="*/ 38179 w 38179"/>
              <a:gd name="T12" fmla="*/ 39131 h 39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79" h="39131" fill="none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</a:path>
              <a:path w="38179" h="39131" stroke="0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  <a:lnTo>
                  <a:pt x="16579" y="21600"/>
                </a:lnTo>
                <a:lnTo>
                  <a:pt x="0" y="775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8678" name="Line 22">
            <a:extLst>
              <a:ext uri="{FF2B5EF4-FFF2-40B4-BE49-F238E27FC236}">
                <a16:creationId xmlns:a16="http://schemas.microsoft.com/office/drawing/2014/main" id="{9B01AD30-4636-49DC-A8C5-CDA7B9ED9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7432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79" name="Line 23">
            <a:extLst>
              <a:ext uri="{FF2B5EF4-FFF2-40B4-BE49-F238E27FC236}">
                <a16:creationId xmlns:a16="http://schemas.microsoft.com/office/drawing/2014/main" id="{E9A30ECB-A857-46CB-B497-90DB3E862E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579120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9CB00363-E014-45F2-A994-1C39F7D66C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5188" y="3309938"/>
            <a:ext cx="0" cy="957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0407160D-0096-4665-B8B9-1B5A82E088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8200" y="2730500"/>
            <a:ext cx="12700" cy="4762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0" name="Line 24">
            <a:extLst>
              <a:ext uri="{FF2B5EF4-FFF2-40B4-BE49-F238E27FC236}">
                <a16:creationId xmlns:a16="http://schemas.microsoft.com/office/drawing/2014/main" id="{86DB7B68-012F-40FA-B2D0-B2FF345C20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79950" y="5280025"/>
            <a:ext cx="12700" cy="47783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1" name="Line 11">
            <a:extLst>
              <a:ext uri="{FF2B5EF4-FFF2-40B4-BE49-F238E27FC236}">
                <a16:creationId xmlns:a16="http://schemas.microsoft.com/office/drawing/2014/main" id="{CCC41419-AE79-4CF6-B9A5-D19CFCCB89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5188" y="4322763"/>
            <a:ext cx="0" cy="957262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D1943A36-C250-4C03-ADB6-07CE3E796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3578225"/>
            <a:ext cx="2640012" cy="3381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36.50 m (CURVE RADIUS)</a:t>
            </a:r>
          </a:p>
        </p:txBody>
      </p:sp>
      <p:sp>
        <p:nvSpPr>
          <p:cNvPr id="34" name="Line 24">
            <a:extLst>
              <a:ext uri="{FF2B5EF4-FFF2-40B4-BE49-F238E27FC236}">
                <a16:creationId xmlns:a16="http://schemas.microsoft.com/office/drawing/2014/main" id="{597CB337-F538-4548-9D43-22A57BC07B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2219325"/>
            <a:ext cx="12700" cy="4762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5" name="Line 24">
            <a:extLst>
              <a:ext uri="{FF2B5EF4-FFF2-40B4-BE49-F238E27FC236}">
                <a16:creationId xmlns:a16="http://schemas.microsoft.com/office/drawing/2014/main" id="{9BF8AD2B-73D7-4F50-9E6C-B2DAEE58D8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89475" y="5865813"/>
            <a:ext cx="6350" cy="4921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A12A3F84-A9E3-4A1F-AA39-F533B53AF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5338763"/>
            <a:ext cx="2308225" cy="3381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9.76 m (1.22 x 8 lanes)</a:t>
            </a: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CA6ADE8C-30D6-4D97-B960-74F35B37C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2820988"/>
            <a:ext cx="2443162" cy="3381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9.76 m (1.22 x 8 lanes)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B936E643-D937-474B-B26A-84D16F7F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2255838"/>
            <a:ext cx="1919287" cy="3381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 FREE SPACE </a:t>
            </a: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CD1106A0-2144-4A5F-B592-59E95A534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5954713"/>
            <a:ext cx="1905000" cy="33972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 FREE SPACE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FC512CCE-AC16-4440-A4FC-B463230DA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0" y="3789363"/>
            <a:ext cx="2686050" cy="92233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4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102.5 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821972-374B-43BF-9BB0-E4865A2AC1AA}"/>
              </a:ext>
            </a:extLst>
          </p:cNvPr>
          <p:cNvSpPr/>
          <p:nvPr/>
        </p:nvSpPr>
        <p:spPr>
          <a:xfrm>
            <a:off x="1537898" y="1379685"/>
            <a:ext cx="924471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800" b="1" kern="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REQUIRED AREA FOR 400 M OF 8 LANES TRACK  WIDTH WISE</a:t>
            </a:r>
            <a:endParaRPr lang="en-I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6" grpId="0" animBg="1"/>
      <p:bldP spid="24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1">
            <a:extLst>
              <a:ext uri="{FF2B5EF4-FFF2-40B4-BE49-F238E27FC236}">
                <a16:creationId xmlns:a16="http://schemas.microsoft.com/office/drawing/2014/main" id="{9E5E0A3D-108A-46D4-B0BF-FB1C0824B73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196850" y="2273300"/>
            <a:ext cx="7543800" cy="4419600"/>
          </a:xfrm>
        </p:spPr>
      </p:pic>
      <p:sp>
        <p:nvSpPr>
          <p:cNvPr id="198660" name="Line 4">
            <a:extLst>
              <a:ext uri="{FF2B5EF4-FFF2-40B4-BE49-F238E27FC236}">
                <a16:creationId xmlns:a16="http://schemas.microsoft.com/office/drawing/2014/main" id="{35EF5648-68E5-4410-8AC7-211C61CA1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557713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62" name="Line 6">
            <a:extLst>
              <a:ext uri="{FF2B5EF4-FFF2-40B4-BE49-F238E27FC236}">
                <a16:creationId xmlns:a16="http://schemas.microsoft.com/office/drawing/2014/main" id="{44B43958-E6A2-43E2-8D30-456752DB51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728913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63" name="Line 7">
            <a:extLst>
              <a:ext uri="{FF2B5EF4-FFF2-40B4-BE49-F238E27FC236}">
                <a16:creationId xmlns:a16="http://schemas.microsoft.com/office/drawing/2014/main" id="{57B43445-6D71-4FE1-8139-6CE063075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652713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64" name="Arc 8">
            <a:extLst>
              <a:ext uri="{FF2B5EF4-FFF2-40B4-BE49-F238E27FC236}">
                <a16:creationId xmlns:a16="http://schemas.microsoft.com/office/drawing/2014/main" id="{5E488B45-B0F8-4327-9853-9B0AFAA25D41}"/>
              </a:ext>
            </a:extLst>
          </p:cNvPr>
          <p:cNvSpPr>
            <a:spLocks/>
          </p:cNvSpPr>
          <p:nvPr/>
        </p:nvSpPr>
        <p:spPr bwMode="auto">
          <a:xfrm rot="-7928581">
            <a:off x="3113088" y="3652837"/>
            <a:ext cx="1849438" cy="1814513"/>
          </a:xfrm>
          <a:custGeom>
            <a:avLst/>
            <a:gdLst>
              <a:gd name="T0" fmla="*/ 0 w 39918"/>
              <a:gd name="T1" fmla="*/ 2147483646 h 39182"/>
              <a:gd name="T2" fmla="*/ 2147483646 w 39918"/>
              <a:gd name="T3" fmla="*/ 2147483646 h 39182"/>
              <a:gd name="T4" fmla="*/ 2147483646 w 39918"/>
              <a:gd name="T5" fmla="*/ 2147483646 h 39182"/>
              <a:gd name="T6" fmla="*/ 0 60000 65536"/>
              <a:gd name="T7" fmla="*/ 0 60000 65536"/>
              <a:gd name="T8" fmla="*/ 0 60000 65536"/>
              <a:gd name="T9" fmla="*/ 0 w 39918"/>
              <a:gd name="T10" fmla="*/ 0 h 39182"/>
              <a:gd name="T11" fmla="*/ 39918 w 39918"/>
              <a:gd name="T12" fmla="*/ 39182 h 39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918" h="39182" fill="none" extrusionOk="0">
                <a:moveTo>
                  <a:pt x="0" y="10154"/>
                </a:moveTo>
                <a:cubicBezTo>
                  <a:pt x="3946" y="3837"/>
                  <a:pt x="10869" y="-1"/>
                  <a:pt x="18318" y="0"/>
                </a:cubicBezTo>
                <a:cubicBezTo>
                  <a:pt x="30247" y="0"/>
                  <a:pt x="39918" y="9670"/>
                  <a:pt x="39918" y="21600"/>
                </a:cubicBezTo>
                <a:cubicBezTo>
                  <a:pt x="39918" y="28579"/>
                  <a:pt x="36545" y="35128"/>
                  <a:pt x="30865" y="39182"/>
                </a:cubicBezTo>
              </a:path>
              <a:path w="39918" h="39182" stroke="0" extrusionOk="0">
                <a:moveTo>
                  <a:pt x="0" y="10154"/>
                </a:moveTo>
                <a:cubicBezTo>
                  <a:pt x="3946" y="3837"/>
                  <a:pt x="10869" y="-1"/>
                  <a:pt x="18318" y="0"/>
                </a:cubicBezTo>
                <a:cubicBezTo>
                  <a:pt x="30247" y="0"/>
                  <a:pt x="39918" y="9670"/>
                  <a:pt x="39918" y="21600"/>
                </a:cubicBezTo>
                <a:cubicBezTo>
                  <a:pt x="39918" y="28579"/>
                  <a:pt x="36545" y="35128"/>
                  <a:pt x="30865" y="39182"/>
                </a:cubicBezTo>
                <a:lnTo>
                  <a:pt x="18318" y="21600"/>
                </a:lnTo>
                <a:lnTo>
                  <a:pt x="0" y="1015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8665" name="Arc 9">
            <a:extLst>
              <a:ext uri="{FF2B5EF4-FFF2-40B4-BE49-F238E27FC236}">
                <a16:creationId xmlns:a16="http://schemas.microsoft.com/office/drawing/2014/main" id="{C752B5E1-FAEE-4793-AC4C-21F3941EB0AF}"/>
              </a:ext>
            </a:extLst>
          </p:cNvPr>
          <p:cNvSpPr>
            <a:spLocks/>
          </p:cNvSpPr>
          <p:nvPr/>
        </p:nvSpPr>
        <p:spPr bwMode="auto">
          <a:xfrm rot="2471741">
            <a:off x="6245225" y="3629025"/>
            <a:ext cx="1809750" cy="1863725"/>
          </a:xfrm>
          <a:custGeom>
            <a:avLst/>
            <a:gdLst>
              <a:gd name="T0" fmla="*/ 0 w 39203"/>
              <a:gd name="T1" fmla="*/ 2147483646 h 40589"/>
              <a:gd name="T2" fmla="*/ 2147483646 w 39203"/>
              <a:gd name="T3" fmla="*/ 2147483646 h 40589"/>
              <a:gd name="T4" fmla="*/ 2147483646 w 39203"/>
              <a:gd name="T5" fmla="*/ 2147483646 h 40589"/>
              <a:gd name="T6" fmla="*/ 0 60000 65536"/>
              <a:gd name="T7" fmla="*/ 0 60000 65536"/>
              <a:gd name="T8" fmla="*/ 0 60000 65536"/>
              <a:gd name="T9" fmla="*/ 0 w 39203"/>
              <a:gd name="T10" fmla="*/ 0 h 40589"/>
              <a:gd name="T11" fmla="*/ 39203 w 39203"/>
              <a:gd name="T12" fmla="*/ 40589 h 40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03" h="40589" fill="none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524"/>
                  <a:pt x="34863" y="36812"/>
                  <a:pt x="27897" y="40589"/>
                </a:cubicBezTo>
              </a:path>
              <a:path w="39203" h="40589" stroke="0" extrusionOk="0">
                <a:moveTo>
                  <a:pt x="-1" y="9082"/>
                </a:moveTo>
                <a:cubicBezTo>
                  <a:pt x="4051" y="3384"/>
                  <a:pt x="10611" y="-1"/>
                  <a:pt x="17603" y="0"/>
                </a:cubicBezTo>
                <a:cubicBezTo>
                  <a:pt x="29532" y="0"/>
                  <a:pt x="39203" y="9670"/>
                  <a:pt x="39203" y="21600"/>
                </a:cubicBezTo>
                <a:cubicBezTo>
                  <a:pt x="39203" y="29524"/>
                  <a:pt x="34863" y="36812"/>
                  <a:pt x="27897" y="40589"/>
                </a:cubicBezTo>
                <a:lnTo>
                  <a:pt x="17603" y="21600"/>
                </a:lnTo>
                <a:lnTo>
                  <a:pt x="-1" y="908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8666" name="Text Box 10">
            <a:extLst>
              <a:ext uri="{FF2B5EF4-FFF2-40B4-BE49-F238E27FC236}">
                <a16:creationId xmlns:a16="http://schemas.microsoft.com/office/drawing/2014/main" id="{FCADE2D4-FAB7-4A99-82E3-BD1AC2D46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8" y="4600575"/>
            <a:ext cx="944562" cy="3381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36.50 m</a:t>
            </a:r>
          </a:p>
        </p:txBody>
      </p:sp>
      <p:sp>
        <p:nvSpPr>
          <p:cNvPr id="198667" name="Line 11">
            <a:extLst>
              <a:ext uri="{FF2B5EF4-FFF2-40B4-BE49-F238E27FC236}">
                <a16:creationId xmlns:a16="http://schemas.microsoft.com/office/drawing/2014/main" id="{AB20E4CC-F3B0-46C3-A43B-B4B8B1863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4557713"/>
            <a:ext cx="114300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68" name="Line 12">
            <a:extLst>
              <a:ext uri="{FF2B5EF4-FFF2-40B4-BE49-F238E27FC236}">
                <a16:creationId xmlns:a16="http://schemas.microsoft.com/office/drawing/2014/main" id="{93E896CC-26CB-4971-A32B-C275AC678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548313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69" name="Line 13">
            <a:extLst>
              <a:ext uri="{FF2B5EF4-FFF2-40B4-BE49-F238E27FC236}">
                <a16:creationId xmlns:a16="http://schemas.microsoft.com/office/drawing/2014/main" id="{DF0DD175-12C6-48F8-89E6-BEDB6AA84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567113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75" name="Arc 19">
            <a:extLst>
              <a:ext uri="{FF2B5EF4-FFF2-40B4-BE49-F238E27FC236}">
                <a16:creationId xmlns:a16="http://schemas.microsoft.com/office/drawing/2014/main" id="{DED901A6-02BB-44EB-85A6-B96C4DD9AE99}"/>
              </a:ext>
            </a:extLst>
          </p:cNvPr>
          <p:cNvSpPr>
            <a:spLocks/>
          </p:cNvSpPr>
          <p:nvPr/>
        </p:nvSpPr>
        <p:spPr bwMode="auto">
          <a:xfrm rot="2276792">
            <a:off x="5967413" y="3190875"/>
            <a:ext cx="2579687" cy="2825750"/>
          </a:xfrm>
          <a:custGeom>
            <a:avLst/>
            <a:gdLst>
              <a:gd name="T0" fmla="*/ 0 w 36526"/>
              <a:gd name="T1" fmla="*/ 2147483646 h 39751"/>
              <a:gd name="T2" fmla="*/ 2147483646 w 36526"/>
              <a:gd name="T3" fmla="*/ 2147483646 h 39751"/>
              <a:gd name="T4" fmla="*/ 2147483646 w 36526"/>
              <a:gd name="T5" fmla="*/ 2147483646 h 39751"/>
              <a:gd name="T6" fmla="*/ 0 60000 65536"/>
              <a:gd name="T7" fmla="*/ 0 60000 65536"/>
              <a:gd name="T8" fmla="*/ 0 60000 65536"/>
              <a:gd name="T9" fmla="*/ 0 w 36526"/>
              <a:gd name="T10" fmla="*/ 0 h 39751"/>
              <a:gd name="T11" fmla="*/ 36526 w 36526"/>
              <a:gd name="T12" fmla="*/ 39751 h 397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26" h="39751" fill="none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</a:path>
              <a:path w="36526" h="39751" stroke="0" extrusionOk="0">
                <a:moveTo>
                  <a:pt x="0" y="5986"/>
                </a:moveTo>
                <a:cubicBezTo>
                  <a:pt x="4019" y="2144"/>
                  <a:pt x="9365" y="-1"/>
                  <a:pt x="14926" y="0"/>
                </a:cubicBezTo>
                <a:cubicBezTo>
                  <a:pt x="26855" y="0"/>
                  <a:pt x="36526" y="9670"/>
                  <a:pt x="36526" y="21600"/>
                </a:cubicBezTo>
                <a:cubicBezTo>
                  <a:pt x="36526" y="28937"/>
                  <a:pt x="32801" y="35772"/>
                  <a:pt x="26635" y="39750"/>
                </a:cubicBezTo>
                <a:lnTo>
                  <a:pt x="14926" y="21600"/>
                </a:lnTo>
                <a:lnTo>
                  <a:pt x="0" y="5986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8676" name="Arc 20">
            <a:extLst>
              <a:ext uri="{FF2B5EF4-FFF2-40B4-BE49-F238E27FC236}">
                <a16:creationId xmlns:a16="http://schemas.microsoft.com/office/drawing/2014/main" id="{137AA790-C25E-4280-85DA-EA31A611B120}"/>
              </a:ext>
            </a:extLst>
          </p:cNvPr>
          <p:cNvSpPr>
            <a:spLocks/>
          </p:cNvSpPr>
          <p:nvPr/>
        </p:nvSpPr>
        <p:spPr bwMode="auto">
          <a:xfrm rot="-8205930">
            <a:off x="2573338" y="3149600"/>
            <a:ext cx="2697162" cy="2781300"/>
          </a:xfrm>
          <a:custGeom>
            <a:avLst/>
            <a:gdLst>
              <a:gd name="T0" fmla="*/ 0 w 38179"/>
              <a:gd name="T1" fmla="*/ 2147483646 h 39131"/>
              <a:gd name="T2" fmla="*/ 2147483646 w 38179"/>
              <a:gd name="T3" fmla="*/ 2147483646 h 39131"/>
              <a:gd name="T4" fmla="*/ 2147483646 w 38179"/>
              <a:gd name="T5" fmla="*/ 2147483646 h 39131"/>
              <a:gd name="T6" fmla="*/ 0 60000 65536"/>
              <a:gd name="T7" fmla="*/ 0 60000 65536"/>
              <a:gd name="T8" fmla="*/ 0 60000 65536"/>
              <a:gd name="T9" fmla="*/ 0 w 38179"/>
              <a:gd name="T10" fmla="*/ 0 h 39131"/>
              <a:gd name="T11" fmla="*/ 38179 w 38179"/>
              <a:gd name="T12" fmla="*/ 39131 h 39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79" h="39131" fill="none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</a:path>
              <a:path w="38179" h="39131" stroke="0" extrusionOk="0">
                <a:moveTo>
                  <a:pt x="0" y="7754"/>
                </a:moveTo>
                <a:cubicBezTo>
                  <a:pt x="4104" y="2840"/>
                  <a:pt x="10176" y="-1"/>
                  <a:pt x="16579" y="0"/>
                </a:cubicBezTo>
                <a:cubicBezTo>
                  <a:pt x="28508" y="0"/>
                  <a:pt x="38179" y="9670"/>
                  <a:pt x="38179" y="21600"/>
                </a:cubicBezTo>
                <a:cubicBezTo>
                  <a:pt x="38179" y="28548"/>
                  <a:pt x="34836" y="35072"/>
                  <a:pt x="29197" y="39131"/>
                </a:cubicBezTo>
                <a:lnTo>
                  <a:pt x="16579" y="21600"/>
                </a:lnTo>
                <a:lnTo>
                  <a:pt x="0" y="775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8678" name="Line 22">
            <a:extLst>
              <a:ext uri="{FF2B5EF4-FFF2-40B4-BE49-F238E27FC236}">
                <a16:creationId xmlns:a16="http://schemas.microsoft.com/office/drawing/2014/main" id="{1B024989-DF2B-4225-9C7E-F32ED98DE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033713"/>
            <a:ext cx="2514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79" name="Line 23">
            <a:extLst>
              <a:ext uri="{FF2B5EF4-FFF2-40B4-BE49-F238E27FC236}">
                <a16:creationId xmlns:a16="http://schemas.microsoft.com/office/drawing/2014/main" id="{D119DA39-F545-4BF4-B97F-2EBEEA2E5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081713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98680" name="Line 24">
            <a:extLst>
              <a:ext uri="{FF2B5EF4-FFF2-40B4-BE49-F238E27FC236}">
                <a16:creationId xmlns:a16="http://schemas.microsoft.com/office/drawing/2014/main" id="{F35DB407-2BC4-4D16-8437-E0498022AA8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85138" y="4557713"/>
            <a:ext cx="51435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5" name="Line 11">
            <a:extLst>
              <a:ext uri="{FF2B5EF4-FFF2-40B4-BE49-F238E27FC236}">
                <a16:creationId xmlns:a16="http://schemas.microsoft.com/office/drawing/2014/main" id="{7C812AA5-BF6D-4BA0-873D-AB4E1CBD8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557713"/>
            <a:ext cx="114300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67EBD9C4-5EFB-45C0-9899-08497E953E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2550" y="4557713"/>
            <a:ext cx="51435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E8220FBB-851E-47B4-A9F4-707D927AB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713" y="4600575"/>
            <a:ext cx="928687" cy="3381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36.50 m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7C697E81-FD69-404A-B942-16E69D47C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325" y="4572000"/>
            <a:ext cx="941388" cy="3397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84.39 m</a:t>
            </a:r>
          </a:p>
        </p:txBody>
      </p:sp>
      <p:sp>
        <p:nvSpPr>
          <p:cNvPr id="32" name="Line 24">
            <a:extLst>
              <a:ext uri="{FF2B5EF4-FFF2-40B4-BE49-F238E27FC236}">
                <a16:creationId xmlns:a16="http://schemas.microsoft.com/office/drawing/2014/main" id="{E70FE264-866F-47CB-851C-A3F83CF6E78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57400" y="4557713"/>
            <a:ext cx="51435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" name="Line 24">
            <a:extLst>
              <a:ext uri="{FF2B5EF4-FFF2-40B4-BE49-F238E27FC236}">
                <a16:creationId xmlns:a16="http://schemas.microsoft.com/office/drawing/2014/main" id="{A99CECE4-9B1F-4112-8AD7-AA5CBAFC96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88375" y="4540250"/>
            <a:ext cx="514350" cy="0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1202E83F-DF00-407A-833B-C1829D189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475" y="4600575"/>
            <a:ext cx="822325" cy="3381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9.76 m</a:t>
            </a: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D860B014-6111-49F6-944D-41B048056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4600575"/>
            <a:ext cx="904875" cy="3381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9.76 m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122FECCD-2C7F-4A6A-9A8E-1D99C9C40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600575"/>
            <a:ext cx="581025" cy="3381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</a:t>
            </a: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C157474F-2D8D-48DD-A4FF-F643686F6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600575"/>
            <a:ext cx="581025" cy="33813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m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F11EA35C-D639-481B-ABB8-1AF2B0CE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517650"/>
            <a:ext cx="10872788" cy="8016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3200" b="1" kern="0" dirty="0">
                <a:latin typeface="Calibri" panose="020F0502020204030204" pitchFamily="34" charset="0"/>
                <a:cs typeface="Calibri" panose="020F0502020204030204" pitchFamily="34" charset="0"/>
              </a:rPr>
              <a:t>REQUIRED AREA FOR 400 M TRACK OF 8 LANES LENGTH WISE</a:t>
            </a:r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id="{1A9C39E4-ADF8-472C-B72B-87A1322D2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034294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9627FA98-7905-457F-AE00-B38B10393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199" y="2498963"/>
            <a:ext cx="2867025" cy="83026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186.91 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6" grpId="0" animBg="1"/>
      <p:bldP spid="24" grpId="0" animBg="1"/>
      <p:bldP spid="27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>
            <a:extLst>
              <a:ext uri="{FF2B5EF4-FFF2-40B4-BE49-F238E27FC236}">
                <a16:creationId xmlns:a16="http://schemas.microsoft.com/office/drawing/2014/main" id="{BCFA3405-3274-4318-A772-DEC163A7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349500"/>
            <a:ext cx="69135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4" name="Line 6">
            <a:extLst>
              <a:ext uri="{FF2B5EF4-FFF2-40B4-BE49-F238E27FC236}">
                <a16:creationId xmlns:a16="http://schemas.microsoft.com/office/drawing/2014/main" id="{BEFE5BC1-CADB-4532-BA7F-D4585C8884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0" y="2349500"/>
            <a:ext cx="0" cy="3527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1015" name="Line 7">
            <a:extLst>
              <a:ext uri="{FF2B5EF4-FFF2-40B4-BE49-F238E27FC236}">
                <a16:creationId xmlns:a16="http://schemas.microsoft.com/office/drawing/2014/main" id="{28F3C652-4307-4F2D-A253-322BF9EA5938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5807869" y="2564607"/>
            <a:ext cx="0" cy="69135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71017" name="Text Box 9">
            <a:extLst>
              <a:ext uri="{FF2B5EF4-FFF2-40B4-BE49-F238E27FC236}">
                <a16:creationId xmlns:a16="http://schemas.microsoft.com/office/drawing/2014/main" id="{30ECC02D-ED7B-4A63-BB54-27F4DAF6BA1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71537" y="3819526"/>
            <a:ext cx="911225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b="1" dirty="0">
                <a:solidFill>
                  <a:srgbClr val="00FFFF"/>
                </a:solidFill>
              </a:rPr>
              <a:t>105 m</a:t>
            </a:r>
          </a:p>
        </p:txBody>
      </p:sp>
      <p:sp>
        <p:nvSpPr>
          <p:cNvPr id="171018" name="Text Box 10">
            <a:extLst>
              <a:ext uri="{FF2B5EF4-FFF2-40B4-BE49-F238E27FC236}">
                <a16:creationId xmlns:a16="http://schemas.microsoft.com/office/drawing/2014/main" id="{75832BFA-31EA-45A0-93B9-19932C3F0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3" y="6165850"/>
            <a:ext cx="1049337" cy="457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solidFill>
                  <a:srgbClr val="00FFFF"/>
                </a:solidFill>
              </a:rPr>
              <a:t>190 m</a:t>
            </a:r>
            <a:endParaRPr lang="en-US" altLang="en-US" sz="2000" b="1" dirty="0">
              <a:solidFill>
                <a:srgbClr val="00FFFF"/>
              </a:solidFill>
            </a:endParaRPr>
          </a:p>
        </p:txBody>
      </p:sp>
      <p:sp>
        <p:nvSpPr>
          <p:cNvPr id="171019" name="Text Box 11">
            <a:extLst>
              <a:ext uri="{FF2B5EF4-FFF2-40B4-BE49-F238E27FC236}">
                <a16:creationId xmlns:a16="http://schemas.microsoft.com/office/drawing/2014/main" id="{85C572DD-FA4A-4D16-99A5-0DB8D4363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627" y="1493837"/>
            <a:ext cx="8713787" cy="5222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– 1. Measure the length and width of the given area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7" grpId="0" animBg="1" autoUpdateAnimBg="0"/>
      <p:bldP spid="171018" grpId="0" animBg="1" autoUpdateAnimBg="0"/>
      <p:bldP spid="171019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5.4|1.1|7.8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-2|2.8|0.8|11.2|12.8|1.5|20.4|4.5|1.5|6.1|4.9|2.2|1.7|1.4|1.8|3.2|1.9|4.2|1.1|1.9|1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-0.9|1.7|0.7|1.3|1.2|1.7|1|7|5.1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-0.6|1.4|0.8|1.2|0.9|3.6|0.9|1.2|2.6|2.8|2.2|3.2|1.3|0.9|3.7|15.6|0.9|1.6|0.7|1.9|1.1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-0.4|1.1|0.7|0.7|0.8|2.5|1|2.4|1.1|1.6|1.4|1.1|1|0.7|5.2|1.5|1.2|8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-2.5|4.5|2.1|18.5|28.1|1|0.7|0.9|1.9|7.2|1.1|5.7|1"/>
</p:tagLst>
</file>

<file path=ppt/theme/theme1.xml><?xml version="1.0" encoding="utf-8"?>
<a:theme xmlns:a="http://schemas.openxmlformats.org/drawingml/2006/main" name="IAAF PowerPoint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841D2C"/>
      </a:accent1>
      <a:accent2>
        <a:srgbClr val="CE1D25"/>
      </a:accent2>
      <a:accent3>
        <a:srgbClr val="FFFFFF"/>
      </a:accent3>
      <a:accent4>
        <a:srgbClr val="000000"/>
      </a:accent4>
      <a:accent5>
        <a:srgbClr val="C2ABAC"/>
      </a:accent5>
      <a:accent6>
        <a:srgbClr val="BA1920"/>
      </a:accent6>
      <a:hlink>
        <a:srgbClr val="FFD502"/>
      </a:hlink>
      <a:folHlink>
        <a:srgbClr val="641013"/>
      </a:folHlink>
    </a:clrScheme>
    <a:fontScheme name="IAAF_PowerPointTemplate_4x3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AF_PowerPointTemplate_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B19000"/>
        </a:accent1>
        <a:accent2>
          <a:srgbClr val="D5AE03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C19D02"/>
        </a:accent6>
        <a:hlink>
          <a:srgbClr val="C1A116"/>
        </a:hlink>
        <a:folHlink>
          <a:srgbClr val="C18B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IAAF PowerPoint</Template>
  <TotalTime>1556</TotalTime>
  <Words>1499</Words>
  <Application>Microsoft Office PowerPoint</Application>
  <PresentationFormat>Widescreen</PresentationFormat>
  <Paragraphs>421</Paragraphs>
  <Slides>61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arial</vt:lpstr>
      <vt:lpstr>Arial Black</vt:lpstr>
      <vt:lpstr>Calibri</vt:lpstr>
      <vt:lpstr>Century Gothic</vt:lpstr>
      <vt:lpstr>DIN</vt:lpstr>
      <vt:lpstr>Impact</vt:lpstr>
      <vt:lpstr>Times New Roman</vt:lpstr>
      <vt:lpstr>Wingdings</vt:lpstr>
      <vt:lpstr>IAAF PowerPoint</vt:lpstr>
      <vt:lpstr>Bitmap Image</vt:lpstr>
      <vt:lpstr>PowerPoint Presentation</vt:lpstr>
      <vt:lpstr>PowerPoint Presentation</vt:lpstr>
      <vt:lpstr>PowerPoint Presentation</vt:lpstr>
      <vt:lpstr>Now let us find out how to calculate curve radius?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Real Federacion Española de Atletismo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Luis Saladie Lafuente</dc:creator>
  <cp:lastModifiedBy>Rakesh Save</cp:lastModifiedBy>
  <cp:revision>132</cp:revision>
  <dcterms:created xsi:type="dcterms:W3CDTF">2010-09-06T07:33:26Z</dcterms:created>
  <dcterms:modified xsi:type="dcterms:W3CDTF">2022-03-01T05:44:32Z</dcterms:modified>
</cp:coreProperties>
</file>