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9" r:id="rId2"/>
    <p:sldId id="256" r:id="rId3"/>
    <p:sldId id="257" r:id="rId4"/>
    <p:sldId id="278" r:id="rId5"/>
    <p:sldId id="274" r:id="rId6"/>
    <p:sldId id="277" r:id="rId7"/>
    <p:sldId id="279" r:id="rId8"/>
    <p:sldId id="276" r:id="rId9"/>
    <p:sldId id="259" r:id="rId10"/>
    <p:sldId id="260" r:id="rId11"/>
    <p:sldId id="343" r:id="rId12"/>
    <p:sldId id="262" r:id="rId13"/>
    <p:sldId id="261" r:id="rId14"/>
    <p:sldId id="263" r:id="rId15"/>
    <p:sldId id="265" r:id="rId16"/>
    <p:sldId id="264" r:id="rId17"/>
    <p:sldId id="341" r:id="rId18"/>
    <p:sldId id="342" r:id="rId19"/>
    <p:sldId id="272" r:id="rId20"/>
    <p:sldId id="273" r:id="rId21"/>
    <p:sldId id="268" r:id="rId22"/>
    <p:sldId id="269" r:id="rId23"/>
    <p:sldId id="270" r:id="rId24"/>
    <p:sldId id="340" r:id="rId25"/>
  </p:sldIdLst>
  <p:sldSz cx="12192000" cy="6858000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00CC"/>
    <a:srgbClr val="66FFFF"/>
    <a:srgbClr val="CC99FF"/>
    <a:srgbClr val="FFCCFF"/>
    <a:srgbClr val="CCFF99"/>
    <a:srgbClr val="33CC33"/>
    <a:srgbClr val="164279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58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28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026AF54-D859-A3A9-B608-CEF17FACF8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F3A0EDB5-F73C-2FC2-72BD-CFC4CF955A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568169F5-153A-D2DB-D71B-AC307CB7AC5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8AD147E6-CED0-1FBF-E80D-B0DEE6C415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E41CA7-A2F4-4B8D-9B92-5E5B019179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296A58F-403D-1985-849E-B69362E032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A8F3C01-E52E-1EF9-616B-AA8B409818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CE2E7FF-6BFE-4CB0-3DA6-7EC639BB0C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CCF2284B-96D4-FD1A-3AFD-9E96746FD8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21B46A60-D8D3-6342-A78A-6321A4998D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6FCE8E4C-ADE3-F816-A1D3-991D3E22C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146F1D-D2FA-4678-AA61-B6F4F03BD0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34B16A4-E337-461A-92AB-891E85EEC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53D45F-EC0A-4E53-B4C8-71A760C9DF62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0B3A42C-2D2E-B1D2-C8B9-215FDBC33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5067D66-D030-95AE-FE0D-9F1B97571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146F1D-D2FA-4678-AA61-B6F4F03BD0C9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523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D8C14CA-056F-2A36-B313-249957503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EA142A-59E8-40E4-B75C-D45860BBF046}" type="slidenum">
              <a:rPr lang="en-GB" altLang="en-US" smtClean="0"/>
              <a:pPr/>
              <a:t>24</a:t>
            </a:fld>
            <a:endParaRPr lang="en-GB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807EC5E-F713-67BA-96A0-171508672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4309A71-5587-66B0-C0FE-8B0262900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E84E8-C7AA-B67E-87BC-B9026EE705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33075" y="44450"/>
            <a:ext cx="1366838" cy="1152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9FB9F-A72C-8F13-C926-3933D3FA4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83788" y="404813"/>
            <a:ext cx="1368425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FCE0FC8-1E97-4441-B78C-338538E29D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4445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A684F-A32E-D425-2921-469B9CE296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5688" y="242888"/>
            <a:ext cx="5151437" cy="9540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ATHLETICS FEDERATION OF INDIA</a:t>
            </a:r>
          </a:p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D.T.O. EXAMINATION</a:t>
            </a:r>
            <a:endParaRPr lang="en-IN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4114801"/>
            <a:ext cx="8011584" cy="269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80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1" y="1981200"/>
            <a:ext cx="2637367" cy="447198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981200"/>
            <a:ext cx="7715251" cy="4471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7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6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97651" y="2447925"/>
            <a:ext cx="5177367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19201" y="4525964"/>
            <a:ext cx="10555817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7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19200" y="4525964"/>
            <a:ext cx="5175251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9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97651" y="2447925"/>
            <a:ext cx="5177367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4525964"/>
            <a:ext cx="5175251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7651" y="4525964"/>
            <a:ext cx="5177367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3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gráfico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291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46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45691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06DF-A650-4DC7-8C95-9AA5DB612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CDB2D-A65B-47E6-9402-EA45E80D9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205C9-987A-4570-894E-8DCFF9B8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2D06-8CD2-4ED0-BEB5-59EDEDC19822}" type="datetime1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0856-C242-4704-B297-E0E1567F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RAJAN BHATIA, DVC, ORAI, UP, INDIA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F100-6484-4177-A382-92C9646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4D-2A14-4AD3-8AD9-04E3CFF52D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88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6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414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2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8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5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8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1289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947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9E1F384-5AC7-BFEF-EEED-E508E8DFD6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72713" y="188913"/>
            <a:ext cx="1655762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pic>
        <p:nvPicPr>
          <p:cNvPr id="1027" name="Picture 7">
            <a:extLst>
              <a:ext uri="{FF2B5EF4-FFF2-40B4-BE49-F238E27FC236}">
                <a16:creationId xmlns:a16="http://schemas.microsoft.com/office/drawing/2014/main" id="{6BCD5CB0-2B1E-6047-11C1-D8076A9111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00" y="44450"/>
            <a:ext cx="9096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  <p:sldLayoutId id="2147484135" r:id="rId18"/>
    <p:sldLayoutId id="2147484138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2.jpg"/><Relationship Id="rId5" Type="http://schemas.openxmlformats.org/officeDocument/2006/relationships/image" Target="../media/image22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4.pn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8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12.jpg"/><Relationship Id="rId4" Type="http://schemas.openxmlformats.org/officeDocument/2006/relationships/image" Target="../media/image29.pn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32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>
            <a:extLst>
              <a:ext uri="{FF2B5EF4-FFF2-40B4-BE49-F238E27FC236}">
                <a16:creationId xmlns:a16="http://schemas.microsoft.com/office/drawing/2014/main" id="{92546352-F9B4-58B7-EEC1-A4FB3C6F6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429000"/>
            <a:ext cx="9001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AU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 EVENTS</a:t>
            </a:r>
            <a:endParaRPr lang="en-IN" alt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9CC1E-707E-454A-9B1D-5162EF1BD6EB}"/>
              </a:ext>
            </a:extLst>
          </p:cNvPr>
          <p:cNvSpPr txBox="1"/>
          <p:nvPr/>
        </p:nvSpPr>
        <p:spPr>
          <a:xfrm>
            <a:off x="332112" y="1681644"/>
            <a:ext cx="11524527" cy="523220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ARE THE PERFORMANCES OF EACH EVENTS ADDED?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FC2DE-FAE2-41CC-86E3-4B99E2A792CA}"/>
              </a:ext>
            </a:extLst>
          </p:cNvPr>
          <p:cNvSpPr txBox="1"/>
          <p:nvPr/>
        </p:nvSpPr>
        <p:spPr>
          <a:xfrm>
            <a:off x="1271464" y="5098652"/>
            <a:ext cx="8645733" cy="83099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all the events are </a:t>
            </a:r>
            <a:r>
              <a:rPr lang="en-IN" sz="2400" b="1" dirty="0">
                <a:solidFill>
                  <a:srgbClr val="FFFF00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converted into points </a:t>
            </a:r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help of the </a:t>
            </a:r>
            <a:r>
              <a:rPr lang="en-IN" sz="2400" b="1" dirty="0">
                <a:solidFill>
                  <a:schemeClr val="tx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Points Table </a:t>
            </a:r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by World Athletics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5CBD0B-62AA-47D5-8B8D-91BF4A5A4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3" y="2380346"/>
            <a:ext cx="2880320" cy="2290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C6CB8B-9A26-4EA2-B126-57E4067B63CE}"/>
              </a:ext>
            </a:extLst>
          </p:cNvPr>
          <p:cNvSpPr txBox="1"/>
          <p:nvPr/>
        </p:nvSpPr>
        <p:spPr>
          <a:xfrm>
            <a:off x="4295800" y="2579499"/>
            <a:ext cx="12234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800" dirty="0">
                <a:latin typeface="Algerian" panose="04020705040A02060702" pitchFamily="82" charset="0"/>
              </a:rPr>
              <a:t>+</a:t>
            </a:r>
          </a:p>
        </p:txBody>
      </p:sp>
      <p:pic>
        <p:nvPicPr>
          <p:cNvPr id="1026" name="Picture 2" descr="Wayne Pinnock broke the Champs Class 1 boys' long jump record with ...">
            <a:extLst>
              <a:ext uri="{FF2B5EF4-FFF2-40B4-BE49-F238E27FC236}">
                <a16:creationId xmlns:a16="http://schemas.microsoft.com/office/drawing/2014/main" id="{27512986-1821-442B-992C-13244543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32" y="2379738"/>
            <a:ext cx="4321162" cy="22903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F750BE-2480-BC3A-5B77-1C1169DDB859}"/>
              </a:ext>
            </a:extLst>
          </p:cNvPr>
          <p:cNvSpPr txBox="1"/>
          <p:nvPr/>
        </p:nvSpPr>
        <p:spPr>
          <a:xfrm>
            <a:off x="335360" y="395953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 EVENTS POINTS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00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9CC1E-707E-454A-9B1D-5162EF1BD6EB}"/>
              </a:ext>
            </a:extLst>
          </p:cNvPr>
          <p:cNvSpPr txBox="1"/>
          <p:nvPr/>
        </p:nvSpPr>
        <p:spPr>
          <a:xfrm>
            <a:off x="335360" y="1614334"/>
            <a:ext cx="11524527" cy="523220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Scoring Table Published by World Athletics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C04D26-88B5-45EF-8983-5ED42919B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0176" y="2805342"/>
            <a:ext cx="4199642" cy="33843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F750BE-2480-BC3A-5B77-1C1169DDB859}"/>
              </a:ext>
            </a:extLst>
          </p:cNvPr>
          <p:cNvSpPr txBox="1"/>
          <p:nvPr/>
        </p:nvSpPr>
        <p:spPr>
          <a:xfrm>
            <a:off x="335360" y="395953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 EVENTS POINTS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54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FC200B-1D2C-4C87-994A-A5106E36F87A}"/>
              </a:ext>
            </a:extLst>
          </p:cNvPr>
          <p:cNvSpPr txBox="1"/>
          <p:nvPr/>
        </p:nvSpPr>
        <p:spPr>
          <a:xfrm>
            <a:off x="335360" y="410517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Eras Bold ITC" panose="020B0907030504020204" pitchFamily="34" charset="0"/>
              </a:rPr>
              <a:t>100 m performance is 9.58 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68F4D-0ADC-4124-8308-37765C8072B4}"/>
              </a:ext>
            </a:extLst>
          </p:cNvPr>
          <p:cNvSpPr txBox="1"/>
          <p:nvPr/>
        </p:nvSpPr>
        <p:spPr>
          <a:xfrm>
            <a:off x="6096000" y="4105170"/>
            <a:ext cx="576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Eras Bold ITC" panose="020B0907030504020204" pitchFamily="34" charset="0"/>
              </a:rPr>
              <a:t>Long jump performance is 8.05 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0F20A-97F6-4E1D-B54B-7EA65E6CDEBC}"/>
              </a:ext>
            </a:extLst>
          </p:cNvPr>
          <p:cNvSpPr txBox="1"/>
          <p:nvPr/>
        </p:nvSpPr>
        <p:spPr>
          <a:xfrm>
            <a:off x="5692435" y="4437335"/>
            <a:ext cx="907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600" dirty="0">
                <a:latin typeface="Algerian" panose="04020705040A02060702" pitchFamily="82" charset="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16440-A7F7-4E4A-864D-0BD7D1E75694}"/>
              </a:ext>
            </a:extLst>
          </p:cNvPr>
          <p:cNvSpPr txBox="1"/>
          <p:nvPr/>
        </p:nvSpPr>
        <p:spPr>
          <a:xfrm>
            <a:off x="335360" y="4837445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/>
              <a:t>1202 Points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0E909-4F91-42FD-BA2D-A1F28A668171}"/>
              </a:ext>
            </a:extLst>
          </p:cNvPr>
          <p:cNvSpPr txBox="1"/>
          <p:nvPr/>
        </p:nvSpPr>
        <p:spPr>
          <a:xfrm>
            <a:off x="6096001" y="4837445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/>
              <a:t>1073 Points</a:t>
            </a:r>
            <a:endParaRPr lang="en-IN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56ACB-E999-4F4A-B45D-362282619CD3}"/>
              </a:ext>
            </a:extLst>
          </p:cNvPr>
          <p:cNvSpPr txBox="1"/>
          <p:nvPr/>
        </p:nvSpPr>
        <p:spPr>
          <a:xfrm>
            <a:off x="1216891" y="5875173"/>
            <a:ext cx="962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highlight>
                  <a:srgbClr val="FF00FF"/>
                </a:highlight>
                <a:latin typeface="Eras Bold ITC" panose="020B0907030504020204" pitchFamily="34" charset="0"/>
              </a:rPr>
              <a:t>2275</a:t>
            </a:r>
            <a:r>
              <a:rPr lang="en-IN" sz="4000" dirty="0">
                <a:latin typeface="Eras Bold ITC" panose="020B0907030504020204" pitchFamily="34" charset="0"/>
              </a:rPr>
              <a:t> Points after adding two events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941FE-D2DC-D899-7591-814B37349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700808"/>
            <a:ext cx="2880320" cy="2290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2" descr="Wayne Pinnock broke the Champs Class 1 boys' long jump record with ...">
            <a:extLst>
              <a:ext uri="{FF2B5EF4-FFF2-40B4-BE49-F238E27FC236}">
                <a16:creationId xmlns:a16="http://schemas.microsoft.com/office/drawing/2014/main" id="{A9B32073-2135-8BED-F05F-B6BEA510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39" y="1700808"/>
            <a:ext cx="4321162" cy="22903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2D3D0A-04FA-09BA-5A69-4C6C3BDB30B3}"/>
              </a:ext>
            </a:extLst>
          </p:cNvPr>
          <p:cNvSpPr txBox="1"/>
          <p:nvPr/>
        </p:nvSpPr>
        <p:spPr>
          <a:xfrm>
            <a:off x="335360" y="395953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 EVENTS POINTS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55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13EB0-D960-458C-AFE0-98ADBBDC66C5}"/>
              </a:ext>
            </a:extLst>
          </p:cNvPr>
          <p:cNvSpPr txBox="1"/>
          <p:nvPr/>
        </p:nvSpPr>
        <p:spPr>
          <a:xfrm>
            <a:off x="335359" y="1844824"/>
            <a:ext cx="11521281" cy="107721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the Points are TIED for two athletes after all the events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F2E42-31FD-4DEC-8293-E4D3D0F66AB0}"/>
              </a:ext>
            </a:extLst>
          </p:cNvPr>
          <p:cNvSpPr txBox="1"/>
          <p:nvPr/>
        </p:nvSpPr>
        <p:spPr>
          <a:xfrm>
            <a:off x="335359" y="3861048"/>
            <a:ext cx="11521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>
                <a:solidFill>
                  <a:srgbClr val="FFFF00"/>
                </a:solidFill>
                <a:highlight>
                  <a:srgbClr val="FF0000"/>
                </a:highlight>
                <a:cs typeface="Arial" panose="020B0604020202020204" pitchFamily="34" charset="0"/>
              </a:rPr>
              <a:t>It’s a Tie </a:t>
            </a:r>
          </a:p>
          <a:p>
            <a:pPr algn="ctr"/>
            <a:r>
              <a:rPr lang="en-IN" sz="4800" b="1" dirty="0">
                <a:solidFill>
                  <a:srgbClr val="FFFF00"/>
                </a:solidFill>
                <a:highlight>
                  <a:srgbClr val="FF0000"/>
                </a:highlight>
                <a:cs typeface="Arial" panose="020B0604020202020204" pitchFamily="34" charset="0"/>
              </a:rPr>
              <a:t>Give both the athletes same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C2177-4809-A452-D720-A9298C94DC72}"/>
              </a:ext>
            </a:extLst>
          </p:cNvPr>
          <p:cNvSpPr txBox="1"/>
          <p:nvPr/>
        </p:nvSpPr>
        <p:spPr>
          <a:xfrm>
            <a:off x="335360" y="395953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D26C6-DB64-4158-A615-379A39FFC2E8}"/>
              </a:ext>
            </a:extLst>
          </p:cNvPr>
          <p:cNvSpPr txBox="1"/>
          <p:nvPr/>
        </p:nvSpPr>
        <p:spPr>
          <a:xfrm>
            <a:off x="335360" y="1844810"/>
            <a:ext cx="1152128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an athlete is absent in any one event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B2AF1-0D05-4F32-BE17-2E0970E0AC25}"/>
              </a:ext>
            </a:extLst>
          </p:cNvPr>
          <p:cNvSpPr txBox="1"/>
          <p:nvPr/>
        </p:nvSpPr>
        <p:spPr>
          <a:xfrm>
            <a:off x="263352" y="3049498"/>
            <a:ext cx="11521278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b="1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He/She</a:t>
            </a:r>
            <a:r>
              <a:rPr lang="en-IN" sz="4000" b="1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is out of the competition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D13EB-B7ED-1D7E-D9DF-2F328A8DA31E}"/>
              </a:ext>
            </a:extLst>
          </p:cNvPr>
          <p:cNvSpPr txBox="1"/>
          <p:nvPr/>
        </p:nvSpPr>
        <p:spPr>
          <a:xfrm>
            <a:off x="335360" y="395953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ABSENT FOR ANY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135B7-FBF6-B758-9452-3FE624BDCE2B}"/>
              </a:ext>
            </a:extLst>
          </p:cNvPr>
          <p:cNvSpPr txBox="1"/>
          <p:nvPr/>
        </p:nvSpPr>
        <p:spPr>
          <a:xfrm>
            <a:off x="1091443" y="4869160"/>
            <a:ext cx="986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athlete will not be allowed to participate in the remaining events of that combined event and shall not be displayed in the result.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52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A0AD2-3B67-45BB-862D-9C3DB45169D1}"/>
              </a:ext>
            </a:extLst>
          </p:cNvPr>
          <p:cNvSpPr txBox="1"/>
          <p:nvPr/>
        </p:nvSpPr>
        <p:spPr>
          <a:xfrm>
            <a:off x="336644" y="1527175"/>
            <a:ext cx="115212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difference in rules between combined event and regular event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BA986-CB53-4B76-8682-5335298CC255}"/>
              </a:ext>
            </a:extLst>
          </p:cNvPr>
          <p:cNvSpPr txBox="1"/>
          <p:nvPr/>
        </p:nvSpPr>
        <p:spPr>
          <a:xfrm>
            <a:off x="334076" y="2158555"/>
            <a:ext cx="11521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highlight>
                  <a:srgbClr val="FF00FF"/>
                </a:highlight>
              </a:rPr>
              <a:t>One false start per race is allowed </a:t>
            </a:r>
          </a:p>
        </p:txBody>
      </p:sp>
      <p:pic>
        <p:nvPicPr>
          <p:cNvPr id="1026" name="Picture 2" descr="2011 World Championship 100m Final: Did Daniel Bailey false start ...">
            <a:extLst>
              <a:ext uri="{FF2B5EF4-FFF2-40B4-BE49-F238E27FC236}">
                <a16:creationId xmlns:a16="http://schemas.microsoft.com/office/drawing/2014/main" id="{EF7E0BDF-5C16-4217-9117-71442344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6" y="3187307"/>
            <a:ext cx="443033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">
            <a:extLst>
              <a:ext uri="{FF2B5EF4-FFF2-40B4-BE49-F238E27FC236}">
                <a16:creationId xmlns:a16="http://schemas.microsoft.com/office/drawing/2014/main" id="{A7C3998C-7108-8B69-3199-42BF5BB0106E}"/>
              </a:ext>
            </a:extLst>
          </p:cNvPr>
          <p:cNvGrpSpPr>
            <a:grpSpLocks/>
          </p:cNvGrpSpPr>
          <p:nvPr/>
        </p:nvGrpSpPr>
        <p:grpSpPr bwMode="auto">
          <a:xfrm>
            <a:off x="4908851" y="3162967"/>
            <a:ext cx="2317750" cy="3140968"/>
            <a:chOff x="2083225" y="3695442"/>
            <a:chExt cx="2217578" cy="25781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50F5F107-CB0C-1361-B7FF-45C534227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23842" r="25926"/>
            <a:stretch>
              <a:fillRect/>
            </a:stretch>
          </p:blipFill>
          <p:spPr bwMode="auto">
            <a:xfrm>
              <a:off x="2083225" y="3695442"/>
              <a:ext cx="2217578" cy="2578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5">
              <a:extLst>
                <a:ext uri="{FF2B5EF4-FFF2-40B4-BE49-F238E27FC236}">
                  <a16:creationId xmlns:a16="http://schemas.microsoft.com/office/drawing/2014/main" id="{BC56B7FB-DB27-3C6C-FCF1-55F4F79DD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l="5524" t="48599" r="68010" b="3741"/>
            <a:stretch>
              <a:fillRect/>
            </a:stretch>
          </p:blipFill>
          <p:spPr bwMode="auto">
            <a:xfrm rot="-210925">
              <a:off x="2985554" y="3926264"/>
              <a:ext cx="231421" cy="3279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11">
            <a:extLst>
              <a:ext uri="{FF2B5EF4-FFF2-40B4-BE49-F238E27FC236}">
                <a16:creationId xmlns:a16="http://schemas.microsoft.com/office/drawing/2014/main" id="{64C5FBF3-532F-DC8F-3330-B5EDCAF5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8097" r="46317"/>
          <a:stretch>
            <a:fillRect/>
          </a:stretch>
        </p:blipFill>
        <p:spPr bwMode="auto">
          <a:xfrm>
            <a:off x="8426095" y="3162966"/>
            <a:ext cx="2317750" cy="30860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23F4E3-F884-BD59-BC28-1C7B232739AD}"/>
              </a:ext>
            </a:extLst>
          </p:cNvPr>
          <p:cNvSpPr txBox="1"/>
          <p:nvPr/>
        </p:nvSpPr>
        <p:spPr>
          <a:xfrm>
            <a:off x="335360" y="395953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 START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F552FF25-6490-97AB-9D3D-76164B65BF42}"/>
              </a:ext>
            </a:extLst>
          </p:cNvPr>
          <p:cNvGrpSpPr>
            <a:grpSpLocks/>
          </p:cNvGrpSpPr>
          <p:nvPr/>
        </p:nvGrpSpPr>
        <p:grpSpPr bwMode="auto">
          <a:xfrm rot="20706714">
            <a:off x="10562519" y="4589582"/>
            <a:ext cx="1444584" cy="1820123"/>
            <a:chOff x="3838689" y="2537841"/>
            <a:chExt cx="1107579" cy="1367663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B18C3E7C-496A-B5DC-BD73-615954F39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689" y="2537841"/>
              <a:ext cx="1107579" cy="136766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1852FDF1-580A-39E7-B6A9-F60B1E92F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710" y="2541523"/>
              <a:ext cx="781050" cy="1362075"/>
            </a:xfrm>
            <a:custGeom>
              <a:avLst/>
              <a:gdLst>
                <a:gd name="T0" fmla="*/ 0 w 781050"/>
                <a:gd name="T1" fmla="*/ 0 h 1362075"/>
                <a:gd name="T2" fmla="*/ 461772 w 781050"/>
                <a:gd name="T3" fmla="*/ 1362075 h 1362075"/>
                <a:gd name="T4" fmla="*/ 781050 w 781050"/>
                <a:gd name="T5" fmla="*/ 217931 h 1362075"/>
                <a:gd name="T6" fmla="*/ 0 w 781050"/>
                <a:gd name="T7" fmla="*/ 0 h 13620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1050" h="1362075">
                  <a:moveTo>
                    <a:pt x="0" y="0"/>
                  </a:moveTo>
                  <a:lnTo>
                    <a:pt x="461772" y="1362075"/>
                  </a:lnTo>
                  <a:lnTo>
                    <a:pt x="781050" y="217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1FD780DD-F713-45EC-31E3-798EB2F214E0}"/>
              </a:ext>
            </a:extLst>
          </p:cNvPr>
          <p:cNvGrpSpPr>
            <a:grpSpLocks/>
          </p:cNvGrpSpPr>
          <p:nvPr/>
        </p:nvGrpSpPr>
        <p:grpSpPr bwMode="auto">
          <a:xfrm rot="20706714">
            <a:off x="7025272" y="4727825"/>
            <a:ext cx="1360954" cy="1676452"/>
            <a:chOff x="6921500" y="2679700"/>
            <a:chExt cx="1552575" cy="1795463"/>
          </a:xfrm>
        </p:grpSpPr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C7529B88-A9E0-3737-6706-7FE65C943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1500" y="2679700"/>
              <a:ext cx="1552259" cy="179546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DA33D5C5-1A46-92F9-DC58-D0B83BC9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595" y="2679700"/>
              <a:ext cx="1120480" cy="1788605"/>
            </a:xfrm>
            <a:custGeom>
              <a:avLst/>
              <a:gdLst>
                <a:gd name="T0" fmla="*/ 0 w 901700"/>
                <a:gd name="T1" fmla="*/ 0 h 1566545"/>
                <a:gd name="T2" fmla="*/ 34795928 w 901700"/>
                <a:gd name="T3" fmla="*/ 19444763 h 1566545"/>
                <a:gd name="T4" fmla="*/ 55903403 w 901700"/>
                <a:gd name="T5" fmla="*/ 2848535 h 1566545"/>
                <a:gd name="T6" fmla="*/ 0 w 901700"/>
                <a:gd name="T7" fmla="*/ 0 h 15665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1700" h="1566545">
                  <a:moveTo>
                    <a:pt x="0" y="0"/>
                  </a:moveTo>
                  <a:lnTo>
                    <a:pt x="561086" y="1566545"/>
                  </a:lnTo>
                  <a:lnTo>
                    <a:pt x="901446" y="229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776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043D4E-4AB3-4F5C-8976-595340D2A425}"/>
              </a:ext>
            </a:extLst>
          </p:cNvPr>
          <p:cNvSpPr txBox="1"/>
          <p:nvPr/>
        </p:nvSpPr>
        <p:spPr>
          <a:xfrm>
            <a:off x="335360" y="1769863"/>
            <a:ext cx="1152128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an athlete is disqualified in track event due to false start?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B922F-9F79-42AB-AD2C-5F33A84F6DA6}"/>
              </a:ext>
            </a:extLst>
          </p:cNvPr>
          <p:cNvSpPr txBox="1"/>
          <p:nvPr/>
        </p:nvSpPr>
        <p:spPr>
          <a:xfrm>
            <a:off x="263352" y="3634796"/>
            <a:ext cx="115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highlight>
                  <a:srgbClr val="FF00FF"/>
                </a:highlight>
                <a:cs typeface="Arial" panose="020B0604020202020204" pitchFamily="34" charset="0"/>
              </a:rPr>
              <a:t>He can continue in rest of the events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FBA9E-66D1-2761-7B9C-3352A448CA71}"/>
              </a:ext>
            </a:extLst>
          </p:cNvPr>
          <p:cNvSpPr txBox="1"/>
          <p:nvPr/>
        </p:nvSpPr>
        <p:spPr>
          <a:xfrm>
            <a:off x="335360" y="395953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 START - DISQUALIFICATION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23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043D4E-4AB3-4F5C-8976-595340D2A425}"/>
              </a:ext>
            </a:extLst>
          </p:cNvPr>
          <p:cNvSpPr txBox="1"/>
          <p:nvPr/>
        </p:nvSpPr>
        <p:spPr>
          <a:xfrm>
            <a:off x="335360" y="1769863"/>
            <a:ext cx="1152128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type of Timing system should be used?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B922F-9F79-42AB-AD2C-5F33A84F6DA6}"/>
              </a:ext>
            </a:extLst>
          </p:cNvPr>
          <p:cNvSpPr txBox="1"/>
          <p:nvPr/>
        </p:nvSpPr>
        <p:spPr>
          <a:xfrm>
            <a:off x="191344" y="2823189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Only </a:t>
            </a:r>
            <a:r>
              <a:rPr lang="en-US" sz="3200" b="1" dirty="0">
                <a:highlight>
                  <a:srgbClr val="FF00FF"/>
                </a:highlight>
              </a:rPr>
              <a:t>one system of timing </a:t>
            </a:r>
            <a:r>
              <a:rPr lang="en-US" sz="3200" dirty="0">
                <a:highlight>
                  <a:srgbClr val="FF00FF"/>
                </a:highlight>
              </a:rPr>
              <a:t>may be applied throughout each individual event.</a:t>
            </a:r>
            <a:endParaRPr lang="en-IN" sz="3200" dirty="0">
              <a:highlight>
                <a:srgbClr val="FF00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FBA9E-66D1-2761-7B9C-3352A448CA71}"/>
              </a:ext>
            </a:extLst>
          </p:cNvPr>
          <p:cNvSpPr txBox="1"/>
          <p:nvPr/>
        </p:nvSpPr>
        <p:spPr>
          <a:xfrm>
            <a:off x="335360" y="395953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0DD21-B570-9E70-ABD6-D81703012487}"/>
              </a:ext>
            </a:extLst>
          </p:cNvPr>
          <p:cNvSpPr txBox="1"/>
          <p:nvPr/>
        </p:nvSpPr>
        <p:spPr>
          <a:xfrm>
            <a:off x="695400" y="4357873"/>
            <a:ext cx="10657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Either Hand Timing </a:t>
            </a:r>
          </a:p>
          <a:p>
            <a:pPr algn="ctr"/>
            <a:r>
              <a:rPr lang="en-US" sz="2800" b="1" dirty="0"/>
              <a:t>or </a:t>
            </a:r>
          </a:p>
          <a:p>
            <a:pPr algn="ctr"/>
            <a:r>
              <a:rPr lang="en-US" sz="2800" b="1" dirty="0"/>
              <a:t>Fully Automatic Photo Finish Timing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35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043D4E-4AB3-4F5C-8976-595340D2A425}"/>
              </a:ext>
            </a:extLst>
          </p:cNvPr>
          <p:cNvSpPr txBox="1"/>
          <p:nvPr/>
        </p:nvSpPr>
        <p:spPr>
          <a:xfrm>
            <a:off x="335360" y="1769863"/>
            <a:ext cx="1152128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timekeepers should time each athlete, if Hand timing system is used?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B922F-9F79-42AB-AD2C-5F33A84F6DA6}"/>
              </a:ext>
            </a:extLst>
          </p:cNvPr>
          <p:cNvSpPr txBox="1"/>
          <p:nvPr/>
        </p:nvSpPr>
        <p:spPr>
          <a:xfrm>
            <a:off x="119336" y="3616135"/>
            <a:ext cx="1152128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Each athlete’s time shall be taken by </a:t>
            </a:r>
            <a:r>
              <a:rPr lang="en-US" sz="3200" b="1" dirty="0">
                <a:solidFill>
                  <a:srgbClr val="000066"/>
                </a:solidFill>
                <a:highlight>
                  <a:srgbClr val="FF00FF"/>
                </a:highlight>
              </a:rPr>
              <a:t>three Timekeepers independently</a:t>
            </a:r>
            <a:endParaRPr lang="en-IN" sz="3200" dirty="0">
              <a:highlight>
                <a:srgbClr val="FF00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FBA9E-66D1-2761-7B9C-3352A448CA71}"/>
              </a:ext>
            </a:extLst>
          </p:cNvPr>
          <p:cNvSpPr txBox="1"/>
          <p:nvPr/>
        </p:nvSpPr>
        <p:spPr>
          <a:xfrm>
            <a:off x="335360" y="395953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 TIMING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17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667DED-3F9E-48D3-8CEF-C3A803895D53}"/>
              </a:ext>
            </a:extLst>
          </p:cNvPr>
          <p:cNvSpPr txBox="1"/>
          <p:nvPr/>
        </p:nvSpPr>
        <p:spPr>
          <a:xfrm>
            <a:off x="2779900" y="1556792"/>
            <a:ext cx="677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highlight>
                  <a:srgbClr val="00FFFF"/>
                </a:highlight>
              </a:rPr>
              <a:t>Only three trial in field events </a:t>
            </a:r>
          </a:p>
        </p:txBody>
      </p:sp>
      <p:pic>
        <p:nvPicPr>
          <p:cNvPr id="4" name="Picture 3" descr="A picture containing sport, person, man, holding&#10;&#10;Description automatically generated">
            <a:extLst>
              <a:ext uri="{FF2B5EF4-FFF2-40B4-BE49-F238E27FC236}">
                <a16:creationId xmlns:a16="http://schemas.microsoft.com/office/drawing/2014/main" id="{21CA4EBE-8FE8-4F82-90E0-A4B154AF7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2" y="2780928"/>
            <a:ext cx="3004874" cy="36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A person in a match&#10;&#10;Description automatically generated">
            <a:extLst>
              <a:ext uri="{FF2B5EF4-FFF2-40B4-BE49-F238E27FC236}">
                <a16:creationId xmlns:a16="http://schemas.microsoft.com/office/drawing/2014/main" id="{AB45608B-BAFC-4B8C-AF2A-13F79F1F8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2780928"/>
            <a:ext cx="2664296" cy="36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A person hitting a ball with a racket&#10;&#10;Description automatically generated">
            <a:extLst>
              <a:ext uri="{FF2B5EF4-FFF2-40B4-BE49-F238E27FC236}">
                <a16:creationId xmlns:a16="http://schemas.microsoft.com/office/drawing/2014/main" id="{E9496FDC-EE32-4616-AE95-37903B0F4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7" y="2780928"/>
            <a:ext cx="2844271" cy="36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 descr="A person jumping in the air&#10;&#10;Description automatically generated">
            <a:extLst>
              <a:ext uri="{FF2B5EF4-FFF2-40B4-BE49-F238E27FC236}">
                <a16:creationId xmlns:a16="http://schemas.microsoft.com/office/drawing/2014/main" id="{6B6474CB-0341-40FD-AE49-E75F3A46F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285" y="2780928"/>
            <a:ext cx="2759079" cy="36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ABCD6A-AA45-6A0B-649A-D2EE5B7BDA3B}"/>
              </a:ext>
            </a:extLst>
          </p:cNvPr>
          <p:cNvSpPr txBox="1"/>
          <p:nvPr/>
        </p:nvSpPr>
        <p:spPr>
          <a:xfrm>
            <a:off x="335360" y="188640"/>
            <a:ext cx="640871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 – FIELD EVENTS</a:t>
            </a:r>
          </a:p>
          <a:p>
            <a:r>
              <a:rPr lang="en-IN" sz="24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(Shot Put, Discus, Javelin, Long Jump)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37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52D53E5-FBBF-4566-8FCA-C38EC8AAA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863674"/>
          </a:xfr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8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C8CBF-5813-46E9-8269-DF1495984B0A}"/>
              </a:ext>
            </a:extLst>
          </p:cNvPr>
          <p:cNvSpPr txBox="1"/>
          <p:nvPr/>
        </p:nvSpPr>
        <p:spPr>
          <a:xfrm>
            <a:off x="1020502" y="3262338"/>
            <a:ext cx="402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Decathlon (10 events)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97E96-00F0-4762-B6F5-1AA4E9CFD23B}"/>
              </a:ext>
            </a:extLst>
          </p:cNvPr>
          <p:cNvSpPr txBox="1"/>
          <p:nvPr/>
        </p:nvSpPr>
        <p:spPr>
          <a:xfrm>
            <a:off x="6903110" y="3262337"/>
            <a:ext cx="426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dirty="0"/>
              <a:t>Heptathlon (7 events)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8EFB1-C43D-41F3-A27B-A6F964B9C153}"/>
              </a:ext>
            </a:extLst>
          </p:cNvPr>
          <p:cNvSpPr txBox="1"/>
          <p:nvPr/>
        </p:nvSpPr>
        <p:spPr>
          <a:xfrm>
            <a:off x="4151784" y="4324593"/>
            <a:ext cx="392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Pentathlon (5 events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C6674-457C-485D-8687-5FCB9D1491F5}"/>
              </a:ext>
            </a:extLst>
          </p:cNvPr>
          <p:cNvSpPr txBox="1"/>
          <p:nvPr/>
        </p:nvSpPr>
        <p:spPr>
          <a:xfrm>
            <a:off x="1020502" y="5386850"/>
            <a:ext cx="392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Hexathlon (6 events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4312C-0235-49BF-B09E-EB6081227C7B}"/>
              </a:ext>
            </a:extLst>
          </p:cNvPr>
          <p:cNvSpPr txBox="1"/>
          <p:nvPr/>
        </p:nvSpPr>
        <p:spPr>
          <a:xfrm>
            <a:off x="7264362" y="5386849"/>
            <a:ext cx="390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dirty="0"/>
              <a:t>Triathlon (3 events)</a:t>
            </a:r>
          </a:p>
        </p:txBody>
      </p:sp>
    </p:spTree>
    <p:extLst>
      <p:ext uri="{BB962C8B-B14F-4D97-AF65-F5344CB8AC3E}">
        <p14:creationId xmlns:p14="http://schemas.microsoft.com/office/powerpoint/2010/main" val="3721456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2CF69-C169-4AA6-8863-724FA57A7461}"/>
              </a:ext>
            </a:extLst>
          </p:cNvPr>
          <p:cNvSpPr txBox="1"/>
          <p:nvPr/>
        </p:nvSpPr>
        <p:spPr>
          <a:xfrm>
            <a:off x="5001209" y="4941168"/>
            <a:ext cx="686179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 will be raised uniformly throughout the vertical jump events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00"/>
                </a:solidFill>
                <a:highlight>
                  <a:srgbClr val="FF00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cm for high jump </a:t>
            </a: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</a:t>
            </a:r>
            <a:r>
              <a:rPr lang="en-US" sz="2400" b="1" kern="1200" dirty="0">
                <a:solidFill>
                  <a:schemeClr val="tx1"/>
                </a:solidFill>
                <a:highlight>
                  <a:srgbClr val="00FFFF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 cm for pole vault</a:t>
            </a:r>
          </a:p>
        </p:txBody>
      </p:sp>
      <p:pic>
        <p:nvPicPr>
          <p:cNvPr id="4" name="Picture 3" descr="A picture containing outdoor, sport, man, water&#10;&#10;Description automatically generated">
            <a:extLst>
              <a:ext uri="{FF2B5EF4-FFF2-40B4-BE49-F238E27FC236}">
                <a16:creationId xmlns:a16="http://schemas.microsoft.com/office/drawing/2014/main" id="{21A8B727-13CE-41BA-94C8-1FC44D878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" r="1" b="2340"/>
          <a:stretch/>
        </p:blipFill>
        <p:spPr>
          <a:xfrm>
            <a:off x="350764" y="1700807"/>
            <a:ext cx="4449091" cy="48245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A person jumping in the air&#10;&#10;Description automatically generated">
            <a:extLst>
              <a:ext uri="{FF2B5EF4-FFF2-40B4-BE49-F238E27FC236}">
                <a16:creationId xmlns:a16="http://schemas.microsoft.com/office/drawing/2014/main" id="{D03D329C-F428-41FB-8582-E5239E546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" r="2" b="30053"/>
          <a:stretch/>
        </p:blipFill>
        <p:spPr>
          <a:xfrm>
            <a:off x="5000050" y="1700808"/>
            <a:ext cx="6841185" cy="30081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4F19F5-7B68-B468-5716-0117C29C31AE}"/>
              </a:ext>
            </a:extLst>
          </p:cNvPr>
          <p:cNvSpPr txBox="1"/>
          <p:nvPr/>
        </p:nvSpPr>
        <p:spPr>
          <a:xfrm>
            <a:off x="335360" y="188640"/>
            <a:ext cx="640871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 OF HEIGHT</a:t>
            </a:r>
          </a:p>
          <a:p>
            <a:r>
              <a:rPr lang="en-IN" sz="24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(High Jump &amp; Pole Vault)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91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ED4600-B207-46D7-A766-8E3F9472FD44}"/>
              </a:ext>
            </a:extLst>
          </p:cNvPr>
          <p:cNvSpPr txBox="1"/>
          <p:nvPr/>
        </p:nvSpPr>
        <p:spPr>
          <a:xfrm>
            <a:off x="692897" y="1414055"/>
            <a:ext cx="11002822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performance given by an athlete is not mentioned in the scoring table?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1ED33-01E3-4A2E-A1F7-3555BBFCBDB7}"/>
              </a:ext>
            </a:extLst>
          </p:cNvPr>
          <p:cNvSpPr txBox="1"/>
          <p:nvPr/>
        </p:nvSpPr>
        <p:spPr>
          <a:xfrm>
            <a:off x="551384" y="2847054"/>
            <a:ext cx="10729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highlight>
                  <a:srgbClr val="FF00FF"/>
                </a:highlight>
              </a:rPr>
              <a:t>The next lower performance mentioned in the scoring table will be awarded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FCB3D6-6E41-44A1-820D-E75AB8DA8AF5}"/>
              </a:ext>
            </a:extLst>
          </p:cNvPr>
          <p:cNvSpPr/>
          <p:nvPr/>
        </p:nvSpPr>
        <p:spPr>
          <a:xfrm>
            <a:off x="767409" y="4077072"/>
            <a:ext cx="10873208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800" dirty="0"/>
              <a:t>Example: For the women’s Javelin Throw there is no points score shown for a </a:t>
            </a:r>
            <a:r>
              <a:rPr lang="en-IN" sz="2800" b="1" dirty="0">
                <a:highlight>
                  <a:srgbClr val="00FFFF"/>
                </a:highlight>
              </a:rPr>
              <a:t>distance of 45.82m. </a:t>
            </a:r>
            <a:r>
              <a:rPr lang="en-IN" sz="2800" dirty="0"/>
              <a:t>The nearer shorter distance listed in the table is </a:t>
            </a:r>
            <a:r>
              <a:rPr lang="en-IN" sz="2800" dirty="0">
                <a:highlight>
                  <a:srgbClr val="FFFF00"/>
                </a:highlight>
              </a:rPr>
              <a:t>45.78m </a:t>
            </a:r>
            <a:r>
              <a:rPr lang="en-IN" sz="2800" dirty="0"/>
              <a:t>for which there is a score of 779 points.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5B990-381C-3A4B-7DD4-5195892B2402}"/>
              </a:ext>
            </a:extLst>
          </p:cNvPr>
          <p:cNvSpPr txBox="1"/>
          <p:nvPr/>
        </p:nvSpPr>
        <p:spPr>
          <a:xfrm>
            <a:off x="335360" y="323945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SCORING </a:t>
            </a:r>
            <a:endParaRPr lang="en-IN" sz="2400" b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019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F0638-AC16-4631-B895-B4CB74B93BAB}"/>
              </a:ext>
            </a:extLst>
          </p:cNvPr>
          <p:cNvSpPr txBox="1"/>
          <p:nvPr/>
        </p:nvSpPr>
        <p:spPr>
          <a:xfrm>
            <a:off x="335360" y="1836113"/>
            <a:ext cx="1152128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athletes come from the call room for every event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6C72F-221C-4937-9079-C8D0E9A21677}"/>
              </a:ext>
            </a:extLst>
          </p:cNvPr>
          <p:cNvSpPr txBox="1"/>
          <p:nvPr/>
        </p:nvSpPr>
        <p:spPr>
          <a:xfrm>
            <a:off x="767408" y="3429000"/>
            <a:ext cx="10657184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3600" dirty="0"/>
              <a:t>Only for the first event of the day all the athletes will come from call room and for rest of the events they will report to the </a:t>
            </a:r>
            <a:r>
              <a:rPr lang="en-IN" sz="3600" dirty="0">
                <a:highlight>
                  <a:srgbClr val="FF00FF"/>
                </a:highlight>
              </a:rPr>
              <a:t>Combined Event Referee Directly</a:t>
            </a:r>
            <a:r>
              <a:rPr lang="en-IN" sz="36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691E6-3419-BFF4-7049-718EF5E97B68}"/>
              </a:ext>
            </a:extLst>
          </p:cNvPr>
          <p:cNvSpPr txBox="1"/>
          <p:nvPr/>
        </p:nvSpPr>
        <p:spPr>
          <a:xfrm>
            <a:off x="335360" y="323945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endParaRPr lang="en-IN" sz="2400" b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561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C87725-534D-40F8-AA9D-80BF181840AF}"/>
              </a:ext>
            </a:extLst>
          </p:cNvPr>
          <p:cNvSpPr txBox="1"/>
          <p:nvPr/>
        </p:nvSpPr>
        <p:spPr>
          <a:xfrm>
            <a:off x="335362" y="1609636"/>
            <a:ext cx="1144927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 will have events throughout the day so where will they take rest?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744B0-F96E-49A5-99D1-DC0F654BD1F9}"/>
              </a:ext>
            </a:extLst>
          </p:cNvPr>
          <p:cNvSpPr txBox="1"/>
          <p:nvPr/>
        </p:nvSpPr>
        <p:spPr>
          <a:xfrm>
            <a:off x="335360" y="3356992"/>
            <a:ext cx="4968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/>
              <a:t>There is separate rest room for the Combined Event Athletes with </a:t>
            </a:r>
            <a:r>
              <a:rPr lang="en-IN" sz="2800" dirty="0">
                <a:highlight>
                  <a:srgbClr val="FF00FF"/>
                </a:highlight>
              </a:rPr>
              <a:t>lockers, refreshments, water, massage Table and beds etc. </a:t>
            </a:r>
          </a:p>
        </p:txBody>
      </p:sp>
      <p:pic>
        <p:nvPicPr>
          <p:cNvPr id="6" name="Picture 5" descr="A yellow room&#10;&#10;Description automatically generated">
            <a:extLst>
              <a:ext uri="{FF2B5EF4-FFF2-40B4-BE49-F238E27FC236}">
                <a16:creationId xmlns:a16="http://schemas.microsoft.com/office/drawing/2014/main" id="{2F9501DD-9DD3-4E83-83E5-28855A263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098887"/>
            <a:ext cx="6088361" cy="3964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EA3764-C4F2-08F4-7AE1-97E17F84C725}"/>
              </a:ext>
            </a:extLst>
          </p:cNvPr>
          <p:cNvSpPr txBox="1"/>
          <p:nvPr/>
        </p:nvSpPr>
        <p:spPr>
          <a:xfrm>
            <a:off x="335360" y="323945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 EVENTS - RESTING AREA</a:t>
            </a:r>
            <a:endParaRPr lang="en-IN" sz="2400" b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761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9F79C-5BF2-3BDC-32BB-2522F62037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6505" t="15049" r="16505" b="16505"/>
          <a:stretch/>
        </p:blipFill>
        <p:spPr>
          <a:xfrm>
            <a:off x="2927648" y="2276872"/>
            <a:ext cx="5919787" cy="4032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D8262D2-EDCF-9A3A-2730-53248B266C77}"/>
              </a:ext>
            </a:extLst>
          </p:cNvPr>
          <p:cNvSpPr/>
          <p:nvPr/>
        </p:nvSpPr>
        <p:spPr bwMode="auto">
          <a:xfrm>
            <a:off x="0" y="4519394"/>
            <a:ext cx="12192000" cy="2293982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58F53D-2BAA-7A08-57D4-9750315B0988}"/>
              </a:ext>
            </a:extLst>
          </p:cNvPr>
          <p:cNvSpPr/>
          <p:nvPr/>
        </p:nvSpPr>
        <p:spPr bwMode="auto">
          <a:xfrm>
            <a:off x="0" y="1465757"/>
            <a:ext cx="12192000" cy="2249376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F1D49-117F-4F28-90F0-599F19F8761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84" y="1465758"/>
            <a:ext cx="1620000" cy="22413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CC644C-D431-40CB-A100-FE2D01E76D3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65720" y="4562557"/>
            <a:ext cx="1620000" cy="22317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8D02F1-E760-4853-AB87-4935D64B6844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4543697"/>
            <a:ext cx="1620000" cy="22506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7C358-6794-4D7E-A64C-25B9FB89FF9B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648" y="1466146"/>
            <a:ext cx="1620000" cy="22409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927651-86F1-46C0-AD3C-D7E2EFA62758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765720" y="1465758"/>
            <a:ext cx="1620000" cy="22413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3A65BF-A97C-4F2C-A9C6-24D133635488}"/>
              </a:ext>
            </a:extLst>
          </p:cNvPr>
          <p:cNvSpPr txBox="1"/>
          <p:nvPr/>
        </p:nvSpPr>
        <p:spPr>
          <a:xfrm>
            <a:off x="335360" y="400388"/>
            <a:ext cx="349857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DECATHLON (MEN)</a:t>
            </a:r>
          </a:p>
        </p:txBody>
      </p:sp>
      <p:pic>
        <p:nvPicPr>
          <p:cNvPr id="7" name="Picture 6" descr="A person with a football ball on a court&#10;&#10;Description automatically generated">
            <a:extLst>
              <a:ext uri="{FF2B5EF4-FFF2-40B4-BE49-F238E27FC236}">
                <a16:creationId xmlns:a16="http://schemas.microsoft.com/office/drawing/2014/main" id="{11921F1B-82C5-44FB-8DBC-967967116C55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65758"/>
            <a:ext cx="1620000" cy="22417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F7FFD-9122-4AAF-99E9-C4921179E2D8}"/>
              </a:ext>
            </a:extLst>
          </p:cNvPr>
          <p:cNvSpPr txBox="1"/>
          <p:nvPr/>
        </p:nvSpPr>
        <p:spPr>
          <a:xfrm>
            <a:off x="1882423" y="2278079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787A83-8B3D-4A28-B74A-8FA1026FB52E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00" y="1465758"/>
            <a:ext cx="1620000" cy="22413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BF4404-970A-4E45-91D4-336ACDEC5BBD}"/>
              </a:ext>
            </a:extLst>
          </p:cNvPr>
          <p:cNvSpPr txBox="1"/>
          <p:nvPr/>
        </p:nvSpPr>
        <p:spPr>
          <a:xfrm>
            <a:off x="6922983" y="2287942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B8666-429F-4663-8EFC-875DC9AE5BD8}"/>
              </a:ext>
            </a:extLst>
          </p:cNvPr>
          <p:cNvSpPr txBox="1"/>
          <p:nvPr/>
        </p:nvSpPr>
        <p:spPr>
          <a:xfrm>
            <a:off x="9408368" y="2241294"/>
            <a:ext cx="9012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9D806F-6CE1-410B-AA53-3F0F76BD2EA1}"/>
              </a:ext>
            </a:extLst>
          </p:cNvPr>
          <p:cNvSpPr txBox="1"/>
          <p:nvPr/>
        </p:nvSpPr>
        <p:spPr>
          <a:xfrm>
            <a:off x="1127448" y="3324688"/>
            <a:ext cx="8258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B69D84-CE51-42FD-91C2-D2BD20CD1805}"/>
              </a:ext>
            </a:extLst>
          </p:cNvPr>
          <p:cNvSpPr txBox="1"/>
          <p:nvPr/>
        </p:nvSpPr>
        <p:spPr>
          <a:xfrm>
            <a:off x="3215680" y="3324688"/>
            <a:ext cx="12618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Long jump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D344D5-D875-4EFF-BBD4-56E4D81E934A}"/>
              </a:ext>
            </a:extLst>
          </p:cNvPr>
          <p:cNvSpPr txBox="1"/>
          <p:nvPr/>
        </p:nvSpPr>
        <p:spPr>
          <a:xfrm>
            <a:off x="5951984" y="3324688"/>
            <a:ext cx="1043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Shot 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8F7BF8-A3C3-4B7D-B7C3-A2ABE5D1C4B4}"/>
              </a:ext>
            </a:extLst>
          </p:cNvPr>
          <p:cNvSpPr txBox="1"/>
          <p:nvPr/>
        </p:nvSpPr>
        <p:spPr>
          <a:xfrm>
            <a:off x="8332305" y="3324688"/>
            <a:ext cx="12234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High jump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FDC670-1CB4-413C-891A-08DD09831A13}"/>
              </a:ext>
            </a:extLst>
          </p:cNvPr>
          <p:cNvSpPr txBox="1"/>
          <p:nvPr/>
        </p:nvSpPr>
        <p:spPr>
          <a:xfrm>
            <a:off x="11155679" y="3324688"/>
            <a:ext cx="8258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400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0B1A4C-06A1-42FA-8592-DBCDB7F96753}"/>
              </a:ext>
            </a:extLst>
          </p:cNvPr>
          <p:cNvSpPr txBox="1"/>
          <p:nvPr/>
        </p:nvSpPr>
        <p:spPr>
          <a:xfrm>
            <a:off x="0" y="3842022"/>
            <a:ext cx="12192000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10 hours 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3FDABA-B379-4EBF-9EC2-6F37DD125729}"/>
              </a:ext>
            </a:extLst>
          </p:cNvPr>
          <p:cNvSpPr txBox="1"/>
          <p:nvPr/>
        </p:nvSpPr>
        <p:spPr>
          <a:xfrm>
            <a:off x="911424" y="6425018"/>
            <a:ext cx="103958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110 m 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544A5D-1054-42FB-A2C7-188D03A745A7}"/>
              </a:ext>
            </a:extLst>
          </p:cNvPr>
          <p:cNvSpPr txBox="1"/>
          <p:nvPr/>
        </p:nvSpPr>
        <p:spPr>
          <a:xfrm>
            <a:off x="3525911" y="6425018"/>
            <a:ext cx="94128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Discus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B77D497-7494-477C-AB15-D6A9A4DD3A0D}"/>
              </a:ext>
            </a:extLst>
          </p:cNvPr>
          <p:cNvPicPr preferRelativeResize="0">
            <a:picLocks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00" y="4562556"/>
            <a:ext cx="1620000" cy="22317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420092E-568F-412D-B7E5-F9FF8E7A3609}"/>
              </a:ext>
            </a:extLst>
          </p:cNvPr>
          <p:cNvSpPr txBox="1"/>
          <p:nvPr/>
        </p:nvSpPr>
        <p:spPr>
          <a:xfrm>
            <a:off x="6416164" y="6394240"/>
            <a:ext cx="49244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</a:p>
        </p:txBody>
      </p:sp>
      <p:pic>
        <p:nvPicPr>
          <p:cNvPr id="42" name="Picture 41" descr="A person in a match&#10;&#10;Description automatically generated">
            <a:extLst>
              <a:ext uri="{FF2B5EF4-FFF2-40B4-BE49-F238E27FC236}">
                <a16:creationId xmlns:a16="http://schemas.microsoft.com/office/drawing/2014/main" id="{0EBDD996-872F-412C-8F85-26F245C35484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84" y="4543696"/>
            <a:ext cx="1620000" cy="22506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34A746E-9165-4508-A91F-EB831C7EE894}"/>
              </a:ext>
            </a:extLst>
          </p:cNvPr>
          <p:cNvSpPr txBox="1"/>
          <p:nvPr/>
        </p:nvSpPr>
        <p:spPr>
          <a:xfrm>
            <a:off x="8544272" y="6394240"/>
            <a:ext cx="90281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Javelin</a:t>
            </a:r>
          </a:p>
        </p:txBody>
      </p:sp>
      <p:pic>
        <p:nvPicPr>
          <p:cNvPr id="47" name="Picture 46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229AE0F2-912D-48EE-86CE-121A34FB6764}"/>
              </a:ext>
            </a:extLst>
          </p:cNvPr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48" y="4543696"/>
            <a:ext cx="1620000" cy="22506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1A7C5C5-9FA9-43C6-9A1C-56FACADAED54}"/>
              </a:ext>
            </a:extLst>
          </p:cNvPr>
          <p:cNvSpPr txBox="1"/>
          <p:nvPr/>
        </p:nvSpPr>
        <p:spPr>
          <a:xfrm>
            <a:off x="10958511" y="6394240"/>
            <a:ext cx="9669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E39A2-622D-73D3-4AEC-D10092E0AAC0}"/>
              </a:ext>
            </a:extLst>
          </p:cNvPr>
          <p:cNvSpPr txBox="1"/>
          <p:nvPr/>
        </p:nvSpPr>
        <p:spPr>
          <a:xfrm>
            <a:off x="4402703" y="2278079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B9BF3-5CE3-19D1-A88F-C3BC8084E2D4}"/>
              </a:ext>
            </a:extLst>
          </p:cNvPr>
          <p:cNvSpPr txBox="1"/>
          <p:nvPr/>
        </p:nvSpPr>
        <p:spPr>
          <a:xfrm>
            <a:off x="1864511" y="5183492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BFAFC8-BBE7-492A-2780-13AD5EE32E1D}"/>
              </a:ext>
            </a:extLst>
          </p:cNvPr>
          <p:cNvSpPr txBox="1"/>
          <p:nvPr/>
        </p:nvSpPr>
        <p:spPr>
          <a:xfrm>
            <a:off x="6905071" y="5193355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86AEE-B338-88A8-51A1-B964A125FF11}"/>
              </a:ext>
            </a:extLst>
          </p:cNvPr>
          <p:cNvSpPr txBox="1"/>
          <p:nvPr/>
        </p:nvSpPr>
        <p:spPr>
          <a:xfrm>
            <a:off x="9390456" y="5146707"/>
            <a:ext cx="9012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E4D585-B095-C530-A958-FD259020E408}"/>
              </a:ext>
            </a:extLst>
          </p:cNvPr>
          <p:cNvSpPr txBox="1"/>
          <p:nvPr/>
        </p:nvSpPr>
        <p:spPr>
          <a:xfrm>
            <a:off x="4384791" y="5183492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B1605-E273-A8FC-C94E-A5442587B9AB}"/>
              </a:ext>
            </a:extLst>
          </p:cNvPr>
          <p:cNvSpPr txBox="1"/>
          <p:nvPr/>
        </p:nvSpPr>
        <p:spPr>
          <a:xfrm>
            <a:off x="4655840" y="1165041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Events shall be held on Two consecutive 24 </a:t>
            </a:r>
            <a:r>
              <a:rPr lang="en-US" sz="1600" b="1" dirty="0" err="1"/>
              <a:t>hrs</a:t>
            </a:r>
            <a:r>
              <a:rPr lang="en-US" sz="1600" b="1" dirty="0"/>
              <a:t> period in following order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C31BD9-CF40-27E0-37F2-AFC49C5EE835}"/>
              </a:ext>
            </a:extLst>
          </p:cNvPr>
          <p:cNvSpPr txBox="1"/>
          <p:nvPr/>
        </p:nvSpPr>
        <p:spPr>
          <a:xfrm>
            <a:off x="1552534" y="2926628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F80F0B-3EC3-D66E-6E23-132A208CC7D0}"/>
              </a:ext>
            </a:extLst>
          </p:cNvPr>
          <p:cNvSpPr txBox="1"/>
          <p:nvPr/>
        </p:nvSpPr>
        <p:spPr>
          <a:xfrm>
            <a:off x="4054902" y="2934243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6FC55-E3D7-073D-138A-5354EA84D3DC}"/>
              </a:ext>
            </a:extLst>
          </p:cNvPr>
          <p:cNvSpPr txBox="1"/>
          <p:nvPr/>
        </p:nvSpPr>
        <p:spPr>
          <a:xfrm>
            <a:off x="6588547" y="293675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D9E6F3-2594-7257-2A5A-65BED3C3F1AE}"/>
              </a:ext>
            </a:extLst>
          </p:cNvPr>
          <p:cNvSpPr txBox="1"/>
          <p:nvPr/>
        </p:nvSpPr>
        <p:spPr>
          <a:xfrm>
            <a:off x="9144955" y="2943205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BC9289-6E72-FB87-2F64-618D5085B474}"/>
              </a:ext>
            </a:extLst>
          </p:cNvPr>
          <p:cNvSpPr txBox="1"/>
          <p:nvPr/>
        </p:nvSpPr>
        <p:spPr>
          <a:xfrm>
            <a:off x="11608463" y="2943205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59B620-55B2-E9DE-130B-140C25FFC053}"/>
              </a:ext>
            </a:extLst>
          </p:cNvPr>
          <p:cNvSpPr txBox="1"/>
          <p:nvPr/>
        </p:nvSpPr>
        <p:spPr>
          <a:xfrm>
            <a:off x="1567635" y="6044272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3A1B42-8C32-4033-F434-FFD5696FB7A0}"/>
              </a:ext>
            </a:extLst>
          </p:cNvPr>
          <p:cNvSpPr txBox="1"/>
          <p:nvPr/>
        </p:nvSpPr>
        <p:spPr>
          <a:xfrm>
            <a:off x="4070003" y="6051887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E3B391-37F2-A6FF-5500-686A2DE7E141}"/>
              </a:ext>
            </a:extLst>
          </p:cNvPr>
          <p:cNvSpPr txBox="1"/>
          <p:nvPr/>
        </p:nvSpPr>
        <p:spPr>
          <a:xfrm>
            <a:off x="6603648" y="6054394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2BFF05-D54D-7332-987C-132E0442BCE0}"/>
              </a:ext>
            </a:extLst>
          </p:cNvPr>
          <p:cNvSpPr txBox="1"/>
          <p:nvPr/>
        </p:nvSpPr>
        <p:spPr>
          <a:xfrm>
            <a:off x="9160056" y="6060849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AADF44-A406-7061-6274-D842A1651900}"/>
              </a:ext>
            </a:extLst>
          </p:cNvPr>
          <p:cNvSpPr txBox="1"/>
          <p:nvPr/>
        </p:nvSpPr>
        <p:spPr>
          <a:xfrm>
            <a:off x="11478168" y="6024908"/>
            <a:ext cx="4411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69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D590610-820B-05C1-035F-BD4F20B3D784}"/>
              </a:ext>
            </a:extLst>
          </p:cNvPr>
          <p:cNvSpPr/>
          <p:nvPr/>
        </p:nvSpPr>
        <p:spPr bwMode="auto">
          <a:xfrm>
            <a:off x="0" y="1484782"/>
            <a:ext cx="12192000" cy="223482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C0FA33-4968-3977-EB04-BBFB8B2FB359}"/>
              </a:ext>
            </a:extLst>
          </p:cNvPr>
          <p:cNvSpPr/>
          <p:nvPr/>
        </p:nvSpPr>
        <p:spPr bwMode="auto">
          <a:xfrm>
            <a:off x="0" y="4497988"/>
            <a:ext cx="12192000" cy="224980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B2CA6A-B8EF-4E95-BDF7-801AC6EDABF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766" y="4512968"/>
            <a:ext cx="1620000" cy="222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8EC841-CBFF-4C00-9BFA-29EB7CD5F52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24072" y="1484782"/>
            <a:ext cx="1620000" cy="222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06337-CC9A-4C70-8B56-1598EDBBA51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44352" y="1484782"/>
            <a:ext cx="1620000" cy="222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DDE203-978F-4013-97F3-9C9FFA295CB5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1889" y="1484782"/>
            <a:ext cx="1620000" cy="222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4A37D-0C15-402C-BEA7-B090C8BE6CDB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00" y="4512968"/>
            <a:ext cx="1620000" cy="222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 descr="A picture containing fence, sport, outdoor, person&#10;&#10;Description automatically generated">
            <a:extLst>
              <a:ext uri="{FF2B5EF4-FFF2-40B4-BE49-F238E27FC236}">
                <a16:creationId xmlns:a16="http://schemas.microsoft.com/office/drawing/2014/main" id="{3097C519-30DC-4BA9-9529-80E1504809DA}"/>
              </a:ext>
            </a:extLst>
          </p:cNvPr>
          <p:cNvPicPr preferRelativeResize="0">
            <a:picLocks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52" y="4512968"/>
            <a:ext cx="1620000" cy="222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 descr="A picture containing person, outdoor, sport, holding&#10;&#10;Description automatically generated">
            <a:extLst>
              <a:ext uri="{FF2B5EF4-FFF2-40B4-BE49-F238E27FC236}">
                <a16:creationId xmlns:a16="http://schemas.microsoft.com/office/drawing/2014/main" id="{D28442C3-AA53-47C9-8A7C-1C025E587826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32" y="1484782"/>
            <a:ext cx="1620000" cy="222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9D806F-6CE1-410B-AA53-3F0F76BD2EA1}"/>
              </a:ext>
            </a:extLst>
          </p:cNvPr>
          <p:cNvSpPr txBox="1"/>
          <p:nvPr/>
        </p:nvSpPr>
        <p:spPr>
          <a:xfrm>
            <a:off x="1146567" y="3347700"/>
            <a:ext cx="8258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FDC670-1CB4-413C-891A-08DD09831A13}"/>
              </a:ext>
            </a:extLst>
          </p:cNvPr>
          <p:cNvSpPr txBox="1"/>
          <p:nvPr/>
        </p:nvSpPr>
        <p:spPr>
          <a:xfrm>
            <a:off x="10992544" y="3347700"/>
            <a:ext cx="8258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400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0B1A4C-06A1-42FA-8592-DBCDB7F96753}"/>
              </a:ext>
            </a:extLst>
          </p:cNvPr>
          <p:cNvSpPr txBox="1"/>
          <p:nvPr/>
        </p:nvSpPr>
        <p:spPr>
          <a:xfrm>
            <a:off x="0" y="3829411"/>
            <a:ext cx="12192000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10 hours rest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94F1467-E474-4700-84AD-3D1A23F0F78C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9" y="4512968"/>
            <a:ext cx="1620000" cy="222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DA0C69D-D378-4071-BBFA-14C8A21B5F52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00" y="1484782"/>
            <a:ext cx="1620000" cy="222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B544A5D-1054-42FB-A2C7-188D03A745A7}"/>
              </a:ext>
            </a:extLst>
          </p:cNvPr>
          <p:cNvSpPr txBox="1"/>
          <p:nvPr/>
        </p:nvSpPr>
        <p:spPr>
          <a:xfrm>
            <a:off x="3401014" y="3347700"/>
            <a:ext cx="94128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Discus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20092E-568F-412D-B7E5-F9FF8E7A3609}"/>
              </a:ext>
            </a:extLst>
          </p:cNvPr>
          <p:cNvSpPr txBox="1"/>
          <p:nvPr/>
        </p:nvSpPr>
        <p:spPr>
          <a:xfrm>
            <a:off x="6312024" y="3316922"/>
            <a:ext cx="49244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4A746E-9165-4508-A91F-EB831C7EE894}"/>
              </a:ext>
            </a:extLst>
          </p:cNvPr>
          <p:cNvSpPr txBox="1"/>
          <p:nvPr/>
        </p:nvSpPr>
        <p:spPr>
          <a:xfrm>
            <a:off x="8335501" y="3316922"/>
            <a:ext cx="90281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Javelin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82EB6-F16E-438B-8FE0-3FE8ABA2BC6C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124072" y="4512968"/>
            <a:ext cx="1620000" cy="222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5D1550-C7BD-0374-75B3-28D84206F048}"/>
              </a:ext>
            </a:extLst>
          </p:cNvPr>
          <p:cNvSpPr txBox="1"/>
          <p:nvPr/>
        </p:nvSpPr>
        <p:spPr>
          <a:xfrm>
            <a:off x="263352" y="328471"/>
            <a:ext cx="49221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DECATHLON (WOMEN)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A4915-9851-DFED-8319-565F00D77AE0}"/>
              </a:ext>
            </a:extLst>
          </p:cNvPr>
          <p:cNvSpPr txBox="1"/>
          <p:nvPr/>
        </p:nvSpPr>
        <p:spPr>
          <a:xfrm>
            <a:off x="1882423" y="2225097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1E870C-60B4-65EC-4A6E-3FE0AF9E03DD}"/>
              </a:ext>
            </a:extLst>
          </p:cNvPr>
          <p:cNvSpPr txBox="1"/>
          <p:nvPr/>
        </p:nvSpPr>
        <p:spPr>
          <a:xfrm>
            <a:off x="6744072" y="2234960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4F987-EF0E-20C4-6D5E-E25D28C70865}"/>
              </a:ext>
            </a:extLst>
          </p:cNvPr>
          <p:cNvSpPr txBox="1"/>
          <p:nvPr/>
        </p:nvSpPr>
        <p:spPr>
          <a:xfrm>
            <a:off x="9264352" y="2188312"/>
            <a:ext cx="9012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4D7A4B-5B1C-393D-8AEC-B79665F2EE59}"/>
              </a:ext>
            </a:extLst>
          </p:cNvPr>
          <p:cNvSpPr txBox="1"/>
          <p:nvPr/>
        </p:nvSpPr>
        <p:spPr>
          <a:xfrm>
            <a:off x="4258687" y="2225097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8858A8-3D7C-4B91-5DEF-7CD7537AC705}"/>
              </a:ext>
            </a:extLst>
          </p:cNvPr>
          <p:cNvSpPr txBox="1"/>
          <p:nvPr/>
        </p:nvSpPr>
        <p:spPr>
          <a:xfrm>
            <a:off x="3125287" y="6372036"/>
            <a:ext cx="12618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Long jump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709903-1B85-2384-DDA3-422E58FE624B}"/>
              </a:ext>
            </a:extLst>
          </p:cNvPr>
          <p:cNvSpPr txBox="1"/>
          <p:nvPr/>
        </p:nvSpPr>
        <p:spPr>
          <a:xfrm>
            <a:off x="5759507" y="6372036"/>
            <a:ext cx="1043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Shot put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642C09-E0CF-64BF-F5F7-296DB823C202}"/>
              </a:ext>
            </a:extLst>
          </p:cNvPr>
          <p:cNvSpPr txBox="1"/>
          <p:nvPr/>
        </p:nvSpPr>
        <p:spPr>
          <a:xfrm>
            <a:off x="8116281" y="6372036"/>
            <a:ext cx="12234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High jump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A65FD7-3BB5-0E55-42CE-2A755419D182}"/>
              </a:ext>
            </a:extLst>
          </p:cNvPr>
          <p:cNvSpPr txBox="1"/>
          <p:nvPr/>
        </p:nvSpPr>
        <p:spPr>
          <a:xfrm>
            <a:off x="968518" y="6372036"/>
            <a:ext cx="10567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100 m 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A8ED0E-FD8A-3F70-5743-6DE65A4D2285}"/>
              </a:ext>
            </a:extLst>
          </p:cNvPr>
          <p:cNvSpPr txBox="1"/>
          <p:nvPr/>
        </p:nvSpPr>
        <p:spPr>
          <a:xfrm>
            <a:off x="10814495" y="6341258"/>
            <a:ext cx="9669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172F6B-F3DC-B235-E203-C66B81093005}"/>
              </a:ext>
            </a:extLst>
          </p:cNvPr>
          <p:cNvSpPr txBox="1"/>
          <p:nvPr/>
        </p:nvSpPr>
        <p:spPr>
          <a:xfrm>
            <a:off x="1876518" y="5239754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B56569-D6BE-6AFC-E060-2B55EC0472F9}"/>
              </a:ext>
            </a:extLst>
          </p:cNvPr>
          <p:cNvSpPr txBox="1"/>
          <p:nvPr/>
        </p:nvSpPr>
        <p:spPr>
          <a:xfrm>
            <a:off x="6738167" y="5249617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F7670A-66A0-4DBB-947D-9EBA038CE1A5}"/>
              </a:ext>
            </a:extLst>
          </p:cNvPr>
          <p:cNvSpPr txBox="1"/>
          <p:nvPr/>
        </p:nvSpPr>
        <p:spPr>
          <a:xfrm>
            <a:off x="9258447" y="5202969"/>
            <a:ext cx="9012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DCB4A9-4E80-C48E-C523-5D106D113B22}"/>
              </a:ext>
            </a:extLst>
          </p:cNvPr>
          <p:cNvSpPr txBox="1"/>
          <p:nvPr/>
        </p:nvSpPr>
        <p:spPr>
          <a:xfrm>
            <a:off x="4252782" y="5239754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B8A1E-396E-8F80-BE14-70A51008FA2D}"/>
              </a:ext>
            </a:extLst>
          </p:cNvPr>
          <p:cNvSpPr txBox="1"/>
          <p:nvPr/>
        </p:nvSpPr>
        <p:spPr>
          <a:xfrm>
            <a:off x="4655840" y="1165041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Events shall be held on Two consecutive 24 </a:t>
            </a:r>
            <a:r>
              <a:rPr lang="en-US" sz="1600" b="1" dirty="0" err="1"/>
              <a:t>hrs</a:t>
            </a:r>
            <a:r>
              <a:rPr lang="en-US" sz="1600" b="1" dirty="0"/>
              <a:t> period in following order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5106E-142E-75E2-98B8-1FB4526A90B7}"/>
              </a:ext>
            </a:extLst>
          </p:cNvPr>
          <p:cNvSpPr txBox="1"/>
          <p:nvPr/>
        </p:nvSpPr>
        <p:spPr>
          <a:xfrm>
            <a:off x="1606630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EF64D-1E31-CBEE-3DA9-C2C1296AF599}"/>
              </a:ext>
            </a:extLst>
          </p:cNvPr>
          <p:cNvSpPr txBox="1"/>
          <p:nvPr/>
        </p:nvSpPr>
        <p:spPr>
          <a:xfrm>
            <a:off x="3935760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003BE-ACFC-3CB5-D766-ABE446604A0D}"/>
              </a:ext>
            </a:extLst>
          </p:cNvPr>
          <p:cNvSpPr txBox="1"/>
          <p:nvPr/>
        </p:nvSpPr>
        <p:spPr>
          <a:xfrm>
            <a:off x="6468567" y="2982685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88F2CE-1A86-4A8A-BEAF-F7D19AE5A2AE}"/>
              </a:ext>
            </a:extLst>
          </p:cNvPr>
          <p:cNvSpPr txBox="1"/>
          <p:nvPr/>
        </p:nvSpPr>
        <p:spPr>
          <a:xfrm>
            <a:off x="8951446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E2D70-2DC3-502E-740C-57266927081F}"/>
              </a:ext>
            </a:extLst>
          </p:cNvPr>
          <p:cNvSpPr txBox="1"/>
          <p:nvPr/>
        </p:nvSpPr>
        <p:spPr>
          <a:xfrm>
            <a:off x="11471726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4DEEA4-74E4-19ED-2F10-705E4D697904}"/>
              </a:ext>
            </a:extLst>
          </p:cNvPr>
          <p:cNvSpPr txBox="1"/>
          <p:nvPr/>
        </p:nvSpPr>
        <p:spPr>
          <a:xfrm>
            <a:off x="1631504" y="5995419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10B6E8-5E66-7CF5-5556-9D31CAB1F117}"/>
              </a:ext>
            </a:extLst>
          </p:cNvPr>
          <p:cNvSpPr txBox="1"/>
          <p:nvPr/>
        </p:nvSpPr>
        <p:spPr>
          <a:xfrm>
            <a:off x="3982894" y="6003034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623866-A39D-51CA-2FFB-8E96551B2B9A}"/>
              </a:ext>
            </a:extLst>
          </p:cNvPr>
          <p:cNvSpPr txBox="1"/>
          <p:nvPr/>
        </p:nvSpPr>
        <p:spPr>
          <a:xfrm>
            <a:off x="6431166" y="6005541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06911-6BFF-7F3F-6B38-AA1D7437976B}"/>
              </a:ext>
            </a:extLst>
          </p:cNvPr>
          <p:cNvSpPr txBox="1"/>
          <p:nvPr/>
        </p:nvSpPr>
        <p:spPr>
          <a:xfrm>
            <a:off x="8951446" y="6011996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360C6A-74AF-8B4B-B5A7-28CE4C03EE28}"/>
              </a:ext>
            </a:extLst>
          </p:cNvPr>
          <p:cNvSpPr txBox="1"/>
          <p:nvPr/>
        </p:nvSpPr>
        <p:spPr>
          <a:xfrm>
            <a:off x="11343486" y="5976055"/>
            <a:ext cx="4411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06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5FE8255-2E13-6DCA-062D-7F0B60ACC0B5}"/>
              </a:ext>
            </a:extLst>
          </p:cNvPr>
          <p:cNvSpPr/>
          <p:nvPr/>
        </p:nvSpPr>
        <p:spPr bwMode="auto">
          <a:xfrm>
            <a:off x="-24680" y="4491562"/>
            <a:ext cx="12216680" cy="2249806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72E723-F673-72BA-CE37-DE3910FAD0AC}"/>
              </a:ext>
            </a:extLst>
          </p:cNvPr>
          <p:cNvSpPr/>
          <p:nvPr/>
        </p:nvSpPr>
        <p:spPr bwMode="auto">
          <a:xfrm>
            <a:off x="0" y="1488632"/>
            <a:ext cx="12192000" cy="2249806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D9F4D9-19B7-4E68-8C5B-6292E2ABF30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488632"/>
            <a:ext cx="216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1805AE-8717-45E4-B953-4836F901076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4491368"/>
            <a:ext cx="216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DC3992-38F0-4EC2-867B-53B0B17AE86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1488632"/>
            <a:ext cx="216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8E2FF6-E992-4D5F-95A5-27B6EF94B10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8" y="1488632"/>
            <a:ext cx="216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4A37D-0C15-402C-BEA7-B090C8BE6CDB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76" y="4491368"/>
            <a:ext cx="216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 descr="A picture containing person, outdoor, sport, holding&#10;&#10;Description automatically generated">
            <a:extLst>
              <a:ext uri="{FF2B5EF4-FFF2-40B4-BE49-F238E27FC236}">
                <a16:creationId xmlns:a16="http://schemas.microsoft.com/office/drawing/2014/main" id="{D28442C3-AA53-47C9-8A7C-1C025E587826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488632"/>
            <a:ext cx="216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6B69D84-CE51-42FD-91C2-D2BD20CD1805}"/>
              </a:ext>
            </a:extLst>
          </p:cNvPr>
          <p:cNvSpPr txBox="1"/>
          <p:nvPr/>
        </p:nvSpPr>
        <p:spPr>
          <a:xfrm>
            <a:off x="2909263" y="6372036"/>
            <a:ext cx="12618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Long jump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D344D5-D875-4EFF-BBD4-56E4D81E934A}"/>
              </a:ext>
            </a:extLst>
          </p:cNvPr>
          <p:cNvSpPr txBox="1"/>
          <p:nvPr/>
        </p:nvSpPr>
        <p:spPr>
          <a:xfrm>
            <a:off x="7752184" y="3347700"/>
            <a:ext cx="1043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Shot 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8F7BF8-A3C3-4B7D-B7C3-A2ABE5D1C4B4}"/>
              </a:ext>
            </a:extLst>
          </p:cNvPr>
          <p:cNvSpPr txBox="1"/>
          <p:nvPr/>
        </p:nvSpPr>
        <p:spPr>
          <a:xfrm>
            <a:off x="4511824" y="3347700"/>
            <a:ext cx="12234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High jump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FDC670-1CB4-413C-891A-08DD09831A13}"/>
              </a:ext>
            </a:extLst>
          </p:cNvPr>
          <p:cNvSpPr txBox="1"/>
          <p:nvPr/>
        </p:nvSpPr>
        <p:spPr>
          <a:xfrm>
            <a:off x="11064552" y="3347700"/>
            <a:ext cx="8258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200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0B1A4C-06A1-42FA-8592-DBCDB7F96753}"/>
              </a:ext>
            </a:extLst>
          </p:cNvPr>
          <p:cNvSpPr txBox="1"/>
          <p:nvPr/>
        </p:nvSpPr>
        <p:spPr>
          <a:xfrm>
            <a:off x="0" y="3829411"/>
            <a:ext cx="12192000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10 hours 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3FDABA-B379-4EBF-9EC2-6F37DD125729}"/>
              </a:ext>
            </a:extLst>
          </p:cNvPr>
          <p:cNvSpPr txBox="1"/>
          <p:nvPr/>
        </p:nvSpPr>
        <p:spPr>
          <a:xfrm>
            <a:off x="1597471" y="3347700"/>
            <a:ext cx="10567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100 m 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A7C5C5-9FA9-43C6-9A1C-56FACADAED54}"/>
              </a:ext>
            </a:extLst>
          </p:cNvPr>
          <p:cNvSpPr txBox="1"/>
          <p:nvPr/>
        </p:nvSpPr>
        <p:spPr>
          <a:xfrm>
            <a:off x="9408368" y="6341258"/>
            <a:ext cx="8258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ED0F4-1830-4867-903E-B51F8D81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62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RAJAN BHATIA, DVC, ORAI, UP, INDIA</a:t>
            </a:r>
            <a:endParaRPr lang="en-I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4A8F3B-4266-4EA8-BB65-478BD90982DA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015880" y="4491368"/>
            <a:ext cx="216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34A746E-9165-4508-A91F-EB831C7EE894}"/>
              </a:ext>
            </a:extLst>
          </p:cNvPr>
          <p:cNvSpPr txBox="1"/>
          <p:nvPr/>
        </p:nvSpPr>
        <p:spPr>
          <a:xfrm>
            <a:off x="6240016" y="6341258"/>
            <a:ext cx="90281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Javelin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468B1-88DD-AC58-D508-5D1A947F3220}"/>
              </a:ext>
            </a:extLst>
          </p:cNvPr>
          <p:cNvSpPr txBox="1"/>
          <p:nvPr/>
        </p:nvSpPr>
        <p:spPr>
          <a:xfrm>
            <a:off x="2541159" y="2393269"/>
            <a:ext cx="9541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DEEC8-3E91-5A6F-FB5B-9A9642A1AA15}"/>
              </a:ext>
            </a:extLst>
          </p:cNvPr>
          <p:cNvSpPr txBox="1"/>
          <p:nvPr/>
        </p:nvSpPr>
        <p:spPr>
          <a:xfrm>
            <a:off x="5637503" y="2393269"/>
            <a:ext cx="9541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576FE4-4139-2829-E9E8-6326D85135DE}"/>
              </a:ext>
            </a:extLst>
          </p:cNvPr>
          <p:cNvSpPr txBox="1"/>
          <p:nvPr/>
        </p:nvSpPr>
        <p:spPr>
          <a:xfrm>
            <a:off x="8733847" y="2393269"/>
            <a:ext cx="9541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334C6C-B968-181B-1523-721B285A2E9B}"/>
              </a:ext>
            </a:extLst>
          </p:cNvPr>
          <p:cNvSpPr txBox="1"/>
          <p:nvPr/>
        </p:nvSpPr>
        <p:spPr>
          <a:xfrm>
            <a:off x="4088222" y="5397451"/>
            <a:ext cx="9541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199F00-576B-3150-7B35-C32BA20560F7}"/>
              </a:ext>
            </a:extLst>
          </p:cNvPr>
          <p:cNvSpPr txBox="1"/>
          <p:nvPr/>
        </p:nvSpPr>
        <p:spPr>
          <a:xfrm>
            <a:off x="7149671" y="5397451"/>
            <a:ext cx="9541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473059-502A-8ADB-FBCF-96D4F6EC13DE}"/>
              </a:ext>
            </a:extLst>
          </p:cNvPr>
          <p:cNvSpPr txBox="1"/>
          <p:nvPr/>
        </p:nvSpPr>
        <p:spPr>
          <a:xfrm>
            <a:off x="263352" y="328471"/>
            <a:ext cx="49221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HEPTATHLON (WOMEN)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2CF4E-BCF7-134F-75DB-6EC8F5059FB4}"/>
              </a:ext>
            </a:extLst>
          </p:cNvPr>
          <p:cNvSpPr txBox="1"/>
          <p:nvPr/>
        </p:nvSpPr>
        <p:spPr>
          <a:xfrm>
            <a:off x="4655840" y="1165041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Events shall be held on Two consecutive 24 </a:t>
            </a:r>
            <a:r>
              <a:rPr lang="en-US" sz="1600" b="1" dirty="0" err="1"/>
              <a:t>hrs</a:t>
            </a:r>
            <a:r>
              <a:rPr lang="en-US" sz="1600" b="1" dirty="0"/>
              <a:t> period in following order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3BEAB-BB9A-1615-1FBF-D590B33407C1}"/>
              </a:ext>
            </a:extLst>
          </p:cNvPr>
          <p:cNvSpPr txBox="1"/>
          <p:nvPr/>
        </p:nvSpPr>
        <p:spPr>
          <a:xfrm>
            <a:off x="2254702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0789B-29CF-3A3A-CB5A-F13C95C30C90}"/>
              </a:ext>
            </a:extLst>
          </p:cNvPr>
          <p:cNvSpPr txBox="1"/>
          <p:nvPr/>
        </p:nvSpPr>
        <p:spPr>
          <a:xfrm>
            <a:off x="5375920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48EF8-62DC-9034-E50F-870CB3CD2ADC}"/>
              </a:ext>
            </a:extLst>
          </p:cNvPr>
          <p:cNvSpPr txBox="1"/>
          <p:nvPr/>
        </p:nvSpPr>
        <p:spPr>
          <a:xfrm>
            <a:off x="8412783" y="2982685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B4966-826B-D51F-47C6-0D9DD270D0B2}"/>
              </a:ext>
            </a:extLst>
          </p:cNvPr>
          <p:cNvSpPr txBox="1"/>
          <p:nvPr/>
        </p:nvSpPr>
        <p:spPr>
          <a:xfrm>
            <a:off x="11543734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4BCC8-DBBB-6D16-1E15-03EBE5931D17}"/>
              </a:ext>
            </a:extLst>
          </p:cNvPr>
          <p:cNvSpPr txBox="1"/>
          <p:nvPr/>
        </p:nvSpPr>
        <p:spPr>
          <a:xfrm>
            <a:off x="3791744" y="5995419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D83D8-E998-93B3-EA89-466A5CE43944}"/>
              </a:ext>
            </a:extLst>
          </p:cNvPr>
          <p:cNvSpPr txBox="1"/>
          <p:nvPr/>
        </p:nvSpPr>
        <p:spPr>
          <a:xfrm>
            <a:off x="6143134" y="6003034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6C275-3C25-0F86-5AB8-9CEF8099A132}"/>
              </a:ext>
            </a:extLst>
          </p:cNvPr>
          <p:cNvSpPr txBox="1"/>
          <p:nvPr/>
        </p:nvSpPr>
        <p:spPr>
          <a:xfrm>
            <a:off x="9959558" y="6005541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58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61C2E90-7C09-5920-8A21-6048F7D03839}"/>
              </a:ext>
            </a:extLst>
          </p:cNvPr>
          <p:cNvSpPr/>
          <p:nvPr/>
        </p:nvSpPr>
        <p:spPr bwMode="auto">
          <a:xfrm>
            <a:off x="0" y="1467129"/>
            <a:ext cx="12192000" cy="2249806"/>
          </a:xfrm>
          <a:prstGeom prst="rect">
            <a:avLst/>
          </a:prstGeom>
          <a:solidFill>
            <a:srgbClr val="CC99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496E61-F557-8E7F-DADF-5ECEE2B1D3B3}"/>
              </a:ext>
            </a:extLst>
          </p:cNvPr>
          <p:cNvSpPr/>
          <p:nvPr/>
        </p:nvSpPr>
        <p:spPr bwMode="auto">
          <a:xfrm>
            <a:off x="-737" y="4484355"/>
            <a:ext cx="12192000" cy="2249806"/>
          </a:xfrm>
          <a:prstGeom prst="rect">
            <a:avLst/>
          </a:prstGeom>
          <a:solidFill>
            <a:srgbClr val="CC99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D9F4D9-19B7-4E68-8C5B-6292E2ABF30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4965" y="4484258"/>
            <a:ext cx="324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1805AE-8717-45E4-B953-4836F901076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4484258"/>
            <a:ext cx="324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DC3992-38F0-4EC2-867B-53B0B17AE86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80" y="1467032"/>
            <a:ext cx="324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4A37D-0C15-402C-BEA7-B090C8BE6CDB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91" y="1467032"/>
            <a:ext cx="324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6B69D84-CE51-42FD-91C2-D2BD20CD1805}"/>
              </a:ext>
            </a:extLst>
          </p:cNvPr>
          <p:cNvSpPr txBox="1"/>
          <p:nvPr/>
        </p:nvSpPr>
        <p:spPr>
          <a:xfrm>
            <a:off x="6581671" y="3347700"/>
            <a:ext cx="12618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Long jump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D344D5-D875-4EFF-BBD4-56E4D81E934A}"/>
              </a:ext>
            </a:extLst>
          </p:cNvPr>
          <p:cNvSpPr txBox="1"/>
          <p:nvPr/>
        </p:nvSpPr>
        <p:spPr>
          <a:xfrm>
            <a:off x="10872075" y="3347700"/>
            <a:ext cx="1043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Shot 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8F7BF8-A3C3-4B7D-B7C3-A2ABE5D1C4B4}"/>
              </a:ext>
            </a:extLst>
          </p:cNvPr>
          <p:cNvSpPr txBox="1"/>
          <p:nvPr/>
        </p:nvSpPr>
        <p:spPr>
          <a:xfrm>
            <a:off x="2499026" y="6372036"/>
            <a:ext cx="12234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High jump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0B1A4C-06A1-42FA-8592-DBCDB7F96753}"/>
              </a:ext>
            </a:extLst>
          </p:cNvPr>
          <p:cNvSpPr txBox="1"/>
          <p:nvPr/>
        </p:nvSpPr>
        <p:spPr>
          <a:xfrm>
            <a:off x="0" y="3829411"/>
            <a:ext cx="12192000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10 hours rest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A7C5C5-9FA9-43C6-9A1C-56FACADAED54}"/>
              </a:ext>
            </a:extLst>
          </p:cNvPr>
          <p:cNvSpPr txBox="1"/>
          <p:nvPr/>
        </p:nvSpPr>
        <p:spPr>
          <a:xfrm>
            <a:off x="11016345" y="6341258"/>
            <a:ext cx="8258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4A8F3B-4266-4EA8-BB65-478BD90982DA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526891" y="4484258"/>
            <a:ext cx="324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34A746E-9165-4508-A91F-EB831C7EE894}"/>
              </a:ext>
            </a:extLst>
          </p:cNvPr>
          <p:cNvSpPr txBox="1"/>
          <p:nvPr/>
        </p:nvSpPr>
        <p:spPr>
          <a:xfrm>
            <a:off x="6861114" y="6341258"/>
            <a:ext cx="90281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Javelin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E4D6D-673A-19D1-BB07-2CA0A73750F8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94965" y="1467032"/>
            <a:ext cx="324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D1ADEC-56C0-44A9-7330-406695926A14}"/>
              </a:ext>
            </a:extLst>
          </p:cNvPr>
          <p:cNvSpPr txBox="1"/>
          <p:nvPr/>
        </p:nvSpPr>
        <p:spPr>
          <a:xfrm>
            <a:off x="3619061" y="2276872"/>
            <a:ext cx="9541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A3EFD-2AAD-4B47-0D48-5337A880BB44}"/>
              </a:ext>
            </a:extLst>
          </p:cNvPr>
          <p:cNvSpPr txBox="1"/>
          <p:nvPr/>
        </p:nvSpPr>
        <p:spPr>
          <a:xfrm>
            <a:off x="7725735" y="2276872"/>
            <a:ext cx="9541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A7D20-649C-5AB8-44B3-8DDB16BC7FF7}"/>
              </a:ext>
            </a:extLst>
          </p:cNvPr>
          <p:cNvSpPr txBox="1"/>
          <p:nvPr/>
        </p:nvSpPr>
        <p:spPr>
          <a:xfrm>
            <a:off x="2874759" y="3347700"/>
            <a:ext cx="8258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FAEC8-8650-FACC-F668-995073645B29}"/>
              </a:ext>
            </a:extLst>
          </p:cNvPr>
          <p:cNvSpPr txBox="1"/>
          <p:nvPr/>
        </p:nvSpPr>
        <p:spPr>
          <a:xfrm>
            <a:off x="3621279" y="5221068"/>
            <a:ext cx="9541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1BC595-95E3-9AB8-8BE7-7E1D5EE3166F}"/>
              </a:ext>
            </a:extLst>
          </p:cNvPr>
          <p:cNvSpPr txBox="1"/>
          <p:nvPr/>
        </p:nvSpPr>
        <p:spPr>
          <a:xfrm>
            <a:off x="7727953" y="5221068"/>
            <a:ext cx="9541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75FCCF-A77C-B625-1066-8D7EB764B637}"/>
              </a:ext>
            </a:extLst>
          </p:cNvPr>
          <p:cNvSpPr txBox="1"/>
          <p:nvPr/>
        </p:nvSpPr>
        <p:spPr>
          <a:xfrm>
            <a:off x="335360" y="395953"/>
            <a:ext cx="557139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HEXATHLON (GIRLS U16 YRS)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88164-882D-74A3-2908-76CEBA03EEAA}"/>
              </a:ext>
            </a:extLst>
          </p:cNvPr>
          <p:cNvSpPr txBox="1"/>
          <p:nvPr/>
        </p:nvSpPr>
        <p:spPr>
          <a:xfrm>
            <a:off x="4655840" y="1165041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Events shall be held on Two consecutive 24 </a:t>
            </a:r>
            <a:r>
              <a:rPr lang="en-US" sz="1600" b="1" dirty="0" err="1"/>
              <a:t>hrs</a:t>
            </a:r>
            <a:r>
              <a:rPr lang="en-US" sz="1600" b="1" dirty="0"/>
              <a:t> period in following order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C16C9-13CA-0659-6E0B-8E129221AD4C}"/>
              </a:ext>
            </a:extLst>
          </p:cNvPr>
          <p:cNvSpPr txBox="1"/>
          <p:nvPr/>
        </p:nvSpPr>
        <p:spPr>
          <a:xfrm>
            <a:off x="3297421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6994C-DA7F-576F-EC77-38D59608FAB2}"/>
              </a:ext>
            </a:extLst>
          </p:cNvPr>
          <p:cNvSpPr txBox="1"/>
          <p:nvPr/>
        </p:nvSpPr>
        <p:spPr>
          <a:xfrm>
            <a:off x="7426751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D3235-09A2-4F3B-164A-47EBAAC8C532}"/>
              </a:ext>
            </a:extLst>
          </p:cNvPr>
          <p:cNvSpPr txBox="1"/>
          <p:nvPr/>
        </p:nvSpPr>
        <p:spPr>
          <a:xfrm>
            <a:off x="11543734" y="2982685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C34E73-BB19-1E0B-AFCA-57999A901842}"/>
              </a:ext>
            </a:extLst>
          </p:cNvPr>
          <p:cNvSpPr txBox="1"/>
          <p:nvPr/>
        </p:nvSpPr>
        <p:spPr>
          <a:xfrm>
            <a:off x="3287688" y="6011996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F6AD10-7849-6339-0E6A-A9891F9C2C38}"/>
              </a:ext>
            </a:extLst>
          </p:cNvPr>
          <p:cNvSpPr txBox="1"/>
          <p:nvPr/>
        </p:nvSpPr>
        <p:spPr>
          <a:xfrm>
            <a:off x="7417018" y="6011996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868F2-5162-5730-2E02-00E1961935A0}"/>
              </a:ext>
            </a:extLst>
          </p:cNvPr>
          <p:cNvSpPr txBox="1"/>
          <p:nvPr/>
        </p:nvSpPr>
        <p:spPr>
          <a:xfrm>
            <a:off x="11534001" y="6007021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53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B59714-CCE9-8A20-278B-6081C8976653}"/>
              </a:ext>
            </a:extLst>
          </p:cNvPr>
          <p:cNvSpPr/>
          <p:nvPr/>
        </p:nvSpPr>
        <p:spPr bwMode="auto">
          <a:xfrm>
            <a:off x="0" y="4460655"/>
            <a:ext cx="12192000" cy="2249806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A898A-892D-4A66-8613-6786088B5F2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4471475"/>
            <a:ext cx="324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6" name="Picture 25" descr="A person in a match&#10;&#10;Description automatically generated">
            <a:extLst>
              <a:ext uri="{FF2B5EF4-FFF2-40B4-BE49-F238E27FC236}">
                <a16:creationId xmlns:a16="http://schemas.microsoft.com/office/drawing/2014/main" id="{6329B657-0A92-453B-BC85-99A2E6AA7CD1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76" y="4471475"/>
            <a:ext cx="324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D9F4D9-19B7-4E68-8C5B-6292E2ABF305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3" y="4471475"/>
            <a:ext cx="3240000" cy="22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8F7BF8-A3C3-4B7D-B7C3-A2ABE5D1C4B4}"/>
              </a:ext>
            </a:extLst>
          </p:cNvPr>
          <p:cNvSpPr txBox="1"/>
          <p:nvPr/>
        </p:nvSpPr>
        <p:spPr>
          <a:xfrm>
            <a:off x="2427649" y="6340098"/>
            <a:ext cx="12234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High jump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0B1A4C-06A1-42FA-8592-DBCDB7F96753}"/>
              </a:ext>
            </a:extLst>
          </p:cNvPr>
          <p:cNvSpPr txBox="1"/>
          <p:nvPr/>
        </p:nvSpPr>
        <p:spPr>
          <a:xfrm>
            <a:off x="0" y="3829411"/>
            <a:ext cx="12192000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hours rest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A7C5C5-9FA9-43C6-9A1C-56FACADAED54}"/>
              </a:ext>
            </a:extLst>
          </p:cNvPr>
          <p:cNvSpPr txBox="1"/>
          <p:nvPr/>
        </p:nvSpPr>
        <p:spPr>
          <a:xfrm>
            <a:off x="10848528" y="6309320"/>
            <a:ext cx="9669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ED0F4-1830-4867-903E-B51F8D81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RAJAN BHATIA, DVC, ORAI, UP, INDIA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4A746E-9165-4508-A91F-EB831C7EE894}"/>
              </a:ext>
            </a:extLst>
          </p:cNvPr>
          <p:cNvSpPr txBox="1"/>
          <p:nvPr/>
        </p:nvSpPr>
        <p:spPr>
          <a:xfrm>
            <a:off x="6744072" y="6309320"/>
            <a:ext cx="90281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Javelin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339F27-3EF9-812B-3CF2-F1394A4CA58E}"/>
              </a:ext>
            </a:extLst>
          </p:cNvPr>
          <p:cNvGrpSpPr/>
          <p:nvPr/>
        </p:nvGrpSpPr>
        <p:grpSpPr>
          <a:xfrm>
            <a:off x="0" y="1456018"/>
            <a:ext cx="12192000" cy="2261014"/>
            <a:chOff x="0" y="1456018"/>
            <a:chExt cx="12192000" cy="22610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EA7D0F-81B6-21D3-1445-4554C9C19946}"/>
                </a:ext>
              </a:extLst>
            </p:cNvPr>
            <p:cNvSpPr/>
            <p:nvPr/>
          </p:nvSpPr>
          <p:spPr bwMode="auto">
            <a:xfrm>
              <a:off x="0" y="1456018"/>
              <a:ext cx="12192000" cy="2260917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F87189-51C8-4417-936D-D33BDA6C4D2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7504" y="1467032"/>
              <a:ext cx="3240000" cy="2250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A3BC8E4-0273-4F4E-BC5E-2FBDE8F1012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77624" y="1467032"/>
              <a:ext cx="3240000" cy="2250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B69D84-CE51-42FD-91C2-D2BD20CD1805}"/>
                </a:ext>
              </a:extLst>
            </p:cNvPr>
            <p:cNvSpPr txBox="1"/>
            <p:nvPr/>
          </p:nvSpPr>
          <p:spPr>
            <a:xfrm>
              <a:off x="6509663" y="3347700"/>
              <a:ext cx="1261884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IN" dirty="0">
                  <a:latin typeface="Arial" panose="020B0604020202020204" pitchFamily="34" charset="0"/>
                  <a:cs typeface="Arial" panose="020B0604020202020204" pitchFamily="34" charset="0"/>
                </a:rPr>
                <a:t>Long jump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D344D5-D875-4EFF-BBD4-56E4D81E934A}"/>
                </a:ext>
              </a:extLst>
            </p:cNvPr>
            <p:cNvSpPr txBox="1"/>
            <p:nvPr/>
          </p:nvSpPr>
          <p:spPr>
            <a:xfrm>
              <a:off x="10819702" y="3347700"/>
              <a:ext cx="10438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IN" dirty="0">
                  <a:latin typeface="Arial" panose="020B0604020202020204" pitchFamily="34" charset="0"/>
                  <a:cs typeface="Arial" panose="020B0604020202020204" pitchFamily="34" charset="0"/>
                </a:rPr>
                <a:t>Shot put</a:t>
              </a:r>
            </a:p>
          </p:txBody>
        </p:sp>
        <p:pic>
          <p:nvPicPr>
            <p:cNvPr id="21" name="Picture 20" descr="A person with a football ball on a court&#10;&#10;Description automatically generated">
              <a:extLst>
                <a:ext uri="{FF2B5EF4-FFF2-40B4-BE49-F238E27FC236}">
                  <a16:creationId xmlns:a16="http://schemas.microsoft.com/office/drawing/2014/main" id="{2F327F36-388A-47AC-8801-4A4BA33D8C6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6" y="1467032"/>
              <a:ext cx="3240000" cy="2250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695DD5-1945-49D4-B167-25CB20708111}"/>
                </a:ext>
              </a:extLst>
            </p:cNvPr>
            <p:cNvSpPr txBox="1"/>
            <p:nvPr/>
          </p:nvSpPr>
          <p:spPr>
            <a:xfrm>
              <a:off x="2636849" y="3347700"/>
              <a:ext cx="938871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IN" dirty="0">
                  <a:latin typeface="Arial" panose="020B0604020202020204" pitchFamily="34" charset="0"/>
                  <a:cs typeface="Arial" panose="020B0604020202020204" pitchFamily="34" charset="0"/>
                </a:rPr>
                <a:t>100 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6B238-628B-AC09-9176-7DF13FF5FF82}"/>
              </a:ext>
            </a:extLst>
          </p:cNvPr>
          <p:cNvSpPr txBox="1"/>
          <p:nvPr/>
        </p:nvSpPr>
        <p:spPr>
          <a:xfrm>
            <a:off x="335360" y="395953"/>
            <a:ext cx="557139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HEXATHLON (BOYS U16 YRS)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12C09-04A3-6C80-C851-EF8C77610959}"/>
              </a:ext>
            </a:extLst>
          </p:cNvPr>
          <p:cNvSpPr txBox="1"/>
          <p:nvPr/>
        </p:nvSpPr>
        <p:spPr>
          <a:xfrm>
            <a:off x="3587743" y="2276872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75ADE-F708-D86B-9DC2-BFD8C87313C5}"/>
              </a:ext>
            </a:extLst>
          </p:cNvPr>
          <p:cNvSpPr txBox="1"/>
          <p:nvPr/>
        </p:nvSpPr>
        <p:spPr>
          <a:xfrm>
            <a:off x="7694417" y="2276872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A4509-A3F9-169D-29C1-4CC2E2F3F96A}"/>
              </a:ext>
            </a:extLst>
          </p:cNvPr>
          <p:cNvSpPr txBox="1"/>
          <p:nvPr/>
        </p:nvSpPr>
        <p:spPr>
          <a:xfrm>
            <a:off x="3589961" y="5221068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B5143-0F83-E420-272A-0DB11B8829B1}"/>
              </a:ext>
            </a:extLst>
          </p:cNvPr>
          <p:cNvSpPr txBox="1"/>
          <p:nvPr/>
        </p:nvSpPr>
        <p:spPr>
          <a:xfrm>
            <a:off x="7696635" y="5221068"/>
            <a:ext cx="8771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3177F-858B-3507-45E2-F5E13D3A7BC2}"/>
              </a:ext>
            </a:extLst>
          </p:cNvPr>
          <p:cNvSpPr txBox="1"/>
          <p:nvPr/>
        </p:nvSpPr>
        <p:spPr>
          <a:xfrm>
            <a:off x="4655840" y="1165041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Events shall be held on Two consecutive 24 </a:t>
            </a:r>
            <a:r>
              <a:rPr lang="en-US" sz="1600" b="1" dirty="0" err="1"/>
              <a:t>hrs</a:t>
            </a:r>
            <a:r>
              <a:rPr lang="en-US" sz="1600" b="1" dirty="0"/>
              <a:t> period in following order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0BEEB-9B25-FB66-F3DD-48374F15C82E}"/>
              </a:ext>
            </a:extLst>
          </p:cNvPr>
          <p:cNvSpPr txBox="1"/>
          <p:nvPr/>
        </p:nvSpPr>
        <p:spPr>
          <a:xfrm>
            <a:off x="3287688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A0AC1-1515-0635-20CA-C920FB895953}"/>
              </a:ext>
            </a:extLst>
          </p:cNvPr>
          <p:cNvSpPr txBox="1"/>
          <p:nvPr/>
        </p:nvSpPr>
        <p:spPr>
          <a:xfrm>
            <a:off x="7392144" y="2987660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153767-54D4-26A0-7709-AF6C052F5512}"/>
              </a:ext>
            </a:extLst>
          </p:cNvPr>
          <p:cNvSpPr txBox="1"/>
          <p:nvPr/>
        </p:nvSpPr>
        <p:spPr>
          <a:xfrm>
            <a:off x="11496600" y="2982685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B3EB8-1A7E-FDDB-1002-21137FB33A7B}"/>
              </a:ext>
            </a:extLst>
          </p:cNvPr>
          <p:cNvSpPr txBox="1"/>
          <p:nvPr/>
        </p:nvSpPr>
        <p:spPr>
          <a:xfrm>
            <a:off x="3262814" y="6011996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D63858-D67B-5144-7A14-1C9778E9A32E}"/>
              </a:ext>
            </a:extLst>
          </p:cNvPr>
          <p:cNvSpPr txBox="1"/>
          <p:nvPr/>
        </p:nvSpPr>
        <p:spPr>
          <a:xfrm>
            <a:off x="7392144" y="6011996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17CF15-32C5-1820-BF45-ED949394B5A9}"/>
              </a:ext>
            </a:extLst>
          </p:cNvPr>
          <p:cNvSpPr txBox="1"/>
          <p:nvPr/>
        </p:nvSpPr>
        <p:spPr>
          <a:xfrm>
            <a:off x="11534001" y="6007021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32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person, outdoor, sport, holding&#10;&#10;Description automatically generated">
            <a:extLst>
              <a:ext uri="{FF2B5EF4-FFF2-40B4-BE49-F238E27FC236}">
                <a16:creationId xmlns:a16="http://schemas.microsoft.com/office/drawing/2014/main" id="{D28442C3-AA53-47C9-8A7C-1C025E587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9" y="1911999"/>
            <a:ext cx="3054387" cy="255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FDC670-1CB4-413C-891A-08DD09831A13}"/>
              </a:ext>
            </a:extLst>
          </p:cNvPr>
          <p:cNvSpPr txBox="1"/>
          <p:nvPr/>
        </p:nvSpPr>
        <p:spPr>
          <a:xfrm>
            <a:off x="1539237" y="4432279"/>
            <a:ext cx="65594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60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E5961-B56C-487E-8B69-8CE0CB53C96C}"/>
              </a:ext>
            </a:extLst>
          </p:cNvPr>
          <p:cNvSpPr txBox="1"/>
          <p:nvPr/>
        </p:nvSpPr>
        <p:spPr>
          <a:xfrm>
            <a:off x="9439265" y="6125234"/>
            <a:ext cx="18971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Kids Javelin Throw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DBFEA4-1037-4B91-A317-9C82FF023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88" y="2731083"/>
            <a:ext cx="3470032" cy="255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B775BD-2D4F-40FD-8491-6692FE08DBE1}"/>
              </a:ext>
            </a:extLst>
          </p:cNvPr>
          <p:cNvSpPr txBox="1"/>
          <p:nvPr/>
        </p:nvSpPr>
        <p:spPr>
          <a:xfrm>
            <a:off x="5707064" y="5287083"/>
            <a:ext cx="12248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Long jump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2672A2-2D4F-0819-9FCF-FBBDA7CA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r="23291"/>
          <a:stretch/>
        </p:blipFill>
        <p:spPr>
          <a:xfrm>
            <a:off x="9244602" y="3568183"/>
            <a:ext cx="2534400" cy="25570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284C1E-8508-FB5A-702D-2153C2A53A0D}"/>
              </a:ext>
            </a:extLst>
          </p:cNvPr>
          <p:cNvSpPr txBox="1"/>
          <p:nvPr/>
        </p:nvSpPr>
        <p:spPr>
          <a:xfrm>
            <a:off x="3394406" y="3240081"/>
            <a:ext cx="119008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30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5A477-8381-52F1-291D-0562DF4C88A5}"/>
              </a:ext>
            </a:extLst>
          </p:cNvPr>
          <p:cNvSpPr txBox="1"/>
          <p:nvPr/>
        </p:nvSpPr>
        <p:spPr>
          <a:xfrm>
            <a:off x="8054520" y="4097907"/>
            <a:ext cx="119008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30 min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BD9385-AB46-77CC-710E-2D31295774C3}"/>
              </a:ext>
            </a:extLst>
          </p:cNvPr>
          <p:cNvSpPr txBox="1"/>
          <p:nvPr/>
        </p:nvSpPr>
        <p:spPr>
          <a:xfrm>
            <a:off x="335360" y="395953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TRIATHLON (BOYS &amp; GIRLS U14 YRS)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1FD8D-C446-72D0-F4AF-D1FC63EB102D}"/>
              </a:ext>
            </a:extLst>
          </p:cNvPr>
          <p:cNvSpPr txBox="1"/>
          <p:nvPr/>
        </p:nvSpPr>
        <p:spPr>
          <a:xfrm>
            <a:off x="319661" y="1488223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Events shall be held on a single day in following order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BFD67-AA27-8D11-1B72-9817108AE1C4}"/>
              </a:ext>
            </a:extLst>
          </p:cNvPr>
          <p:cNvSpPr txBox="1"/>
          <p:nvPr/>
        </p:nvSpPr>
        <p:spPr>
          <a:xfrm>
            <a:off x="3066155" y="4078774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549BB-3590-69BA-A8A8-E36752208EA4}"/>
              </a:ext>
            </a:extLst>
          </p:cNvPr>
          <p:cNvSpPr txBox="1"/>
          <p:nvPr/>
        </p:nvSpPr>
        <p:spPr>
          <a:xfrm>
            <a:off x="7738364" y="4901343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8B1D3-F278-7C29-F9B2-608C0F53C876}"/>
              </a:ext>
            </a:extLst>
          </p:cNvPr>
          <p:cNvSpPr txBox="1"/>
          <p:nvPr/>
        </p:nvSpPr>
        <p:spPr>
          <a:xfrm>
            <a:off x="11427886" y="5714005"/>
            <a:ext cx="31290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84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C24921-DF03-4D24-A628-07B4190BF3E5}"/>
              </a:ext>
            </a:extLst>
          </p:cNvPr>
          <p:cNvSpPr txBox="1"/>
          <p:nvPr/>
        </p:nvSpPr>
        <p:spPr>
          <a:xfrm>
            <a:off x="3253002" y="1556792"/>
            <a:ext cx="572331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D5F68-2C9E-47D1-8675-A90E7243AC97}"/>
              </a:ext>
            </a:extLst>
          </p:cNvPr>
          <p:cNvSpPr txBox="1"/>
          <p:nvPr/>
        </p:nvSpPr>
        <p:spPr>
          <a:xfrm>
            <a:off x="335360" y="2886035"/>
            <a:ext cx="1152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>
                <a:cs typeface="Arial" panose="020B0604020202020204" pitchFamily="34" charset="0"/>
              </a:rPr>
              <a:t> </a:t>
            </a:r>
            <a:r>
              <a:rPr lang="en-IN" sz="4800" b="1" dirty="0">
                <a:cs typeface="Arial" panose="020B0604020202020204" pitchFamily="34" charset="0"/>
              </a:rPr>
              <a:t>How the winner is decided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C431A-AF74-451C-81C0-AA5AAA39DAEB}"/>
              </a:ext>
            </a:extLst>
          </p:cNvPr>
          <p:cNvSpPr txBox="1"/>
          <p:nvPr/>
        </p:nvSpPr>
        <p:spPr>
          <a:xfrm>
            <a:off x="354021" y="4221088"/>
            <a:ext cx="1152128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FFFF00"/>
                </a:solidFill>
                <a:latin typeface="Eras Bold ITC" panose="020B0907030504020204" pitchFamily="34" charset="0"/>
              </a:rPr>
              <a:t>Performance of all the events are added together. Athlete with Highest total score is the winner.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933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3|2|23|5.7|11.4|14.3|2.7|57.6|6.7|36.3|1.9|2.1|19.6|5.8|3|3.2|64.6|12.5|11.4|5|3|2.1|3.5|5.6|4.6|2|11.8|2.8|1.5|6.6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1.3|2.4|5.2|2.4|17.5|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0.8|118.4|1.3|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0.9|9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3|2|23|5.7|11.4|14.3|2.7|57.6|6.7|36.3|1.9|2.1|19.6|5.8|3|3.2|64.6|12.5|11.4|5|3|2.1|3.5|5.6|4.6|2|11.8|2.8|1.5|6.6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8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0.8|4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3|2|23|5.7|11.4|14.3|2.7|57.6|6.7|36.3|1.9|2.1|19.6|5.8|3|3.2|64.6|12.5|11.4|5|3|2.1|3.5|5.6|4.6|2|11.8|2.8|1.5|6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3|2|23|5.7|11.4|14.3|2.7|57.6|6.7|36.3|1.9|2.1|19.6|5.8|3|3.2|64.6|12.5|11.4|5|3|2.1|3.5|5.6|4.6|2|11.8|2.8|1.5|6.6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3|2|23|5.7|11.4|14.3|2.7|57.6|6.7|36.3|1.9|2.1|19.6|5.8|3|3.2|64.6|12.5|11.4|5|3|2.1|3.5|5.6|4.6|2|11.8|2.8|1.5|6.6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3|2|23|5.7|11.4|14.3|2.7|57.6|6.7|36.3|1.9|2.1|19.6|5.8|3|3.2|64.6|12.5|11.4|5|3|2.1|3.5|5.6|4.6|2|11.8|2.8|1.5|6.6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2.6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.5|2.6|8|10.7|1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.5|2.6|8|10.7|15.3"/>
</p:tagLst>
</file>

<file path=ppt/theme/theme1.xml><?xml version="1.0" encoding="utf-8"?>
<a:theme xmlns:a="http://schemas.openxmlformats.org/drawingml/2006/main" name="IAAF PowerPoin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IAAF PowerPoint</Template>
  <TotalTime>2951</TotalTime>
  <Words>839</Words>
  <Application>Microsoft Office PowerPoint</Application>
  <PresentationFormat>Widescreen</PresentationFormat>
  <Paragraphs>200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Algerian</vt:lpstr>
      <vt:lpstr>Arial</vt:lpstr>
      <vt:lpstr>Arial Black</vt:lpstr>
      <vt:lpstr>Calibri</vt:lpstr>
      <vt:lpstr>DIN</vt:lpstr>
      <vt:lpstr>Eras Bold ITC</vt:lpstr>
      <vt:lpstr>Times New Roman</vt:lpstr>
      <vt:lpstr>IAAF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Real Federacion Española de Atletismo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Luis Saladie Lafuente</dc:creator>
  <cp:lastModifiedBy>HP</cp:lastModifiedBy>
  <cp:revision>223</cp:revision>
  <dcterms:created xsi:type="dcterms:W3CDTF">2010-09-06T07:33:26Z</dcterms:created>
  <dcterms:modified xsi:type="dcterms:W3CDTF">2023-07-07T02:58:05Z</dcterms:modified>
</cp:coreProperties>
</file>