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5"/>
  </p:notesMasterIdLst>
  <p:handoutMasterIdLst>
    <p:handoutMasterId r:id="rId36"/>
  </p:handoutMasterIdLst>
  <p:sldIdLst>
    <p:sldId id="319" r:id="rId2"/>
    <p:sldId id="342" r:id="rId3"/>
    <p:sldId id="381" r:id="rId4"/>
    <p:sldId id="382" r:id="rId5"/>
    <p:sldId id="383" r:id="rId6"/>
    <p:sldId id="343" r:id="rId7"/>
    <p:sldId id="348" r:id="rId8"/>
    <p:sldId id="353" r:id="rId9"/>
    <p:sldId id="354" r:id="rId10"/>
    <p:sldId id="359" r:id="rId11"/>
    <p:sldId id="360" r:id="rId12"/>
    <p:sldId id="361" r:id="rId13"/>
    <p:sldId id="384" r:id="rId14"/>
    <p:sldId id="385" r:id="rId15"/>
    <p:sldId id="386" r:id="rId16"/>
    <p:sldId id="387" r:id="rId17"/>
    <p:sldId id="388" r:id="rId18"/>
    <p:sldId id="389" r:id="rId19"/>
    <p:sldId id="390" r:id="rId20"/>
    <p:sldId id="392" r:id="rId21"/>
    <p:sldId id="391" r:id="rId22"/>
    <p:sldId id="393" r:id="rId23"/>
    <p:sldId id="397" r:id="rId24"/>
    <p:sldId id="394" r:id="rId25"/>
    <p:sldId id="395" r:id="rId26"/>
    <p:sldId id="398" r:id="rId27"/>
    <p:sldId id="399" r:id="rId28"/>
    <p:sldId id="400" r:id="rId29"/>
    <p:sldId id="401" r:id="rId30"/>
    <p:sldId id="402" r:id="rId31"/>
    <p:sldId id="403" r:id="rId32"/>
    <p:sldId id="404" r:id="rId33"/>
    <p:sldId id="340" r:id="rId34"/>
  </p:sldIdLst>
  <p:sldSz cx="12192000" cy="6858000"/>
  <p:notesSz cx="7315200" cy="96012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80"/>
    <a:srgbClr val="FFFF99"/>
    <a:srgbClr val="6071C4"/>
    <a:srgbClr val="AED055"/>
    <a:srgbClr val="FFFFFF"/>
    <a:srgbClr val="00B5AD"/>
    <a:srgbClr val="99CCFF"/>
    <a:srgbClr val="2348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94624" autoAdjust="0"/>
  </p:normalViewPr>
  <p:slideViewPr>
    <p:cSldViewPr>
      <p:cViewPr>
        <p:scale>
          <a:sx n="81" d="100"/>
          <a:sy n="81" d="100"/>
        </p:scale>
        <p:origin x="653" y="110"/>
      </p:cViewPr>
      <p:guideLst>
        <p:guide orient="horz" pos="2160"/>
        <p:guide pos="3840"/>
      </p:guideLst>
    </p:cSldViewPr>
  </p:slideViewPr>
  <p:outlineViewPr>
    <p:cViewPr>
      <p:scale>
        <a:sx n="33" d="100"/>
        <a:sy n="33" d="100"/>
      </p:scale>
      <p:origin x="0" y="465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280"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0" y="0"/>
            <a:ext cx="3170238" cy="479425"/>
          </a:xfrm>
          <a:prstGeom prst="rect">
            <a:avLst/>
          </a:prstGeom>
          <a:noFill/>
          <a:ln w="9525">
            <a:noFill/>
            <a:miter lim="800000"/>
          </a:ln>
          <a:effectLst/>
        </p:spPr>
        <p:txBody>
          <a:bodyPr vert="horz" wrap="square" lIns="96661" tIns="48331" rIns="96661" bIns="48331" numCol="1" anchor="t" anchorCtr="0" compatLnSpc="1"/>
          <a:lstStyle>
            <a:lvl1pPr algn="l" eaLnBrk="1" hangingPunct="1">
              <a:defRPr sz="1300">
                <a:latin typeface="Arial" panose="020B0604020202020204" pitchFamily="34" charset="0"/>
                <a:ea typeface="+mn-ea"/>
                <a:cs typeface="+mn-cs"/>
              </a:defRPr>
            </a:lvl1pPr>
          </a:lstStyle>
          <a:p>
            <a:pPr>
              <a:defRPr/>
            </a:pPr>
            <a:endParaRPr lang="en-GB"/>
          </a:p>
        </p:txBody>
      </p:sp>
      <p:sp>
        <p:nvSpPr>
          <p:cNvPr id="75779" name="Rectangle 3"/>
          <p:cNvSpPr>
            <a:spLocks noGrp="1" noChangeArrowheads="1"/>
          </p:cNvSpPr>
          <p:nvPr>
            <p:ph type="dt" sz="quarter" idx="1"/>
          </p:nvPr>
        </p:nvSpPr>
        <p:spPr bwMode="auto">
          <a:xfrm>
            <a:off x="4143375" y="0"/>
            <a:ext cx="3170238" cy="479425"/>
          </a:xfrm>
          <a:prstGeom prst="rect">
            <a:avLst/>
          </a:prstGeom>
          <a:noFill/>
          <a:ln w="9525">
            <a:noFill/>
            <a:miter lim="800000"/>
          </a:ln>
          <a:effectLst/>
        </p:spPr>
        <p:txBody>
          <a:bodyPr vert="horz" wrap="square" lIns="96661" tIns="48331" rIns="96661" bIns="48331" numCol="1" anchor="t" anchorCtr="0" compatLnSpc="1"/>
          <a:lstStyle>
            <a:lvl1pPr algn="r" eaLnBrk="1" hangingPunct="1">
              <a:defRPr sz="1300">
                <a:latin typeface="Arial" panose="020B0604020202020204" pitchFamily="34" charset="0"/>
                <a:ea typeface="+mn-ea"/>
                <a:cs typeface="+mn-cs"/>
              </a:defRPr>
            </a:lvl1pPr>
          </a:lstStyle>
          <a:p>
            <a:pPr>
              <a:defRPr/>
            </a:pPr>
            <a:endParaRPr lang="en-GB"/>
          </a:p>
        </p:txBody>
      </p:sp>
      <p:sp>
        <p:nvSpPr>
          <p:cNvPr id="75780" name="Rectangle 4"/>
          <p:cNvSpPr>
            <a:spLocks noGrp="1" noChangeArrowheads="1"/>
          </p:cNvSpPr>
          <p:nvPr>
            <p:ph type="ftr" sz="quarter" idx="2"/>
          </p:nvPr>
        </p:nvSpPr>
        <p:spPr bwMode="auto">
          <a:xfrm>
            <a:off x="0" y="9120188"/>
            <a:ext cx="3170238" cy="479425"/>
          </a:xfrm>
          <a:prstGeom prst="rect">
            <a:avLst/>
          </a:prstGeom>
          <a:noFill/>
          <a:ln w="9525">
            <a:noFill/>
            <a:miter lim="800000"/>
          </a:ln>
          <a:effectLst/>
        </p:spPr>
        <p:txBody>
          <a:bodyPr vert="horz" wrap="square" lIns="96661" tIns="48331" rIns="96661" bIns="48331" numCol="1" anchor="b" anchorCtr="0" compatLnSpc="1"/>
          <a:lstStyle>
            <a:lvl1pPr algn="l" eaLnBrk="1" hangingPunct="1">
              <a:defRPr sz="1300">
                <a:latin typeface="Arial" panose="020B0604020202020204" pitchFamily="34" charset="0"/>
                <a:ea typeface="+mn-ea"/>
                <a:cs typeface="+mn-cs"/>
              </a:defRPr>
            </a:lvl1pPr>
          </a:lstStyle>
          <a:p>
            <a:pPr>
              <a:defRPr/>
            </a:pPr>
            <a:endParaRPr lang="en-GB"/>
          </a:p>
        </p:txBody>
      </p:sp>
      <p:sp>
        <p:nvSpPr>
          <p:cNvPr id="75781" name="Rectangle 5"/>
          <p:cNvSpPr>
            <a:spLocks noGrp="1" noChangeArrowheads="1"/>
          </p:cNvSpPr>
          <p:nvPr>
            <p:ph type="sldNum" sz="quarter" idx="3"/>
          </p:nvPr>
        </p:nvSpPr>
        <p:spPr bwMode="auto">
          <a:xfrm>
            <a:off x="4143375" y="9120188"/>
            <a:ext cx="3170238" cy="479425"/>
          </a:xfrm>
          <a:prstGeom prst="rect">
            <a:avLst/>
          </a:prstGeom>
          <a:noFill/>
          <a:ln w="9525">
            <a:noFill/>
            <a:miter lim="800000"/>
          </a:ln>
          <a:effectLst/>
        </p:spPr>
        <p:txBody>
          <a:bodyPr vert="horz" wrap="square" lIns="96661" tIns="48331" rIns="96661" bIns="48331" numCol="1" anchor="b" anchorCtr="0" compatLnSpc="1"/>
          <a:lstStyle>
            <a:lvl1pPr algn="r" eaLnBrk="1" hangingPunct="1">
              <a:defRPr sz="1300">
                <a:cs typeface="Arial" panose="020B0604020202020204" pitchFamily="34" charset="0"/>
              </a:defRPr>
            </a:lvl1pPr>
          </a:lstStyle>
          <a:p>
            <a:pPr>
              <a:defRPr/>
            </a:pPr>
            <a:fld id="{D5421637-3B1F-4534-86D7-3B6C01F56FBE}" type="slidenum">
              <a:rPr lang="en-GB" altLang="en-US"/>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hdr" sz="quarter"/>
          </p:nvPr>
        </p:nvSpPr>
        <p:spPr bwMode="auto">
          <a:xfrm>
            <a:off x="0" y="0"/>
            <a:ext cx="3170238" cy="479425"/>
          </a:xfrm>
          <a:prstGeom prst="rect">
            <a:avLst/>
          </a:prstGeom>
          <a:noFill/>
          <a:ln w="9525">
            <a:noFill/>
            <a:miter lim="800000"/>
          </a:ln>
          <a:effectLst/>
        </p:spPr>
        <p:txBody>
          <a:bodyPr vert="horz" wrap="square" lIns="96661" tIns="48331" rIns="96661" bIns="48331" numCol="1" anchor="t" anchorCtr="0" compatLnSpc="1"/>
          <a:lstStyle>
            <a:lvl1pPr algn="l" eaLnBrk="1" hangingPunct="1">
              <a:defRPr sz="1300">
                <a:latin typeface="Arial" panose="020B0604020202020204" pitchFamily="34" charset="0"/>
                <a:ea typeface="+mn-ea"/>
                <a:cs typeface="+mn-cs"/>
              </a:defRPr>
            </a:lvl1pPr>
          </a:lstStyle>
          <a:p>
            <a:pPr>
              <a:defRPr/>
            </a:pPr>
            <a:endParaRPr lang="en-GB"/>
          </a:p>
        </p:txBody>
      </p:sp>
      <p:sp>
        <p:nvSpPr>
          <p:cNvPr id="94211" name="Rectangle 3"/>
          <p:cNvSpPr>
            <a:spLocks noGrp="1" noChangeArrowheads="1"/>
          </p:cNvSpPr>
          <p:nvPr>
            <p:ph type="dt" idx="1"/>
          </p:nvPr>
        </p:nvSpPr>
        <p:spPr bwMode="auto">
          <a:xfrm>
            <a:off x="4143375" y="0"/>
            <a:ext cx="3170238" cy="479425"/>
          </a:xfrm>
          <a:prstGeom prst="rect">
            <a:avLst/>
          </a:prstGeom>
          <a:noFill/>
          <a:ln w="9525">
            <a:noFill/>
            <a:miter lim="800000"/>
          </a:ln>
          <a:effectLst/>
        </p:spPr>
        <p:txBody>
          <a:bodyPr vert="horz" wrap="square" lIns="96661" tIns="48331" rIns="96661" bIns="48331" numCol="1" anchor="t" anchorCtr="0" compatLnSpc="1"/>
          <a:lstStyle>
            <a:lvl1pPr algn="r" eaLnBrk="1" hangingPunct="1">
              <a:defRPr sz="1300">
                <a:latin typeface="Arial" panose="020B0604020202020204" pitchFamily="34" charset="0"/>
                <a:ea typeface="+mn-ea"/>
                <a:cs typeface="+mn-cs"/>
              </a:defRPr>
            </a:lvl1pPr>
          </a:lstStyle>
          <a:p>
            <a:pPr>
              <a:defRPr/>
            </a:pPr>
            <a:endParaRPr lang="en-GB"/>
          </a:p>
        </p:txBody>
      </p:sp>
      <p:sp>
        <p:nvSpPr>
          <p:cNvPr id="3076"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94213" name="Rectangle 5"/>
          <p:cNvSpPr>
            <a:spLocks noGrp="1" noChangeArrowheads="1"/>
          </p:cNvSpPr>
          <p:nvPr>
            <p:ph type="body" sz="quarter" idx="3"/>
          </p:nvPr>
        </p:nvSpPr>
        <p:spPr bwMode="auto">
          <a:xfrm>
            <a:off x="731838" y="4560888"/>
            <a:ext cx="5851525" cy="4319587"/>
          </a:xfrm>
          <a:prstGeom prst="rect">
            <a:avLst/>
          </a:prstGeom>
          <a:noFill/>
          <a:ln w="9525">
            <a:noFill/>
            <a:miter lim="800000"/>
          </a:ln>
          <a:effectLst/>
        </p:spPr>
        <p:txBody>
          <a:bodyPr vert="horz" wrap="square" lIns="96661" tIns="48331" rIns="96661" bIns="48331" numCol="1" anchor="t" anchorCtr="0" compatLnSpc="1"/>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4214" name="Rectangle 6"/>
          <p:cNvSpPr>
            <a:spLocks noGrp="1" noChangeArrowheads="1"/>
          </p:cNvSpPr>
          <p:nvPr>
            <p:ph type="ftr" sz="quarter" idx="4"/>
          </p:nvPr>
        </p:nvSpPr>
        <p:spPr bwMode="auto">
          <a:xfrm>
            <a:off x="0" y="9120188"/>
            <a:ext cx="3170238" cy="479425"/>
          </a:xfrm>
          <a:prstGeom prst="rect">
            <a:avLst/>
          </a:prstGeom>
          <a:noFill/>
          <a:ln w="9525">
            <a:noFill/>
            <a:miter lim="800000"/>
          </a:ln>
          <a:effectLst/>
        </p:spPr>
        <p:txBody>
          <a:bodyPr vert="horz" wrap="square" lIns="96661" tIns="48331" rIns="96661" bIns="48331" numCol="1" anchor="b" anchorCtr="0" compatLnSpc="1"/>
          <a:lstStyle>
            <a:lvl1pPr algn="l" eaLnBrk="1" hangingPunct="1">
              <a:defRPr sz="1300">
                <a:latin typeface="Arial" panose="020B0604020202020204" pitchFamily="34" charset="0"/>
                <a:ea typeface="+mn-ea"/>
                <a:cs typeface="+mn-cs"/>
              </a:defRPr>
            </a:lvl1pPr>
          </a:lstStyle>
          <a:p>
            <a:pPr>
              <a:defRPr/>
            </a:pPr>
            <a:endParaRPr lang="en-GB"/>
          </a:p>
        </p:txBody>
      </p:sp>
      <p:sp>
        <p:nvSpPr>
          <p:cNvPr id="94215" name="Rectangle 7"/>
          <p:cNvSpPr>
            <a:spLocks noGrp="1" noChangeArrowheads="1"/>
          </p:cNvSpPr>
          <p:nvPr>
            <p:ph type="sldNum" sz="quarter" idx="5"/>
          </p:nvPr>
        </p:nvSpPr>
        <p:spPr bwMode="auto">
          <a:xfrm>
            <a:off x="4143375" y="9120188"/>
            <a:ext cx="3170238" cy="479425"/>
          </a:xfrm>
          <a:prstGeom prst="rect">
            <a:avLst/>
          </a:prstGeom>
          <a:noFill/>
          <a:ln w="9525">
            <a:noFill/>
            <a:miter lim="800000"/>
          </a:ln>
          <a:effectLst/>
        </p:spPr>
        <p:txBody>
          <a:bodyPr vert="horz" wrap="square" lIns="96661" tIns="48331" rIns="96661" bIns="48331" numCol="1" anchor="b" anchorCtr="0" compatLnSpc="1"/>
          <a:lstStyle>
            <a:lvl1pPr algn="r" eaLnBrk="1" hangingPunct="1">
              <a:defRPr sz="1300">
                <a:cs typeface="Arial" panose="020B0604020202020204" pitchFamily="34" charset="0"/>
              </a:defRPr>
            </a:lvl1pPr>
          </a:lstStyle>
          <a:p>
            <a:pPr>
              <a:defRPr/>
            </a:pPr>
            <a:fld id="{29CF9FA6-0F3C-4131-B311-9D305756799F}" type="slidenum">
              <a:rPr lang="en-GB" altLang="en-US"/>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4A82AF9-D35C-4B63-98C3-395BB9C79FD6}" type="slidenum">
              <a:rPr lang="en-GB" altLang="en-US" smtClean="0"/>
              <a:t>1</a:t>
            </a:fld>
            <a:endParaRPr lang="en-GB" altLang="en-US"/>
          </a:p>
        </p:txBody>
      </p:sp>
      <p:sp>
        <p:nvSpPr>
          <p:cNvPr id="6147" name="Rectangle 2"/>
          <p:cNvSpPr>
            <a:spLocks noGrp="1" noRot="1" noChangeAspect="1" noChangeArrowheads="1" noTextEdit="1"/>
          </p:cNvSpPr>
          <p:nvPr>
            <p:ph type="sldImg"/>
          </p:nvPr>
        </p:nvSpPr>
        <p:spPr/>
      </p:sp>
      <p:sp>
        <p:nvSpPr>
          <p:cNvPr id="61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AD0338B-03AA-4116-A8DD-8C0C7CF97A47}" type="slidenum">
              <a:rPr lang="en-GB" altLang="en-US" smtClean="0"/>
              <a:t>10</a:t>
            </a:fld>
            <a:endParaRPr lang="en-GB" altLang="en-US"/>
          </a:p>
        </p:txBody>
      </p:sp>
      <p:sp>
        <p:nvSpPr>
          <p:cNvPr id="26627" name="Rectangle 2"/>
          <p:cNvSpPr>
            <a:spLocks noGrp="1" noRot="1" noChangeAspect="1" noChangeArrowheads="1" noTextEdit="1"/>
          </p:cNvSpPr>
          <p:nvPr>
            <p:ph type="sldImg"/>
          </p:nvPr>
        </p:nvSpPr>
        <p:spPr/>
      </p:sp>
      <p:sp>
        <p:nvSpPr>
          <p:cNvPr id="266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58AF2EE-77B6-4733-BA41-56FCC2A7B464}" type="slidenum">
              <a:rPr lang="en-GB" altLang="en-US" smtClean="0"/>
              <a:t>11</a:t>
            </a:fld>
            <a:endParaRPr lang="en-GB" altLang="en-US"/>
          </a:p>
        </p:txBody>
      </p:sp>
      <p:sp>
        <p:nvSpPr>
          <p:cNvPr id="28675" name="Rectangle 2"/>
          <p:cNvSpPr>
            <a:spLocks noGrp="1" noRot="1" noChangeAspect="1" noChangeArrowheads="1" noTextEdit="1"/>
          </p:cNvSpPr>
          <p:nvPr>
            <p:ph type="sldImg"/>
          </p:nvPr>
        </p:nvSpPr>
        <p:spPr/>
      </p:sp>
      <p:sp>
        <p:nvSpPr>
          <p:cNvPr id="286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12</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13</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14</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15</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16</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17</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18</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19</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A91A6AB-B8E1-4CAB-B563-93ADF8A45D34}" type="slidenum">
              <a:rPr lang="en-GB" altLang="en-US" smtClean="0"/>
              <a:t>2</a:t>
            </a:fld>
            <a:endParaRPr lang="en-GB" altLang="en-US"/>
          </a:p>
        </p:txBody>
      </p:sp>
      <p:sp>
        <p:nvSpPr>
          <p:cNvPr id="8195" name="Rectangle 2"/>
          <p:cNvSpPr>
            <a:spLocks noGrp="1" noRot="1" noChangeAspect="1" noChangeArrowheads="1" noTextEdit="1"/>
          </p:cNvSpPr>
          <p:nvPr>
            <p:ph type="sldImg"/>
          </p:nvPr>
        </p:nvSpPr>
        <p:spPr/>
      </p:sp>
      <p:sp>
        <p:nvSpPr>
          <p:cNvPr id="81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20</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21</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22</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23</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24</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25</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26</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27</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28</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29</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67200E9-53B6-41A7-9CA6-BE7B4A6F7D86}" type="slidenum">
              <a:rPr lang="en-GB" altLang="en-US" smtClean="0"/>
              <a:t>3</a:t>
            </a:fld>
            <a:endParaRPr lang="en-GB" altLang="en-US"/>
          </a:p>
        </p:txBody>
      </p:sp>
      <p:sp>
        <p:nvSpPr>
          <p:cNvPr id="10243" name="Rectangle 2"/>
          <p:cNvSpPr>
            <a:spLocks noGrp="1" noRot="1" noChangeAspect="1" noChangeArrowheads="1" noTextEdit="1"/>
          </p:cNvSpPr>
          <p:nvPr>
            <p:ph type="sldImg"/>
          </p:nvPr>
        </p:nvSpPr>
        <p:spPr/>
      </p:sp>
      <p:sp>
        <p:nvSpPr>
          <p:cNvPr id="102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30</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31</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59703C5-22B8-41D9-86DD-FDA32CD21AA7}" type="slidenum">
              <a:rPr lang="en-GB" altLang="en-US" smtClean="0"/>
              <a:t>32</a:t>
            </a:fld>
            <a:endParaRPr lang="en-GB" altLang="en-US"/>
          </a:p>
        </p:txBody>
      </p:sp>
      <p:sp>
        <p:nvSpPr>
          <p:cNvPr id="30723" name="Rectangle 2"/>
          <p:cNvSpPr>
            <a:spLocks noGrp="1" noRot="1" noChangeAspect="1" noChangeArrowheads="1" noTextEdit="1"/>
          </p:cNvSpPr>
          <p:nvPr>
            <p:ph type="sldImg"/>
          </p:nvPr>
        </p:nvSpPr>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A966CFA-AD7D-4E07-A9FB-164496B3BE93}" type="slidenum">
              <a:rPr lang="en-GB" altLang="en-US" smtClean="0"/>
              <a:t>33</a:t>
            </a:fld>
            <a:endParaRPr lang="en-GB" altLang="en-US"/>
          </a:p>
        </p:txBody>
      </p:sp>
      <p:sp>
        <p:nvSpPr>
          <p:cNvPr id="32771" name="Rectangle 2"/>
          <p:cNvSpPr>
            <a:spLocks noGrp="1" noRot="1" noChangeAspect="1" noChangeArrowheads="1" noTextEdit="1"/>
          </p:cNvSpPr>
          <p:nvPr>
            <p:ph type="sldImg"/>
          </p:nvPr>
        </p:nvSpPr>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0CAD280-F790-4FE4-99A8-14F63D9C2C90}" type="slidenum">
              <a:rPr lang="en-GB" altLang="en-US" smtClean="0"/>
              <a:t>4</a:t>
            </a:fld>
            <a:endParaRPr lang="en-GB" altLang="en-US"/>
          </a:p>
        </p:txBody>
      </p:sp>
      <p:sp>
        <p:nvSpPr>
          <p:cNvPr id="12291" name="Rectangle 2"/>
          <p:cNvSpPr>
            <a:spLocks noGrp="1" noRot="1" noChangeAspect="1" noChangeArrowheads="1" noTextEdit="1"/>
          </p:cNvSpPr>
          <p:nvPr>
            <p:ph type="sldImg"/>
          </p:nvPr>
        </p:nvSpPr>
        <p:spPr/>
      </p:sp>
      <p:sp>
        <p:nvSpPr>
          <p:cNvPr id="122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043224D-4B13-4FA8-A6BF-9665A500E5A0}" type="slidenum">
              <a:rPr lang="en-GB" altLang="en-US" smtClean="0"/>
              <a:t>5</a:t>
            </a:fld>
            <a:endParaRPr lang="en-GB" altLang="en-US"/>
          </a:p>
        </p:txBody>
      </p:sp>
      <p:sp>
        <p:nvSpPr>
          <p:cNvPr id="14339" name="Rectangle 2"/>
          <p:cNvSpPr>
            <a:spLocks noGrp="1" noRot="1" noChangeAspect="1" noChangeArrowheads="1" noTextEdit="1"/>
          </p:cNvSpPr>
          <p:nvPr>
            <p:ph type="sldImg"/>
          </p:nvPr>
        </p:nvSpPr>
        <p:spPr/>
      </p:sp>
      <p:sp>
        <p:nvSpPr>
          <p:cNvPr id="143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6B4163A-29DA-4E1B-BEF8-363110B5EE29}" type="slidenum">
              <a:rPr lang="en-GB" altLang="en-US" smtClean="0"/>
              <a:t>6</a:t>
            </a:fld>
            <a:endParaRPr lang="en-GB" altLang="en-US"/>
          </a:p>
        </p:txBody>
      </p:sp>
      <p:sp>
        <p:nvSpPr>
          <p:cNvPr id="16387" name="Rectangle 2"/>
          <p:cNvSpPr>
            <a:spLocks noGrp="1" noRot="1" noChangeAspect="1" noChangeArrowheads="1" noTextEdit="1"/>
          </p:cNvSpPr>
          <p:nvPr>
            <p:ph type="sldImg"/>
          </p:nvPr>
        </p:nvSpPr>
        <p:spPr/>
      </p:sp>
      <p:sp>
        <p:nvSpPr>
          <p:cNvPr id="163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0F69824-5732-4A11-A0C3-2F812EEA57E7}" type="slidenum">
              <a:rPr lang="en-GB" altLang="en-US" smtClean="0"/>
              <a:t>7</a:t>
            </a:fld>
            <a:endParaRPr lang="en-GB" altLang="en-US"/>
          </a:p>
        </p:txBody>
      </p:sp>
      <p:sp>
        <p:nvSpPr>
          <p:cNvPr id="20483" name="Rectangle 2"/>
          <p:cNvSpPr>
            <a:spLocks noGrp="1" noRot="1" noChangeAspect="1" noChangeArrowheads="1" noTextEdit="1"/>
          </p:cNvSpPr>
          <p:nvPr>
            <p:ph type="sldImg"/>
          </p:nvPr>
        </p:nvSpPr>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7288BA2-C5C3-4CE3-BD9E-32D5FA54C8EC}" type="slidenum">
              <a:rPr lang="en-GB" altLang="en-US" smtClean="0"/>
              <a:t>8</a:t>
            </a:fld>
            <a:endParaRPr lang="en-GB" altLang="en-US"/>
          </a:p>
        </p:txBody>
      </p:sp>
      <p:sp>
        <p:nvSpPr>
          <p:cNvPr id="22531" name="Rectangle 2"/>
          <p:cNvSpPr>
            <a:spLocks noGrp="1" noRot="1" noChangeAspect="1" noChangeArrowheads="1" noTextEdit="1"/>
          </p:cNvSpPr>
          <p:nvPr>
            <p:ph type="sldImg"/>
          </p:nvPr>
        </p:nvSpPr>
        <p:spPr/>
      </p:sp>
      <p:sp>
        <p:nvSpPr>
          <p:cNvPr id="2253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B2DFC20-757E-47A7-B9F4-BDFD457AB361}" type="slidenum">
              <a:rPr lang="en-GB" altLang="en-US" smtClean="0"/>
              <a:t>9</a:t>
            </a:fld>
            <a:endParaRPr lang="en-GB" altLang="en-US"/>
          </a:p>
        </p:txBody>
      </p:sp>
      <p:sp>
        <p:nvSpPr>
          <p:cNvPr id="24579" name="Rectangle 2"/>
          <p:cNvSpPr>
            <a:spLocks noGrp="1" noRot="1" noChangeAspect="1" noChangeArrowheads="1" noTextEdit="1"/>
          </p:cNvSpPr>
          <p:nvPr>
            <p:ph type="sldImg"/>
          </p:nvPr>
        </p:nvSpPr>
        <p:spPr/>
      </p:sp>
      <p:sp>
        <p:nvSpPr>
          <p:cNvPr id="2458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altLang="en-US">
              <a:latin typeface="Arial" panose="020B0604020202020204" pitchFamily="34" charset="0"/>
              <a:ea typeface="MS PGothic"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0633075" y="44450"/>
            <a:ext cx="1366838" cy="1152525"/>
          </a:xfrm>
          <a:prstGeom prst="rect">
            <a:avLst/>
          </a:prstGeom>
          <a:solidFill>
            <a:srgbClr val="FFFFFF"/>
          </a:solidFill>
          <a:ln>
            <a:noFill/>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IN" altLang="en-US"/>
          </a:p>
        </p:txBody>
      </p:sp>
      <p:sp>
        <p:nvSpPr>
          <p:cNvPr id="4" name="Rectangle 3"/>
          <p:cNvSpPr>
            <a:spLocks noChangeArrowheads="1"/>
          </p:cNvSpPr>
          <p:nvPr userDrawn="1"/>
        </p:nvSpPr>
        <p:spPr bwMode="auto">
          <a:xfrm>
            <a:off x="9983788" y="404813"/>
            <a:ext cx="1368425" cy="720725"/>
          </a:xfrm>
          <a:prstGeom prst="rect">
            <a:avLst/>
          </a:prstGeom>
          <a:solidFill>
            <a:srgbClr val="FFFFFF"/>
          </a:solidFill>
          <a:ln>
            <a:noFill/>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IN" altLang="en-US"/>
          </a:p>
        </p:txBody>
      </p:sp>
      <p:pic>
        <p:nvPicPr>
          <p:cNvPr id="5" name="Picture 5"/>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04513" y="44450"/>
            <a:ext cx="12954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userDrawn="1"/>
        </p:nvSpPr>
        <p:spPr bwMode="auto">
          <a:xfrm>
            <a:off x="1055688" y="242888"/>
            <a:ext cx="5151437" cy="954087"/>
          </a:xfrm>
          <a:prstGeom prst="rect">
            <a:avLst/>
          </a:prstGeom>
          <a:noFill/>
          <a:ln>
            <a:noFill/>
          </a:ln>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defRPr/>
            </a:pPr>
            <a:r>
              <a:rPr lang="en-AU" sz="2800" b="1" dirty="0">
                <a:solidFill>
                  <a:schemeClr val="bg1"/>
                </a:solidFill>
                <a:latin typeface="Calibri" panose="020F0502020204030204" pitchFamily="34" charset="0"/>
                <a:cs typeface="Calibri" panose="020F0502020204030204" pitchFamily="34" charset="0"/>
              </a:rPr>
              <a:t>ATHLETICS FEDERATION OF INDIA</a:t>
            </a:r>
          </a:p>
          <a:p>
            <a:pPr algn="ctr">
              <a:defRPr/>
            </a:pPr>
            <a:r>
              <a:rPr lang="en-AU" sz="2800" b="1" dirty="0">
                <a:solidFill>
                  <a:schemeClr val="bg1"/>
                </a:solidFill>
                <a:latin typeface="Calibri" panose="020F0502020204030204" pitchFamily="34" charset="0"/>
                <a:cs typeface="Calibri" panose="020F0502020204030204" pitchFamily="34" charset="0"/>
              </a:rPr>
              <a:t>D.T.O. EXAMINATION</a:t>
            </a:r>
            <a:endParaRPr lang="en-IN" sz="2800" b="1" dirty="0">
              <a:solidFill>
                <a:schemeClr val="bg1"/>
              </a:solidFill>
              <a:latin typeface="Calibri" panose="020F0502020204030204" pitchFamily="34" charset="0"/>
              <a:cs typeface="Calibri" panose="020F0502020204030204" pitchFamily="34" charset="0"/>
            </a:endParaRPr>
          </a:p>
        </p:txBody>
      </p:sp>
      <p:sp>
        <p:nvSpPr>
          <p:cNvPr id="3075" name="Rectangle 3"/>
          <p:cNvSpPr>
            <a:spLocks noGrp="1" noChangeArrowheads="1"/>
          </p:cNvSpPr>
          <p:nvPr>
            <p:ph type="subTitle" idx="1" hasCustomPrompt="1"/>
          </p:nvPr>
        </p:nvSpPr>
        <p:spPr>
          <a:xfrm>
            <a:off x="2641600" y="4114801"/>
            <a:ext cx="8011584" cy="269875"/>
          </a:xfrm>
          <a:prstGeom prst="rect">
            <a:avLst/>
          </a:prstGeom>
        </p:spPr>
        <p:txBody>
          <a:bodyPr/>
          <a:lstStyle>
            <a:lvl1pPr marL="0" indent="0">
              <a:buFontTx/>
              <a:buNone/>
              <a:defRPr sz="2000">
                <a:solidFill>
                  <a:schemeClr val="bg1"/>
                </a:solidFill>
              </a:defRPr>
            </a:lvl1pPr>
          </a:lstStyle>
          <a:p>
            <a:r>
              <a:rPr lang="es-ES"/>
              <a:t>Haga clic para modificar el estilo de subtítulo del patrón</a:t>
            </a:r>
            <a:endParaRPr lang="en-GB"/>
          </a:p>
        </p:txBody>
      </p:sp>
      <p:sp>
        <p:nvSpPr>
          <p:cNvPr id="3" name="Title 2"/>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Vertical Text Placeholder 2"/>
          <p:cNvSpPr>
            <a:spLocks noGrp="1"/>
          </p:cNvSpPr>
          <p:nvPr>
            <p:ph type="body" orient="vert" idx="1" hasCustomPrompt="1"/>
          </p:nvPr>
        </p:nvSpPr>
        <p:spPr>
          <a:xfrm>
            <a:off x="1219201" y="2447926"/>
            <a:ext cx="10555817" cy="40052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7651" y="1981200"/>
            <a:ext cx="2637367" cy="4471988"/>
          </a:xfrm>
          <a:prstGeom prst="rect">
            <a:avLst/>
          </a:prstGeom>
        </p:spPr>
        <p:txBody>
          <a:bodyPr vert="eaVert"/>
          <a:lstStyle/>
          <a:p>
            <a:r>
              <a:rPr lang="es-ES"/>
              <a:t>Haga clic para modificar el estilo de título del patrón</a:t>
            </a:r>
            <a:endParaRPr lang="en-GB"/>
          </a:p>
        </p:txBody>
      </p:sp>
      <p:sp>
        <p:nvSpPr>
          <p:cNvPr id="3" name="Vertical Text Placeholder 2"/>
          <p:cNvSpPr>
            <a:spLocks noGrp="1"/>
          </p:cNvSpPr>
          <p:nvPr>
            <p:ph type="body" orient="vert" idx="1" hasCustomPrompt="1"/>
          </p:nvPr>
        </p:nvSpPr>
        <p:spPr>
          <a:xfrm>
            <a:off x="1219200" y="1981200"/>
            <a:ext cx="7715251" cy="447198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half" idx="1" hasCustomPrompt="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Text Placeholder 3"/>
          <p:cNvSpPr>
            <a:spLocks noGrp="1"/>
          </p:cNvSpPr>
          <p:nvPr>
            <p:ph type="body" sz="half" idx="2" hasCustomPrompt="1"/>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ítulo y 2 objetos encima del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hasCustomPrompt="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hasCustomPrompt="1"/>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half" idx="3" hasCustomPrompt="1"/>
          </p:nvPr>
        </p:nvSpPr>
        <p:spPr>
          <a:xfrm>
            <a:off x="1219201" y="4525964"/>
            <a:ext cx="1055581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hasCustomPrompt="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hasCustomPrompt="1"/>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half" idx="3" hasCustomPrompt="1"/>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quarter" idx="1" hasCustomPrompt="1"/>
          </p:nvPr>
        </p:nvSpPr>
        <p:spPr>
          <a:xfrm>
            <a:off x="1219200" y="2447925"/>
            <a:ext cx="5175251"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quarter" idx="2" hasCustomPrompt="1"/>
          </p:nvPr>
        </p:nvSpPr>
        <p:spPr>
          <a:xfrm>
            <a:off x="6597651" y="2447925"/>
            <a:ext cx="5177367" cy="19256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Content Placeholder 4"/>
          <p:cNvSpPr>
            <a:spLocks noGrp="1"/>
          </p:cNvSpPr>
          <p:nvPr>
            <p:ph sz="quarter" idx="3" hasCustomPrompt="1"/>
          </p:nvPr>
        </p:nvSpPr>
        <p:spPr>
          <a:xfrm>
            <a:off x="1219200" y="4525964"/>
            <a:ext cx="5175251"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Content Placeholder 5"/>
          <p:cNvSpPr>
            <a:spLocks noGrp="1"/>
          </p:cNvSpPr>
          <p:nvPr>
            <p:ph sz="quarter" idx="4" hasCustomPrompt="1"/>
          </p:nvPr>
        </p:nvSpPr>
        <p:spPr>
          <a:xfrm>
            <a:off x="6597651" y="4525964"/>
            <a:ext cx="5177367" cy="1927225"/>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 preserve="1">
  <p:cSld name="Título y gráfic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hart Placeholder 2"/>
          <p:cNvSpPr>
            <a:spLocks noGrp="1"/>
          </p:cNvSpPr>
          <p:nvPr>
            <p:ph type="chart" idx="1" hasCustomPrompt="1"/>
          </p:nvPr>
        </p:nvSpPr>
        <p:spPr>
          <a:xfrm>
            <a:off x="1219201" y="2447926"/>
            <a:ext cx="10555817" cy="4005263"/>
          </a:xfrm>
          <a:prstGeom prst="rect">
            <a:avLst/>
          </a:prstGeom>
        </p:spPr>
        <p:txBody>
          <a:bodyPr/>
          <a:lstStyle/>
          <a:p>
            <a:pPr lvl="0"/>
            <a:r>
              <a:rPr lang="es-ES" noProof="0"/>
              <a:t>Haga clic en el icono para agregar un gráfico</a:t>
            </a:r>
            <a:endParaRPr lang="en-GB"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Text Placeholder 2"/>
          <p:cNvSpPr>
            <a:spLocks noGrp="1"/>
          </p:cNvSpPr>
          <p:nvPr>
            <p:ph type="body" sz="half" idx="1" hasCustomPrompt="1"/>
          </p:nvPr>
        </p:nvSpPr>
        <p:spPr>
          <a:xfrm>
            <a:off x="1219200" y="2447926"/>
            <a:ext cx="5175251"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half" idx="2" hasCustomPrompt="1"/>
          </p:nvPr>
        </p:nvSpPr>
        <p:spPr>
          <a:xfrm>
            <a:off x="6597651" y="2447926"/>
            <a:ext cx="517736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Table Placeholder 2"/>
          <p:cNvSpPr>
            <a:spLocks noGrp="1"/>
          </p:cNvSpPr>
          <p:nvPr>
            <p:ph type="tbl" idx="1" hasCustomPrompt="1"/>
          </p:nvPr>
        </p:nvSpPr>
        <p:spPr>
          <a:xfrm>
            <a:off x="1219201" y="2447926"/>
            <a:ext cx="10555817" cy="4005263"/>
          </a:xfrm>
          <a:prstGeom prst="rect">
            <a:avLst/>
          </a:prstGeom>
        </p:spPr>
        <p:txBody>
          <a:bodyPr/>
          <a:lstStyle/>
          <a:p>
            <a:pPr lvl="0"/>
            <a:r>
              <a:rPr lang="es-ES" noProof="0"/>
              <a:t>Haga clic en el icono para agregar una tabla</a:t>
            </a:r>
            <a:endParaRPr lang="en-GB"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idx="1" hasCustomPrompt="1"/>
          </p:nvPr>
        </p:nvSpPr>
        <p:spPr>
          <a:xfrm>
            <a:off x="1219201" y="2447926"/>
            <a:ext cx="10555817" cy="40052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lstStyle>
            <a:lvl1pPr algn="l">
              <a:defRPr sz="4000" b="1" cap="all"/>
            </a:lvl1pPr>
          </a:lstStyle>
          <a:p>
            <a:r>
              <a:rPr lang="es-ES"/>
              <a:t>Haga clic para modificar el estilo de título del patrón</a:t>
            </a:r>
            <a:endParaRPr lang="en-GB"/>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
        <p:nvSpPr>
          <p:cNvPr id="3" name="Content Placeholder 2"/>
          <p:cNvSpPr>
            <a:spLocks noGrp="1"/>
          </p:cNvSpPr>
          <p:nvPr>
            <p:ph sz="half" idx="1" hasCustomPrompt="1"/>
          </p:nvPr>
        </p:nvSpPr>
        <p:spPr>
          <a:xfrm>
            <a:off x="1219200" y="2447926"/>
            <a:ext cx="5175251"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Content Placeholder 3"/>
          <p:cNvSpPr>
            <a:spLocks noGrp="1"/>
          </p:cNvSpPr>
          <p:nvPr>
            <p:ph sz="half" idx="2" hasCustomPrompt="1"/>
          </p:nvPr>
        </p:nvSpPr>
        <p:spPr>
          <a:xfrm>
            <a:off x="6597651" y="2447926"/>
            <a:ext cx="5177367" cy="40052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n-GB"/>
          </a:p>
        </p:txBody>
      </p:sp>
      <p:sp>
        <p:nvSpPr>
          <p:cNvPr id="3" name="Text Placeholder 2"/>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Text Placeholder 4"/>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219201" y="1981200"/>
            <a:ext cx="10555817" cy="304800"/>
          </a:xfrm>
          <a:prstGeom prst="rect">
            <a:avLst/>
          </a:prstGeom>
        </p:spPr>
        <p:txBody>
          <a:bodyPr/>
          <a:lstStyle/>
          <a:p>
            <a:r>
              <a:rPr lang="es-ES"/>
              <a:t>Haga clic para modificar el estilo de título del patrón</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n-GB"/>
          </a:p>
        </p:txBody>
      </p:sp>
      <p:sp>
        <p:nvSpPr>
          <p:cNvPr id="3" name="Content Placeholder 2"/>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Text Placeholder 3"/>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n-GB" noProof="0"/>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Rectangle 1"/>
          <p:cNvSpPr>
            <a:spLocks noChangeArrowheads="1"/>
          </p:cNvSpPr>
          <p:nvPr userDrawn="1"/>
        </p:nvSpPr>
        <p:spPr bwMode="auto">
          <a:xfrm>
            <a:off x="10272713" y="188913"/>
            <a:ext cx="1655762" cy="647700"/>
          </a:xfrm>
          <a:prstGeom prst="rect">
            <a:avLst/>
          </a:prstGeom>
          <a:solidFill>
            <a:srgbClr val="FFFFFF"/>
          </a:solidFill>
          <a:ln>
            <a:noFill/>
          </a:ln>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IN" altLang="en-US"/>
          </a:p>
        </p:txBody>
      </p:sp>
      <p:pic>
        <p:nvPicPr>
          <p:cNvPr id="1027" name="Picture 7"/>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10947400" y="44450"/>
            <a:ext cx="909638" cy="90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rtl="0" eaLnBrk="0" fontAlgn="base" hangingPunct="0">
        <a:spcBef>
          <a:spcPct val="0"/>
        </a:spcBef>
        <a:spcAft>
          <a:spcPct val="0"/>
        </a:spcAft>
        <a:defRPr sz="2000">
          <a:solidFill>
            <a:srgbClr val="751013"/>
          </a:solidFill>
          <a:latin typeface="+mj-lt"/>
          <a:ea typeface="MS PGothic" panose="020B0600070205080204" pitchFamily="34" charset="-128"/>
          <a:cs typeface="MS PGothic" panose="020B0600070205080204" pitchFamily="34" charset="-128"/>
        </a:defRPr>
      </a:lvl1pPr>
      <a:lvl2pPr algn="l" rtl="0" eaLnBrk="0" fontAlgn="base" hangingPunct="0">
        <a:spcBef>
          <a:spcPct val="0"/>
        </a:spcBef>
        <a:spcAft>
          <a:spcPct val="0"/>
        </a:spcAft>
        <a:defRPr sz="2000">
          <a:solidFill>
            <a:srgbClr val="751013"/>
          </a:solidFill>
          <a:latin typeface="DIN" pitchFamily="50" charset="0"/>
          <a:ea typeface="MS PGothic" panose="020B0600070205080204" pitchFamily="34" charset="-128"/>
          <a:cs typeface="MS PGothic" panose="020B0600070205080204" pitchFamily="34" charset="-128"/>
        </a:defRPr>
      </a:lvl2pPr>
      <a:lvl3pPr algn="l" rtl="0" eaLnBrk="0" fontAlgn="base" hangingPunct="0">
        <a:spcBef>
          <a:spcPct val="0"/>
        </a:spcBef>
        <a:spcAft>
          <a:spcPct val="0"/>
        </a:spcAft>
        <a:defRPr sz="2000">
          <a:solidFill>
            <a:srgbClr val="751013"/>
          </a:solidFill>
          <a:latin typeface="DIN" pitchFamily="50" charset="0"/>
          <a:ea typeface="MS PGothic" panose="020B0600070205080204" pitchFamily="34" charset="-128"/>
          <a:cs typeface="MS PGothic" panose="020B0600070205080204" pitchFamily="34" charset="-128"/>
        </a:defRPr>
      </a:lvl3pPr>
      <a:lvl4pPr algn="l" rtl="0" eaLnBrk="0" fontAlgn="base" hangingPunct="0">
        <a:spcBef>
          <a:spcPct val="0"/>
        </a:spcBef>
        <a:spcAft>
          <a:spcPct val="0"/>
        </a:spcAft>
        <a:defRPr sz="2000">
          <a:solidFill>
            <a:srgbClr val="751013"/>
          </a:solidFill>
          <a:latin typeface="DIN" pitchFamily="50" charset="0"/>
          <a:ea typeface="MS PGothic" panose="020B0600070205080204" pitchFamily="34" charset="-128"/>
          <a:cs typeface="MS PGothic" panose="020B0600070205080204" pitchFamily="34" charset="-128"/>
        </a:defRPr>
      </a:lvl4pPr>
      <a:lvl5pPr algn="l" rtl="0" eaLnBrk="0" fontAlgn="base" hangingPunct="0">
        <a:spcBef>
          <a:spcPct val="0"/>
        </a:spcBef>
        <a:spcAft>
          <a:spcPct val="0"/>
        </a:spcAft>
        <a:defRPr sz="2000">
          <a:solidFill>
            <a:srgbClr val="751013"/>
          </a:solidFill>
          <a:latin typeface="DIN" pitchFamily="50" charset="0"/>
          <a:ea typeface="MS PGothic" panose="020B0600070205080204" pitchFamily="34" charset="-128"/>
          <a:cs typeface="MS PGothic" panose="020B0600070205080204" pitchFamily="34" charset="-128"/>
        </a:defRPr>
      </a:lvl5pPr>
      <a:lvl6pPr marL="457200" algn="l" rtl="0" eaLnBrk="1" fontAlgn="base" hangingPunct="1">
        <a:spcBef>
          <a:spcPct val="0"/>
        </a:spcBef>
        <a:spcAft>
          <a:spcPct val="0"/>
        </a:spcAft>
        <a:defRPr sz="2000">
          <a:solidFill>
            <a:srgbClr val="751013"/>
          </a:solidFill>
          <a:latin typeface="DIN" pitchFamily="50" charset="0"/>
        </a:defRPr>
      </a:lvl6pPr>
      <a:lvl7pPr marL="914400" algn="l" rtl="0" eaLnBrk="1" fontAlgn="base" hangingPunct="1">
        <a:spcBef>
          <a:spcPct val="0"/>
        </a:spcBef>
        <a:spcAft>
          <a:spcPct val="0"/>
        </a:spcAft>
        <a:defRPr sz="2000">
          <a:solidFill>
            <a:srgbClr val="751013"/>
          </a:solidFill>
          <a:latin typeface="DIN" pitchFamily="50" charset="0"/>
        </a:defRPr>
      </a:lvl7pPr>
      <a:lvl8pPr marL="1371600" algn="l" rtl="0" eaLnBrk="1" fontAlgn="base" hangingPunct="1">
        <a:spcBef>
          <a:spcPct val="0"/>
        </a:spcBef>
        <a:spcAft>
          <a:spcPct val="0"/>
        </a:spcAft>
        <a:defRPr sz="2000">
          <a:solidFill>
            <a:srgbClr val="751013"/>
          </a:solidFill>
          <a:latin typeface="DIN" pitchFamily="50" charset="0"/>
        </a:defRPr>
      </a:lvl8pPr>
      <a:lvl9pPr marL="1828800" algn="l" rtl="0" eaLnBrk="1" fontAlgn="base" hangingPunct="1">
        <a:spcBef>
          <a:spcPct val="0"/>
        </a:spcBef>
        <a:spcAft>
          <a:spcPct val="0"/>
        </a:spcAft>
        <a:defRPr sz="2000">
          <a:solidFill>
            <a:srgbClr val="751013"/>
          </a:solidFill>
          <a:latin typeface="DIN" pitchFamily="50" charset="0"/>
        </a:defRPr>
      </a:lvl9pPr>
    </p:titleStyle>
    <p:bodyStyle>
      <a:lvl1pPr marL="342900" indent="-342900" algn="l" rtl="0" eaLnBrk="0" fontAlgn="base" hangingPunct="0">
        <a:spcBef>
          <a:spcPct val="20000"/>
        </a:spcBef>
        <a:spcAft>
          <a:spcPct val="50000"/>
        </a:spcAft>
        <a:buClr>
          <a:srgbClr val="751013"/>
        </a:buClr>
        <a:buChar char="•"/>
        <a:defRPr sz="1600">
          <a:solidFill>
            <a:schemeClr val="tx1"/>
          </a:solidFill>
          <a:latin typeface="+mn-lt"/>
          <a:ea typeface="MS PGothic" panose="020B0600070205080204" pitchFamily="34" charset="-128"/>
          <a:cs typeface="MS PGothic" panose="020B0600070205080204" pitchFamily="34" charset="-128"/>
        </a:defRPr>
      </a:lvl1pPr>
      <a:lvl2pPr marL="742950" indent="-285750" algn="l" rtl="0" eaLnBrk="0" fontAlgn="base" hangingPunct="0">
        <a:spcBef>
          <a:spcPct val="20000"/>
        </a:spcBef>
        <a:spcAft>
          <a:spcPct val="50000"/>
        </a:spcAft>
        <a:buClr>
          <a:srgbClr val="751013"/>
        </a:buClr>
        <a:buChar char="•"/>
        <a:defRPr sz="1400">
          <a:solidFill>
            <a:srgbClr val="333333"/>
          </a:solidFill>
          <a:latin typeface="+mn-lt"/>
          <a:ea typeface="MS PGothic" panose="020B0600070205080204" pitchFamily="34" charset="-128"/>
        </a:defRPr>
      </a:lvl2pPr>
      <a:lvl3pPr marL="1143000" indent="-228600" algn="l" rtl="0" eaLnBrk="0" fontAlgn="base" hangingPunct="0">
        <a:spcBef>
          <a:spcPct val="20000"/>
        </a:spcBef>
        <a:spcAft>
          <a:spcPct val="50000"/>
        </a:spcAft>
        <a:buClr>
          <a:srgbClr val="751013"/>
        </a:buClr>
        <a:buChar char="•"/>
        <a:defRPr sz="1400">
          <a:solidFill>
            <a:srgbClr val="4D4D4D"/>
          </a:solidFill>
          <a:latin typeface="+mn-lt"/>
          <a:ea typeface="MS PGothic" panose="020B0600070205080204" pitchFamily="34" charset="-128"/>
        </a:defRPr>
      </a:lvl3pPr>
      <a:lvl4pPr marL="1600200" indent="-228600" algn="l" rtl="0" eaLnBrk="0" fontAlgn="base" hangingPunct="0">
        <a:spcBef>
          <a:spcPct val="20000"/>
        </a:spcBef>
        <a:spcAft>
          <a:spcPct val="50000"/>
        </a:spcAft>
        <a:buClr>
          <a:srgbClr val="751013"/>
        </a:buClr>
        <a:buChar char="•"/>
        <a:defRPr sz="1400">
          <a:solidFill>
            <a:srgbClr val="5F5F5F"/>
          </a:solidFill>
          <a:latin typeface="+mn-lt"/>
          <a:ea typeface="MS PGothic" panose="020B0600070205080204" pitchFamily="34" charset="-128"/>
        </a:defRPr>
      </a:lvl4pPr>
      <a:lvl5pPr marL="2057400" indent="-228600" algn="l" rtl="0" eaLnBrk="0" fontAlgn="base" hangingPunct="0">
        <a:spcBef>
          <a:spcPct val="20000"/>
        </a:spcBef>
        <a:spcAft>
          <a:spcPct val="50000"/>
        </a:spcAft>
        <a:buClr>
          <a:srgbClr val="751013"/>
        </a:buClr>
        <a:buChar char="•"/>
        <a:defRPr sz="1400">
          <a:solidFill>
            <a:srgbClr val="777777"/>
          </a:solidFill>
          <a:latin typeface="+mn-lt"/>
          <a:ea typeface="MS PGothic" panose="020B0600070205080204" pitchFamily="34" charset="-128"/>
        </a:defRPr>
      </a:lvl5pPr>
      <a:lvl6pPr marL="2514600" indent="-228600" algn="l" rtl="0" eaLnBrk="1" fontAlgn="base" hangingPunct="1">
        <a:spcBef>
          <a:spcPct val="20000"/>
        </a:spcBef>
        <a:spcAft>
          <a:spcPct val="50000"/>
        </a:spcAft>
        <a:buClr>
          <a:srgbClr val="751013"/>
        </a:buClr>
        <a:buChar char="•"/>
        <a:defRPr sz="1400">
          <a:solidFill>
            <a:srgbClr val="777777"/>
          </a:solidFill>
          <a:latin typeface="+mn-lt"/>
        </a:defRPr>
      </a:lvl6pPr>
      <a:lvl7pPr marL="2971800" indent="-228600" algn="l" rtl="0" eaLnBrk="1" fontAlgn="base" hangingPunct="1">
        <a:spcBef>
          <a:spcPct val="20000"/>
        </a:spcBef>
        <a:spcAft>
          <a:spcPct val="50000"/>
        </a:spcAft>
        <a:buClr>
          <a:srgbClr val="751013"/>
        </a:buClr>
        <a:buChar char="•"/>
        <a:defRPr sz="1400">
          <a:solidFill>
            <a:srgbClr val="777777"/>
          </a:solidFill>
          <a:latin typeface="+mn-lt"/>
        </a:defRPr>
      </a:lvl7pPr>
      <a:lvl8pPr marL="3429000" indent="-228600" algn="l" rtl="0" eaLnBrk="1" fontAlgn="base" hangingPunct="1">
        <a:spcBef>
          <a:spcPct val="20000"/>
        </a:spcBef>
        <a:spcAft>
          <a:spcPct val="50000"/>
        </a:spcAft>
        <a:buClr>
          <a:srgbClr val="751013"/>
        </a:buClr>
        <a:buChar char="•"/>
        <a:defRPr sz="1400">
          <a:solidFill>
            <a:srgbClr val="777777"/>
          </a:solidFill>
          <a:latin typeface="+mn-lt"/>
        </a:defRPr>
      </a:lvl8pPr>
      <a:lvl9pPr marL="3886200" indent="-228600" algn="l" rtl="0" eaLnBrk="1" fontAlgn="base" hangingPunct="1">
        <a:spcBef>
          <a:spcPct val="20000"/>
        </a:spcBef>
        <a:spcAft>
          <a:spcPct val="50000"/>
        </a:spcAft>
        <a:buClr>
          <a:srgbClr val="751013"/>
        </a:buClr>
        <a:buChar char="•"/>
        <a:defRPr sz="1400">
          <a:solidFill>
            <a:srgbClr val="77777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jpe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jpeg"/><Relationship Id="rId7" Type="http://schemas.openxmlformats.org/officeDocument/2006/relationships/image" Target="../media/image32.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2"/>
          <p:cNvSpPr txBox="1">
            <a:spLocks noChangeArrowheads="1"/>
          </p:cNvSpPr>
          <p:nvPr/>
        </p:nvSpPr>
        <p:spPr bwMode="auto">
          <a:xfrm>
            <a:off x="2279650" y="3645024"/>
            <a:ext cx="90011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AU" altLang="en-US" sz="5400" b="1" dirty="0">
                <a:solidFill>
                  <a:srgbClr val="FFFF00"/>
                </a:solidFill>
                <a:latin typeface="Calibri" panose="020F0502020204030204" pitchFamily="34" charset="0"/>
                <a:cs typeface="Calibri" panose="020F0502020204030204" pitchFamily="34" charset="0"/>
              </a:rPr>
              <a:t>GENERAL TECHNICAL RULES</a:t>
            </a:r>
            <a:endParaRPr lang="en-IN" altLang="en-US" sz="5400" b="1" dirty="0">
              <a:solidFill>
                <a:srgbClr val="FFFF00"/>
              </a:solidFill>
              <a:latin typeface="Calibri" panose="020F0502020204030204" pitchFamily="34" charset="0"/>
              <a:cs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2017713"/>
            <a:ext cx="7192962" cy="3359150"/>
          </a:xfrm>
          <a:prstGeom prst="rect">
            <a:avLst/>
          </a:prstGeom>
          <a:noFill/>
        </p:spPr>
        <p:txBody>
          <a:bodyPr>
            <a:spAutoFit/>
          </a:bodyPr>
          <a:lstStyle/>
          <a:p>
            <a:pPr>
              <a:lnSpc>
                <a:spcPct val="150000"/>
              </a:lnSpc>
              <a:defRPr/>
            </a:pPr>
            <a:r>
              <a:rPr lang="en-US" sz="2400" b="1" dirty="0">
                <a:solidFill>
                  <a:srgbClr val="000080"/>
                </a:solidFill>
                <a:cs typeface="Arial" panose="020B0604020202020204" pitchFamily="34" charset="0"/>
              </a:rPr>
              <a:t>BARE FEET RUNNING</a:t>
            </a:r>
          </a:p>
          <a:p>
            <a:pPr>
              <a:lnSpc>
                <a:spcPct val="150000"/>
              </a:lnSpc>
              <a:defRPr/>
            </a:pPr>
            <a:endParaRPr lang="en-IN" sz="2000" dirty="0">
              <a:cs typeface="Arial" panose="020B0604020202020204" pitchFamily="34" charset="0"/>
            </a:endParaRPr>
          </a:p>
          <a:p>
            <a:pPr marL="342900" indent="-342900" algn="just">
              <a:lnSpc>
                <a:spcPct val="150000"/>
              </a:lnSpc>
              <a:buFont typeface="Wingdings" panose="05000000000000000000" pitchFamily="2" charset="2"/>
              <a:buChar char="q"/>
              <a:defRPr/>
            </a:pPr>
            <a:r>
              <a:rPr lang="en-IN" sz="2000" dirty="0">
                <a:cs typeface="Arial" panose="020B0604020202020204" pitchFamily="34" charset="0"/>
              </a:rPr>
              <a:t>No Athlete will be allowed to participate bare foot in any Athletics Competitions </a:t>
            </a:r>
            <a:r>
              <a:rPr lang="en-IN" sz="2000" b="1" dirty="0">
                <a:cs typeface="Arial" panose="020B0604020202020204" pitchFamily="34" charset="0"/>
              </a:rPr>
              <a:t>as per the Regulations of AFI</a:t>
            </a:r>
            <a:r>
              <a:rPr lang="en-IN" sz="2000" dirty="0">
                <a:cs typeface="Arial" panose="020B0604020202020204" pitchFamily="34" charset="0"/>
              </a:rPr>
              <a:t>. </a:t>
            </a:r>
          </a:p>
          <a:p>
            <a:pPr marL="342900" indent="-342900">
              <a:lnSpc>
                <a:spcPct val="150000"/>
              </a:lnSpc>
              <a:defRPr/>
            </a:pPr>
            <a:endParaRPr lang="en-US" sz="2000" dirty="0">
              <a:cs typeface="Arial" panose="020B0604020202020204" pitchFamily="34" charset="0"/>
            </a:endParaRPr>
          </a:p>
          <a:p>
            <a:pPr marL="342900" indent="-342900">
              <a:lnSpc>
                <a:spcPct val="150000"/>
              </a:lnSpc>
              <a:defRPr/>
            </a:pPr>
            <a:endParaRPr lang="en-US" sz="2000" dirty="0">
              <a:cs typeface="Arial" panose="020B0604020202020204" pitchFamily="34" charset="0"/>
            </a:endParaRPr>
          </a:p>
          <a:p>
            <a:pPr marL="342900" indent="-342900">
              <a:lnSpc>
                <a:spcPct val="150000"/>
              </a:lnSpc>
              <a:defRPr/>
            </a:pPr>
            <a:endParaRPr lang="en-US" sz="2000" dirty="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184232" y="1519050"/>
            <a:ext cx="3276363" cy="2403919"/>
          </a:xfrm>
          <a:prstGeom prst="round2DiagRect">
            <a:avLst/>
          </a:prstGeom>
          <a:ln w="38100">
            <a:solidFill>
              <a:srgbClr val="FFFF00"/>
            </a:solidFill>
          </a:ln>
          <a:scene3d>
            <a:camera prst="orthographicFront"/>
            <a:lightRig rig="threePt" dir="t"/>
          </a:scene3d>
          <a:sp3d>
            <a:bevelT w="165100" prst="coolSlant"/>
          </a:sp3d>
        </p:spPr>
      </p:pic>
      <p:pic>
        <p:nvPicPr>
          <p:cNvPr id="9" name="Picture 8"/>
          <p:cNvPicPr>
            <a:picLocks noChangeAspect="1"/>
          </p:cNvPicPr>
          <p:nvPr/>
        </p:nvPicPr>
        <p:blipFill>
          <a:blip r:embed="rId4"/>
          <a:stretch>
            <a:fillRect/>
          </a:stretch>
        </p:blipFill>
        <p:spPr>
          <a:xfrm>
            <a:off x="8184233" y="4267145"/>
            <a:ext cx="3276364" cy="2378589"/>
          </a:xfrm>
          <a:prstGeom prst="round2DiagRect">
            <a:avLst/>
          </a:prstGeom>
          <a:ln w="38100">
            <a:solidFill>
              <a:srgbClr val="FFFF00"/>
            </a:solidFill>
          </a:ln>
          <a:scene3d>
            <a:camera prst="orthographicFront"/>
            <a:lightRig rig="threePt" dir="t"/>
          </a:scene3d>
          <a:sp3d>
            <a:bevelT w="165100" prst="coolSlant"/>
          </a:sp3d>
        </p:spPr>
      </p:pic>
      <p:sp>
        <p:nvSpPr>
          <p:cNvPr id="13" name="TextBox 12"/>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CLOTHING, SPIKES &amp; BIBS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5606" name="TextBox 13"/>
          <p:cNvSpPr txBox="1">
            <a:spLocks noChangeArrowheads="1"/>
          </p:cNvSpPr>
          <p:nvPr/>
        </p:nvSpPr>
        <p:spPr bwMode="auto">
          <a:xfrm>
            <a:off x="10199688" y="2525713"/>
            <a:ext cx="9683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9600">
                <a:solidFill>
                  <a:srgbClr val="FF0000"/>
                </a:solidFill>
                <a:latin typeface="Wingdings" panose="05000000000000000000" pitchFamily="2" charset="2"/>
              </a:rPr>
              <a:t>û</a:t>
            </a:r>
            <a:endParaRPr lang="en-US" altLang="en-US" sz="9600">
              <a:solidFill>
                <a:srgbClr val="FF0000"/>
              </a:solidFill>
              <a:latin typeface="MS Shell Dlg 2" panose="020B0604030504040204" pitchFamily="34" charset="0"/>
            </a:endParaRPr>
          </a:p>
        </p:txBody>
      </p:sp>
      <p:sp>
        <p:nvSpPr>
          <p:cNvPr id="25607" name="TextBox 14"/>
          <p:cNvSpPr txBox="1">
            <a:spLocks noChangeArrowheads="1"/>
          </p:cNvSpPr>
          <p:nvPr/>
        </p:nvSpPr>
        <p:spPr bwMode="auto">
          <a:xfrm>
            <a:off x="10199688" y="5395913"/>
            <a:ext cx="9683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9600">
                <a:solidFill>
                  <a:srgbClr val="FF0000"/>
                </a:solidFill>
                <a:latin typeface="Wingdings" panose="05000000000000000000" pitchFamily="2" charset="2"/>
              </a:rPr>
              <a:t>û</a:t>
            </a:r>
            <a:endParaRPr lang="en-US" altLang="en-US" sz="9600">
              <a:solidFill>
                <a:srgbClr val="FF0000"/>
              </a:solidFill>
              <a:latin typeface="MS Shell Dlg 2" panose="020B060403050404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2014538"/>
            <a:ext cx="5761037" cy="3359150"/>
          </a:xfrm>
          <a:prstGeom prst="rect">
            <a:avLst/>
          </a:prstGeom>
          <a:noFill/>
        </p:spPr>
        <p:txBody>
          <a:bodyPr>
            <a:spAutoFit/>
          </a:bodyPr>
          <a:lstStyle/>
          <a:p>
            <a:pPr algn="just">
              <a:lnSpc>
                <a:spcPct val="150000"/>
              </a:lnSpc>
              <a:defRPr/>
            </a:pPr>
            <a:r>
              <a:rPr lang="en-IN" sz="2400" b="1" dirty="0">
                <a:solidFill>
                  <a:srgbClr val="000080"/>
                </a:solidFill>
                <a:ea typeface="Arial" panose="020B0604020202020204" pitchFamily="34" charset="0"/>
                <a:cs typeface="Arial" panose="020B0604020202020204" pitchFamily="34" charset="0"/>
              </a:rPr>
              <a:t>NUMBER OF SPIKES</a:t>
            </a:r>
            <a:endParaRPr lang="en-IN" sz="2400" dirty="0">
              <a:solidFill>
                <a:srgbClr val="000080"/>
              </a:solidFill>
              <a:ea typeface="Calibri" panose="020F0502020204030204" pitchFamily="34" charset="0"/>
              <a:cs typeface="Arial" panose="020B0604020202020204" pitchFamily="34" charset="0"/>
            </a:endParaRPr>
          </a:p>
          <a:p>
            <a:pPr algn="just">
              <a:lnSpc>
                <a:spcPct val="150000"/>
              </a:lnSpc>
              <a:defRPr/>
            </a:pPr>
            <a:r>
              <a:rPr lang="en-IN" sz="2000" dirty="0">
                <a:ea typeface="Times New Roman" panose="02020603050405020304" pitchFamily="18" charset="0"/>
                <a:cs typeface="Arial" panose="020B0604020202020204" pitchFamily="34" charset="0"/>
              </a:rPr>
              <a:t> </a:t>
            </a:r>
            <a:endParaRPr lang="en-IN" sz="2000" dirty="0">
              <a:ea typeface="Calibri" panose="020F0502020204030204" pitchFamily="34" charset="0"/>
              <a:cs typeface="Arial" panose="020B0604020202020204" pitchFamily="34" charset="0"/>
            </a:endParaRPr>
          </a:p>
          <a:p>
            <a:pPr indent="-358140" algn="just">
              <a:lnSpc>
                <a:spcPct val="150000"/>
              </a:lnSpc>
              <a:tabLst>
                <a:tab pos="342900" algn="l"/>
              </a:tabLst>
              <a:defRPr/>
            </a:pPr>
            <a:r>
              <a:rPr lang="en-IN" sz="2000" dirty="0">
                <a:ea typeface="Arial" panose="020B0604020202020204" pitchFamily="34" charset="0"/>
                <a:cs typeface="Arial" panose="020B0604020202020204" pitchFamily="34" charset="0"/>
              </a:rPr>
              <a:t>The sole and heel of the shoes may be so constructed as to provide for the use of up to 11 spikes. Any number of spikes up to 11 may be used but the number of spike positions shall not exceed 11.</a:t>
            </a:r>
            <a:endParaRPr lang="en-US" sz="2000" dirty="0">
              <a:cs typeface="Arial" panose="020B0604020202020204" pitchFamily="34" charset="0"/>
            </a:endParaRPr>
          </a:p>
        </p:txBody>
      </p:sp>
      <p:pic>
        <p:nvPicPr>
          <p:cNvPr id="4" name="Picture 7"/>
          <p:cNvPicPr>
            <a:picLocks noChangeAspect="1" noChangeArrowheads="1"/>
          </p:cNvPicPr>
          <p:nvPr/>
        </p:nvPicPr>
        <p:blipFill>
          <a:blip r:embed="rId3"/>
          <a:srcRect/>
          <a:stretch>
            <a:fillRect/>
          </a:stretch>
        </p:blipFill>
        <p:spPr bwMode="auto">
          <a:xfrm>
            <a:off x="6816080" y="2235980"/>
            <a:ext cx="5040560" cy="3359318"/>
          </a:xfrm>
          <a:prstGeom prst="round2DiagRect">
            <a:avLst/>
          </a:prstGeom>
          <a:noFill/>
          <a:ln w="38100">
            <a:solidFill>
              <a:srgbClr val="FFFF00"/>
            </a:solidFill>
          </a:ln>
          <a:scene3d>
            <a:camera prst="orthographicFront"/>
            <a:lightRig rig="threePt" dir="t"/>
          </a:scene3d>
          <a:sp3d>
            <a:bevelT w="165100" prst="coolSlant"/>
          </a:sp3d>
        </p:spPr>
      </p:pic>
      <p:sp>
        <p:nvSpPr>
          <p:cNvPr id="5" name="TextBox 4"/>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CLOTHING, SPIKES &amp; BIBS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CLOTHING, SPIKES &amp; BIBS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3"/>
          <p:cNvSpPr txBox="1"/>
          <p:nvPr/>
        </p:nvSpPr>
        <p:spPr>
          <a:xfrm>
            <a:off x="623392" y="1482651"/>
            <a:ext cx="7344816" cy="4770537"/>
          </a:xfrm>
          <a:prstGeom prst="rect">
            <a:avLst/>
          </a:prstGeom>
          <a:noFill/>
        </p:spPr>
        <p:txBody>
          <a:bodyPr wrap="square">
            <a:spAutoFit/>
          </a:bodyPr>
          <a:lstStyle/>
          <a:p>
            <a:pPr algn="just">
              <a:defRPr/>
            </a:pPr>
            <a:r>
              <a:rPr lang="en-US" sz="2400" b="1" dirty="0">
                <a:solidFill>
                  <a:srgbClr val="000080"/>
                </a:solidFill>
                <a:cs typeface="Arial" panose="020B0604020202020204" pitchFamily="34" charset="0"/>
              </a:rPr>
              <a:t>DIMENSIONS OF THE SPIKES</a:t>
            </a:r>
          </a:p>
          <a:p>
            <a:pPr algn="just">
              <a:defRPr/>
            </a:pPr>
            <a:endParaRPr lang="en-US" sz="2000" b="1" u="sng" dirty="0">
              <a:cs typeface="Arial" panose="020B0604020202020204" pitchFamily="34" charset="0"/>
            </a:endParaRPr>
          </a:p>
          <a:p>
            <a:pPr marL="342900" indent="-342900" algn="just">
              <a:defRPr/>
            </a:pPr>
            <a:r>
              <a:rPr lang="en-US" sz="2000" b="1" u="sng" dirty="0">
                <a:solidFill>
                  <a:srgbClr val="FF0000"/>
                </a:solidFill>
                <a:cs typeface="Arial" panose="020B0604020202020204" pitchFamily="34" charset="0"/>
              </a:rPr>
              <a:t>FOR HIGH JUMP AND JAVELIN</a:t>
            </a:r>
            <a:r>
              <a:rPr lang="en-US" sz="2000" b="1" dirty="0">
                <a:solidFill>
                  <a:srgbClr val="FF0000"/>
                </a:solidFill>
                <a:cs typeface="Arial" panose="020B0604020202020204" pitchFamily="34" charset="0"/>
              </a:rPr>
              <a:t> : </a:t>
            </a:r>
          </a:p>
          <a:p>
            <a:pPr algn="just">
              <a:defRPr/>
            </a:pPr>
            <a:r>
              <a:rPr lang="en-US" sz="2000" dirty="0">
                <a:cs typeface="Arial" panose="020B0604020202020204" pitchFamily="34" charset="0"/>
              </a:rPr>
              <a:t>The part of each Spike which projects from the Sole or heel shall not exceed 12mm.</a:t>
            </a:r>
          </a:p>
          <a:p>
            <a:pPr marL="342900" indent="-342900" algn="just">
              <a:defRPr/>
            </a:pPr>
            <a:endParaRPr lang="en-US" sz="2000" dirty="0">
              <a:cs typeface="Arial" panose="020B0604020202020204" pitchFamily="34" charset="0"/>
            </a:endParaRPr>
          </a:p>
          <a:p>
            <a:pPr marL="342900" indent="-342900" algn="just">
              <a:defRPr/>
            </a:pPr>
            <a:r>
              <a:rPr lang="en-US" sz="2000" b="1" u="sng" dirty="0">
                <a:solidFill>
                  <a:srgbClr val="FF0000"/>
                </a:solidFill>
                <a:cs typeface="Arial" panose="020B0604020202020204" pitchFamily="34" charset="0"/>
              </a:rPr>
              <a:t>FOR OTHER EVENTS </a:t>
            </a:r>
          </a:p>
          <a:p>
            <a:pPr marL="342900" indent="-342900" algn="just">
              <a:defRPr/>
            </a:pPr>
            <a:r>
              <a:rPr lang="en-US" sz="2000" dirty="0">
                <a:cs typeface="Arial" panose="020B0604020202020204" pitchFamily="34" charset="0"/>
              </a:rPr>
              <a:t>Sole or heel shall not exceed 9mm.</a:t>
            </a:r>
          </a:p>
          <a:p>
            <a:pPr marL="342900" indent="-342900" algn="just">
              <a:defRPr/>
            </a:pPr>
            <a:endParaRPr lang="en-US" sz="2000" dirty="0">
              <a:cs typeface="Arial" panose="020B0604020202020204" pitchFamily="34" charset="0"/>
            </a:endParaRPr>
          </a:p>
          <a:p>
            <a:pPr marL="342900" indent="-342900" algn="just">
              <a:buFont typeface="Wingdings" panose="05000000000000000000" pitchFamily="2" charset="2"/>
              <a:buChar char="Ø"/>
              <a:defRPr/>
            </a:pPr>
            <a:r>
              <a:rPr lang="en-US" sz="2000" dirty="0">
                <a:cs typeface="Arial" panose="020B0604020202020204" pitchFamily="34" charset="0"/>
              </a:rPr>
              <a:t>The spike must be so constructed that it will, at least for the half of its length closest to the tip, fit through a square sided 4mm gauge.</a:t>
            </a:r>
          </a:p>
          <a:p>
            <a:pPr marL="342900" indent="-342900" algn="just">
              <a:buFont typeface="Wingdings" panose="05000000000000000000" pitchFamily="2" charset="2"/>
              <a:buChar char="Ø"/>
              <a:defRPr/>
            </a:pPr>
            <a:endParaRPr lang="en-US" sz="2000" dirty="0">
              <a:cs typeface="Arial" panose="020B0604020202020204" pitchFamily="34" charset="0"/>
            </a:endParaRPr>
          </a:p>
          <a:p>
            <a:pPr marL="342900" indent="-342900" algn="just">
              <a:buFont typeface="Wingdings" panose="05000000000000000000" pitchFamily="2" charset="2"/>
              <a:buChar char="Ø"/>
              <a:defRPr/>
            </a:pPr>
            <a:r>
              <a:rPr lang="en-US" sz="2000" dirty="0">
                <a:cs typeface="Arial" panose="020B0604020202020204" pitchFamily="34" charset="0"/>
              </a:rPr>
              <a:t>It may be lesser maximum if track manufacturer or stadium operator mandates</a:t>
            </a:r>
          </a:p>
        </p:txBody>
      </p:sp>
      <p:pic>
        <p:nvPicPr>
          <p:cNvPr id="5" name="Picture 4" descr="I:\running-spikes.jpg"/>
          <p:cNvPicPr>
            <a:picLocks noChangeAspect="1" noChangeArrowheads="1"/>
          </p:cNvPicPr>
          <p:nvPr/>
        </p:nvPicPr>
        <p:blipFill>
          <a:blip r:embed="rId3" cstate="print">
            <a:clrChange>
              <a:clrFrom>
                <a:srgbClr val="FEFEFE"/>
              </a:clrFrom>
              <a:clrTo>
                <a:srgbClr val="FEFEFE">
                  <a:alpha val="0"/>
                </a:srgbClr>
              </a:clrTo>
            </a:clrChange>
            <a:extLst>
              <a:ext uri="{BEBA8EAE-BF5A-486C-A8C5-ECC9F3942E4B}">
                <a14:imgProps xmlns:a14="http://schemas.microsoft.com/office/drawing/2010/main">
                  <a14:imgLayer r:embed="rId4">
                    <a14:imgEffect>
                      <a14:brightnessContrast contrast="20000"/>
                    </a14:imgEffect>
                    <a14:imgEffect>
                      <a14:colorTemperature colorTemp="8800"/>
                    </a14:imgEffect>
                  </a14:imgLayer>
                </a14:imgProps>
              </a:ext>
            </a:extLst>
          </a:blip>
          <a:srcRect/>
          <a:stretch>
            <a:fillRect/>
          </a:stretch>
        </p:blipFill>
        <p:spPr bwMode="auto">
          <a:xfrm>
            <a:off x="8096057" y="3933056"/>
            <a:ext cx="3633130" cy="2160240"/>
          </a:xfrm>
          <a:prstGeom prst="round2DiagRect">
            <a:avLst/>
          </a:prstGeom>
          <a:noFill/>
          <a:ln w="38100">
            <a:solidFill>
              <a:srgbClr val="FFFF00"/>
            </a:solidFill>
            <a:miter lim="800000"/>
            <a:headEnd/>
            <a:tailEnd/>
          </a:ln>
          <a:scene3d>
            <a:camera prst="orthographicFront"/>
            <a:lightRig rig="threePt" dir="t"/>
          </a:scene3d>
          <a:sp3d>
            <a:bevelT/>
          </a:sp3d>
        </p:spPr>
      </p:pic>
      <p:pic>
        <p:nvPicPr>
          <p:cNvPr id="6" name="Picture 5" descr="https://design-technology.org/Sprinting.jpg"/>
          <p:cNvPicPr/>
          <p:nvPr/>
        </p:nvPicPr>
        <p:blipFill>
          <a:blip r:embed="rId5"/>
          <a:srcRect/>
          <a:stretch>
            <a:fillRect/>
          </a:stretch>
        </p:blipFill>
        <p:spPr bwMode="auto">
          <a:xfrm>
            <a:off x="8086389" y="1482651"/>
            <a:ext cx="3600797" cy="2385268"/>
          </a:xfrm>
          <a:prstGeom prst="round2DiagRect">
            <a:avLst/>
          </a:prstGeom>
          <a:noFill/>
          <a:ln w="38100">
            <a:solidFill>
              <a:srgbClr val="FFFF00"/>
            </a:solidFill>
            <a:miter lim="800000"/>
            <a:headEnd/>
            <a:tailEnd/>
          </a:ln>
          <a:scene3d>
            <a:camera prst="orthographicFront"/>
            <a:lightRig rig="threePt" dir="t"/>
          </a:scene3d>
          <a:sp3d>
            <a:bevelT w="165100" prst="coolSlant"/>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CLOTHING, SPIKES &amp; BIBS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334963" y="1340768"/>
            <a:ext cx="6481116" cy="5262979"/>
          </a:xfrm>
          <a:prstGeom prst="rect">
            <a:avLst/>
          </a:prstGeom>
        </p:spPr>
        <p:txBody>
          <a:bodyPr wrap="square">
            <a:spAutoFit/>
          </a:bodyPr>
          <a:lstStyle/>
          <a:p>
            <a:pPr algn="ctr"/>
            <a:r>
              <a:rPr lang="en-US" sz="2400" b="1" dirty="0">
                <a:solidFill>
                  <a:srgbClr val="000080"/>
                </a:solidFill>
                <a:cs typeface="Arial" panose="020B0604020202020204" pitchFamily="34" charset="0"/>
              </a:rPr>
              <a:t>ATHLETE BIBS</a:t>
            </a:r>
          </a:p>
          <a:p>
            <a:pPr marL="342900" indent="-342900" algn="just">
              <a:lnSpc>
                <a:spcPct val="120000"/>
              </a:lnSpc>
              <a:buFont typeface="Wingdings" panose="05000000000000000000" pitchFamily="2" charset="2"/>
              <a:buChar char="Ø"/>
            </a:pPr>
            <a:r>
              <a:rPr lang="en-IN" sz="2000" dirty="0">
                <a:cs typeface="Arial" panose="020B0604020202020204" pitchFamily="34" charset="0"/>
              </a:rPr>
              <a:t>Every athlete shall be provided with two bibs which, during the competition, shall be worn visibly on the front of the torso and back.</a:t>
            </a:r>
          </a:p>
          <a:p>
            <a:pPr algn="just">
              <a:lnSpc>
                <a:spcPct val="120000"/>
              </a:lnSpc>
            </a:pPr>
            <a:r>
              <a:rPr lang="en-IN" sz="2000" dirty="0">
                <a:cs typeface="Arial" panose="020B0604020202020204" pitchFamily="34" charset="0"/>
              </a:rPr>
              <a:t> </a:t>
            </a:r>
          </a:p>
          <a:p>
            <a:pPr marL="342900" indent="-342900" algn="just">
              <a:lnSpc>
                <a:spcPct val="120000"/>
              </a:lnSpc>
              <a:buFont typeface="Wingdings" panose="05000000000000000000" pitchFamily="2" charset="2"/>
              <a:buChar char="Ø"/>
            </a:pPr>
            <a:r>
              <a:rPr lang="en-IN" sz="2000" b="1" dirty="0">
                <a:cs typeface="Arial" panose="020B0604020202020204" pitchFamily="34" charset="0"/>
              </a:rPr>
              <a:t>In jumping events,</a:t>
            </a:r>
            <a:r>
              <a:rPr lang="en-IN" sz="2000" dirty="0">
                <a:cs typeface="Arial" panose="020B0604020202020204" pitchFamily="34" charset="0"/>
              </a:rPr>
              <a:t> Athlete can compete with one bib worn either on the front or back.</a:t>
            </a:r>
            <a:endParaRPr lang="en-US" sz="2000" dirty="0">
              <a:effectLst>
                <a:outerShdw blurRad="38100" dist="38100" dir="2700000" algn="tl">
                  <a:srgbClr val="000000">
                    <a:alpha val="43137"/>
                  </a:srgbClr>
                </a:outerShdw>
              </a:effectLst>
              <a:cs typeface="Arial" panose="020B0604020202020204" pitchFamily="34" charset="0"/>
            </a:endParaRPr>
          </a:p>
          <a:p>
            <a:pPr algn="just">
              <a:lnSpc>
                <a:spcPct val="120000"/>
              </a:lnSpc>
            </a:pPr>
            <a:endParaRPr lang="en-IN" sz="2000" dirty="0">
              <a:cs typeface="Arial" panose="020B0604020202020204" pitchFamily="34" charset="0"/>
            </a:endParaRPr>
          </a:p>
          <a:p>
            <a:pPr marL="342900" indent="-342900" algn="just">
              <a:lnSpc>
                <a:spcPct val="120000"/>
              </a:lnSpc>
              <a:buFont typeface="Wingdings" panose="05000000000000000000" pitchFamily="2" charset="2"/>
              <a:buChar char="Ø"/>
            </a:pPr>
            <a:r>
              <a:rPr lang="en-IN" sz="2000" dirty="0">
                <a:cs typeface="Arial" panose="020B0604020202020204" pitchFamily="34" charset="0"/>
              </a:rPr>
              <a:t>These bibs must be worn as issued and may not be cut, folded or obscured in any way. In running or walking events of 10,000 metres and longer, the bibs may be perforated to assist the circulation of air, but the perforation must not be made on any of the lettering or numerals appear on them.</a:t>
            </a:r>
            <a:endParaRPr lang="en-US" sz="2000" dirty="0">
              <a:cs typeface="Arial" panose="020B0604020202020204" pitchFamily="34" charset="0"/>
            </a:endParaRPr>
          </a:p>
        </p:txBody>
      </p:sp>
      <p:grpSp>
        <p:nvGrpSpPr>
          <p:cNvPr id="7" name="Group 6"/>
          <p:cNvGrpSpPr/>
          <p:nvPr/>
        </p:nvGrpSpPr>
        <p:grpSpPr>
          <a:xfrm>
            <a:off x="6960096" y="1628800"/>
            <a:ext cx="4895215" cy="4511040"/>
            <a:chOff x="7684752" y="1068078"/>
            <a:chExt cx="4270361" cy="3693070"/>
          </a:xfrm>
        </p:grpSpPr>
        <p:grpSp>
          <p:nvGrpSpPr>
            <p:cNvPr id="8" name="Group 7"/>
            <p:cNvGrpSpPr/>
            <p:nvPr/>
          </p:nvGrpSpPr>
          <p:grpSpPr>
            <a:xfrm>
              <a:off x="7684752" y="1068078"/>
              <a:ext cx="2227660" cy="2664296"/>
              <a:chOff x="8824973" y="1323332"/>
              <a:chExt cx="2227660" cy="2664296"/>
            </a:xfrm>
          </p:grpSpPr>
          <p:sp>
            <p:nvSpPr>
              <p:cNvPr id="12" name="Rectangle: Diagonal Corners Rounded 11"/>
              <p:cNvSpPr/>
              <p:nvPr/>
            </p:nvSpPr>
            <p:spPr>
              <a:xfrm>
                <a:off x="8824973" y="1323332"/>
                <a:ext cx="2227660" cy="2664296"/>
              </a:xfrm>
              <a:prstGeom prst="round2DiagRect">
                <a:avLst/>
              </a:prstGeom>
              <a:solidFill>
                <a:schemeClr val="bg1"/>
              </a:solidFill>
              <a:ln>
                <a:solidFill>
                  <a:schemeClr val="tx1"/>
                </a:solidFill>
              </a:ln>
              <a:scene3d>
                <a:camera prst="orthographicFront"/>
                <a:lightRig rig="threePt" dir="t"/>
              </a:scene3d>
              <a:sp3d extrusionH="76200" contourW="38100">
                <a:bevelT w="114300" prst="riblet"/>
                <a:bevelB w="101600" prst="riblet"/>
                <a:extrusionClr>
                  <a:srgbClr val="FF0000"/>
                </a:extrusionClr>
                <a:contourClr>
                  <a:srgbClr val="FF0000"/>
                </a:contourClr>
              </a:sp3d>
            </p:spPr>
            <p:txBody>
              <a:bodyPr wrap="square" lIns="0" tIns="0" rIns="0" bIns="0" rtlCol="0" anchor="ctr"/>
              <a:lstStyle/>
              <a:p>
                <a:pPr algn="l"/>
                <a:endParaRPr lang="en-IN" sz="2000">
                  <a:cs typeface="Arial" panose="020B0604020202020204" pitchFamily="34" charset="0"/>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9289" y="1439065"/>
                <a:ext cx="1893597" cy="2390150"/>
              </a:xfrm>
              <a:prstGeom prst="rect">
                <a:avLst/>
              </a:prstGeom>
            </p:spPr>
          </p:pic>
        </p:grpSp>
        <p:grpSp>
          <p:nvGrpSpPr>
            <p:cNvPr id="9" name="Group 8"/>
            <p:cNvGrpSpPr/>
            <p:nvPr/>
          </p:nvGrpSpPr>
          <p:grpSpPr>
            <a:xfrm>
              <a:off x="9727453" y="2096852"/>
              <a:ext cx="2227660" cy="2664296"/>
              <a:chOff x="9727453" y="2096852"/>
              <a:chExt cx="2227660" cy="2664296"/>
            </a:xfrm>
          </p:grpSpPr>
          <p:sp>
            <p:nvSpPr>
              <p:cNvPr id="10" name="Rectangle: Diagonal Corners Rounded 9"/>
              <p:cNvSpPr/>
              <p:nvPr/>
            </p:nvSpPr>
            <p:spPr>
              <a:xfrm>
                <a:off x="9727453" y="2096852"/>
                <a:ext cx="2227660" cy="2664296"/>
              </a:xfrm>
              <a:prstGeom prst="round2DiagRect">
                <a:avLst/>
              </a:prstGeom>
              <a:solidFill>
                <a:schemeClr val="bg1"/>
              </a:solidFill>
              <a:ln>
                <a:solidFill>
                  <a:schemeClr val="tx1"/>
                </a:solidFill>
              </a:ln>
              <a:scene3d>
                <a:camera prst="orthographicFront"/>
                <a:lightRig rig="threePt" dir="t"/>
              </a:scene3d>
              <a:sp3d extrusionH="76200" contourW="38100">
                <a:bevelT w="114300" prst="riblet"/>
                <a:bevelB w="101600" prst="riblet"/>
                <a:extrusionClr>
                  <a:srgbClr val="FF0000"/>
                </a:extrusionClr>
                <a:contourClr>
                  <a:srgbClr val="FF0000"/>
                </a:contourClr>
              </a:sp3d>
            </p:spPr>
            <p:txBody>
              <a:bodyPr wrap="square" lIns="0" tIns="0" rIns="0" bIns="0" rtlCol="0" anchor="ctr"/>
              <a:lstStyle/>
              <a:p>
                <a:pPr algn="l"/>
                <a:endParaRPr lang="en-IN" sz="200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1035" y="2255266"/>
                <a:ext cx="1893597" cy="2390150"/>
              </a:xfrm>
              <a:prstGeom prst="rect">
                <a:avLst/>
              </a:prstGeom>
            </p:spPr>
          </p:pic>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CLOTHING, SPIKES &amp; BIBS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p:cNvSpPr/>
          <p:nvPr/>
        </p:nvSpPr>
        <p:spPr>
          <a:xfrm>
            <a:off x="335281" y="1454150"/>
            <a:ext cx="7272888" cy="4801314"/>
          </a:xfrm>
          <a:prstGeom prst="rect">
            <a:avLst/>
          </a:prstGeom>
        </p:spPr>
        <p:txBody>
          <a:bodyPr wrap="square">
            <a:spAutoFit/>
          </a:bodyPr>
          <a:lstStyle/>
          <a:p>
            <a:pPr algn="ctr">
              <a:lnSpc>
                <a:spcPct val="150000"/>
              </a:lnSpc>
            </a:pPr>
            <a:r>
              <a:rPr lang="en-US" sz="2400" b="1" dirty="0">
                <a:solidFill>
                  <a:srgbClr val="000080"/>
                </a:solidFill>
                <a:cs typeface="Arial" panose="020B0604020202020204" pitchFamily="34" charset="0"/>
              </a:rPr>
              <a:t>ATHLETE BIBS</a:t>
            </a:r>
            <a:endParaRPr lang="en-US" sz="2000" dirty="0">
              <a:effectLst>
                <a:outerShdw blurRad="38100" dist="38100" dir="2700000" algn="tl">
                  <a:srgbClr val="000000">
                    <a:alpha val="43137"/>
                  </a:srgbClr>
                </a:outerShdw>
              </a:effectLst>
              <a:cs typeface="Arial" panose="020B0604020202020204" pitchFamily="34" charset="0"/>
            </a:endParaRPr>
          </a:p>
          <a:p>
            <a:pPr marL="342900" indent="-342900" algn="just">
              <a:lnSpc>
                <a:spcPct val="150000"/>
              </a:lnSpc>
              <a:buFont typeface="Wingdings" panose="05000000000000000000" pitchFamily="2" charset="2"/>
              <a:buChar char="Ø"/>
            </a:pPr>
            <a:r>
              <a:rPr lang="en-IN" sz="2000" dirty="0">
                <a:cs typeface="Arial" panose="020B0604020202020204" pitchFamily="34" charset="0"/>
              </a:rPr>
              <a:t>Where a Photo Finish system is in operation, the Organisers may require athletes to wear additional number identification of an adhesive type on the side of their shorts or lower body.</a:t>
            </a:r>
          </a:p>
          <a:p>
            <a:pPr algn="just">
              <a:lnSpc>
                <a:spcPct val="150000"/>
              </a:lnSpc>
            </a:pPr>
            <a:endParaRPr lang="en-IN" sz="2000" dirty="0">
              <a:cs typeface="Arial" panose="020B0604020202020204" pitchFamily="34" charset="0"/>
            </a:endParaRPr>
          </a:p>
          <a:p>
            <a:pPr marL="342900" indent="-342900" algn="just">
              <a:lnSpc>
                <a:spcPct val="150000"/>
              </a:lnSpc>
              <a:buFont typeface="Wingdings" panose="05000000000000000000" pitchFamily="2" charset="2"/>
              <a:buChar char="Ø"/>
            </a:pPr>
            <a:r>
              <a:rPr lang="en-IN" sz="2000" dirty="0">
                <a:cs typeface="Arial" panose="020B0604020202020204" pitchFamily="34" charset="0"/>
              </a:rPr>
              <a:t>No athlete shall be allowed to take part in any competition without displaying the appropriate bib(s) and/or identification. If an athlete does not follow this, they shall be disqualified</a:t>
            </a:r>
            <a:endParaRPr lang="en-US" sz="2000" dirty="0">
              <a:cs typeface="Arial" panose="020B0604020202020204" pitchFamily="34" charset="0"/>
            </a:endParaRPr>
          </a:p>
        </p:txBody>
      </p:sp>
      <p:grpSp>
        <p:nvGrpSpPr>
          <p:cNvPr id="4" name="Group 3"/>
          <p:cNvGrpSpPr/>
          <p:nvPr/>
        </p:nvGrpSpPr>
        <p:grpSpPr>
          <a:xfrm>
            <a:off x="7848993" y="1052736"/>
            <a:ext cx="2781934" cy="2553078"/>
            <a:chOff x="8042364" y="3909982"/>
            <a:chExt cx="2227660" cy="2664296"/>
          </a:xfrm>
        </p:grpSpPr>
        <p:sp>
          <p:nvSpPr>
            <p:cNvPr id="5" name="Rectangle: Diagonal Corners Rounded 4"/>
            <p:cNvSpPr/>
            <p:nvPr/>
          </p:nvSpPr>
          <p:spPr>
            <a:xfrm>
              <a:off x="8042364" y="3909982"/>
              <a:ext cx="2227660" cy="2664296"/>
            </a:xfrm>
            <a:prstGeom prst="round2DiagRect">
              <a:avLst/>
            </a:prstGeom>
            <a:solidFill>
              <a:schemeClr val="bg1"/>
            </a:solidFill>
            <a:ln>
              <a:solidFill>
                <a:schemeClr val="tx1"/>
              </a:solidFill>
            </a:ln>
            <a:scene3d>
              <a:camera prst="orthographicFront"/>
              <a:lightRig rig="threePt" dir="t"/>
            </a:scene3d>
            <a:sp3d extrusionH="76200" contourW="38100">
              <a:bevelT w="114300" prst="riblet"/>
              <a:bevelB w="101600" prst="riblet"/>
              <a:extrusionClr>
                <a:srgbClr val="FF0000"/>
              </a:extrusionClr>
              <a:contourClr>
                <a:srgbClr val="FF0000"/>
              </a:contourClr>
            </a:sp3d>
          </p:spPr>
          <p:txBody>
            <a:bodyPr wrap="square" lIns="0" tIns="0" rIns="0" bIns="0" rtlCol="0" anchor="ctr"/>
            <a:lstStyle/>
            <a:p>
              <a:pPr algn="l"/>
              <a:endParaRPr lang="en-IN" sz="200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4232" y="4005064"/>
              <a:ext cx="1862820" cy="2410800"/>
            </a:xfrm>
            <a:prstGeom prst="rect">
              <a:avLst/>
            </a:prstGeom>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9570" y="3595267"/>
            <a:ext cx="2639495" cy="2917438"/>
          </a:xfrm>
          <a:prstGeom prst="round2DiagRect">
            <a:avLst/>
          </a:prstGeom>
          <a:ln w="38100">
            <a:solidFill>
              <a:srgbClr val="FF0000"/>
            </a:solidFill>
          </a:ln>
          <a:scene3d>
            <a:camera prst="orthographicFront"/>
            <a:lightRig rig="threePt" dir="t"/>
          </a:scene3d>
          <a:sp3d>
            <a:bevelT w="165100" prst="coolSlant"/>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FLOW OF ATHLETES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object 3"/>
          <p:cNvSpPr txBox="1"/>
          <p:nvPr/>
        </p:nvSpPr>
        <p:spPr>
          <a:xfrm>
            <a:off x="4097583" y="1871230"/>
            <a:ext cx="4028660" cy="475771"/>
          </a:xfrm>
          <a:prstGeom prst="rect">
            <a:avLst/>
          </a:prstGeom>
          <a:solidFill>
            <a:srgbClr val="FFFF00"/>
          </a:solidFill>
        </p:spPr>
        <p:txBody>
          <a:bodyPr vert="horz" wrap="square" lIns="0" tIns="44450" rIns="0" bIns="0" rtlCol="0" anchor="ctr">
            <a:spAutoFit/>
          </a:bodyPr>
          <a:lstStyle/>
          <a:p>
            <a:pPr marR="0" lvl="0" indent="0" algn="ctr" defTabSz="457200" rtl="0" eaLnBrk="1" fontAlgn="auto" latinLnBrk="0" hangingPunct="1">
              <a:lnSpc>
                <a:spcPct val="100000"/>
              </a:lnSpc>
              <a:spcBef>
                <a:spcPts val="350"/>
              </a:spcBef>
              <a:spcAft>
                <a:spcPts val="0"/>
              </a:spcAft>
              <a:buClrTx/>
              <a:buSzTx/>
              <a:buFontTx/>
              <a:buNone/>
              <a:defRPr/>
            </a:pPr>
            <a:r>
              <a:rPr kumimoji="0" sz="2800" b="1" i="0" u="none" strike="noStrike" kern="100" cap="none" spc="-25"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Warm</a:t>
            </a:r>
            <a:r>
              <a:rPr kumimoji="0" sz="2800" b="1" i="0" u="none" strike="noStrike" kern="100" cap="none" spc="-5"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Up</a:t>
            </a:r>
            <a:endParaRPr kumimoji="0" sz="2800" b="0" i="0" u="none" strike="noStrike" kern="1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object 4"/>
          <p:cNvSpPr txBox="1"/>
          <p:nvPr/>
        </p:nvSpPr>
        <p:spPr>
          <a:xfrm>
            <a:off x="4112428" y="2578681"/>
            <a:ext cx="4028660" cy="475771"/>
          </a:xfrm>
          <a:prstGeom prst="rect">
            <a:avLst/>
          </a:prstGeom>
          <a:solidFill>
            <a:srgbClr val="0070C0"/>
          </a:solidFill>
        </p:spPr>
        <p:txBody>
          <a:bodyPr vert="horz" wrap="square" lIns="0" tIns="44450" rIns="0" bIns="0" rtlCol="0">
            <a:spAutoFit/>
          </a:bodyPr>
          <a:lstStyle/>
          <a:p>
            <a:pPr marR="0" lvl="0" indent="0" algn="ctr" defTabSz="457200" rtl="0" eaLnBrk="1" fontAlgn="auto" latinLnBrk="0" hangingPunct="1">
              <a:lnSpc>
                <a:spcPct val="100000"/>
              </a:lnSpc>
              <a:spcBef>
                <a:spcPts val="350"/>
              </a:spcBef>
              <a:spcAft>
                <a:spcPts val="0"/>
              </a:spcAft>
              <a:buClrTx/>
              <a:buSzTx/>
              <a:buFontTx/>
              <a:buNone/>
              <a:defRPr/>
            </a:pPr>
            <a:r>
              <a:rPr kumimoji="0" sz="2800" b="1" i="0" u="none" strike="noStrike" kern="1200" cap="none" spc="-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First</a:t>
            </a:r>
            <a:r>
              <a:rPr kumimoji="0" sz="2800" b="1" i="0" u="none" strike="noStrike" kern="1200" cap="none" spc="-1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sz="2800" b="1" i="0" u="none" strike="noStrike" kern="1200" cap="none" spc="-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Call</a:t>
            </a:r>
            <a:r>
              <a:rPr kumimoji="0" lang="en-IN" sz="2800" b="1" i="0" u="none" strike="noStrike" kern="1200" cap="none" spc="-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Room</a:t>
            </a:r>
            <a:endParaRPr kumimoji="0"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object 5"/>
          <p:cNvSpPr txBox="1"/>
          <p:nvPr/>
        </p:nvSpPr>
        <p:spPr>
          <a:xfrm>
            <a:off x="4097583" y="3343395"/>
            <a:ext cx="4028660" cy="475771"/>
          </a:xfrm>
          <a:prstGeom prst="rect">
            <a:avLst/>
          </a:prstGeom>
          <a:solidFill>
            <a:srgbClr val="FF0000"/>
          </a:solidFill>
        </p:spPr>
        <p:txBody>
          <a:bodyPr vert="horz" wrap="square" lIns="0" tIns="44450" rIns="0" bIns="0" rtlCol="0">
            <a:spAutoFit/>
          </a:bodyPr>
          <a:lstStyle/>
          <a:p>
            <a:pPr marR="0" lvl="0" indent="0" algn="ctr" defTabSz="457200" rtl="0" eaLnBrk="1" fontAlgn="auto" latinLnBrk="0" hangingPunct="1">
              <a:lnSpc>
                <a:spcPct val="100000"/>
              </a:lnSpc>
              <a:spcBef>
                <a:spcPts val="350"/>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Final</a:t>
            </a:r>
            <a:r>
              <a:rPr kumimoji="0" sz="2800" b="1" i="0" u="none" strike="noStrike" kern="1200" cap="none" spc="-1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sz="2800" b="1" i="0" u="none" strike="noStrike" kern="1200" cap="none" spc="-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Call</a:t>
            </a:r>
            <a:r>
              <a:rPr kumimoji="0" lang="en-IN" sz="2800" b="1" i="0" u="none" strike="noStrike" kern="1200" cap="none" spc="-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Room</a:t>
            </a:r>
            <a:endParaRPr kumimoji="0"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object 6"/>
          <p:cNvSpPr txBox="1"/>
          <p:nvPr/>
        </p:nvSpPr>
        <p:spPr>
          <a:xfrm>
            <a:off x="4097583" y="4029195"/>
            <a:ext cx="4028660" cy="476412"/>
          </a:xfrm>
          <a:prstGeom prst="rect">
            <a:avLst/>
          </a:prstGeom>
          <a:solidFill>
            <a:srgbClr val="7030A0"/>
          </a:solidFill>
        </p:spPr>
        <p:txBody>
          <a:bodyPr vert="horz" wrap="square" lIns="0" tIns="45085" rIns="0" bIns="0" rtlCol="0">
            <a:spAutoFit/>
          </a:bodyPr>
          <a:lstStyle/>
          <a:p>
            <a:pPr marR="0" lvl="0" indent="0" algn="ctr" defTabSz="457200" rtl="0" eaLnBrk="1" fontAlgn="auto" latinLnBrk="0" hangingPunct="1">
              <a:lnSpc>
                <a:spcPct val="100000"/>
              </a:lnSpc>
              <a:spcBef>
                <a:spcPts val="355"/>
              </a:spcBef>
              <a:spcAft>
                <a:spcPts val="0"/>
              </a:spcAft>
              <a:buClrTx/>
              <a:buSzTx/>
              <a:buFontTx/>
              <a:buNone/>
              <a:defRPr/>
            </a:pPr>
            <a:r>
              <a:rPr kumimoji="0"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Competition</a:t>
            </a:r>
            <a:r>
              <a:rPr kumimoji="0" lang="en-IN" sz="2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venue</a:t>
            </a:r>
            <a:endParaRPr kumimoji="0"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object 7"/>
          <p:cNvSpPr txBox="1"/>
          <p:nvPr/>
        </p:nvSpPr>
        <p:spPr>
          <a:xfrm>
            <a:off x="4097583" y="4714995"/>
            <a:ext cx="4028660" cy="476412"/>
          </a:xfrm>
          <a:prstGeom prst="rect">
            <a:avLst/>
          </a:prstGeom>
          <a:solidFill>
            <a:srgbClr val="FFFF00"/>
          </a:solidFill>
        </p:spPr>
        <p:txBody>
          <a:bodyPr vert="horz" wrap="square" lIns="0" tIns="45085" rIns="0" bIns="0" rtlCol="0">
            <a:spAutoFit/>
          </a:bodyPr>
          <a:lstStyle/>
          <a:p>
            <a:pPr marR="0" lvl="0" indent="0" algn="ctr" defTabSz="457200" rtl="0" eaLnBrk="1" fontAlgn="auto" latinLnBrk="0" hangingPunct="1">
              <a:lnSpc>
                <a:spcPct val="100000"/>
              </a:lnSpc>
              <a:spcBef>
                <a:spcPts val="355"/>
              </a:spcBef>
              <a:spcAft>
                <a:spcPts val="0"/>
              </a:spcAft>
              <a:buClrTx/>
              <a:buSzTx/>
              <a:buFontTx/>
              <a:buNone/>
              <a:defRPr/>
            </a:pPr>
            <a:r>
              <a:rPr kumimoji="0" sz="2800" b="1" i="0" u="none" strike="noStrike" kern="1200" cap="none" spc="-5"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Mixed</a:t>
            </a:r>
            <a:r>
              <a:rPr kumimoji="0" sz="2800" b="1" i="0" u="none" strike="noStrike" kern="1200" cap="none" spc="-1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Zone</a:t>
            </a:r>
            <a:endParaRPr kumimoji="0"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object 10"/>
          <p:cNvSpPr txBox="1"/>
          <p:nvPr/>
        </p:nvSpPr>
        <p:spPr>
          <a:xfrm>
            <a:off x="4097583" y="5433561"/>
            <a:ext cx="4028660" cy="443711"/>
          </a:xfrm>
          <a:prstGeom prst="rect">
            <a:avLst/>
          </a:prstGeom>
          <a:solidFill>
            <a:srgbClr val="0070C0"/>
          </a:solidFill>
        </p:spPr>
        <p:txBody>
          <a:bodyPr vert="horz" wrap="square" lIns="0" tIns="12700" rIns="0" bIns="0" rtlCol="0">
            <a:spAutoFit/>
          </a:bodyPr>
          <a:lstStyle/>
          <a:p>
            <a:pPr marR="0" lvl="0" indent="0" algn="ctr" defTabSz="457200" rtl="0" eaLnBrk="1" fontAlgn="auto" latinLnBrk="0" hangingPunct="1">
              <a:lnSpc>
                <a:spcPct val="100000"/>
              </a:lnSpc>
              <a:spcBef>
                <a:spcPts val="100"/>
              </a:spcBef>
              <a:spcAft>
                <a:spcPts val="0"/>
              </a:spcAft>
              <a:buClrTx/>
              <a:buSzTx/>
              <a:buFontTx/>
              <a:buNone/>
              <a:defRPr/>
            </a:pPr>
            <a:r>
              <a:rPr kumimoji="0" sz="2800" b="1" i="0" u="none" strike="noStrike" kern="1200" cap="none" spc="-5"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Post </a:t>
            </a:r>
            <a:r>
              <a:rPr kumimoji="0" sz="2800" b="1" i="0" u="none" strike="noStrike" kern="1200" cap="none" spc="-1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Event</a:t>
            </a:r>
            <a:r>
              <a:rPr kumimoji="0" sz="2800" b="1" i="0" u="none" strike="noStrike" kern="1200" cap="none" spc="-6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sz="2800" b="1" i="0" u="none" strike="noStrike" kern="1200" cap="none" spc="-2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Area</a:t>
            </a:r>
            <a:endParaRPr kumimoji="0"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Arrow: Curved Left 11"/>
          <p:cNvSpPr/>
          <p:nvPr/>
        </p:nvSpPr>
        <p:spPr>
          <a:xfrm>
            <a:off x="8325025" y="2069132"/>
            <a:ext cx="477896" cy="961842"/>
          </a:xfrm>
          <a:prstGeom prst="curved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a:ln>
                <a:noFill/>
              </a:ln>
              <a:solidFill>
                <a:srgbClr val="FFFF00"/>
              </a:solidFill>
              <a:effectLst/>
              <a:uLnTx/>
              <a:uFillTx/>
              <a:latin typeface="Century Gothic" panose="020B0502020202020204"/>
              <a:ea typeface="+mn-ea"/>
              <a:cs typeface="+mn-cs"/>
            </a:endParaRPr>
          </a:p>
        </p:txBody>
      </p:sp>
      <p:sp>
        <p:nvSpPr>
          <p:cNvPr id="13" name="Arrow: Curved Right 12"/>
          <p:cNvSpPr/>
          <p:nvPr/>
        </p:nvSpPr>
        <p:spPr>
          <a:xfrm>
            <a:off x="3408469" y="2837758"/>
            <a:ext cx="490332" cy="845105"/>
          </a:xfrm>
          <a:prstGeom prst="curv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4" name="Arrow: Curved Left 13"/>
          <p:cNvSpPr/>
          <p:nvPr/>
        </p:nvSpPr>
        <p:spPr>
          <a:xfrm>
            <a:off x="8325025" y="3513619"/>
            <a:ext cx="579287" cy="957447"/>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5" name="Arrow: Curved Right 14"/>
          <p:cNvSpPr/>
          <p:nvPr/>
        </p:nvSpPr>
        <p:spPr>
          <a:xfrm>
            <a:off x="3408469" y="4191743"/>
            <a:ext cx="490332" cy="918004"/>
          </a:xfrm>
          <a:prstGeom prst="curved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6" name="Arrow: Curved Left 15"/>
          <p:cNvSpPr/>
          <p:nvPr/>
        </p:nvSpPr>
        <p:spPr>
          <a:xfrm>
            <a:off x="8325025" y="4838837"/>
            <a:ext cx="579287" cy="1038435"/>
          </a:xfrm>
          <a:prstGeom prst="curved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IN"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7" name="object 3"/>
          <p:cNvSpPr/>
          <p:nvPr/>
        </p:nvSpPr>
        <p:spPr>
          <a:xfrm>
            <a:off x="480016" y="1543602"/>
            <a:ext cx="2396849" cy="1291881"/>
          </a:xfrm>
          <a:prstGeom prst="round2DiagRect">
            <a:avLst/>
          </a:prstGeom>
          <a:blipFill>
            <a:blip r:embed="rId3" cstate="print"/>
            <a:stretch>
              <a:fillRect/>
            </a:stretch>
          </a:blipFill>
          <a:ln w="38100">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8" name="Picture 17"/>
          <p:cNvPicPr>
            <a:picLocks noChangeAspect="1"/>
          </p:cNvPicPr>
          <p:nvPr/>
        </p:nvPicPr>
        <p:blipFill>
          <a:blip r:embed="rId4"/>
          <a:stretch>
            <a:fillRect/>
          </a:stretch>
        </p:blipFill>
        <p:spPr>
          <a:xfrm>
            <a:off x="9392010" y="1460100"/>
            <a:ext cx="2386261" cy="1291881"/>
          </a:xfrm>
          <a:prstGeom prst="round2DiagRect">
            <a:avLst/>
          </a:prstGeom>
          <a:ln w="38100">
            <a:solidFill>
              <a:schemeClr val="tx1"/>
            </a:solidFill>
          </a:ln>
        </p:spPr>
      </p:pic>
      <p:pic>
        <p:nvPicPr>
          <p:cNvPr id="19" name="Picture 18"/>
          <p:cNvPicPr>
            <a:picLocks noChangeAspect="1"/>
          </p:cNvPicPr>
          <p:nvPr/>
        </p:nvPicPr>
        <p:blipFill>
          <a:blip r:embed="rId5"/>
          <a:stretch>
            <a:fillRect/>
          </a:stretch>
        </p:blipFill>
        <p:spPr>
          <a:xfrm>
            <a:off x="510837" y="3266203"/>
            <a:ext cx="2396849" cy="1291881"/>
          </a:xfrm>
          <a:prstGeom prst="round2DiagRect">
            <a:avLst/>
          </a:prstGeom>
          <a:ln w="38100">
            <a:solidFill>
              <a:schemeClr val="tx1"/>
            </a:solidFill>
          </a:ln>
        </p:spPr>
      </p:pic>
      <p:sp>
        <p:nvSpPr>
          <p:cNvPr id="20" name="object 3"/>
          <p:cNvSpPr/>
          <p:nvPr/>
        </p:nvSpPr>
        <p:spPr>
          <a:xfrm>
            <a:off x="9382978" y="3251842"/>
            <a:ext cx="2381978" cy="1291881"/>
          </a:xfrm>
          <a:prstGeom prst="round2DiagRect">
            <a:avLst/>
          </a:prstGeom>
          <a:blipFill>
            <a:blip r:embed="rId6" cstate="print"/>
            <a:stretch>
              <a:fillRect/>
            </a:stretch>
          </a:blipFill>
          <a:ln w="38100">
            <a:solidFill>
              <a:schemeClr val="tx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1" name="Picture 20"/>
          <p:cNvPicPr>
            <a:picLocks noChangeAspect="1"/>
          </p:cNvPicPr>
          <p:nvPr/>
        </p:nvPicPr>
        <p:blipFill>
          <a:blip r:embed="rId7"/>
          <a:stretch>
            <a:fillRect/>
          </a:stretch>
        </p:blipFill>
        <p:spPr>
          <a:xfrm>
            <a:off x="479003" y="4906655"/>
            <a:ext cx="2430790" cy="1497521"/>
          </a:xfrm>
          <a:prstGeom prst="round2DiagRect">
            <a:avLst/>
          </a:prstGeom>
          <a:ln w="38100">
            <a:solidFill>
              <a:schemeClr val="tx1"/>
            </a:solidFill>
          </a:ln>
        </p:spPr>
      </p:pic>
      <p:pic>
        <p:nvPicPr>
          <p:cNvPr id="22" name="Picture 21"/>
          <p:cNvPicPr>
            <a:picLocks noChangeAspect="1"/>
          </p:cNvPicPr>
          <p:nvPr/>
        </p:nvPicPr>
        <p:blipFill>
          <a:blip r:embed="rId8"/>
          <a:stretch>
            <a:fillRect/>
          </a:stretch>
        </p:blipFill>
        <p:spPr>
          <a:xfrm>
            <a:off x="9358427" y="4906655"/>
            <a:ext cx="2386038" cy="1487137"/>
          </a:xfrm>
          <a:prstGeom prst="round2DiagRect">
            <a:avLst/>
          </a:prstGeom>
          <a:ln w="38100">
            <a:solidFill>
              <a:schemeClr val="tx1"/>
            </a:solidFill>
          </a:ln>
        </p:spPr>
      </p:pic>
      <p:sp>
        <p:nvSpPr>
          <p:cNvPr id="23" name="TextBox 22"/>
          <p:cNvSpPr txBox="1"/>
          <p:nvPr/>
        </p:nvSpPr>
        <p:spPr>
          <a:xfrm>
            <a:off x="716846" y="2915652"/>
            <a:ext cx="19551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effectLst/>
                <a:uLnTx/>
                <a:uFillTx/>
                <a:ea typeface="+mn-ea"/>
                <a:cs typeface="Arial" panose="020B0604020202020204" pitchFamily="34" charset="0"/>
              </a:rPr>
              <a:t>Warm Up Area</a:t>
            </a:r>
          </a:p>
        </p:txBody>
      </p:sp>
      <p:sp>
        <p:nvSpPr>
          <p:cNvPr id="24" name="TextBox 23"/>
          <p:cNvSpPr txBox="1"/>
          <p:nvPr/>
        </p:nvSpPr>
        <p:spPr>
          <a:xfrm>
            <a:off x="653056" y="4571836"/>
            <a:ext cx="208268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effectLst/>
                <a:uLnTx/>
                <a:uFillTx/>
                <a:ea typeface="+mn-ea"/>
                <a:cs typeface="Arial" panose="020B0604020202020204" pitchFamily="34" charset="0"/>
              </a:rPr>
              <a:t>Final Call Room</a:t>
            </a:r>
          </a:p>
        </p:txBody>
      </p:sp>
      <p:sp>
        <p:nvSpPr>
          <p:cNvPr id="25" name="TextBox 24"/>
          <p:cNvSpPr txBox="1"/>
          <p:nvPr/>
        </p:nvSpPr>
        <p:spPr>
          <a:xfrm>
            <a:off x="682994" y="6414193"/>
            <a:ext cx="202280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effectLst/>
                <a:uLnTx/>
                <a:uFillTx/>
                <a:ea typeface="+mn-ea"/>
                <a:cs typeface="Arial" panose="020B0604020202020204" pitchFamily="34" charset="0"/>
              </a:rPr>
              <a:t>Mixed Zone</a:t>
            </a:r>
          </a:p>
        </p:txBody>
      </p:sp>
      <p:sp>
        <p:nvSpPr>
          <p:cNvPr id="26" name="TextBox 25"/>
          <p:cNvSpPr txBox="1"/>
          <p:nvPr/>
        </p:nvSpPr>
        <p:spPr>
          <a:xfrm>
            <a:off x="9380551" y="2885175"/>
            <a:ext cx="23639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effectLst/>
                <a:uLnTx/>
                <a:uFillTx/>
                <a:ea typeface="+mn-ea"/>
                <a:cs typeface="Arial" panose="020B0604020202020204" pitchFamily="34" charset="0"/>
              </a:rPr>
              <a:t>First Call Room</a:t>
            </a:r>
          </a:p>
        </p:txBody>
      </p:sp>
      <p:sp>
        <p:nvSpPr>
          <p:cNvPr id="27" name="TextBox 26"/>
          <p:cNvSpPr txBox="1"/>
          <p:nvPr/>
        </p:nvSpPr>
        <p:spPr>
          <a:xfrm>
            <a:off x="9392010" y="4571836"/>
            <a:ext cx="23639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effectLst/>
                <a:uLnTx/>
                <a:uFillTx/>
                <a:ea typeface="+mn-ea"/>
                <a:cs typeface="Arial" panose="020B0604020202020204" pitchFamily="34" charset="0"/>
              </a:rPr>
              <a:t>Competition Venue</a:t>
            </a:r>
          </a:p>
        </p:txBody>
      </p:sp>
      <p:sp>
        <p:nvSpPr>
          <p:cNvPr id="28" name="TextBox 27"/>
          <p:cNvSpPr txBox="1"/>
          <p:nvPr/>
        </p:nvSpPr>
        <p:spPr>
          <a:xfrm>
            <a:off x="9578466" y="6377279"/>
            <a:ext cx="199100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IN" sz="1600" b="1" i="0" u="none" strike="noStrike" kern="1200" cap="none" spc="0" normalizeH="0" baseline="0" noProof="0" dirty="0">
                <a:ln>
                  <a:noFill/>
                </a:ln>
                <a:effectLst/>
                <a:uLnTx/>
                <a:uFillTx/>
                <a:ea typeface="+mn-ea"/>
                <a:cs typeface="Arial" panose="020B0604020202020204" pitchFamily="34" charset="0"/>
              </a:rPr>
              <a:t>Post Event Area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963" y="3030051"/>
            <a:ext cx="11521677" cy="830997"/>
          </a:xfrm>
          <a:prstGeom prst="rect">
            <a:avLst/>
          </a:prstGeom>
          <a:noFill/>
        </p:spPr>
        <p:txBody>
          <a:bodyPr wrap="square" rtlCol="0">
            <a:spAutoFit/>
          </a:bodyPr>
          <a:lstStyle/>
          <a:p>
            <a:pPr algn="ctr"/>
            <a:r>
              <a:rPr lang="en-IN" sz="4800" b="1" dirty="0">
                <a:solidFill>
                  <a:srgbClr val="000080"/>
                </a:solidFill>
                <a:latin typeface="Calibri" panose="020F0502020204030204" pitchFamily="34" charset="0"/>
                <a:cs typeface="Calibri" panose="020F0502020204030204" pitchFamily="34" charset="0"/>
              </a:rPr>
              <a:t>ASSISTANCE TO ATHLETES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ASSISTANCE TO ATHLETE</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479376" y="1412776"/>
            <a:ext cx="8136904" cy="4973669"/>
          </a:xfrm>
          <a:prstGeom prst="rect">
            <a:avLst/>
          </a:prstGeom>
          <a:noFill/>
        </p:spPr>
        <p:txBody>
          <a:bodyPr wrap="square">
            <a:spAutoFit/>
          </a:bodyPr>
          <a:lstStyle/>
          <a:p>
            <a:pPr marR="1003300" algn="just">
              <a:lnSpc>
                <a:spcPct val="130000"/>
              </a:lnSpc>
            </a:pPr>
            <a:r>
              <a:rPr lang="en-IN" sz="2400" b="1" dirty="0">
                <a:solidFill>
                  <a:srgbClr val="000080"/>
                </a:solidFill>
                <a:effectLst/>
                <a:ea typeface="Arial" panose="020B0604020202020204" pitchFamily="34" charset="0"/>
                <a:cs typeface="Arial" panose="020B0604020202020204" pitchFamily="34" charset="0"/>
              </a:rPr>
              <a:t>MEDICAL EXAMINATION AND ASSISTANCE</a:t>
            </a:r>
            <a:endParaRPr lang="en-IN" sz="2400" b="1" dirty="0">
              <a:solidFill>
                <a:srgbClr val="000080"/>
              </a:solidFill>
              <a:ea typeface="Arial" panose="020B0604020202020204" pitchFamily="34" charset="0"/>
              <a:cs typeface="Arial" panose="020B0604020202020204" pitchFamily="34" charset="0"/>
            </a:endParaRPr>
          </a:p>
          <a:p>
            <a:pPr marL="342900" marR="1003300" indent="-342900" algn="just">
              <a:lnSpc>
                <a:spcPct val="130000"/>
              </a:lnSpc>
              <a:buFont typeface="Wingdings" panose="05000000000000000000" pitchFamily="2" charset="2"/>
              <a:buChar char="q"/>
            </a:pPr>
            <a:r>
              <a:rPr lang="en-IN" sz="2000" dirty="0">
                <a:ea typeface="Times New Roman" panose="02020603050405020304" pitchFamily="18" charset="0"/>
                <a:cs typeface="Arial" panose="020B0604020202020204" pitchFamily="34" charset="0"/>
              </a:rPr>
              <a:t>M</a:t>
            </a:r>
            <a:r>
              <a:rPr lang="en-IN" sz="2000" dirty="0">
                <a:effectLst/>
                <a:ea typeface="Arial" panose="020B0604020202020204" pitchFamily="34" charset="0"/>
                <a:cs typeface="Arial" panose="020B0604020202020204" pitchFamily="34" charset="0"/>
              </a:rPr>
              <a:t>edical examination / treatment and/or physiotherapy may be provided either on the competition area itself by official medical staff appointed by Organisers and identified by armbands, vests or similar distinctive apparel or in designated medical treatment areas outside the competition area by accredited team medical personnel specifically approved by medical or Technical delegate(s). </a:t>
            </a:r>
          </a:p>
          <a:p>
            <a:pPr marR="1003300" algn="just">
              <a:lnSpc>
                <a:spcPct val="130000"/>
              </a:lnSpc>
            </a:pPr>
            <a:r>
              <a:rPr lang="en-IN" sz="2000" b="1" dirty="0">
                <a:solidFill>
                  <a:srgbClr val="FF0000"/>
                </a:solidFill>
                <a:effectLst/>
                <a:ea typeface="Arial" panose="020B0604020202020204" pitchFamily="34" charset="0"/>
                <a:cs typeface="Arial" panose="020B0604020202020204" pitchFamily="34" charset="0"/>
              </a:rPr>
              <a:t>such attendance or assistance by any other person, whether immediately before competition, once athletes have left the Call Room or during competition, is assistance.</a:t>
            </a:r>
            <a:endParaRPr lang="en-IN" sz="2000" b="1" dirty="0">
              <a:solidFill>
                <a:srgbClr val="FF0000"/>
              </a:solidFill>
              <a:effectLst/>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3337" y="1412776"/>
            <a:ext cx="4063701" cy="2708920"/>
          </a:xfrm>
          <a:prstGeom prst="rect">
            <a:avLst/>
          </a:prstGeom>
          <a:ln w="12700">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93337" y="3903414"/>
            <a:ext cx="4063701" cy="27955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ASSISTANCE NOT ALLOWED</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334963" y="1723850"/>
            <a:ext cx="6481117" cy="1569660"/>
          </a:xfrm>
          <a:prstGeom prst="rect">
            <a:avLst/>
          </a:prstGeom>
          <a:noFill/>
        </p:spPr>
        <p:txBody>
          <a:bodyPr wrap="square">
            <a:spAutoFit/>
          </a:bodyPr>
          <a:lstStyle/>
          <a:p>
            <a:pPr marL="342900" indent="-342900" algn="just">
              <a:lnSpc>
                <a:spcPct val="120000"/>
              </a:lnSpc>
              <a:buFont typeface="Wingdings" panose="05000000000000000000" pitchFamily="2" charset="2"/>
              <a:buChar char="q"/>
              <a:tabLst>
                <a:tab pos="774700" algn="l"/>
              </a:tabLst>
            </a:pPr>
            <a:r>
              <a:rPr lang="en-IN" sz="2000" dirty="0">
                <a:effectLst/>
                <a:ea typeface="Arial" panose="020B0604020202020204" pitchFamily="34" charset="0"/>
                <a:cs typeface="Arial" panose="020B0604020202020204" pitchFamily="34" charset="0"/>
              </a:rPr>
              <a:t>Pacing by persons not participating in the same race, by athletes lapped or about to be lapped or by any kind of technical device (other than those permitted under Rule 6.4.4 of the Technical Rules).</a:t>
            </a:r>
            <a:endParaRPr lang="en-IN" sz="2000" dirty="0">
              <a:effectLst/>
              <a:ea typeface="Calibri" panose="020F0502020204030204" pitchFamily="34" charset="0"/>
              <a:cs typeface="Arial" panose="020B0604020202020204" pitchFamily="34" charset="0"/>
            </a:endParaRPr>
          </a:p>
        </p:txBody>
      </p:sp>
      <p:sp>
        <p:nvSpPr>
          <p:cNvPr id="4" name="TextBox 3"/>
          <p:cNvSpPr txBox="1"/>
          <p:nvPr/>
        </p:nvSpPr>
        <p:spPr>
          <a:xfrm>
            <a:off x="334963" y="3526105"/>
            <a:ext cx="6481117" cy="1166410"/>
          </a:xfrm>
          <a:prstGeom prst="rect">
            <a:avLst/>
          </a:prstGeom>
          <a:noFill/>
        </p:spPr>
        <p:txBody>
          <a:bodyPr wrap="square">
            <a:spAutoFit/>
          </a:bodyPr>
          <a:lstStyle/>
          <a:p>
            <a:pPr marL="342900" indent="-342900" algn="just">
              <a:lnSpc>
                <a:spcPct val="120000"/>
              </a:lnSpc>
              <a:buFont typeface="Wingdings" panose="05000000000000000000" pitchFamily="2" charset="2"/>
              <a:buChar char="q"/>
            </a:pPr>
            <a:r>
              <a:rPr lang="en-IN" sz="2000" dirty="0">
                <a:effectLst/>
                <a:ea typeface="Arial" panose="020B0604020202020204" pitchFamily="34" charset="0"/>
                <a:cs typeface="Arial" panose="020B0604020202020204" pitchFamily="34" charset="0"/>
              </a:rPr>
              <a:t>Possession or use of video recorders, radios, CD, radio transmitters, mobile phone or similar devices in the competition area.</a:t>
            </a:r>
            <a:endParaRPr lang="en-IN" sz="2000" dirty="0">
              <a:cs typeface="Arial" panose="020B0604020202020204" pitchFamily="34" charset="0"/>
            </a:endParaRPr>
          </a:p>
        </p:txBody>
      </p:sp>
      <p:sp>
        <p:nvSpPr>
          <p:cNvPr id="6" name="TextBox 5"/>
          <p:cNvSpPr txBox="1"/>
          <p:nvPr/>
        </p:nvSpPr>
        <p:spPr>
          <a:xfrm>
            <a:off x="334962" y="4943772"/>
            <a:ext cx="6481117" cy="797078"/>
          </a:xfrm>
          <a:prstGeom prst="rect">
            <a:avLst/>
          </a:prstGeom>
          <a:noFill/>
        </p:spPr>
        <p:txBody>
          <a:bodyPr wrap="square">
            <a:spAutoFit/>
          </a:bodyPr>
          <a:lstStyle/>
          <a:p>
            <a:pPr marL="342900" indent="-342900" algn="just">
              <a:lnSpc>
                <a:spcPct val="120000"/>
              </a:lnSpc>
              <a:buFont typeface="Wingdings" panose="05000000000000000000" pitchFamily="2" charset="2"/>
              <a:buChar char="q"/>
            </a:pPr>
            <a:r>
              <a:rPr lang="en-IN" sz="2000" dirty="0">
                <a:effectLst/>
                <a:ea typeface="Arial" panose="020B0604020202020204" pitchFamily="34" charset="0"/>
                <a:cs typeface="Arial" panose="020B0604020202020204" pitchFamily="34" charset="0"/>
              </a:rPr>
              <a:t>Except for shoes complying with Rule 5 of the Technical Rules.</a:t>
            </a:r>
            <a:endParaRPr lang="en-IN" sz="2000" dirty="0">
              <a:cs typeface="Arial" panose="020B0604020202020204" pitchFamily="34" charset="0"/>
            </a:endParaRPr>
          </a:p>
        </p:txBody>
      </p:sp>
      <p:pic>
        <p:nvPicPr>
          <p:cNvPr id="7" name="Picture 6" descr="Best-Carbon-Running-Shoes-Gear-Patrol-Next-Percent-768x591.jpg"/>
          <p:cNvPicPr>
            <a:picLocks noChangeAspect="1"/>
          </p:cNvPicPr>
          <p:nvPr/>
        </p:nvPicPr>
        <p:blipFill>
          <a:blip r:embed="rId3"/>
          <a:stretch>
            <a:fillRect/>
          </a:stretch>
        </p:blipFill>
        <p:spPr>
          <a:xfrm>
            <a:off x="8270311" y="4336014"/>
            <a:ext cx="3586726" cy="2229586"/>
          </a:xfrm>
          <a:prstGeom prst="round2DiagRect">
            <a:avLst/>
          </a:prstGeom>
          <a:ln w="38100">
            <a:solidFill>
              <a:srgbClr val="FFFF00"/>
            </a:solidFill>
          </a:ln>
          <a:scene3d>
            <a:camera prst="orthographicFront"/>
            <a:lightRig rig="threePt" dir="t"/>
          </a:scene3d>
          <a:sp3d>
            <a:bevelT w="165100" prst="coolSlant"/>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287" y="1628800"/>
            <a:ext cx="3714750" cy="2486025"/>
          </a:xfrm>
          <a:prstGeom prst="round2DiagRect">
            <a:avLst/>
          </a:prstGeom>
          <a:ln w="38100">
            <a:solidFill>
              <a:srgbClr val="FFFF00"/>
            </a:solidFill>
          </a:ln>
          <a:scene3d>
            <a:camera prst="orthographicFront"/>
            <a:lightRig rig="threePt" dir="t"/>
          </a:scene3d>
          <a:sp3d>
            <a:bevelT/>
          </a:sp3d>
        </p:spPr>
      </p:pic>
      <p:pic>
        <p:nvPicPr>
          <p:cNvPr id="10" name="Picture 2"/>
          <p:cNvPicPr>
            <a:picLocks noChangeAspect="1" noChangeArrowheads="1"/>
          </p:cNvPicPr>
          <p:nvPr/>
        </p:nvPicPr>
        <p:blipFill rotWithShape="1">
          <a:blip r:embed="rId5" cstate="print"/>
          <a:srcRect r="36251" b="59972"/>
          <a:stretch>
            <a:fillRect/>
          </a:stretch>
        </p:blipFill>
        <p:spPr bwMode="auto">
          <a:xfrm>
            <a:off x="7104112" y="3094107"/>
            <a:ext cx="1616021" cy="1004554"/>
          </a:xfrm>
          <a:prstGeom prst="round2DiagRect">
            <a:avLst/>
          </a:prstGeom>
          <a:noFill/>
          <a:ln w="38100">
            <a:solidFill>
              <a:srgbClr val="FFFF00"/>
            </a:solidFill>
            <a:miter lim="800000"/>
            <a:headEnd/>
            <a:tailEnd/>
          </a:ln>
          <a:scene3d>
            <a:camera prst="orthographicFront"/>
            <a:lightRig rig="threePt" dir="t"/>
          </a:scene3d>
          <a:sp3d>
            <a:bevelT w="165100" prst="coolSlant"/>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ASSISTANCE NOT ALLOWED</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334963" y="1484784"/>
            <a:ext cx="7200900" cy="1938992"/>
          </a:xfrm>
          <a:prstGeom prst="rect">
            <a:avLst/>
          </a:prstGeom>
          <a:noFill/>
        </p:spPr>
        <p:txBody>
          <a:bodyPr wrap="square">
            <a:spAutoFit/>
          </a:bodyPr>
          <a:lstStyle/>
          <a:p>
            <a:pPr marL="342900" indent="-342900" algn="just">
              <a:buFont typeface="Wingdings" panose="05000000000000000000" pitchFamily="2" charset="2"/>
              <a:buChar char="q"/>
            </a:pPr>
            <a:r>
              <a:rPr lang="en-IN" sz="2000" dirty="0">
                <a:effectLst/>
                <a:ea typeface="Arial" panose="020B0604020202020204" pitchFamily="34" charset="0"/>
                <a:cs typeface="Arial" panose="020B0604020202020204" pitchFamily="34" charset="0"/>
              </a:rPr>
              <a:t>Provision of advice or other support by any official of the competition not related to or required by their specific role in the competition at the time (e.g., coaching advice, indication of the take-off point in a jumping event except to indicate a failure in Horizontal Jumps, time or distance gaps in a race etc.).</a:t>
            </a:r>
            <a:endParaRPr lang="en-IN" sz="2000" dirty="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7887490" y="4000510"/>
            <a:ext cx="3797713" cy="2295852"/>
          </a:xfrm>
          <a:prstGeom prst="round2DiagRect">
            <a:avLst/>
          </a:prstGeom>
          <a:ln w="38100">
            <a:solidFill>
              <a:srgbClr val="FFFF00"/>
            </a:solidFill>
          </a:ln>
          <a:scene3d>
            <a:camera prst="orthographicFront"/>
            <a:lightRig rig="threePt" dir="t"/>
          </a:scene3d>
          <a:sp3d>
            <a:bevelT w="165100" prst="coolSlant"/>
          </a:sp3d>
        </p:spPr>
      </p:pic>
      <p:sp>
        <p:nvSpPr>
          <p:cNvPr id="5" name="TextBox 4"/>
          <p:cNvSpPr txBox="1"/>
          <p:nvPr/>
        </p:nvSpPr>
        <p:spPr>
          <a:xfrm>
            <a:off x="334963" y="4000510"/>
            <a:ext cx="3718120" cy="1938992"/>
          </a:xfrm>
          <a:prstGeom prst="rect">
            <a:avLst/>
          </a:prstGeom>
          <a:noFill/>
        </p:spPr>
        <p:txBody>
          <a:bodyPr wrap="square">
            <a:spAutoFit/>
          </a:bodyPr>
          <a:lstStyle/>
          <a:p>
            <a:pPr marL="342900" indent="-342900" algn="just">
              <a:buFont typeface="Wingdings" panose="05000000000000000000" pitchFamily="2" charset="2"/>
              <a:buChar char="q"/>
              <a:tabLst>
                <a:tab pos="774700" algn="l"/>
              </a:tabLst>
            </a:pPr>
            <a:r>
              <a:rPr lang="en-IN" sz="2000" dirty="0">
                <a:effectLst/>
                <a:ea typeface="Arial" panose="020B0604020202020204" pitchFamily="34" charset="0"/>
                <a:cs typeface="Arial" panose="020B0604020202020204" pitchFamily="34" charset="0"/>
              </a:rPr>
              <a:t>Receiving physical support from another athlete (other than helping to recover to a standing position) that assists in making forward progression in a race.</a:t>
            </a:r>
            <a:endParaRPr lang="en-IN" sz="2000" dirty="0">
              <a:effectLst/>
              <a:ea typeface="Calibri" panose="020F0502020204030204" pitchFamily="34" charset="0"/>
              <a:cs typeface="Arial" panose="020B0604020202020204" pitchFamily="34" charset="0"/>
            </a:endParaRPr>
          </a:p>
        </p:txBody>
      </p:sp>
      <p:pic>
        <p:nvPicPr>
          <p:cNvPr id="6" name="Picture 5" descr="Helping Athlete2.jpg"/>
          <p:cNvPicPr>
            <a:picLocks noChangeAspect="1"/>
          </p:cNvPicPr>
          <p:nvPr/>
        </p:nvPicPr>
        <p:blipFill>
          <a:blip r:embed="rId4"/>
          <a:stretch>
            <a:fillRect/>
          </a:stretch>
        </p:blipFill>
        <p:spPr>
          <a:xfrm>
            <a:off x="4223792" y="4000510"/>
            <a:ext cx="3482779" cy="2295852"/>
          </a:xfrm>
          <a:prstGeom prst="round2DiagRect">
            <a:avLst/>
          </a:prstGeom>
          <a:ln w="38100">
            <a:solidFill>
              <a:srgbClr val="FFFF00"/>
            </a:solidFill>
          </a:ln>
          <a:scene3d>
            <a:camera prst="orthographicFront"/>
            <a:lightRig rig="threePt" dir="t"/>
          </a:scene3d>
          <a:sp3d>
            <a:bevelT w="165100" prst="coolSlant"/>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8467" y="1327312"/>
            <a:ext cx="3854157" cy="2510790"/>
          </a:xfrm>
          <a:prstGeom prst="round2DiagRect">
            <a:avLst/>
          </a:prstGeom>
          <a:ln w="38100">
            <a:solidFill>
              <a:srgbClr val="FFFF00"/>
            </a:solidFill>
          </a:ln>
          <a:scene3d>
            <a:camera prst="orthographicFront"/>
            <a:lightRig rig="threePt" dir="t"/>
          </a:scene3d>
          <a:sp3d>
            <a:bevelT/>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55913" y="2273300"/>
            <a:ext cx="6480175" cy="2308225"/>
          </a:xfrm>
          <a:prstGeom prst="rect">
            <a:avLst/>
          </a:prstGeom>
          <a:noFill/>
        </p:spPr>
        <p:txBody>
          <a:bodyPr>
            <a:spAutoFit/>
          </a:bodyPr>
          <a:lstStyle/>
          <a:p>
            <a:pPr algn="ctr">
              <a:defRPr/>
            </a:pPr>
            <a:r>
              <a:rPr lang="en-AU" sz="4800" b="1" dirty="0">
                <a:solidFill>
                  <a:srgbClr val="0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AGE GROUPS </a:t>
            </a:r>
          </a:p>
          <a:p>
            <a:pPr algn="ctr">
              <a:defRPr/>
            </a:pPr>
            <a:r>
              <a:rPr lang="en-AU" sz="4800" b="1" dirty="0">
                <a:solidFill>
                  <a:srgbClr val="0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&amp; </a:t>
            </a:r>
          </a:p>
          <a:p>
            <a:pPr algn="ctr">
              <a:defRPr/>
            </a:pPr>
            <a:r>
              <a:rPr lang="en-AU" sz="4800" b="1" dirty="0">
                <a:solidFill>
                  <a:srgbClr val="0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EVENTS IN INDIA</a:t>
            </a:r>
            <a:endParaRPr lang="en-IN" sz="4800" b="1" dirty="0">
              <a:solidFill>
                <a:srgbClr val="0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ASSISTANCE ALLOWED</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144" y="1232420"/>
            <a:ext cx="3816424" cy="2495351"/>
          </a:xfrm>
          <a:prstGeom prst="round2DiagRect">
            <a:avLst/>
          </a:prstGeom>
          <a:ln w="38100">
            <a:solidFill>
              <a:srgbClr val="FFFF00"/>
            </a:solidFill>
          </a:ln>
          <a:scene3d>
            <a:camera prst="orthographicFront"/>
            <a:lightRig rig="threePt" dir="t"/>
          </a:scene3d>
          <a:sp3d>
            <a:bevelT w="165100" prst="coolSlant"/>
          </a:sp3d>
        </p:spPr>
      </p:pic>
      <p:sp>
        <p:nvSpPr>
          <p:cNvPr id="9" name="TextBox 8"/>
          <p:cNvSpPr txBox="1"/>
          <p:nvPr/>
        </p:nvSpPr>
        <p:spPr>
          <a:xfrm>
            <a:off x="342201" y="2204864"/>
            <a:ext cx="6617895" cy="830997"/>
          </a:xfrm>
          <a:prstGeom prst="rect">
            <a:avLst/>
          </a:prstGeom>
          <a:noFill/>
        </p:spPr>
        <p:txBody>
          <a:bodyPr wrap="square">
            <a:spAutoFit/>
          </a:bodyPr>
          <a:lstStyle/>
          <a:p>
            <a:pPr marL="342900" indent="-342900" algn="just">
              <a:lnSpc>
                <a:spcPct val="120000"/>
              </a:lnSpc>
              <a:buFont typeface="Wingdings" panose="05000000000000000000" pitchFamily="2" charset="2"/>
              <a:buChar char="q"/>
            </a:pPr>
            <a:r>
              <a:rPr lang="en-IN" sz="2000" dirty="0">
                <a:effectLst/>
                <a:ea typeface="Arial" panose="020B0604020202020204" pitchFamily="34" charset="0"/>
                <a:cs typeface="Arial" panose="020B0604020202020204" pitchFamily="34" charset="0"/>
              </a:rPr>
              <a:t>Communication between the athletes and their coaches not placed in the competition area.</a:t>
            </a:r>
            <a:endParaRPr lang="en-IN" sz="2000" dirty="0">
              <a:cs typeface="Arial" panose="020B0604020202020204" pitchFamily="34" charset="0"/>
            </a:endParaRPr>
          </a:p>
        </p:txBody>
      </p:sp>
      <p:pic>
        <p:nvPicPr>
          <p:cNvPr id="10" name="Content Placeholder 3" descr="Help Athlete.jpg"/>
          <p:cNvPicPr>
            <a:picLocks noChangeAspect="1"/>
          </p:cNvPicPr>
          <p:nvPr/>
        </p:nvPicPr>
        <p:blipFill>
          <a:blip r:embed="rId4"/>
          <a:stretch>
            <a:fillRect/>
          </a:stretch>
        </p:blipFill>
        <p:spPr bwMode="gray">
          <a:xfrm>
            <a:off x="7361275" y="3933055"/>
            <a:ext cx="3847293" cy="2508469"/>
          </a:xfrm>
          <a:prstGeom prst="round2DiagRect">
            <a:avLst/>
          </a:prstGeom>
          <a:ln w="38100">
            <a:solidFill>
              <a:srgbClr val="FFFF00"/>
            </a:solidFill>
          </a:ln>
          <a:scene3d>
            <a:camera prst="orthographicFront"/>
            <a:lightRig rig="threePt" dir="t"/>
          </a:scene3d>
          <a:sp3d>
            <a:bevelT w="165100" prst="coolSlant"/>
          </a:sp3d>
        </p:spPr>
      </p:pic>
      <p:sp>
        <p:nvSpPr>
          <p:cNvPr id="11" name="TextBox 10"/>
          <p:cNvSpPr txBox="1"/>
          <p:nvPr/>
        </p:nvSpPr>
        <p:spPr>
          <a:xfrm>
            <a:off x="334962" y="3933056"/>
            <a:ext cx="6625134" cy="1200329"/>
          </a:xfrm>
          <a:prstGeom prst="rect">
            <a:avLst/>
          </a:prstGeom>
          <a:noFill/>
        </p:spPr>
        <p:txBody>
          <a:bodyPr wrap="square">
            <a:spAutoFit/>
          </a:bodyPr>
          <a:lstStyle/>
          <a:p>
            <a:pPr marL="342900" indent="-342900" algn="just">
              <a:lnSpc>
                <a:spcPct val="120000"/>
              </a:lnSpc>
              <a:buFont typeface="Wingdings" panose="05000000000000000000" pitchFamily="2" charset="2"/>
              <a:buChar char="q"/>
            </a:pPr>
            <a:r>
              <a:rPr lang="en-IN" sz="2000" dirty="0">
                <a:effectLst/>
                <a:ea typeface="Arial" panose="020B0604020202020204" pitchFamily="34" charset="0"/>
                <a:cs typeface="Arial" panose="020B0604020202020204" pitchFamily="34" charset="0"/>
              </a:rPr>
              <a:t>Receiving physical support from an official or other person designated by the organisers to recover to a standing position or to access medical assistance.</a:t>
            </a:r>
            <a:endParaRPr lang="en-IN" sz="2000" dirty="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ASSISTANCE ALLOWED</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Content Placeholder 3" descr="Athlete with Belt.jpg"/>
          <p:cNvPicPr>
            <a:picLocks noChangeAspect="1"/>
          </p:cNvPicPr>
          <p:nvPr/>
        </p:nvPicPr>
        <p:blipFill>
          <a:blip r:embed="rId3"/>
          <a:stretch>
            <a:fillRect/>
          </a:stretch>
        </p:blipFill>
        <p:spPr bwMode="gray">
          <a:xfrm>
            <a:off x="7841236" y="1700808"/>
            <a:ext cx="3994918" cy="2279345"/>
          </a:xfrm>
          <a:prstGeom prst="round2DiagRect">
            <a:avLst/>
          </a:prstGeom>
          <a:ln w="38100">
            <a:solidFill>
              <a:srgbClr val="FFFF00"/>
            </a:solidFill>
          </a:ln>
          <a:scene3d>
            <a:camera prst="orthographicFront"/>
            <a:lightRig rig="threePt" dir="t"/>
          </a:scene3d>
          <a:sp3d>
            <a:bevelT w="165100" prst="coolSlant"/>
          </a:sp3d>
        </p:spPr>
      </p:pic>
      <p:sp>
        <p:nvSpPr>
          <p:cNvPr id="4" name="TextBox 3"/>
          <p:cNvSpPr txBox="1"/>
          <p:nvPr/>
        </p:nvSpPr>
        <p:spPr>
          <a:xfrm>
            <a:off x="309878" y="2060848"/>
            <a:ext cx="7200900" cy="1166410"/>
          </a:xfrm>
          <a:prstGeom prst="rect">
            <a:avLst/>
          </a:prstGeom>
          <a:noFill/>
        </p:spPr>
        <p:txBody>
          <a:bodyPr wrap="square">
            <a:spAutoFit/>
          </a:bodyPr>
          <a:lstStyle/>
          <a:p>
            <a:pPr marL="342900" indent="-342900" algn="just">
              <a:lnSpc>
                <a:spcPct val="120000"/>
              </a:lnSpc>
              <a:buFont typeface="Wingdings" panose="05000000000000000000" pitchFamily="2" charset="2"/>
              <a:buChar char="q"/>
            </a:pPr>
            <a:r>
              <a:rPr lang="en-IN" sz="2000" dirty="0">
                <a:effectLst/>
                <a:ea typeface="Arial" panose="020B0604020202020204" pitchFamily="34" charset="0"/>
                <a:cs typeface="Arial" panose="020B0604020202020204" pitchFamily="34" charset="0"/>
              </a:rPr>
              <a:t>Any kind of personal safeguard (e.g. bandage, tape, belt, support, wrist cooler, breathing aid etc.) for protection and/or medical purposes. </a:t>
            </a:r>
            <a:endParaRPr lang="en-IN" sz="2000" dirty="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236" y="4149080"/>
            <a:ext cx="3994918" cy="2279345"/>
          </a:xfrm>
          <a:prstGeom prst="round2DiagRect">
            <a:avLst/>
          </a:prstGeom>
          <a:ln w="38100">
            <a:solidFill>
              <a:srgbClr val="FFFF00"/>
            </a:solidFill>
          </a:ln>
          <a:scene3d>
            <a:camera prst="orthographicFront"/>
            <a:lightRig rig="threePt" dir="t"/>
          </a:scene3d>
          <a:sp3d>
            <a:bevelT w="165100" prst="coolSlant"/>
          </a:sp3d>
        </p:spPr>
      </p:pic>
      <p:sp>
        <p:nvSpPr>
          <p:cNvPr id="6" name="TextBox 5"/>
          <p:cNvSpPr txBox="1"/>
          <p:nvPr/>
        </p:nvSpPr>
        <p:spPr>
          <a:xfrm>
            <a:off x="191344" y="3861048"/>
            <a:ext cx="7200900" cy="1535741"/>
          </a:xfrm>
          <a:prstGeom prst="rect">
            <a:avLst/>
          </a:prstGeom>
          <a:noFill/>
        </p:spPr>
        <p:txBody>
          <a:bodyPr wrap="square">
            <a:spAutoFit/>
          </a:bodyPr>
          <a:lstStyle/>
          <a:p>
            <a:pPr marL="342900" indent="-342900" algn="just">
              <a:lnSpc>
                <a:spcPct val="120000"/>
              </a:lnSpc>
              <a:buFont typeface="Wingdings" panose="05000000000000000000" pitchFamily="2" charset="2"/>
              <a:buChar char="q"/>
              <a:tabLst>
                <a:tab pos="774700" algn="l"/>
              </a:tabLst>
            </a:pPr>
            <a:r>
              <a:rPr lang="en-IN" sz="2000" dirty="0">
                <a:effectLst/>
                <a:ea typeface="Arial" panose="020B0604020202020204" pitchFamily="34" charset="0"/>
                <a:cs typeface="Arial" panose="020B0604020202020204" pitchFamily="34" charset="0"/>
              </a:rPr>
              <a:t>Medical examination / treatment and/or physiotherapy necessary to enable an athlete to participate or continue participation once on the competition area under Rule 6.1 of the Technical Rules.</a:t>
            </a:r>
            <a:endParaRPr lang="en-IN" sz="2000" dirty="0">
              <a:effectLst/>
              <a:ea typeface="Calibri" panose="020F050202020403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9376" y="3075057"/>
            <a:ext cx="11233248" cy="830997"/>
          </a:xfrm>
          <a:prstGeom prst="rect">
            <a:avLst/>
          </a:prstGeom>
          <a:noFill/>
        </p:spPr>
        <p:txBody>
          <a:bodyPr wrap="square" rtlCol="0">
            <a:spAutoFit/>
          </a:bodyPr>
          <a:lstStyle/>
          <a:p>
            <a:pPr algn="ctr"/>
            <a:r>
              <a:rPr lang="en-IN" sz="4800" b="1" dirty="0">
                <a:solidFill>
                  <a:srgbClr val="0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7" name="TextBox 6"/>
          <p:cNvSpPr txBox="1"/>
          <p:nvPr/>
        </p:nvSpPr>
        <p:spPr>
          <a:xfrm>
            <a:off x="1055439" y="1916832"/>
            <a:ext cx="10536435" cy="1766574"/>
          </a:xfrm>
          <a:prstGeom prst="rect">
            <a:avLst/>
          </a:prstGeom>
          <a:noFill/>
        </p:spPr>
        <p:txBody>
          <a:bodyPr wrap="square" rtlCol="0">
            <a:spAutoFit/>
          </a:bodyPr>
          <a:lstStyle/>
          <a:p>
            <a:pPr marL="742950" indent="-742950" algn="just">
              <a:lnSpc>
                <a:spcPct val="300000"/>
              </a:lnSpc>
              <a:buAutoNum type="alphaUcParenR"/>
            </a:pPr>
            <a:r>
              <a:rPr lang="en-IN" sz="2000" dirty="0">
                <a:cs typeface="Arial" panose="020B0604020202020204" pitchFamily="34" charset="0"/>
              </a:rPr>
              <a:t>ORAL PROTEST TO </a:t>
            </a:r>
            <a:r>
              <a:rPr lang="en-IN" sz="2000" b="1" dirty="0">
                <a:cs typeface="Arial" panose="020B0604020202020204" pitchFamily="34" charset="0"/>
              </a:rPr>
              <a:t>REFEREE</a:t>
            </a:r>
          </a:p>
          <a:p>
            <a:pPr marL="742950" indent="-742950" algn="just">
              <a:lnSpc>
                <a:spcPct val="300000"/>
              </a:lnSpc>
              <a:buAutoNum type="alphaUcParenR"/>
            </a:pPr>
            <a:r>
              <a:rPr lang="en-IN" sz="2000" dirty="0">
                <a:cs typeface="Arial" panose="020B0604020202020204" pitchFamily="34" charset="0"/>
              </a:rPr>
              <a:t>APPEAL TO </a:t>
            </a:r>
            <a:r>
              <a:rPr lang="en-IN" sz="2000" b="1" dirty="0">
                <a:cs typeface="Arial" panose="020B0604020202020204" pitchFamily="34" charset="0"/>
              </a:rPr>
              <a:t>JURY OF APPEAL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7273" y="1682330"/>
            <a:ext cx="3979288" cy="4002152"/>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334963" y="1873275"/>
            <a:ext cx="7921277" cy="2923877"/>
          </a:xfrm>
          <a:prstGeom prst="rect">
            <a:avLst/>
          </a:prstGeom>
          <a:noFill/>
        </p:spPr>
        <p:txBody>
          <a:bodyPr wrap="square" rtlCol="0">
            <a:spAutoFit/>
          </a:bodyPr>
          <a:lstStyle/>
          <a:p>
            <a:pPr algn="just"/>
            <a:r>
              <a:rPr lang="en-IN" sz="2400" b="1" dirty="0">
                <a:solidFill>
                  <a:srgbClr val="000080"/>
                </a:solidFill>
                <a:cs typeface="Arial" panose="020B0604020202020204" pitchFamily="34" charset="0"/>
              </a:rPr>
              <a:t>PROTEST</a:t>
            </a:r>
          </a:p>
          <a:p>
            <a:pPr algn="just"/>
            <a:endParaRPr lang="en-IN" sz="2000" b="1" dirty="0">
              <a:cs typeface="Arial" panose="020B0604020202020204" pitchFamily="34" charset="0"/>
            </a:endParaRPr>
          </a:p>
          <a:p>
            <a:pPr marL="742950" indent="-742950" algn="just">
              <a:lnSpc>
                <a:spcPct val="200000"/>
              </a:lnSpc>
              <a:buAutoNum type="alphaUcParenR"/>
            </a:pPr>
            <a:r>
              <a:rPr lang="en-IN" sz="2000" dirty="0">
                <a:cs typeface="Arial" panose="020B0604020202020204" pitchFamily="34" charset="0"/>
              </a:rPr>
              <a:t>CONCERNING THE </a:t>
            </a:r>
            <a:r>
              <a:rPr lang="en-IN" sz="2000" b="1" dirty="0">
                <a:cs typeface="Arial" panose="020B0604020202020204" pitchFamily="34" charset="0"/>
              </a:rPr>
              <a:t>STATUS</a:t>
            </a:r>
            <a:r>
              <a:rPr lang="en-IN" sz="2000" dirty="0">
                <a:cs typeface="Arial" panose="020B0604020202020204" pitchFamily="34" charset="0"/>
              </a:rPr>
              <a:t> OF AN ATHLETE</a:t>
            </a:r>
          </a:p>
          <a:p>
            <a:pPr marL="742950" indent="-742950" algn="just">
              <a:lnSpc>
                <a:spcPct val="200000"/>
              </a:lnSpc>
              <a:buAutoNum type="alphaUcParenR"/>
            </a:pPr>
            <a:endParaRPr lang="en-IN" sz="2000" dirty="0">
              <a:cs typeface="Arial" panose="020B0604020202020204" pitchFamily="34" charset="0"/>
            </a:endParaRPr>
          </a:p>
          <a:p>
            <a:pPr marL="742950" indent="-742950" algn="just">
              <a:lnSpc>
                <a:spcPct val="200000"/>
              </a:lnSpc>
              <a:buAutoNum type="alphaUcParenR"/>
            </a:pPr>
            <a:r>
              <a:rPr lang="en-IN" sz="2000" dirty="0">
                <a:cs typeface="Arial" panose="020B0604020202020204" pitchFamily="34" charset="0"/>
              </a:rPr>
              <a:t>CONCERNING THE </a:t>
            </a:r>
            <a:r>
              <a:rPr lang="en-IN" sz="2000" b="1" dirty="0">
                <a:cs typeface="Arial" panose="020B0604020202020204" pitchFamily="34" charset="0"/>
              </a:rPr>
              <a:t>RESULT OR CONDUCT </a:t>
            </a:r>
            <a:r>
              <a:rPr lang="en-IN" sz="2000" dirty="0">
                <a:cs typeface="Arial" panose="020B0604020202020204" pitchFamily="34" charset="0"/>
              </a:rPr>
              <a:t>OF AN EVENT</a:t>
            </a:r>
          </a:p>
          <a:p>
            <a:pPr marL="742950" indent="-742950" algn="just">
              <a:buAutoNum type="alphaUcParenR"/>
            </a:pPr>
            <a:endParaRPr lang="en-IN" sz="2000" b="1" dirty="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6088" y="1700808"/>
            <a:ext cx="3096344" cy="3096344"/>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334962" y="1700808"/>
            <a:ext cx="11521677" cy="3436262"/>
          </a:xfrm>
          <a:prstGeom prst="rect">
            <a:avLst/>
          </a:prstGeom>
          <a:noFill/>
        </p:spPr>
        <p:txBody>
          <a:bodyPr wrap="square" rtlCol="0">
            <a:spAutoFit/>
          </a:bodyPr>
          <a:lstStyle/>
          <a:p>
            <a:pPr algn="just">
              <a:lnSpc>
                <a:spcPct val="150000"/>
              </a:lnSpc>
            </a:pPr>
            <a:r>
              <a:rPr lang="en-IN" sz="2400" b="1" dirty="0">
                <a:solidFill>
                  <a:srgbClr val="000080"/>
                </a:solidFill>
                <a:cs typeface="Arial" panose="020B0604020202020204" pitchFamily="34" charset="0"/>
              </a:rPr>
              <a:t>PROTEST</a:t>
            </a:r>
          </a:p>
          <a:p>
            <a:pPr algn="just">
              <a:lnSpc>
                <a:spcPct val="150000"/>
              </a:lnSpc>
            </a:pPr>
            <a:endParaRPr lang="en-IN" sz="2000" b="1" dirty="0">
              <a:cs typeface="Arial" panose="020B0604020202020204" pitchFamily="34" charset="0"/>
            </a:endParaRPr>
          </a:p>
          <a:p>
            <a:pPr algn="just">
              <a:lnSpc>
                <a:spcPct val="150000"/>
              </a:lnSpc>
            </a:pPr>
            <a:r>
              <a:rPr lang="en-IN" sz="2000" b="1" dirty="0">
                <a:solidFill>
                  <a:srgbClr val="FF0000"/>
                </a:solidFill>
                <a:cs typeface="Arial" panose="020B0604020202020204" pitchFamily="34" charset="0"/>
              </a:rPr>
              <a:t>CONCERNING THE RESULT OR CONDUCT OF AN EVENT</a:t>
            </a:r>
          </a:p>
          <a:p>
            <a:pPr algn="just">
              <a:lnSpc>
                <a:spcPct val="150000"/>
              </a:lnSpc>
            </a:pPr>
            <a:endParaRPr lang="en-IN" sz="2000" dirty="0">
              <a:cs typeface="Arial" panose="020B0604020202020204" pitchFamily="34" charset="0"/>
            </a:endParaRPr>
          </a:p>
          <a:p>
            <a:pPr marL="514350" indent="-514350" algn="just">
              <a:lnSpc>
                <a:spcPct val="250000"/>
              </a:lnSpc>
              <a:buAutoNum type="alphaUcParenR"/>
            </a:pPr>
            <a:r>
              <a:rPr lang="en-IN" sz="2000" dirty="0">
                <a:cs typeface="Arial" panose="020B0604020202020204" pitchFamily="34" charset="0"/>
              </a:rPr>
              <a:t>AFTER ANNOUNCEMENT OF RESULT</a:t>
            </a:r>
          </a:p>
          <a:p>
            <a:pPr marL="514350" indent="-514350" algn="just">
              <a:lnSpc>
                <a:spcPct val="250000"/>
              </a:lnSpc>
              <a:buFontTx/>
              <a:buAutoNum type="alphaUcParenR"/>
            </a:pPr>
            <a:r>
              <a:rPr lang="en-IN" sz="2000" dirty="0">
                <a:cs typeface="Arial" panose="020B0604020202020204" pitchFamily="34" charset="0"/>
              </a:rPr>
              <a:t>IMMEDIATE ORAL PROTEST</a:t>
            </a:r>
            <a:endParaRPr lang="en-IN" sz="2000" b="1" dirty="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0897" y="2276872"/>
            <a:ext cx="3615742" cy="3312368"/>
          </a:xfrm>
          <a:prstGeom prst="round2DiagRect">
            <a:avLst/>
          </a:prstGeom>
          <a:ln w="38100" cap="rnd">
            <a:solidFill>
              <a:srgbClr val="FFFF00"/>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TextBox 4"/>
          <p:cNvSpPr txBox="1"/>
          <p:nvPr/>
        </p:nvSpPr>
        <p:spPr>
          <a:xfrm>
            <a:off x="334963" y="2060848"/>
            <a:ext cx="6481117" cy="3847207"/>
          </a:xfrm>
          <a:prstGeom prst="rect">
            <a:avLst/>
          </a:prstGeom>
          <a:noFill/>
        </p:spPr>
        <p:txBody>
          <a:bodyPr wrap="square" rtlCol="0">
            <a:spAutoFit/>
          </a:bodyPr>
          <a:lstStyle/>
          <a:p>
            <a:pPr algn="just"/>
            <a:r>
              <a:rPr lang="en-IN" sz="2400" b="1" dirty="0">
                <a:solidFill>
                  <a:srgbClr val="000080"/>
                </a:solidFill>
                <a:cs typeface="Arial" panose="020B0604020202020204" pitchFamily="34" charset="0"/>
              </a:rPr>
              <a:t>PROTEST</a:t>
            </a:r>
            <a:endParaRPr lang="en-IN" sz="2400" dirty="0">
              <a:solidFill>
                <a:srgbClr val="000080"/>
              </a:solidFill>
              <a:cs typeface="Arial" panose="020B0604020202020204" pitchFamily="34" charset="0"/>
            </a:endParaRPr>
          </a:p>
          <a:p>
            <a:pPr algn="just"/>
            <a:r>
              <a:rPr lang="en-IN" sz="2000" dirty="0">
                <a:solidFill>
                  <a:srgbClr val="FF0000"/>
                </a:solidFill>
                <a:cs typeface="Arial" panose="020B0604020202020204" pitchFamily="34" charset="0"/>
              </a:rPr>
              <a:t>AFTER ANNOUNCEMENT OF RESULT</a:t>
            </a:r>
          </a:p>
          <a:p>
            <a:pPr marL="514350" indent="-514350" algn="just">
              <a:buAutoNum type="alphaUcParenR"/>
            </a:pPr>
            <a:endParaRPr lang="en-IN" sz="2000" dirty="0">
              <a:cs typeface="Arial" panose="020B0604020202020204" pitchFamily="34" charset="0"/>
            </a:endParaRPr>
          </a:p>
          <a:p>
            <a:pPr algn="just"/>
            <a:r>
              <a:rPr lang="en-IN" sz="2000" b="1" dirty="0">
                <a:cs typeface="Arial" panose="020B0604020202020204" pitchFamily="34" charset="0"/>
              </a:rPr>
              <a:t>TO WHOM PROTEST SHALL BE MADE</a:t>
            </a:r>
          </a:p>
          <a:p>
            <a:pPr algn="just"/>
            <a:endParaRPr lang="en-IN" sz="2000" dirty="0">
              <a:cs typeface="Arial" panose="020B0604020202020204" pitchFamily="34" charset="0"/>
            </a:endParaRPr>
          </a:p>
          <a:p>
            <a:pPr marL="457200" indent="-457200" algn="just">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Any protest shall be made orally to the Referee</a:t>
            </a:r>
          </a:p>
          <a:p>
            <a:pPr algn="just"/>
            <a:endParaRPr lang="en-IN" sz="2000" dirty="0">
              <a:effectLst/>
              <a:ea typeface="Arial" panose="020B0604020202020204" pitchFamily="34" charset="0"/>
              <a:cs typeface="Arial" panose="020B0604020202020204" pitchFamily="34" charset="0"/>
            </a:endParaRPr>
          </a:p>
          <a:p>
            <a:pPr algn="just"/>
            <a:r>
              <a:rPr lang="en-IN" sz="2000" b="1" dirty="0">
                <a:cs typeface="Arial" panose="020B0604020202020204" pitchFamily="34" charset="0"/>
              </a:rPr>
              <a:t>CONDITION</a:t>
            </a:r>
          </a:p>
          <a:p>
            <a:pPr marL="457200" indent="-457200" algn="just">
              <a:buFont typeface="Wingdings" panose="05000000000000000000" pitchFamily="2" charset="2"/>
              <a:buChar char="v"/>
            </a:pPr>
            <a:endParaRPr lang="en-IN" sz="2000" dirty="0">
              <a:cs typeface="Arial" panose="020B0604020202020204" pitchFamily="34" charset="0"/>
            </a:endParaRPr>
          </a:p>
          <a:p>
            <a:pPr marL="457200" indent="-457200" algn="just">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Protests concerning the result or conduct of an event shall be made within 30 minutes of the official announcement of the result of that event.</a:t>
            </a:r>
            <a:endParaRPr lang="en-IN" sz="2000" b="1" dirty="0">
              <a:cs typeface="Arial" panose="020B0604020202020204" pitchFamily="34" charset="0"/>
            </a:endParaRPr>
          </a:p>
        </p:txBody>
      </p:sp>
      <p:grpSp>
        <p:nvGrpSpPr>
          <p:cNvPr id="3" name="Group 2">
            <a:extLst>
              <a:ext uri="{FF2B5EF4-FFF2-40B4-BE49-F238E27FC236}">
                <a16:creationId xmlns:a16="http://schemas.microsoft.com/office/drawing/2014/main" id="{0FD9AB5B-62F8-F552-7098-B5D6744193BE}"/>
              </a:ext>
            </a:extLst>
          </p:cNvPr>
          <p:cNvGrpSpPr/>
          <p:nvPr/>
        </p:nvGrpSpPr>
        <p:grpSpPr>
          <a:xfrm>
            <a:off x="7009845" y="3489169"/>
            <a:ext cx="4846795" cy="3168352"/>
            <a:chOff x="7009845" y="3489169"/>
            <a:chExt cx="4846795" cy="3168352"/>
          </a:xfrm>
        </p:grpSpPr>
        <p:pic>
          <p:nvPicPr>
            <p:cNvPr id="6" name="Picture 5"/>
            <p:cNvPicPr>
              <a:picLocks noChangeAspect="1"/>
            </p:cNvPicPr>
            <p:nvPr/>
          </p:nvPicPr>
          <p:blipFill rotWithShape="1">
            <a:blip r:embed="rId3"/>
            <a:srcRect l="33571" t="19722" r="15143" b="35476"/>
            <a:stretch>
              <a:fillRect/>
            </a:stretch>
          </p:blipFill>
          <p:spPr>
            <a:xfrm>
              <a:off x="7009845" y="3489169"/>
              <a:ext cx="4846795" cy="3168352"/>
            </a:xfrm>
            <a:prstGeom prst="rect">
              <a:avLst/>
            </a:prstGeom>
            <a:ln w="12700">
              <a:solidFill>
                <a:schemeClr val="tx1"/>
              </a:solidFill>
            </a:ln>
          </p:spPr>
        </p:pic>
        <p:sp>
          <p:nvSpPr>
            <p:cNvPr id="7" name="TextBox 6"/>
            <p:cNvSpPr txBox="1"/>
            <p:nvPr/>
          </p:nvSpPr>
          <p:spPr>
            <a:xfrm>
              <a:off x="9458117" y="3513532"/>
              <a:ext cx="2232248" cy="276999"/>
            </a:xfrm>
            <a:prstGeom prst="rect">
              <a:avLst/>
            </a:prstGeom>
            <a:noFill/>
          </p:spPr>
          <p:txBody>
            <a:bodyPr wrap="square" rtlCol="0">
              <a:spAutoFit/>
            </a:bodyPr>
            <a:lstStyle/>
            <a:p>
              <a:r>
                <a:rPr lang="en-IN" sz="1200" b="1" dirty="0">
                  <a:solidFill>
                    <a:srgbClr val="FF0000"/>
                  </a:solidFill>
                  <a:latin typeface="Ink Free" panose="03080402000500000000" pitchFamily="66" charset="0"/>
                </a:rPr>
                <a:t>Result announced at 11:27am</a:t>
              </a:r>
            </a:p>
          </p:txBody>
        </p:sp>
        <p:sp>
          <p:nvSpPr>
            <p:cNvPr id="8" name="Freeform: Shape 7"/>
            <p:cNvSpPr/>
            <p:nvPr/>
          </p:nvSpPr>
          <p:spPr>
            <a:xfrm>
              <a:off x="11042293" y="3756073"/>
              <a:ext cx="269979" cy="415931"/>
            </a:xfrm>
            <a:custGeom>
              <a:avLst/>
              <a:gdLst>
                <a:gd name="connsiteX0" fmla="*/ 17417 w 679392"/>
                <a:gd name="connsiteY0" fmla="*/ 592183 h 1460771"/>
                <a:gd name="connsiteX1" fmla="*/ 43543 w 679392"/>
                <a:gd name="connsiteY1" fmla="*/ 296092 h 1460771"/>
                <a:gd name="connsiteX2" fmla="*/ 0 w 679392"/>
                <a:gd name="connsiteY2" fmla="*/ 0 h 1460771"/>
                <a:gd name="connsiteX3" fmla="*/ 104503 w 679392"/>
                <a:gd name="connsiteY3" fmla="*/ 888275 h 1460771"/>
                <a:gd name="connsiteX4" fmla="*/ 121920 w 679392"/>
                <a:gd name="connsiteY4" fmla="*/ 1105989 h 1460771"/>
                <a:gd name="connsiteX5" fmla="*/ 156754 w 679392"/>
                <a:gd name="connsiteY5" fmla="*/ 1358537 h 1460771"/>
                <a:gd name="connsiteX6" fmla="*/ 165463 w 679392"/>
                <a:gd name="connsiteY6" fmla="*/ 1454332 h 1460771"/>
                <a:gd name="connsiteX7" fmla="*/ 139337 w 679392"/>
                <a:gd name="connsiteY7" fmla="*/ 1097280 h 1460771"/>
                <a:gd name="connsiteX8" fmla="*/ 121920 w 679392"/>
                <a:gd name="connsiteY8" fmla="*/ 400595 h 1460771"/>
                <a:gd name="connsiteX9" fmla="*/ 95794 w 679392"/>
                <a:gd name="connsiteY9" fmla="*/ 357052 h 1460771"/>
                <a:gd name="connsiteX10" fmla="*/ 52251 w 679392"/>
                <a:gd name="connsiteY10" fmla="*/ 487680 h 1460771"/>
                <a:gd name="connsiteX11" fmla="*/ 34834 w 679392"/>
                <a:gd name="connsiteY11" fmla="*/ 975360 h 1460771"/>
                <a:gd name="connsiteX12" fmla="*/ 113211 w 679392"/>
                <a:gd name="connsiteY12" fmla="*/ 984069 h 1460771"/>
                <a:gd name="connsiteX13" fmla="*/ 69668 w 679392"/>
                <a:gd name="connsiteY13" fmla="*/ 1123406 h 1460771"/>
                <a:gd name="connsiteX14" fmla="*/ 17417 w 679392"/>
                <a:gd name="connsiteY14" fmla="*/ 1201783 h 1460771"/>
                <a:gd name="connsiteX15" fmla="*/ 644434 w 679392"/>
                <a:gd name="connsiteY15" fmla="*/ 757646 h 1460771"/>
                <a:gd name="connsiteX16" fmla="*/ 679268 w 679392"/>
                <a:gd name="connsiteY16" fmla="*/ 714103 h 1460771"/>
                <a:gd name="connsiteX17" fmla="*/ 653143 w 679392"/>
                <a:gd name="connsiteY17" fmla="*/ 722812 h 146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9392" h="1460771">
                  <a:moveTo>
                    <a:pt x="17417" y="592183"/>
                  </a:moveTo>
                  <a:cubicBezTo>
                    <a:pt x="26126" y="493486"/>
                    <a:pt x="43543" y="395172"/>
                    <a:pt x="43543" y="296092"/>
                  </a:cubicBezTo>
                  <a:cubicBezTo>
                    <a:pt x="43543" y="139566"/>
                    <a:pt x="31454" y="110092"/>
                    <a:pt x="0" y="0"/>
                  </a:cubicBezTo>
                  <a:cubicBezTo>
                    <a:pt x="34834" y="296092"/>
                    <a:pt x="71836" y="591936"/>
                    <a:pt x="104503" y="888275"/>
                  </a:cubicBezTo>
                  <a:cubicBezTo>
                    <a:pt x="112480" y="960640"/>
                    <a:pt x="113880" y="1033631"/>
                    <a:pt x="121920" y="1105989"/>
                  </a:cubicBezTo>
                  <a:cubicBezTo>
                    <a:pt x="131304" y="1190449"/>
                    <a:pt x="146214" y="1274214"/>
                    <a:pt x="156754" y="1358537"/>
                  </a:cubicBezTo>
                  <a:cubicBezTo>
                    <a:pt x="160731" y="1390353"/>
                    <a:pt x="167596" y="1486324"/>
                    <a:pt x="165463" y="1454332"/>
                  </a:cubicBezTo>
                  <a:cubicBezTo>
                    <a:pt x="157525" y="1335261"/>
                    <a:pt x="148046" y="1216297"/>
                    <a:pt x="139337" y="1097280"/>
                  </a:cubicBezTo>
                  <a:cubicBezTo>
                    <a:pt x="133531" y="865052"/>
                    <a:pt x="135561" y="632495"/>
                    <a:pt x="121920" y="400595"/>
                  </a:cubicBezTo>
                  <a:cubicBezTo>
                    <a:pt x="120926" y="383698"/>
                    <a:pt x="106368" y="343835"/>
                    <a:pt x="95794" y="357052"/>
                  </a:cubicBezTo>
                  <a:cubicBezTo>
                    <a:pt x="67121" y="392892"/>
                    <a:pt x="66765" y="444137"/>
                    <a:pt x="52251" y="487680"/>
                  </a:cubicBezTo>
                  <a:cubicBezTo>
                    <a:pt x="46264" y="540068"/>
                    <a:pt x="-13716" y="878260"/>
                    <a:pt x="34834" y="975360"/>
                  </a:cubicBezTo>
                  <a:cubicBezTo>
                    <a:pt x="46590" y="998871"/>
                    <a:pt x="87085" y="981166"/>
                    <a:pt x="113211" y="984069"/>
                  </a:cubicBezTo>
                  <a:cubicBezTo>
                    <a:pt x="98697" y="1030515"/>
                    <a:pt x="89266" y="1078866"/>
                    <a:pt x="69668" y="1123406"/>
                  </a:cubicBezTo>
                  <a:cubicBezTo>
                    <a:pt x="57022" y="1152146"/>
                    <a:pt x="-9073" y="1218640"/>
                    <a:pt x="17417" y="1201783"/>
                  </a:cubicBezTo>
                  <a:cubicBezTo>
                    <a:pt x="233501" y="1064275"/>
                    <a:pt x="438238" y="909580"/>
                    <a:pt x="644434" y="757646"/>
                  </a:cubicBezTo>
                  <a:cubicBezTo>
                    <a:pt x="659398" y="746620"/>
                    <a:pt x="674760" y="732135"/>
                    <a:pt x="679268" y="714103"/>
                  </a:cubicBezTo>
                  <a:cubicBezTo>
                    <a:pt x="681494" y="705198"/>
                    <a:pt x="653143" y="722812"/>
                    <a:pt x="653143" y="722812"/>
                  </a:cubicBezTo>
                </a:path>
              </a:pathLst>
            </a:custGeom>
            <a:no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9565"/>
          <a:stretch>
            <a:fillRect/>
          </a:stretch>
        </p:blipFill>
        <p:spPr>
          <a:xfrm>
            <a:off x="7585909" y="1196752"/>
            <a:ext cx="3384376" cy="2236636"/>
          </a:xfrm>
          <a:prstGeom prst="round2DiagRect">
            <a:avLst/>
          </a:prstGeom>
          <a:ln w="38100">
            <a:solidFill>
              <a:srgbClr val="FFFF00"/>
            </a:solidFill>
          </a:ln>
          <a:effectLst/>
          <a:scene3d>
            <a:camera prst="orthographicFront"/>
            <a:lightRig rig="threePt" dir="t"/>
          </a:scene3d>
          <a:sp3d>
            <a:bevelT/>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623392" y="1484784"/>
            <a:ext cx="10513168" cy="3896451"/>
          </a:xfrm>
          <a:prstGeom prst="rect">
            <a:avLst/>
          </a:prstGeom>
          <a:noFill/>
        </p:spPr>
        <p:txBody>
          <a:bodyPr wrap="square" rtlCol="0">
            <a:spAutoFit/>
          </a:bodyPr>
          <a:lstStyle/>
          <a:p>
            <a:pPr algn="ctr">
              <a:lnSpc>
                <a:spcPct val="130000"/>
              </a:lnSpc>
            </a:pPr>
            <a:r>
              <a:rPr lang="en-IN" sz="2400" b="1" dirty="0">
                <a:solidFill>
                  <a:srgbClr val="000080"/>
                </a:solidFill>
                <a:cs typeface="Arial" panose="020B0604020202020204" pitchFamily="34" charset="0"/>
              </a:rPr>
              <a:t>PROTEST</a:t>
            </a:r>
            <a:endParaRPr lang="en-IN" sz="2400" dirty="0">
              <a:solidFill>
                <a:srgbClr val="000080"/>
              </a:solidFill>
              <a:cs typeface="Arial" panose="020B0604020202020204" pitchFamily="34" charset="0"/>
            </a:endParaRPr>
          </a:p>
          <a:p>
            <a:pPr>
              <a:lnSpc>
                <a:spcPct val="150000"/>
              </a:lnSpc>
            </a:pPr>
            <a:r>
              <a:rPr lang="en-IN" sz="2000" b="1" dirty="0">
                <a:solidFill>
                  <a:srgbClr val="FF0000"/>
                </a:solidFill>
                <a:cs typeface="Arial" panose="020B0604020202020204" pitchFamily="34" charset="0"/>
              </a:rPr>
              <a:t>AFTER ANNOUNCEMENT OF RESULT</a:t>
            </a:r>
            <a:endParaRPr lang="en-IN" sz="2000" dirty="0">
              <a:cs typeface="Arial" panose="020B0604020202020204" pitchFamily="34" charset="0"/>
            </a:endParaRPr>
          </a:p>
          <a:p>
            <a:pPr>
              <a:lnSpc>
                <a:spcPct val="150000"/>
              </a:lnSpc>
            </a:pPr>
            <a:r>
              <a:rPr lang="en-IN" sz="2000" b="1" dirty="0">
                <a:cs typeface="Arial" panose="020B0604020202020204" pitchFamily="34" charset="0"/>
              </a:rPr>
              <a:t>WHO CAN PROTEST?</a:t>
            </a:r>
          </a:p>
          <a:p>
            <a:pPr>
              <a:lnSpc>
                <a:spcPct val="130000"/>
              </a:lnSpc>
            </a:pPr>
            <a:endParaRPr lang="en-IN" sz="2000" dirty="0">
              <a:cs typeface="Arial" panose="020B0604020202020204" pitchFamily="34" charset="0"/>
            </a:endParaRPr>
          </a:p>
          <a:p>
            <a:pPr marL="457200" indent="-457200" algn="just">
              <a:lnSpc>
                <a:spcPct val="13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An athlete</a:t>
            </a:r>
          </a:p>
          <a:p>
            <a:pPr marL="457200" indent="-457200" algn="just">
              <a:lnSpc>
                <a:spcPct val="13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Someone acting on their behalf </a:t>
            </a:r>
          </a:p>
          <a:p>
            <a:pPr marL="457200" indent="-457200" algn="just">
              <a:lnSpc>
                <a:spcPct val="13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An official representative of a team, if they are competing in the same round of the event to which the protest (or subsequent appeal) relates.</a:t>
            </a:r>
          </a:p>
          <a:p>
            <a:pPr marL="457200" indent="-457200" algn="just">
              <a:lnSpc>
                <a:spcPct val="13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Or competing in a competition in which team points score is being considered).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9376" y="2996952"/>
            <a:ext cx="11233248" cy="830997"/>
          </a:xfrm>
          <a:prstGeom prst="rect">
            <a:avLst/>
          </a:prstGeom>
          <a:noFill/>
        </p:spPr>
        <p:txBody>
          <a:bodyPr wrap="square" rtlCol="0">
            <a:spAutoFit/>
          </a:bodyPr>
          <a:lstStyle/>
          <a:p>
            <a:pPr algn="ctr"/>
            <a:r>
              <a:rPr lang="en-IN" sz="4800" b="1" dirty="0">
                <a:solidFill>
                  <a:srgbClr val="0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APPEAL TO THE JURY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325902" y="1702315"/>
            <a:ext cx="6481117" cy="4173450"/>
          </a:xfrm>
          <a:prstGeom prst="rect">
            <a:avLst/>
          </a:prstGeom>
          <a:noFill/>
        </p:spPr>
        <p:txBody>
          <a:bodyPr wrap="square" rtlCol="0">
            <a:spAutoFit/>
          </a:bodyPr>
          <a:lstStyle/>
          <a:p>
            <a:pPr algn="ctr">
              <a:lnSpc>
                <a:spcPct val="130000"/>
              </a:lnSpc>
            </a:pPr>
            <a:r>
              <a:rPr lang="en-IN" sz="2400" b="1" dirty="0">
                <a:solidFill>
                  <a:srgbClr val="000080"/>
                </a:solidFill>
                <a:cs typeface="Arial" panose="020B0604020202020204" pitchFamily="34" charset="0"/>
              </a:rPr>
              <a:t>JURY OF APPEAL</a:t>
            </a:r>
            <a:endParaRPr lang="en-IN" sz="2000" dirty="0">
              <a:cs typeface="Arial" panose="020B0604020202020204" pitchFamily="34" charset="0"/>
            </a:endParaRPr>
          </a:p>
          <a:p>
            <a:pPr marL="285750" indent="-285750" algn="just">
              <a:lnSpc>
                <a:spcPct val="13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In the interest of the proper conduct of the competitions, a Jury of Appeal should be appointed at all competitions.</a:t>
            </a:r>
          </a:p>
          <a:p>
            <a:pPr marL="285750" indent="-285750" algn="just">
              <a:lnSpc>
                <a:spcPct val="13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It normally consist of three, five or seven persons.</a:t>
            </a:r>
          </a:p>
          <a:p>
            <a:pPr marL="285750" indent="-285750" algn="just">
              <a:lnSpc>
                <a:spcPct val="130000"/>
              </a:lnSpc>
              <a:buFont typeface="Wingdings" panose="05000000000000000000" pitchFamily="2" charset="2"/>
              <a:buChar char="v"/>
            </a:pPr>
            <a:r>
              <a:rPr lang="en-IN" sz="2000" dirty="0">
                <a:ea typeface="Arial" panose="020B0604020202020204" pitchFamily="34" charset="0"/>
                <a:cs typeface="Arial" panose="020B0604020202020204" pitchFamily="34" charset="0"/>
              </a:rPr>
              <a:t>One of the member shall be the Chairman.</a:t>
            </a:r>
          </a:p>
          <a:p>
            <a:pPr marL="285750" indent="-285750" algn="just">
              <a:lnSpc>
                <a:spcPct val="13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Another one shall be the secretary. (If appropriate he may be a person not included in the jury).</a:t>
            </a:r>
          </a:p>
          <a:p>
            <a:pPr marL="285750" indent="-285750" algn="just">
              <a:lnSpc>
                <a:spcPct val="130000"/>
              </a:lnSpc>
              <a:buFont typeface="Wingdings" panose="05000000000000000000" pitchFamily="2" charset="2"/>
              <a:buChar char="v"/>
            </a:pPr>
            <a:r>
              <a:rPr lang="en-IN" sz="2000" dirty="0">
                <a:ea typeface="Arial" panose="020B0604020202020204" pitchFamily="34" charset="0"/>
                <a:cs typeface="Arial" panose="020B0604020202020204" pitchFamily="34" charset="0"/>
              </a:rPr>
              <a:t>If an appeal related to Race Walking then one of the Jury member shall be a Race walking Judge.</a:t>
            </a:r>
          </a:p>
        </p:txBody>
      </p:sp>
      <p:sp>
        <p:nvSpPr>
          <p:cNvPr id="4" name="object 2"/>
          <p:cNvSpPr/>
          <p:nvPr/>
        </p:nvSpPr>
        <p:spPr>
          <a:xfrm>
            <a:off x="7032104" y="2204864"/>
            <a:ext cx="4536504" cy="3168352"/>
          </a:xfrm>
          <a:prstGeom prst="round2DiagRect">
            <a:avLst/>
          </a:prstGeom>
          <a:blipFill>
            <a:blip r:embed="rId3" cstate="print">
              <a:extLst>
                <a:ext uri="{BEBA8EAE-BF5A-486C-A8C5-ECC9F3942E4B}">
                  <a14:imgProps xmlns:a14="http://schemas.microsoft.com/office/drawing/2010/main">
                    <a14:imgLayer r:embed="rId4">
                      <a14:imgEffect>
                        <a14:brightnessContrast bright="16000" contrast="40000"/>
                      </a14:imgEffect>
                      <a14:imgEffect>
                        <a14:colorTemperature colorTemp="7200"/>
                      </a14:imgEffect>
                      <a14:imgEffect>
                        <a14:saturation sat="200000"/>
                      </a14:imgEffect>
                      <a14:imgEffect>
                        <a14:sharpenSoften amount="6000"/>
                      </a14:imgEffect>
                    </a14:imgLayer>
                  </a14:imgProps>
                </a:ext>
              </a:extLst>
            </a:blip>
            <a:stretch>
              <a:fillRect/>
            </a:stretch>
          </a:blipFill>
          <a:ln w="28575">
            <a:solidFill>
              <a:srgbClr val="FFFF00"/>
            </a:solidFill>
          </a:ln>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5688" y="323850"/>
            <a:ext cx="6480175"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AGE GROUPS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219" name="TextBox 3"/>
          <p:cNvSpPr txBox="1">
            <a:spLocks noChangeArrowheads="1"/>
          </p:cNvSpPr>
          <p:nvPr/>
        </p:nvSpPr>
        <p:spPr bwMode="auto">
          <a:xfrm>
            <a:off x="2279650" y="4293235"/>
            <a:ext cx="1899285" cy="199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IN" altLang="en-US" sz="2400" b="1">
                <a:cs typeface="Arial" panose="020B0604020202020204" pitchFamily="34" charset="0"/>
              </a:rPr>
              <a:t>MEN</a:t>
            </a:r>
          </a:p>
          <a:p>
            <a:r>
              <a:rPr lang="en-IN" altLang="en-US" sz="2000">
                <a:cs typeface="Arial" panose="020B0604020202020204" pitchFamily="34" charset="0"/>
              </a:rPr>
              <a:t>U23 MEN</a:t>
            </a:r>
          </a:p>
          <a:p>
            <a:r>
              <a:rPr lang="en-IN" altLang="en-US" sz="2000">
                <a:cs typeface="Arial" panose="020B0604020202020204" pitchFamily="34" charset="0"/>
              </a:rPr>
              <a:t>U20 MEN</a:t>
            </a:r>
          </a:p>
          <a:p>
            <a:r>
              <a:rPr lang="en-IN" altLang="en-US" sz="2000">
                <a:cs typeface="Arial" panose="020B0604020202020204" pitchFamily="34" charset="0"/>
              </a:rPr>
              <a:t>U18 MEN</a:t>
            </a:r>
          </a:p>
          <a:p>
            <a:r>
              <a:rPr lang="en-IN" altLang="en-US" sz="2000">
                <a:cs typeface="Arial" panose="020B0604020202020204" pitchFamily="34" charset="0"/>
              </a:rPr>
              <a:t>U16 BOYS</a:t>
            </a:r>
          </a:p>
          <a:p>
            <a:r>
              <a:rPr lang="en-IN" altLang="en-US" sz="2000">
                <a:cs typeface="Arial" panose="020B0604020202020204" pitchFamily="34" charset="0"/>
              </a:rPr>
              <a:t>U14 BOYS</a:t>
            </a:r>
            <a:endParaRPr lang="en-US" altLang="en-US" sz="2000">
              <a:cs typeface="Arial" panose="020B0604020202020204" pitchFamily="34" charset="0"/>
            </a:endParaRPr>
          </a:p>
        </p:txBody>
      </p:sp>
      <p:sp>
        <p:nvSpPr>
          <p:cNvPr id="9220" name="TextBox 5"/>
          <p:cNvSpPr txBox="1">
            <a:spLocks noChangeArrowheads="1"/>
          </p:cNvSpPr>
          <p:nvPr/>
        </p:nvSpPr>
        <p:spPr bwMode="auto">
          <a:xfrm>
            <a:off x="6816725" y="4235450"/>
            <a:ext cx="2150110" cy="1999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IN" altLang="en-US" sz="2400" b="1">
                <a:cs typeface="Arial" panose="020B0604020202020204" pitchFamily="34" charset="0"/>
              </a:rPr>
              <a:t>WOMEN</a:t>
            </a:r>
          </a:p>
          <a:p>
            <a:r>
              <a:rPr lang="en-IN" altLang="en-US" sz="2000">
                <a:cs typeface="Arial" panose="020B0604020202020204" pitchFamily="34" charset="0"/>
              </a:rPr>
              <a:t>U23 WOMEN</a:t>
            </a:r>
          </a:p>
          <a:p>
            <a:r>
              <a:rPr lang="en-IN" altLang="en-US" sz="2000">
                <a:cs typeface="Arial" panose="020B0604020202020204" pitchFamily="34" charset="0"/>
              </a:rPr>
              <a:t>U20 WOMEN</a:t>
            </a:r>
          </a:p>
          <a:p>
            <a:r>
              <a:rPr lang="en-IN" altLang="en-US" sz="2000">
                <a:cs typeface="Arial" panose="020B0604020202020204" pitchFamily="34" charset="0"/>
              </a:rPr>
              <a:t>U18 WOMEN</a:t>
            </a:r>
          </a:p>
          <a:p>
            <a:r>
              <a:rPr lang="en-IN" altLang="en-US" sz="2000">
                <a:cs typeface="Arial" panose="020B0604020202020204" pitchFamily="34" charset="0"/>
              </a:rPr>
              <a:t>U16 GIRLS</a:t>
            </a:r>
          </a:p>
          <a:p>
            <a:r>
              <a:rPr lang="en-IN" altLang="en-US" sz="2000">
                <a:cs typeface="Arial" panose="020B0604020202020204" pitchFamily="34" charset="0"/>
              </a:rPr>
              <a:t>U14 GIRLS</a:t>
            </a:r>
            <a:endParaRPr lang="en-US" altLang="en-US" sz="2000">
              <a:cs typeface="Arial" panose="020B0604020202020204" pitchFamily="34" charset="0"/>
            </a:endParaRPr>
          </a:p>
        </p:txBody>
      </p:sp>
      <p:pic>
        <p:nvPicPr>
          <p:cNvPr id="8" name="Picture 7"/>
          <p:cNvPicPr>
            <a:picLocks noChangeAspect="1"/>
          </p:cNvPicPr>
          <p:nvPr/>
        </p:nvPicPr>
        <p:blipFill rotWithShape="1">
          <a:blip r:embed="rId3"/>
          <a:srcRect/>
          <a:stretch>
            <a:fillRect/>
          </a:stretch>
        </p:blipFill>
        <p:spPr>
          <a:xfrm>
            <a:off x="6384290" y="1207135"/>
            <a:ext cx="2602230" cy="2938145"/>
          </a:xfrm>
          <a:prstGeom prst="round2DiagRect">
            <a:avLst/>
          </a:prstGeom>
          <a:scene3d>
            <a:camera prst="orthographicFront"/>
            <a:lightRig rig="threePt" dir="t"/>
          </a:scene3d>
          <a:sp3d>
            <a:bevelT/>
          </a:sp3d>
        </p:spPr>
      </p:pic>
      <p:pic>
        <p:nvPicPr>
          <p:cNvPr id="12" name="Picture 11"/>
          <p:cNvPicPr>
            <a:picLocks noChangeAspect="1"/>
          </p:cNvPicPr>
          <p:nvPr/>
        </p:nvPicPr>
        <p:blipFill rotWithShape="1">
          <a:blip r:embed="rId4"/>
          <a:srcRect l="19987" t="17167" r="15824"/>
          <a:stretch>
            <a:fillRect/>
          </a:stretch>
        </p:blipFill>
        <p:spPr>
          <a:xfrm>
            <a:off x="1847850" y="1346835"/>
            <a:ext cx="2889250" cy="2798445"/>
          </a:xfrm>
          <a:prstGeom prst="round2DiagRect">
            <a:avLst/>
          </a:prstGeom>
          <a:scene3d>
            <a:camera prst="orthographicFront"/>
            <a:lightRig rig="threePt" dir="t"/>
          </a:scene3d>
          <a:sp3d>
            <a:bevelT/>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TextBox 4"/>
          <p:cNvSpPr txBox="1"/>
          <p:nvPr/>
        </p:nvSpPr>
        <p:spPr>
          <a:xfrm>
            <a:off x="334962" y="1951640"/>
            <a:ext cx="11521677" cy="3416320"/>
          </a:xfrm>
          <a:prstGeom prst="rect">
            <a:avLst/>
          </a:prstGeom>
          <a:noFill/>
        </p:spPr>
        <p:txBody>
          <a:bodyPr wrap="square" rtlCol="0">
            <a:spAutoFit/>
          </a:bodyPr>
          <a:lstStyle/>
          <a:p>
            <a:pPr algn="just">
              <a:lnSpc>
                <a:spcPct val="150000"/>
              </a:lnSpc>
            </a:pPr>
            <a:r>
              <a:rPr lang="en-IN" sz="2400" b="1" dirty="0">
                <a:solidFill>
                  <a:srgbClr val="000080"/>
                </a:solidFill>
                <a:cs typeface="Arial" panose="020B0604020202020204" pitchFamily="34" charset="0"/>
              </a:rPr>
              <a:t>JURY OF APPEAL</a:t>
            </a:r>
          </a:p>
          <a:p>
            <a:pPr algn="just">
              <a:lnSpc>
                <a:spcPct val="150000"/>
              </a:lnSpc>
            </a:pPr>
            <a:endParaRPr lang="en-IN" sz="2000" dirty="0">
              <a:cs typeface="Arial" panose="020B0604020202020204" pitchFamily="34" charset="0"/>
            </a:endParaRPr>
          </a:p>
          <a:p>
            <a:pPr algn="just">
              <a:lnSpc>
                <a:spcPct val="150000"/>
              </a:lnSpc>
            </a:pPr>
            <a:r>
              <a:rPr lang="en-IN" sz="2000" dirty="0">
                <a:effectLst/>
                <a:ea typeface="Arial" panose="020B0604020202020204" pitchFamily="34" charset="0"/>
                <a:cs typeface="Arial" panose="020B0604020202020204" pitchFamily="34" charset="0"/>
              </a:rPr>
              <a:t>  </a:t>
            </a:r>
            <a:r>
              <a:rPr lang="en-IN" sz="2000" b="1" dirty="0">
                <a:effectLst/>
                <a:ea typeface="Arial" panose="020B0604020202020204" pitchFamily="34" charset="0"/>
                <a:cs typeface="Arial" panose="020B0604020202020204" pitchFamily="34" charset="0"/>
              </a:rPr>
              <a:t>The primary functions of the Jury of Appeal</a:t>
            </a:r>
          </a:p>
          <a:p>
            <a:pPr marL="285750" indent="-285750" algn="just">
              <a:lnSpc>
                <a:spcPct val="150000"/>
              </a:lnSpc>
              <a:buFont typeface="Wingdings" panose="05000000000000000000" pitchFamily="2" charset="2"/>
              <a:buChar char="v"/>
            </a:pPr>
            <a:endParaRPr lang="en-IN" sz="2000" dirty="0">
              <a:effectLst/>
              <a:ea typeface="Arial" panose="020B0604020202020204" pitchFamily="34" charset="0"/>
              <a:cs typeface="Arial" panose="020B0604020202020204" pitchFamily="34" charset="0"/>
            </a:endParaRPr>
          </a:p>
          <a:p>
            <a:pPr marL="285750" indent="-285750" algn="just">
              <a:lnSpc>
                <a:spcPct val="15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 To deal with all appeals under Rule 8 of the Technical Rules, and with any matters arising during the course of the competition which are referred to it for decision.</a:t>
            </a:r>
            <a:endParaRPr lang="en-IN" sz="2000" dirty="0">
              <a:effectLst/>
              <a:ea typeface="Calibri" panose="020F0502020204030204" pitchFamily="34" charset="0"/>
              <a:cs typeface="Arial" panose="020B0604020202020204" pitchFamily="34" charset="0"/>
            </a:endParaRPr>
          </a:p>
          <a:p>
            <a:pPr algn="just">
              <a:lnSpc>
                <a:spcPct val="150000"/>
              </a:lnSpc>
            </a:pPr>
            <a:r>
              <a:rPr lang="en-IN" sz="2000" dirty="0">
                <a:effectLst/>
                <a:ea typeface="Arial" panose="020B0604020202020204" pitchFamily="34" charset="0"/>
                <a:cs typeface="Arial" panose="020B0604020202020204" pitchFamily="34" charset="0"/>
              </a:rPr>
              <a:t> </a:t>
            </a:r>
            <a:endParaRPr lang="en-IN" sz="2000" dirty="0">
              <a:effectLst/>
              <a:ea typeface="Calibri" panose="020F050202020403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334963" y="1565008"/>
            <a:ext cx="7921277" cy="4339650"/>
          </a:xfrm>
          <a:prstGeom prst="rect">
            <a:avLst/>
          </a:prstGeom>
          <a:noFill/>
        </p:spPr>
        <p:txBody>
          <a:bodyPr wrap="square" rtlCol="0">
            <a:spAutoFit/>
          </a:bodyPr>
          <a:lstStyle/>
          <a:p>
            <a:pPr algn="just">
              <a:lnSpc>
                <a:spcPct val="150000"/>
              </a:lnSpc>
            </a:pPr>
            <a:r>
              <a:rPr lang="en-IN" sz="2400" b="1" dirty="0">
                <a:solidFill>
                  <a:srgbClr val="000080"/>
                </a:solidFill>
                <a:cs typeface="Arial" panose="020B0604020202020204" pitchFamily="34" charset="0"/>
              </a:rPr>
              <a:t>AN APPEAL TO THE JURY OF APPEAL</a:t>
            </a:r>
            <a:endParaRPr lang="en-IN" sz="2000" dirty="0">
              <a:cs typeface="Arial" panose="020B0604020202020204" pitchFamily="34" charset="0"/>
            </a:endParaRPr>
          </a:p>
          <a:p>
            <a:pPr algn="just">
              <a:lnSpc>
                <a:spcPct val="150000"/>
              </a:lnSpc>
            </a:pPr>
            <a:r>
              <a:rPr lang="en-IN" sz="2000" b="1" dirty="0">
                <a:effectLst/>
                <a:ea typeface="Arial" panose="020B0604020202020204" pitchFamily="34" charset="0"/>
                <a:cs typeface="Arial" panose="020B0604020202020204" pitchFamily="34" charset="0"/>
              </a:rPr>
              <a:t>CONDITIONS</a:t>
            </a:r>
          </a:p>
          <a:p>
            <a:pPr marR="12700" algn="just">
              <a:lnSpc>
                <a:spcPct val="150000"/>
              </a:lnSpc>
              <a:spcAft>
                <a:spcPts val="0"/>
              </a:spcAft>
              <a:tabLst>
                <a:tab pos="342900" algn="l"/>
              </a:tabLst>
            </a:pPr>
            <a:r>
              <a:rPr lang="en-IN" sz="2000" dirty="0">
                <a:effectLst/>
                <a:ea typeface="Arial" panose="020B0604020202020204" pitchFamily="34" charset="0"/>
                <a:cs typeface="Arial" panose="020B0604020202020204" pitchFamily="34" charset="0"/>
              </a:rPr>
              <a:t> An appeal to the Jury must be made within 30 minutes:</a:t>
            </a:r>
          </a:p>
          <a:p>
            <a:pPr marL="355600" marR="12700" indent="-358140" algn="just">
              <a:lnSpc>
                <a:spcPct val="150000"/>
              </a:lnSpc>
              <a:spcAft>
                <a:spcPts val="0"/>
              </a:spcAft>
              <a:buFont typeface="Wingdings" panose="05000000000000000000" pitchFamily="2" charset="2"/>
              <a:buChar char="v"/>
              <a:tabLst>
                <a:tab pos="342900" algn="l"/>
              </a:tabLst>
            </a:pPr>
            <a:endParaRPr lang="en-IN" sz="2000" dirty="0">
              <a:ea typeface="Calibri" panose="020F0502020204030204" pitchFamily="34" charset="0"/>
              <a:cs typeface="Arial" panose="020B0604020202020204" pitchFamily="34" charset="0"/>
            </a:endParaRPr>
          </a:p>
          <a:p>
            <a:pPr marL="355600" marR="12700" indent="-358140" algn="just">
              <a:lnSpc>
                <a:spcPct val="150000"/>
              </a:lnSpc>
              <a:buFont typeface="Wingdings" panose="05000000000000000000" pitchFamily="2" charset="2"/>
              <a:buChar char="v"/>
              <a:tabLst>
                <a:tab pos="342900" algn="l"/>
              </a:tabLst>
            </a:pPr>
            <a:r>
              <a:rPr lang="en-IN" sz="2000" dirty="0">
                <a:effectLst/>
                <a:ea typeface="Arial" panose="020B0604020202020204" pitchFamily="34" charset="0"/>
                <a:cs typeface="Arial" panose="020B0604020202020204" pitchFamily="34" charset="0"/>
              </a:rPr>
              <a:t>Of the official announcement of the amended result of an event arising from the decision made by the Referee, </a:t>
            </a:r>
          </a:p>
          <a:p>
            <a:pPr marR="12700" algn="just">
              <a:lnSpc>
                <a:spcPct val="150000"/>
              </a:lnSpc>
              <a:tabLst>
                <a:tab pos="342900" algn="l"/>
              </a:tabLst>
            </a:pPr>
            <a:r>
              <a:rPr lang="en-IN" sz="2000" dirty="0">
                <a:ea typeface="Arial" panose="020B0604020202020204" pitchFamily="34" charset="0"/>
                <a:cs typeface="Arial" panose="020B0604020202020204" pitchFamily="34" charset="0"/>
              </a:rPr>
              <a:t>OR</a:t>
            </a:r>
            <a:endParaRPr lang="en-IN" sz="2000" dirty="0">
              <a:effectLst/>
              <a:ea typeface="Arial" panose="020B0604020202020204" pitchFamily="34" charset="0"/>
              <a:cs typeface="Arial" panose="020B0604020202020204" pitchFamily="34" charset="0"/>
            </a:endParaRPr>
          </a:p>
          <a:p>
            <a:pPr marL="355600" marR="12700" indent="-358140" algn="just">
              <a:lnSpc>
                <a:spcPct val="150000"/>
              </a:lnSpc>
              <a:buFont typeface="Wingdings" panose="05000000000000000000" pitchFamily="2" charset="2"/>
              <a:buChar char="v"/>
              <a:tabLst>
                <a:tab pos="342900" algn="l"/>
              </a:tabLst>
            </a:pPr>
            <a:r>
              <a:rPr lang="en-IN" sz="2000" dirty="0">
                <a:effectLst/>
                <a:ea typeface="Arial" panose="020B0604020202020204" pitchFamily="34" charset="0"/>
                <a:cs typeface="Arial" panose="020B0604020202020204" pitchFamily="34" charset="0"/>
              </a:rPr>
              <a:t>Of the advice being given to those making the protest, where there is no amendment of any result.</a:t>
            </a:r>
            <a:endParaRPr lang="en-IN" sz="2000" dirty="0">
              <a:effectLst/>
              <a:ea typeface="Calibri" panose="020F0502020204030204" pitchFamily="34" charset="0"/>
              <a:cs typeface="Arial" panose="020B060402020202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13926" b="6872"/>
          <a:stretch>
            <a:fillRect/>
          </a:stretch>
        </p:blipFill>
        <p:spPr>
          <a:xfrm>
            <a:off x="8256240" y="2204864"/>
            <a:ext cx="3371667" cy="4028326"/>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08682">
            <a:off x="9038996" y="4677913"/>
            <a:ext cx="2667093" cy="1214804"/>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87368">
            <a:off x="9062407" y="5123937"/>
            <a:ext cx="2667093" cy="1225126"/>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2344" y="1016262"/>
            <a:ext cx="1489520" cy="157227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PROTESTS AND APPEALS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p:cNvSpPr txBox="1"/>
          <p:nvPr/>
        </p:nvSpPr>
        <p:spPr>
          <a:xfrm>
            <a:off x="911423" y="1844824"/>
            <a:ext cx="10081121" cy="3077766"/>
          </a:xfrm>
          <a:prstGeom prst="rect">
            <a:avLst/>
          </a:prstGeom>
          <a:noFill/>
        </p:spPr>
        <p:txBody>
          <a:bodyPr wrap="square" rtlCol="0">
            <a:spAutoFit/>
          </a:bodyPr>
          <a:lstStyle/>
          <a:p>
            <a:pPr algn="just"/>
            <a:r>
              <a:rPr lang="en-IN" sz="2400" b="1" dirty="0">
                <a:solidFill>
                  <a:srgbClr val="000080"/>
                </a:solidFill>
                <a:cs typeface="Arial" panose="020B0604020202020204" pitchFamily="34" charset="0"/>
              </a:rPr>
              <a:t>WHO CAN APPEAL?</a:t>
            </a:r>
          </a:p>
          <a:p>
            <a:pPr algn="just"/>
            <a:endParaRPr lang="en-IN" sz="2000" dirty="0">
              <a:cs typeface="Arial" panose="020B0604020202020204" pitchFamily="34" charset="0"/>
            </a:endParaRPr>
          </a:p>
          <a:p>
            <a:pPr marL="457200" indent="-457200" algn="just">
              <a:lnSpc>
                <a:spcPct val="15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An athlete</a:t>
            </a:r>
          </a:p>
          <a:p>
            <a:pPr marL="457200" indent="-457200" algn="just">
              <a:lnSpc>
                <a:spcPct val="15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Someone acting on their behalf </a:t>
            </a:r>
          </a:p>
          <a:p>
            <a:pPr marL="457200" indent="-457200" algn="just">
              <a:lnSpc>
                <a:spcPct val="15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An official representative of a team, if they are competing in the same round of the event to which the protest (or subsequent appeal) relates.</a:t>
            </a:r>
          </a:p>
          <a:p>
            <a:pPr marL="457200" indent="-457200" algn="just">
              <a:lnSpc>
                <a:spcPct val="150000"/>
              </a:lnSpc>
              <a:buFont typeface="Wingdings" panose="05000000000000000000" pitchFamily="2" charset="2"/>
              <a:buChar char="v"/>
            </a:pPr>
            <a:r>
              <a:rPr lang="en-IN" sz="2000" dirty="0">
                <a:effectLst/>
                <a:ea typeface="Arial" panose="020B0604020202020204" pitchFamily="34" charset="0"/>
                <a:cs typeface="Arial" panose="020B0604020202020204" pitchFamily="34" charset="0"/>
              </a:rPr>
              <a:t>Or competing in a competition in which a team points score is being conducted). </a:t>
            </a:r>
            <a:endParaRPr lang="en-IN" sz="2000" b="1" dirty="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Lst>
          </a:blip>
          <a:srcRect l="16505" t="15049" r="16505" b="16505"/>
          <a:stretch>
            <a:fillRect/>
          </a:stretch>
        </p:blipFill>
        <p:spPr>
          <a:xfrm>
            <a:off x="3647728" y="2204864"/>
            <a:ext cx="5919787" cy="4032250"/>
          </a:xfrm>
          <a:prstGeom prst="rect">
            <a:avLst/>
          </a:prstGeom>
          <a:effectLst>
            <a:outerShdw blurRad="63500" sx="102000" sy="102000" algn="ctr"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5688" y="323850"/>
            <a:ext cx="6480175"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AGE GROUPS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1055688" y="1772816"/>
            <a:ext cx="10080625" cy="3291840"/>
          </a:xfrm>
          <a:prstGeom prst="rect">
            <a:avLst/>
          </a:prstGeom>
          <a:noFill/>
        </p:spPr>
        <p:txBody>
          <a:bodyPr>
            <a:spAutoFit/>
          </a:bodyPr>
          <a:lstStyle/>
          <a:p>
            <a:pPr algn="just">
              <a:defRPr/>
            </a:pPr>
            <a:endParaRPr lang="en-IN" sz="2000" dirty="0">
              <a:cs typeface="Arial" panose="020B0604020202020204" pitchFamily="34" charset="0"/>
            </a:endParaRPr>
          </a:p>
          <a:p>
            <a:pPr algn="just">
              <a:defRPr/>
            </a:pPr>
            <a:r>
              <a:rPr lang="en-IN" sz="2800" b="1" u="sng" dirty="0">
                <a:solidFill>
                  <a:srgbClr val="000080"/>
                </a:solidFill>
                <a:cs typeface="Arial" panose="020B0604020202020204" pitchFamily="34" charset="0"/>
              </a:rPr>
              <a:t>AGE for JUNIOR ATHLETES</a:t>
            </a:r>
          </a:p>
          <a:p>
            <a:pPr algn="just">
              <a:defRPr/>
            </a:pPr>
            <a:r>
              <a:rPr lang="en-IN" sz="2800" b="1" dirty="0">
                <a:cs typeface="Arial" panose="020B0604020202020204" pitchFamily="34" charset="0"/>
              </a:rPr>
              <a:t> </a:t>
            </a:r>
            <a:endParaRPr lang="en-IN" sz="2800" dirty="0">
              <a:cs typeface="Arial" panose="020B0604020202020204" pitchFamily="34" charset="0"/>
            </a:endParaRPr>
          </a:p>
          <a:p>
            <a:pPr algn="just">
              <a:lnSpc>
                <a:spcPct val="150000"/>
              </a:lnSpc>
              <a:defRPr/>
            </a:pPr>
            <a:r>
              <a:rPr lang="en-IN" sz="2400" dirty="0">
                <a:cs typeface="Arial" panose="020B0604020202020204" pitchFamily="34" charset="0"/>
              </a:rPr>
              <a:t>The date of reckoning the age for athletes participating in age group Competitions</a:t>
            </a:r>
            <a:r>
              <a:rPr lang="en-IN" sz="2400" b="1" dirty="0">
                <a:cs typeface="Arial" panose="020B0604020202020204" pitchFamily="34" charset="0"/>
              </a:rPr>
              <a:t> in India</a:t>
            </a:r>
            <a:r>
              <a:rPr lang="en-IN" sz="2400" dirty="0">
                <a:cs typeface="Arial" panose="020B0604020202020204" pitchFamily="34" charset="0"/>
              </a:rPr>
              <a:t> will be as on the last date of the Competition. This will be valid for all Age Group Competitions. </a:t>
            </a:r>
          </a:p>
          <a:p>
            <a:pPr marL="457200" indent="-457200" algn="just">
              <a:buFontTx/>
              <a:buAutoNum type="arabicPeriod"/>
              <a:defRPr/>
            </a:pPr>
            <a:endParaRPr lang="en-IN" sz="2400" dirty="0">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GROUPWISE EVENTS (MEN &amp; BOYS)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855DB151-E8AE-E2F3-2F96-213F39AB215D}"/>
              </a:ext>
            </a:extLst>
          </p:cNvPr>
          <p:cNvGrpSpPr/>
          <p:nvPr/>
        </p:nvGrpSpPr>
        <p:grpSpPr>
          <a:xfrm>
            <a:off x="334963" y="1374775"/>
            <a:ext cx="11522075" cy="5267325"/>
            <a:chOff x="334963" y="1374775"/>
            <a:chExt cx="11522075" cy="5267325"/>
          </a:xfrm>
        </p:grpSpPr>
        <p:pic>
          <p:nvPicPr>
            <p:cNvPr id="13315" name="Picture 1" descr="U 20 Men.jpg"/>
            <p:cNvPicPr>
              <a:picLocks noChangeAspect="1" noChangeArrowheads="1"/>
            </p:cNvPicPr>
            <p:nvPr/>
          </p:nvPicPr>
          <p:blipFill>
            <a:blip r:embed="rId3">
              <a:extLst>
                <a:ext uri="{28A0092B-C50C-407E-A947-70E740481C1C}">
                  <a14:useLocalDpi xmlns:a14="http://schemas.microsoft.com/office/drawing/2010/main" val="0"/>
                </a:ext>
              </a:extLst>
            </a:blip>
            <a:srcRect t="1163"/>
            <a:stretch>
              <a:fillRect/>
            </a:stretch>
          </p:blipFill>
          <p:spPr bwMode="auto">
            <a:xfrm>
              <a:off x="3216275" y="1423988"/>
              <a:ext cx="27352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Men and u 23.jpg"/>
            <p:cNvPicPr>
              <a:picLocks noChangeAspect="1" noChangeArrowheads="1"/>
            </p:cNvPicPr>
            <p:nvPr/>
          </p:nvPicPr>
          <p:blipFill>
            <a:blip r:embed="rId4">
              <a:extLst>
                <a:ext uri="{28A0092B-C50C-407E-A947-70E740481C1C}">
                  <a14:useLocalDpi xmlns:a14="http://schemas.microsoft.com/office/drawing/2010/main" val="0"/>
                </a:ext>
              </a:extLst>
            </a:blip>
            <a:srcRect t="-211"/>
            <a:stretch>
              <a:fillRect/>
            </a:stretch>
          </p:blipFill>
          <p:spPr bwMode="auto">
            <a:xfrm>
              <a:off x="334963" y="1374775"/>
              <a:ext cx="27368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U 18 M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1423988"/>
              <a:ext cx="273685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a:extLst>
                <a:ext uri="{FF2B5EF4-FFF2-40B4-BE49-F238E27FC236}">
                  <a16:creationId xmlns:a16="http://schemas.microsoft.com/office/drawing/2014/main" id="{0E472A52-2260-C3A3-6B51-C69CDDCA3CE7}"/>
                </a:ext>
              </a:extLst>
            </p:cNvPr>
            <p:cNvGrpSpPr/>
            <p:nvPr/>
          </p:nvGrpSpPr>
          <p:grpSpPr>
            <a:xfrm>
              <a:off x="9120188" y="1423988"/>
              <a:ext cx="2736850" cy="5165725"/>
              <a:chOff x="9120188" y="1423988"/>
              <a:chExt cx="2736850" cy="5165725"/>
            </a:xfrm>
          </p:grpSpPr>
          <p:pic>
            <p:nvPicPr>
              <p:cNvPr id="13318" name="Picture 5" descr="U 16 and 14 Boy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0188" y="1423988"/>
                <a:ext cx="273685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4BA7A1F-1E1A-4BCD-EF13-776CE8EEB27A}"/>
                  </a:ext>
                </a:extLst>
              </p:cNvPr>
              <p:cNvSpPr/>
              <p:nvPr/>
            </p:nvSpPr>
            <p:spPr bwMode="auto">
              <a:xfrm>
                <a:off x="9408368" y="6201328"/>
                <a:ext cx="720080" cy="1440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8B6289B2-158F-9D65-D8F0-BD51173A3A23}"/>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9328695" y="6093296"/>
                <a:ext cx="1159794" cy="370800"/>
              </a:xfrm>
              <a:prstGeom prst="rect">
                <a:avLst/>
              </a:prstGeom>
            </p:spPr>
          </p:pic>
          <p:sp>
            <p:nvSpPr>
              <p:cNvPr id="8" name="Rectangle 7">
                <a:extLst>
                  <a:ext uri="{FF2B5EF4-FFF2-40B4-BE49-F238E27FC236}">
                    <a16:creationId xmlns:a16="http://schemas.microsoft.com/office/drawing/2014/main" id="{807B30A1-59BB-C764-6B6A-E1CC78837F01}"/>
                  </a:ext>
                </a:extLst>
              </p:cNvPr>
              <p:cNvSpPr/>
              <p:nvPr/>
            </p:nvSpPr>
            <p:spPr bwMode="auto">
              <a:xfrm>
                <a:off x="10920536" y="6195634"/>
                <a:ext cx="252227" cy="1620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14" name="Picture 13">
                <a:extLst>
                  <a:ext uri="{FF2B5EF4-FFF2-40B4-BE49-F238E27FC236}">
                    <a16:creationId xmlns:a16="http://schemas.microsoft.com/office/drawing/2014/main" id="{3788CC46-2B0B-77AA-D9BC-584951D519AD}"/>
                  </a:ext>
                </a:extLst>
              </p:cNvPr>
              <p:cNvPicPr preferRelativeResize="0">
                <a:picLocks/>
              </p:cNvPicPr>
              <p:nvPr/>
            </p:nvPicPr>
            <p:blipFill rotWithShape="1">
              <a:blip r:embed="rId8">
                <a:extLst>
                  <a:ext uri="{28A0092B-C50C-407E-A947-70E740481C1C}">
                    <a14:useLocalDpi xmlns:a14="http://schemas.microsoft.com/office/drawing/2010/main" val="0"/>
                  </a:ext>
                </a:extLst>
              </a:blip>
              <a:srcRect r="93355"/>
              <a:stretch/>
            </p:blipFill>
            <p:spPr>
              <a:xfrm>
                <a:off x="10920536" y="6093296"/>
                <a:ext cx="288033" cy="370800"/>
              </a:xfrm>
              <a:prstGeom prst="rect">
                <a:avLst/>
              </a:prstGeom>
            </p:spPr>
          </p:pic>
          <p:sp>
            <p:nvSpPr>
              <p:cNvPr id="5" name="Rectangle 4">
                <a:extLst>
                  <a:ext uri="{FF2B5EF4-FFF2-40B4-BE49-F238E27FC236}">
                    <a16:creationId xmlns:a16="http://schemas.microsoft.com/office/drawing/2014/main" id="{08ADE246-7DD6-DA12-EE91-A15798376FF0}"/>
                  </a:ext>
                </a:extLst>
              </p:cNvPr>
              <p:cNvSpPr/>
              <p:nvPr/>
            </p:nvSpPr>
            <p:spPr bwMode="auto">
              <a:xfrm>
                <a:off x="11388999" y="6195634"/>
                <a:ext cx="395633" cy="1620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B1D24961-EBFA-6BEC-EE39-F75C86D56FEC}"/>
                  </a:ext>
                </a:extLst>
              </p:cNvPr>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465188" y="6117732"/>
                <a:ext cx="319444" cy="335603"/>
              </a:xfrm>
              <a:prstGeom prst="rect">
                <a:avLst/>
              </a:prstGeom>
            </p:spPr>
          </p:pic>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GROUPWISE EVENTS (WOMEN &amp; GIRLS)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C692A022-6A2F-177B-6E17-7CC9C9C4BDB1}"/>
              </a:ext>
            </a:extLst>
          </p:cNvPr>
          <p:cNvGrpSpPr/>
          <p:nvPr/>
        </p:nvGrpSpPr>
        <p:grpSpPr>
          <a:xfrm>
            <a:off x="334963" y="1550988"/>
            <a:ext cx="11522075" cy="5046662"/>
            <a:chOff x="334963" y="1550988"/>
            <a:chExt cx="11522075" cy="5046662"/>
          </a:xfrm>
        </p:grpSpPr>
        <p:pic>
          <p:nvPicPr>
            <p:cNvPr id="15363" name="Picture 1" descr="Women and u 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3" y="1550988"/>
              <a:ext cx="273685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U 20 Wom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713" y="1550988"/>
              <a:ext cx="273685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U 18 Wom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1550988"/>
              <a:ext cx="273685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86718761-0E06-789F-D6F5-C61CC94D2600}"/>
                </a:ext>
              </a:extLst>
            </p:cNvPr>
            <p:cNvGrpSpPr/>
            <p:nvPr/>
          </p:nvGrpSpPr>
          <p:grpSpPr>
            <a:xfrm>
              <a:off x="9120188" y="1550988"/>
              <a:ext cx="2736850" cy="5046662"/>
              <a:chOff x="9120188" y="1550988"/>
              <a:chExt cx="2736850" cy="5046662"/>
            </a:xfrm>
          </p:grpSpPr>
          <p:grpSp>
            <p:nvGrpSpPr>
              <p:cNvPr id="7" name="Group 6">
                <a:extLst>
                  <a:ext uri="{FF2B5EF4-FFF2-40B4-BE49-F238E27FC236}">
                    <a16:creationId xmlns:a16="http://schemas.microsoft.com/office/drawing/2014/main" id="{1AECA67D-64A9-92A2-C0AC-393F5084A40E}"/>
                  </a:ext>
                </a:extLst>
              </p:cNvPr>
              <p:cNvGrpSpPr/>
              <p:nvPr/>
            </p:nvGrpSpPr>
            <p:grpSpPr>
              <a:xfrm>
                <a:off x="9120188" y="1550988"/>
                <a:ext cx="2736850" cy="5046662"/>
                <a:chOff x="9120188" y="1550988"/>
                <a:chExt cx="2736850" cy="5046662"/>
              </a:xfrm>
            </p:grpSpPr>
            <p:pic>
              <p:nvPicPr>
                <p:cNvPr id="15366" name="Picture 5" descr="U 16 and U 14 Girl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0188" y="1550988"/>
                  <a:ext cx="2736850"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870BAF3-FA5E-C7F4-2C52-575892670C76}"/>
                    </a:ext>
                  </a:extLst>
                </p:cNvPr>
                <p:cNvSpPr/>
                <p:nvPr/>
              </p:nvSpPr>
              <p:spPr bwMode="auto">
                <a:xfrm>
                  <a:off x="9408368" y="6165304"/>
                  <a:ext cx="720080" cy="1440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005CC80F-B674-2080-5CDA-F5E6CC0454D8}"/>
                    </a:ext>
                  </a:extLst>
                </p:cNvPr>
                <p:cNvPicPr preferRelativeResize="0">
                  <a:picLocks/>
                </p:cNvPicPr>
                <p:nvPr/>
              </p:nvPicPr>
              <p:blipFill>
                <a:blip r:embed="rId7">
                  <a:extLst>
                    <a:ext uri="{28A0092B-C50C-407E-A947-70E740481C1C}">
                      <a14:useLocalDpi xmlns:a14="http://schemas.microsoft.com/office/drawing/2010/main" val="0"/>
                    </a:ext>
                  </a:extLst>
                </a:blip>
                <a:stretch>
                  <a:fillRect/>
                </a:stretch>
              </p:blipFill>
              <p:spPr>
                <a:xfrm>
                  <a:off x="9328819" y="6056466"/>
                  <a:ext cx="1159794" cy="370800"/>
                </a:xfrm>
                <a:prstGeom prst="rect">
                  <a:avLst/>
                </a:prstGeom>
              </p:spPr>
            </p:pic>
            <p:sp>
              <p:nvSpPr>
                <p:cNvPr id="5" name="Rectangle 4">
                  <a:extLst>
                    <a:ext uri="{FF2B5EF4-FFF2-40B4-BE49-F238E27FC236}">
                      <a16:creationId xmlns:a16="http://schemas.microsoft.com/office/drawing/2014/main" id="{9FA518B2-E734-F539-C5D6-FE604BF12348}"/>
                    </a:ext>
                  </a:extLst>
                </p:cNvPr>
                <p:cNvSpPr/>
                <p:nvPr/>
              </p:nvSpPr>
              <p:spPr bwMode="auto">
                <a:xfrm>
                  <a:off x="10920536" y="6147304"/>
                  <a:ext cx="252227" cy="1620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B890530B-C91C-55B0-A982-EC2359440135}"/>
                    </a:ext>
                  </a:extLst>
                </p:cNvPr>
                <p:cNvPicPr preferRelativeResize="0">
                  <a:picLocks/>
                </p:cNvPicPr>
                <p:nvPr/>
              </p:nvPicPr>
              <p:blipFill rotWithShape="1">
                <a:blip r:embed="rId8">
                  <a:extLst>
                    <a:ext uri="{28A0092B-C50C-407E-A947-70E740481C1C}">
                      <a14:useLocalDpi xmlns:a14="http://schemas.microsoft.com/office/drawing/2010/main" val="0"/>
                    </a:ext>
                  </a:extLst>
                </a:blip>
                <a:srcRect r="93355"/>
                <a:stretch/>
              </p:blipFill>
              <p:spPr>
                <a:xfrm>
                  <a:off x="10920536" y="6064178"/>
                  <a:ext cx="288033" cy="370800"/>
                </a:xfrm>
                <a:prstGeom prst="rect">
                  <a:avLst/>
                </a:prstGeom>
              </p:spPr>
            </p:pic>
          </p:grpSp>
          <p:sp>
            <p:nvSpPr>
              <p:cNvPr id="8" name="Rectangle 7">
                <a:extLst>
                  <a:ext uri="{FF2B5EF4-FFF2-40B4-BE49-F238E27FC236}">
                    <a16:creationId xmlns:a16="http://schemas.microsoft.com/office/drawing/2014/main" id="{A40E72B8-C0B4-637B-87D2-85EF215BBFA7}"/>
                  </a:ext>
                </a:extLst>
              </p:cNvPr>
              <p:cNvSpPr/>
              <p:nvPr/>
            </p:nvSpPr>
            <p:spPr bwMode="auto">
              <a:xfrm>
                <a:off x="11406869" y="6157741"/>
                <a:ext cx="395633" cy="162000"/>
              </a:xfrm>
              <a:prstGeom prst="rect">
                <a:avLst/>
              </a:prstGeom>
              <a:solidFill>
                <a:schemeClr val="bg1"/>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9" name="Picture 8">
                <a:extLst>
                  <a:ext uri="{FF2B5EF4-FFF2-40B4-BE49-F238E27FC236}">
                    <a16:creationId xmlns:a16="http://schemas.microsoft.com/office/drawing/2014/main" id="{5C3FA905-3349-EE04-7B7E-17DBAF75A71F}"/>
                  </a:ext>
                </a:extLst>
              </p:cNvPr>
              <p:cNvPicPr preferRelativeResize="0">
                <a:picLocks/>
              </p:cNvPicPr>
              <p:nvPr/>
            </p:nvPicPr>
            <p:blipFill>
              <a:blip r:embed="rId9">
                <a:extLst>
                  <a:ext uri="{28A0092B-C50C-407E-A947-70E740481C1C}">
                    <a14:useLocalDpi xmlns:a14="http://schemas.microsoft.com/office/drawing/2010/main" val="0"/>
                  </a:ext>
                </a:extLst>
              </a:blip>
              <a:stretch>
                <a:fillRect/>
              </a:stretch>
            </p:blipFill>
            <p:spPr>
              <a:xfrm>
                <a:off x="11483058" y="6079839"/>
                <a:ext cx="319444" cy="335603"/>
              </a:xfrm>
              <a:prstGeom prst="rect">
                <a:avLst/>
              </a:prstGeom>
            </p:spPr>
          </p:pic>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5688" y="3030538"/>
            <a:ext cx="10080625" cy="829945"/>
          </a:xfrm>
          <a:prstGeom prst="rect">
            <a:avLst/>
          </a:prstGeom>
          <a:noFill/>
        </p:spPr>
        <p:txBody>
          <a:bodyPr wrap="square">
            <a:spAutoFit/>
          </a:bodyPr>
          <a:lstStyle/>
          <a:p>
            <a:pPr algn="ctr">
              <a:defRPr/>
            </a:pPr>
            <a:r>
              <a:rPr lang="en-IN" sz="4800" b="1" dirty="0">
                <a:solidFill>
                  <a:srgbClr val="00008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CLOTHING, SPIKES &amp; BIBS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CLOTHING, SPIKES &amp; BIBS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 name="TextBox 1"/>
          <p:cNvSpPr txBox="1"/>
          <p:nvPr/>
        </p:nvSpPr>
        <p:spPr>
          <a:xfrm>
            <a:off x="704850" y="1700530"/>
            <a:ext cx="10474960" cy="4338320"/>
          </a:xfrm>
          <a:prstGeom prst="rect">
            <a:avLst/>
          </a:prstGeom>
          <a:noFill/>
          <a:effectLst/>
        </p:spPr>
        <p:txBody>
          <a:bodyPr wrap="square">
            <a:spAutoFit/>
            <a:scene3d>
              <a:camera prst="orthographicFront"/>
              <a:lightRig rig="soft" dir="t">
                <a:rot lat="0" lon="0" rev="15600000"/>
              </a:lightRig>
            </a:scene3d>
            <a:sp3d prstMaterial="softEdge"/>
          </a:bodyPr>
          <a:lstStyle/>
          <a:p>
            <a:pPr algn="just">
              <a:lnSpc>
                <a:spcPct val="150000"/>
              </a:lnSpc>
              <a:defRPr/>
            </a:pPr>
            <a:r>
              <a:rPr lang="en-AU" sz="2400" b="1" dirty="0">
                <a:solidFill>
                  <a:srgbClr val="000080"/>
                </a:solidFill>
                <a:cs typeface="Arial" panose="020B0604020202020204" pitchFamily="34" charset="0"/>
              </a:rPr>
              <a:t>CLOTHING</a:t>
            </a:r>
            <a:endParaRPr lang="en-US" sz="2000" b="1" u="sng" dirty="0">
              <a:solidFill>
                <a:schemeClr val="accent4"/>
              </a:solidFill>
              <a:cs typeface="Arial" panose="020B0604020202020204" pitchFamily="34" charset="0"/>
            </a:endParaRPr>
          </a:p>
          <a:p>
            <a:pPr marL="342900" indent="-342900" algn="just">
              <a:lnSpc>
                <a:spcPct val="150000"/>
              </a:lnSpc>
              <a:buFont typeface="Wingdings" panose="05000000000000000000" pitchFamily="2" charset="2"/>
              <a:buChar char="Ø"/>
              <a:defRPr/>
            </a:pPr>
            <a:r>
              <a:rPr lang="en-US" sz="2000" dirty="0">
                <a:solidFill>
                  <a:schemeClr val="accent4"/>
                </a:solidFill>
                <a:cs typeface="Arial" panose="020B0604020202020204" pitchFamily="34" charset="0"/>
              </a:rPr>
              <a:t>Clothing must be clean, and designed and worn so as not to be objectionable.</a:t>
            </a:r>
          </a:p>
          <a:p>
            <a:pPr marL="342900" indent="-342900" algn="just">
              <a:lnSpc>
                <a:spcPct val="150000"/>
              </a:lnSpc>
              <a:buFont typeface="Wingdings" panose="05000000000000000000" pitchFamily="2" charset="2"/>
              <a:buChar char="Ø"/>
              <a:defRPr/>
            </a:pPr>
            <a:endParaRPr lang="en-US" sz="2000" dirty="0">
              <a:solidFill>
                <a:schemeClr val="accent4"/>
              </a:solidFill>
              <a:cs typeface="Arial" panose="020B0604020202020204" pitchFamily="34" charset="0"/>
            </a:endParaRPr>
          </a:p>
          <a:p>
            <a:pPr marL="342900" indent="-342900" algn="just">
              <a:lnSpc>
                <a:spcPct val="150000"/>
              </a:lnSpc>
              <a:buFont typeface="Wingdings" panose="05000000000000000000" pitchFamily="2" charset="2"/>
              <a:buChar char="Ø"/>
              <a:defRPr/>
            </a:pPr>
            <a:r>
              <a:rPr lang="en-US" sz="2000" dirty="0">
                <a:solidFill>
                  <a:schemeClr val="accent4"/>
                </a:solidFill>
                <a:cs typeface="Arial" panose="020B0604020202020204" pitchFamily="34" charset="0"/>
              </a:rPr>
              <a:t>The clothing must be made of a material which is non-transparent even if wet.</a:t>
            </a:r>
          </a:p>
          <a:p>
            <a:pPr marL="342900" indent="-342900" algn="just">
              <a:lnSpc>
                <a:spcPct val="150000"/>
              </a:lnSpc>
              <a:buFont typeface="Wingdings" panose="05000000000000000000" pitchFamily="2" charset="2"/>
              <a:buChar char="Ø"/>
              <a:defRPr/>
            </a:pPr>
            <a:endParaRPr lang="en-US" sz="2000" dirty="0">
              <a:solidFill>
                <a:schemeClr val="accent4"/>
              </a:solidFill>
              <a:cs typeface="Arial" panose="020B0604020202020204" pitchFamily="34" charset="0"/>
            </a:endParaRPr>
          </a:p>
          <a:p>
            <a:pPr marL="342900" indent="-342900" algn="just">
              <a:lnSpc>
                <a:spcPct val="150000"/>
              </a:lnSpc>
              <a:buFont typeface="Wingdings" panose="05000000000000000000" pitchFamily="2" charset="2"/>
              <a:buChar char="Ø"/>
              <a:defRPr/>
            </a:pPr>
            <a:r>
              <a:rPr lang="en-US" sz="2000" dirty="0">
                <a:solidFill>
                  <a:schemeClr val="accent4"/>
                </a:solidFill>
                <a:cs typeface="Arial" panose="020B0604020202020204" pitchFamily="34" charset="0"/>
              </a:rPr>
              <a:t>An athlete must not wear clothing, which could impede the view of the judges.</a:t>
            </a:r>
          </a:p>
          <a:p>
            <a:pPr marL="342900" indent="-342900" algn="just">
              <a:lnSpc>
                <a:spcPct val="150000"/>
              </a:lnSpc>
              <a:buFont typeface="Wingdings" panose="05000000000000000000" pitchFamily="2" charset="2"/>
              <a:buChar char="Ø"/>
              <a:defRPr/>
            </a:pPr>
            <a:endParaRPr lang="en-US" sz="2000" dirty="0">
              <a:solidFill>
                <a:schemeClr val="accent4"/>
              </a:solidFill>
              <a:cs typeface="Arial" panose="020B0604020202020204" pitchFamily="34" charset="0"/>
            </a:endParaRPr>
          </a:p>
          <a:p>
            <a:pPr marL="342900" indent="-342900" algn="just">
              <a:lnSpc>
                <a:spcPct val="150000"/>
              </a:lnSpc>
              <a:buFont typeface="Wingdings" panose="05000000000000000000" pitchFamily="2" charset="2"/>
              <a:buChar char="Ø"/>
              <a:defRPr/>
            </a:pPr>
            <a:r>
              <a:rPr lang="en-IN" sz="2000" dirty="0">
                <a:solidFill>
                  <a:schemeClr val="accent4"/>
                </a:solidFill>
                <a:ea typeface="Arial" panose="020B0604020202020204" pitchFamily="34" charset="0"/>
                <a:cs typeface="Arial" panose="020B0604020202020204" pitchFamily="34" charset="0"/>
              </a:rPr>
              <a:t>The victory Ceremony and any lap of honour are considered to be the part of the competition for this purpose.</a:t>
            </a:r>
            <a:endParaRPr lang="en-US" sz="2000" b="1" dirty="0">
              <a:solidFill>
                <a:schemeClr val="accent4"/>
              </a:solidFill>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4963" y="323850"/>
            <a:ext cx="7200900" cy="584200"/>
          </a:xfrm>
          <a:prstGeom prst="rect">
            <a:avLst/>
          </a:prstGeom>
          <a:noFill/>
        </p:spPr>
        <p:txBody>
          <a:bodyPr>
            <a:spAutoFit/>
          </a:bodyPr>
          <a:lstStyle/>
          <a:p>
            <a:pPr>
              <a:defRPr/>
            </a:pPr>
            <a:r>
              <a:rPr lang="en-AU"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CLOTHING, SPIKES &amp; BIBS</a:t>
            </a:r>
            <a:endParaRPr lang="en-IN" sz="3200" b="1"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4" name="TextBox 3"/>
          <p:cNvSpPr txBox="1"/>
          <p:nvPr/>
        </p:nvSpPr>
        <p:spPr>
          <a:xfrm>
            <a:off x="348298" y="1412558"/>
            <a:ext cx="5040312" cy="5384800"/>
          </a:xfrm>
          <a:prstGeom prst="rect">
            <a:avLst/>
          </a:prstGeom>
          <a:noFill/>
        </p:spPr>
        <p:txBody>
          <a:bodyPr>
            <a:spAutoFit/>
          </a:bodyPr>
          <a:lstStyle/>
          <a:p>
            <a:pPr algn="just">
              <a:defRPr/>
            </a:pPr>
            <a:endParaRPr lang="en-US" sz="2000" u="sng" dirty="0">
              <a:cs typeface="Arial" panose="020B0604020202020204" pitchFamily="34" charset="0"/>
            </a:endParaRPr>
          </a:p>
          <a:p>
            <a:pPr algn="just">
              <a:defRPr/>
            </a:pPr>
            <a:r>
              <a:rPr lang="en-US" sz="2400" b="1" dirty="0">
                <a:solidFill>
                  <a:srgbClr val="000080"/>
                </a:solidFill>
                <a:cs typeface="Arial" panose="020B0604020202020204" pitchFamily="34" charset="0"/>
              </a:rPr>
              <a:t>SHOES</a:t>
            </a:r>
          </a:p>
          <a:p>
            <a:pPr algn="just">
              <a:defRPr/>
            </a:pPr>
            <a:endParaRPr lang="en-US" sz="2000" u="sng" dirty="0">
              <a:cs typeface="Arial" panose="020B0604020202020204" pitchFamily="34" charset="0"/>
            </a:endParaRPr>
          </a:p>
          <a:p>
            <a:pPr marL="342900" indent="-342900" algn="just">
              <a:buFont typeface="Wingdings" panose="05000000000000000000" pitchFamily="2" charset="2"/>
              <a:buChar char="Ø"/>
              <a:defRPr/>
            </a:pPr>
            <a:r>
              <a:rPr lang="en-IN" sz="2000" dirty="0">
                <a:ea typeface="Arial" panose="020B0604020202020204" pitchFamily="34" charset="0"/>
                <a:cs typeface="Arial" panose="020B0604020202020204" pitchFamily="34" charset="0"/>
              </a:rPr>
              <a:t>Athletes may compete barefoot or with footwear on one or both feet.</a:t>
            </a:r>
          </a:p>
          <a:p>
            <a:pPr marL="342900" indent="-342900" algn="just">
              <a:buFont typeface="Wingdings" panose="05000000000000000000" pitchFamily="2" charset="2"/>
              <a:buChar char="Ø"/>
              <a:defRPr/>
            </a:pPr>
            <a:endParaRPr lang="en-IN" sz="2000" dirty="0">
              <a:ea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defRPr/>
            </a:pPr>
            <a:endParaRPr lang="en-US" sz="2000" dirty="0">
              <a:effectLst>
                <a:outerShdw blurRad="38100" dist="38100" dir="2700000" algn="tl">
                  <a:srgbClr val="000000">
                    <a:alpha val="43137"/>
                  </a:srgbClr>
                </a:outerShdw>
              </a:effectLst>
              <a:cs typeface="Arial" panose="020B0604020202020204" pitchFamily="34" charset="0"/>
            </a:endParaRPr>
          </a:p>
          <a:p>
            <a:pPr marL="342900" indent="-342900" algn="just">
              <a:buFont typeface="Wingdings" panose="05000000000000000000" pitchFamily="2" charset="2"/>
              <a:buChar char="Ø"/>
              <a:defRPr/>
            </a:pPr>
            <a:r>
              <a:rPr lang="en-IN" sz="2000" dirty="0">
                <a:ea typeface="Arial" panose="020B0604020202020204" pitchFamily="34" charset="0"/>
                <a:cs typeface="Arial" panose="020B0604020202020204" pitchFamily="34" charset="0"/>
              </a:rPr>
              <a:t>The purpose of shoes for competition is to give protection and stability to the feet and a firm grip on the ground.</a:t>
            </a:r>
          </a:p>
          <a:p>
            <a:pPr marL="342900" indent="-342900" algn="just">
              <a:buFont typeface="Wingdings" panose="05000000000000000000" pitchFamily="2" charset="2"/>
              <a:buChar char="Ø"/>
              <a:defRPr/>
            </a:pPr>
            <a:endParaRPr lang="en-IN" sz="2000" dirty="0">
              <a:ea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defRPr/>
            </a:pPr>
            <a:endParaRPr lang="en-US" sz="2000" dirty="0">
              <a:effectLst>
                <a:outerShdw blurRad="38100" dist="38100" dir="2700000" algn="tl">
                  <a:srgbClr val="000000">
                    <a:alpha val="43137"/>
                  </a:srgbClr>
                </a:outerShdw>
              </a:effectLst>
              <a:cs typeface="Arial" panose="020B0604020202020204" pitchFamily="34" charset="0"/>
            </a:endParaRPr>
          </a:p>
          <a:p>
            <a:pPr marL="342900" indent="-342900" algn="just">
              <a:buFont typeface="Wingdings" panose="05000000000000000000" pitchFamily="2" charset="2"/>
              <a:buChar char="Ø"/>
              <a:defRPr/>
            </a:pPr>
            <a:r>
              <a:rPr lang="en-IN" sz="2000" dirty="0">
                <a:ea typeface="Arial" panose="020B0604020202020204" pitchFamily="34" charset="0"/>
                <a:cs typeface="Arial" panose="020B0604020202020204" pitchFamily="34" charset="0"/>
              </a:rPr>
              <a:t>They must not give athletes any unfair assistance or advantage.</a:t>
            </a:r>
            <a:r>
              <a:rPr lang="en-US" sz="2000" dirty="0">
                <a:cs typeface="Arial" panose="020B0604020202020204" pitchFamily="34" charset="0"/>
              </a:rPr>
              <a:t>        </a:t>
            </a:r>
          </a:p>
          <a:p>
            <a:pPr marL="342900" indent="-342900" algn="just">
              <a:defRPr/>
            </a:pPr>
            <a:endParaRPr lang="en-US" sz="2000" dirty="0">
              <a:cs typeface="Arial" panose="020B0604020202020204" pitchFamily="34" charset="0"/>
            </a:endParaRPr>
          </a:p>
          <a:p>
            <a:pPr marL="342900" indent="-342900" algn="just">
              <a:defRPr/>
            </a:pPr>
            <a:endParaRPr lang="en-US" sz="2000" dirty="0">
              <a:cs typeface="Arial" panose="020B0604020202020204" pitchFamily="34" charset="0"/>
            </a:endParaRPr>
          </a:p>
          <a:p>
            <a:pPr marL="342900" indent="-342900" algn="just">
              <a:defRPr/>
            </a:pPr>
            <a:endParaRPr lang="en-US" sz="2000" dirty="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504180" y="1890395"/>
            <a:ext cx="3072765" cy="2045335"/>
          </a:xfrm>
          <a:prstGeom prst="round2DiagRect">
            <a:avLst/>
          </a:prstGeom>
          <a:ln w="38100">
            <a:solidFill>
              <a:srgbClr val="FFFF00"/>
            </a:solidFill>
          </a:ln>
          <a:scene3d>
            <a:camera prst="orthographicFront"/>
            <a:lightRig rig="threePt" dir="t"/>
          </a:scene3d>
          <a:sp3d>
            <a:bevelT w="165100" prst="coolSlant"/>
          </a:sp3d>
        </p:spPr>
      </p:pic>
      <p:pic>
        <p:nvPicPr>
          <p:cNvPr id="6" name="Picture 5"/>
          <p:cNvPicPr>
            <a:picLocks noChangeAspect="1"/>
          </p:cNvPicPr>
          <p:nvPr/>
        </p:nvPicPr>
        <p:blipFill>
          <a:blip r:embed="rId4"/>
          <a:stretch>
            <a:fillRect/>
          </a:stretch>
        </p:blipFill>
        <p:spPr>
          <a:xfrm>
            <a:off x="5504180" y="4213225"/>
            <a:ext cx="3093085" cy="2058670"/>
          </a:xfrm>
          <a:prstGeom prst="round2DiagRect">
            <a:avLst/>
          </a:prstGeom>
          <a:ln w="38100">
            <a:solidFill>
              <a:srgbClr val="FFFF00"/>
            </a:solidFill>
          </a:ln>
          <a:scene3d>
            <a:camera prst="orthographicFront"/>
            <a:lightRig rig="threePt" dir="t"/>
          </a:scene3d>
          <a:sp3d>
            <a:bevelT w="165100" prst="coolSlant"/>
          </a:sp3d>
        </p:spPr>
      </p:pic>
      <p:pic>
        <p:nvPicPr>
          <p:cNvPr id="7" name="Picture 6"/>
          <p:cNvPicPr>
            <a:picLocks noChangeAspect="1"/>
          </p:cNvPicPr>
          <p:nvPr/>
        </p:nvPicPr>
        <p:blipFill>
          <a:blip r:embed="rId5"/>
          <a:stretch>
            <a:fillRect/>
          </a:stretch>
        </p:blipFill>
        <p:spPr>
          <a:xfrm>
            <a:off x="8616315" y="1844675"/>
            <a:ext cx="3108960" cy="2091055"/>
          </a:xfrm>
          <a:prstGeom prst="round2DiagRect">
            <a:avLst/>
          </a:prstGeom>
          <a:ln w="38100">
            <a:solidFill>
              <a:srgbClr val="FFFF00"/>
            </a:solidFill>
          </a:ln>
          <a:scene3d>
            <a:camera prst="orthographicFront"/>
            <a:lightRig rig="threePt" dir="t"/>
          </a:scene3d>
          <a:sp3d>
            <a:bevelT w="165100" prst="coolSlant"/>
          </a:sp3d>
        </p:spPr>
      </p:pic>
      <p:pic>
        <p:nvPicPr>
          <p:cNvPr id="8" name="Picture 5" descr="http://100softpretzels.com/news/wp-content/uploads/2009/04/spring-shoes.jpg"/>
          <p:cNvPicPr>
            <a:picLocks noChangeAspect="1" noChangeArrowheads="1"/>
          </p:cNvPicPr>
          <p:nvPr/>
        </p:nvPicPr>
        <p:blipFill>
          <a:blip r:embed="rId6"/>
          <a:srcRect/>
          <a:stretch>
            <a:fillRect/>
          </a:stretch>
        </p:blipFill>
        <p:spPr bwMode="auto">
          <a:xfrm>
            <a:off x="8760460" y="4220845"/>
            <a:ext cx="3044190" cy="1986280"/>
          </a:xfrm>
          <a:prstGeom prst="round2DiagRect">
            <a:avLst/>
          </a:prstGeom>
          <a:noFill/>
          <a:ln w="38100">
            <a:solidFill>
              <a:srgbClr val="FFFF00"/>
            </a:solidFill>
            <a:miter lim="800000"/>
            <a:headEnd/>
            <a:tailEnd/>
          </a:ln>
          <a:scene3d>
            <a:camera prst="orthographicFront"/>
            <a:lightRig rig="threePt" dir="t"/>
          </a:scene3d>
          <a:sp3d>
            <a:bevelT w="165100" prst="coolSlant"/>
          </a:sp3d>
        </p:spPr>
      </p:pic>
    </p:spTree>
  </p:cSld>
  <p:clrMapOvr>
    <a:masterClrMapping/>
  </p:clrMapOvr>
</p:sld>
</file>

<file path=ppt/theme/theme1.xml><?xml version="1.0" encoding="utf-8"?>
<a:theme xmlns:a="http://schemas.openxmlformats.org/drawingml/2006/main" name="IAAF PowerPoint">
  <a:themeElements>
    <a:clrScheme name="">
      <a:dk1>
        <a:srgbClr val="000000"/>
      </a:dk1>
      <a:lt1>
        <a:srgbClr val="FFFFFF"/>
      </a:lt1>
      <a:dk2>
        <a:srgbClr val="000000"/>
      </a:dk2>
      <a:lt2>
        <a:srgbClr val="F8F8F8"/>
      </a:lt2>
      <a:accent1>
        <a:srgbClr val="841D2C"/>
      </a:accent1>
      <a:accent2>
        <a:srgbClr val="CE1D25"/>
      </a:accent2>
      <a:accent3>
        <a:srgbClr val="FFFFFF"/>
      </a:accent3>
      <a:accent4>
        <a:srgbClr val="000000"/>
      </a:accent4>
      <a:accent5>
        <a:srgbClr val="C2ABAC"/>
      </a:accent5>
      <a:accent6>
        <a:srgbClr val="BA1920"/>
      </a:accent6>
      <a:hlink>
        <a:srgbClr val="FFD502"/>
      </a:hlink>
      <a:folHlink>
        <a:srgbClr val="641013"/>
      </a:folHlink>
    </a:clrScheme>
    <a:fontScheme name="IAAF_PowerPointTemplate_4x3">
      <a:majorFont>
        <a:latin typeface="DIN"/>
        <a:ea typeface=""/>
        <a:cs typeface=""/>
      </a:majorFont>
      <a:minorFont>
        <a:latin typeface="DI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GB"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0">
          <a:gsLst>
            <a:gs pos="0">
              <a:schemeClr val="accent1"/>
            </a:gs>
            <a:gs pos="100000">
              <a:schemeClr val="accent1">
                <a:gamma/>
                <a:shade val="86275"/>
                <a:invGamma/>
              </a:schemeClr>
            </a:gs>
          </a:gsLst>
          <a:lin ang="5400000" scaled="1"/>
        </a:gradFill>
        <a:ln w="9525" cap="flat" cmpd="sng" algn="ctr">
          <a:solidFill>
            <a:schemeClr val="accent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GB"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IAAF_PowerPointTemplate_4x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AAF_PowerPointTemplate_4x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AAF_PowerPointTemplate_4x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AAF_PowerPointTemplate_4x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AAF_PowerPointTemplate_4x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AAF_PowerPointTemplate_4x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AAF_PowerPointTemplate_4x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AAF_PowerPointTemplate_4x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AAF_PowerPointTemplate_4x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AAF_PowerPointTemplate_4x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AAF_PowerPointTemplate_4x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AAF_PowerPointTemplate_4x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AAF_PowerPointTemplate_4x3 13">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81FB7"/>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4">
        <a:dk1>
          <a:srgbClr val="000000"/>
        </a:dk1>
        <a:lt1>
          <a:srgbClr val="FFFFFF"/>
        </a:lt1>
        <a:dk2>
          <a:srgbClr val="000000"/>
        </a:dk2>
        <a:lt2>
          <a:srgbClr val="808080"/>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5">
        <a:dk1>
          <a:srgbClr val="000000"/>
        </a:dk1>
        <a:lt1>
          <a:srgbClr val="FFFFFF"/>
        </a:lt1>
        <a:dk2>
          <a:srgbClr val="000000"/>
        </a:dk2>
        <a:lt2>
          <a:srgbClr val="F8F8F8"/>
        </a:lt2>
        <a:accent1>
          <a:srgbClr val="A08DC5"/>
        </a:accent1>
        <a:accent2>
          <a:srgbClr val="333399"/>
        </a:accent2>
        <a:accent3>
          <a:srgbClr val="FFFFFF"/>
        </a:accent3>
        <a:accent4>
          <a:srgbClr val="000000"/>
        </a:accent4>
        <a:accent5>
          <a:srgbClr val="CDC5DF"/>
        </a:accent5>
        <a:accent6>
          <a:srgbClr val="2D2D8A"/>
        </a:accent6>
        <a:hlink>
          <a:srgbClr val="8156D6"/>
        </a:hlink>
        <a:folHlink>
          <a:srgbClr val="7214B8"/>
        </a:folHlink>
      </a:clrScheme>
      <a:clrMap bg1="lt1" tx1="dk1" bg2="lt2" tx2="dk2" accent1="accent1" accent2="accent2" accent3="accent3" accent4="accent4" accent5="accent5" accent6="accent6" hlink="hlink" folHlink="folHlink"/>
    </a:extraClrScheme>
    <a:extraClrScheme>
      <a:clrScheme name="IAAF_PowerPointTemplate_4x3 16">
        <a:dk1>
          <a:srgbClr val="000000"/>
        </a:dk1>
        <a:lt1>
          <a:srgbClr val="FFFFFF"/>
        </a:lt1>
        <a:dk2>
          <a:srgbClr val="000000"/>
        </a:dk2>
        <a:lt2>
          <a:srgbClr val="F8F8F8"/>
        </a:lt2>
        <a:accent1>
          <a:srgbClr val="B19000"/>
        </a:accent1>
        <a:accent2>
          <a:srgbClr val="D5AE03"/>
        </a:accent2>
        <a:accent3>
          <a:srgbClr val="FFFFFF"/>
        </a:accent3>
        <a:accent4>
          <a:srgbClr val="000000"/>
        </a:accent4>
        <a:accent5>
          <a:srgbClr val="D5C6AA"/>
        </a:accent5>
        <a:accent6>
          <a:srgbClr val="C19D02"/>
        </a:accent6>
        <a:hlink>
          <a:srgbClr val="C1A116"/>
        </a:hlink>
        <a:folHlink>
          <a:srgbClr val="C18B1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IAAF PowerPoint</Template>
  <TotalTime>368</TotalTime>
  <Words>1454</Words>
  <Application>Microsoft Office PowerPoint</Application>
  <PresentationFormat>Widescreen</PresentationFormat>
  <Paragraphs>213</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Century Gothic</vt:lpstr>
      <vt:lpstr>DIN</vt:lpstr>
      <vt:lpstr>Ink Free</vt:lpstr>
      <vt:lpstr>MS Shell Dlg 2</vt:lpstr>
      <vt:lpstr>Times New Roman</vt:lpstr>
      <vt:lpstr>Wingdings</vt:lpstr>
      <vt:lpstr>IAAF PowerPoint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Real Federacion Española de Atletismo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Enter Title Here</dc:title>
  <dc:creator>Luis Saladie Lafuente</dc:creator>
  <cp:lastModifiedBy>HP</cp:lastModifiedBy>
  <cp:revision>214</cp:revision>
  <dcterms:created xsi:type="dcterms:W3CDTF">2010-09-06T07:33:00Z</dcterms:created>
  <dcterms:modified xsi:type="dcterms:W3CDTF">2023-07-10T05:46:48Z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01A6882E572A4689ABE4E9A8BB5D772E</vt:lpwstr>
  </property>
  <property fmtid="{D5CDD505-2E9C-101B-9397-08002B2CF9AE}" pid="3" name="KSOProductBuildVer">
    <vt:lpwstr>1033-11.2.0.11537</vt:lpwstr>
  </property>
</Properties>
</file>