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9" r:id="rId2"/>
    <p:sldId id="257" r:id="rId3"/>
    <p:sldId id="364" r:id="rId4"/>
    <p:sldId id="366" r:id="rId5"/>
    <p:sldId id="365" r:id="rId6"/>
    <p:sldId id="368" r:id="rId7"/>
    <p:sldId id="367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40" r:id="rId21"/>
  </p:sldIdLst>
  <p:sldSz cx="12192000" cy="6858000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279"/>
    <a:srgbClr val="0000CC"/>
    <a:srgbClr val="FFFF00"/>
    <a:srgbClr val="33CC33"/>
    <a:srgbClr val="5B5B5B"/>
    <a:srgbClr val="1F5744"/>
    <a:srgbClr val="CCCCCC"/>
    <a:srgbClr val="244072"/>
    <a:srgbClr val="5E1921"/>
    <a:srgbClr val="215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1" d="100"/>
          <a:sy n="81" d="100"/>
        </p:scale>
        <p:origin x="96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28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026AF54-D859-A3A9-B608-CEF17FACF8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F3A0EDB5-F73C-2FC2-72BD-CFC4CF955A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568169F5-153A-D2DB-D71B-AC307CB7AC5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8AD147E6-CED0-1FBF-E80D-B0DEE6C415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E41CA7-A2F4-4B8D-9B92-5E5B019179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296A58F-403D-1985-849E-B69362E032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A8F3C01-E52E-1EF9-616B-AA8B409818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CE2E7FF-6BFE-4CB0-3DA6-7EC639BB0C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CCF2284B-96D4-FD1A-3AFD-9E96746FD8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21B46A60-D8D3-6342-A78A-6321A4998D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6FCE8E4C-ADE3-F816-A1D3-991D3E22C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146F1D-D2FA-4678-AA61-B6F4F03BD0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34B16A4-E337-461A-92AB-891E85EEC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53D45F-EC0A-4E53-B4C8-71A760C9DF62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0B3A42C-2D2E-B1D2-C8B9-215FDBC33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5067D66-D030-95AE-FE0D-9F1B97571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718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2654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0126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321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809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470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93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429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011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20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D8C14CA-056F-2A36-B313-249957503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EA142A-59E8-40E4-B75C-D45860BBF046}" type="slidenum">
              <a:rPr lang="en-GB" altLang="en-US" smtClean="0"/>
              <a:pPr/>
              <a:t>20</a:t>
            </a:fld>
            <a:endParaRPr lang="en-GB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807EC5E-F713-67BA-96A0-171508672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4309A71-5587-66B0-C0FE-8B0262900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84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90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48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80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413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6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E4BBC1C-5605-D173-1514-7BB4FF73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766B0A-55F6-4DC1-A73C-0B3C0824D6D2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FAAF86-737C-AE8B-FB7B-7B3550CA2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320113-9AD2-8428-1B56-9B540A29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99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E84E8-C7AA-B67E-87BC-B9026EE705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33075" y="44450"/>
            <a:ext cx="1366838" cy="1152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I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39FB9F-A72C-8F13-C926-3933D3FA4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83788" y="404813"/>
            <a:ext cx="1368425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IN" alt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FCE0FC8-1E97-4441-B78C-338538E29D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4445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A684F-A32E-D425-2921-469B9CE296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5688" y="242888"/>
            <a:ext cx="5151437" cy="9540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ATHLETICS FEDERATION OF INDIA</a:t>
            </a:r>
          </a:p>
          <a:p>
            <a:pPr algn="ctr">
              <a:defRPr/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D.T.O. EXAMINATION</a:t>
            </a:r>
            <a:endParaRPr lang="en-IN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4114801"/>
            <a:ext cx="8011584" cy="269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80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86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651" y="1981200"/>
            <a:ext cx="2637367" cy="447198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981200"/>
            <a:ext cx="7715251" cy="4471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7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47926"/>
            <a:ext cx="5175251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6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447925"/>
            <a:ext cx="5175251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97651" y="2447925"/>
            <a:ext cx="5177367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219201" y="4525964"/>
            <a:ext cx="10555817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7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447925"/>
            <a:ext cx="5175251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19200" y="4525964"/>
            <a:ext cx="5175251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9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447925"/>
            <a:ext cx="5175251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97651" y="2447925"/>
            <a:ext cx="5177367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4525964"/>
            <a:ext cx="5175251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7651" y="4525964"/>
            <a:ext cx="5177367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3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gráfico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291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447926"/>
            <a:ext cx="5175251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46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4569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6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414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47926"/>
            <a:ext cx="5175251" cy="4005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2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8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5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8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1289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947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9E1F384-5AC7-BFEF-EEED-E508E8DFD6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72713" y="188913"/>
            <a:ext cx="1655762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IN" altLang="en-US"/>
          </a:p>
        </p:txBody>
      </p:sp>
      <p:pic>
        <p:nvPicPr>
          <p:cNvPr id="1027" name="Picture 7">
            <a:extLst>
              <a:ext uri="{FF2B5EF4-FFF2-40B4-BE49-F238E27FC236}">
                <a16:creationId xmlns:a16="http://schemas.microsoft.com/office/drawing/2014/main" id="{6BCD5CB0-2B1E-6047-11C1-D8076A9111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00" y="44450"/>
            <a:ext cx="9096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  <p:sldLayoutId id="2147484135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fif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eb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>
            <a:extLst>
              <a:ext uri="{FF2B5EF4-FFF2-40B4-BE49-F238E27FC236}">
                <a16:creationId xmlns:a16="http://schemas.microsoft.com/office/drawing/2014/main" id="{92546352-F9B4-58B7-EEC1-A4FB3C6F6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3429000"/>
            <a:ext cx="90011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AU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JUMPS</a:t>
            </a:r>
            <a:endParaRPr lang="en-IN" altLang="en-US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DISTANCE MEASUREMENT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gettyimages-820352386-2048x2048.jpg">
            <a:extLst>
              <a:ext uri="{FF2B5EF4-FFF2-40B4-BE49-F238E27FC236}">
                <a16:creationId xmlns:a16="http://schemas.microsoft.com/office/drawing/2014/main" id="{EFCEB7E5-AD7A-91DC-2A42-A9F6F07217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2064" y="1669906"/>
            <a:ext cx="5040560" cy="2720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D1D3D-55C5-B8DA-8079-3817A08F9EA6}"/>
              </a:ext>
            </a:extLst>
          </p:cNvPr>
          <p:cNvSpPr txBox="1"/>
          <p:nvPr/>
        </p:nvSpPr>
        <p:spPr>
          <a:xfrm>
            <a:off x="6479691" y="4671920"/>
            <a:ext cx="5022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In all horizontal jumping events, distance shall be recorded to the </a:t>
            </a:r>
            <a:r>
              <a:rPr lang="en-US" sz="2000" b="1" dirty="0"/>
              <a:t>nearest 0.01m</a:t>
            </a:r>
            <a:r>
              <a:rPr lang="en-US" sz="2000" dirty="0"/>
              <a:t> below the distance measured if distance measured is not a whole centimeter.</a:t>
            </a:r>
            <a:endParaRPr lang="en-IN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85EC9-B7D1-81A0-B38C-C9CA3E320B0C}"/>
              </a:ext>
            </a:extLst>
          </p:cNvPr>
          <p:cNvSpPr txBox="1"/>
          <p:nvPr/>
        </p:nvSpPr>
        <p:spPr>
          <a:xfrm>
            <a:off x="234157" y="1749465"/>
            <a:ext cx="6212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000" dirty="0"/>
              <a:t>The measurement of </a:t>
            </a:r>
            <a:r>
              <a:rPr lang="en-IN" sz="2000" b="1" dirty="0"/>
              <a:t>each jump shall be made </a:t>
            </a:r>
            <a:r>
              <a:rPr lang="en-IN" sz="2000" dirty="0"/>
              <a:t>immediately after each valid trial from the </a:t>
            </a:r>
            <a:r>
              <a:rPr lang="en-IN" sz="2000" b="1" dirty="0"/>
              <a:t>nearest break </a:t>
            </a:r>
            <a:r>
              <a:rPr lang="en-IN" sz="2000" dirty="0"/>
              <a:t>in the landing area made by </a:t>
            </a:r>
            <a:r>
              <a:rPr lang="en-IN" sz="2000" b="1" dirty="0"/>
              <a:t>any part of the body</a:t>
            </a:r>
            <a:r>
              <a:rPr lang="en-IN" sz="2000" dirty="0"/>
              <a:t>, or anything that was </a:t>
            </a:r>
            <a:r>
              <a:rPr lang="en-IN" sz="2000" b="1" dirty="0"/>
              <a:t>attached on the body </a:t>
            </a:r>
            <a:r>
              <a:rPr lang="en-IN" sz="2000" dirty="0"/>
              <a:t>at the time it made the mark, to the take-off line or the </a:t>
            </a:r>
            <a:r>
              <a:rPr lang="en-IN" sz="2000" dirty="0" err="1"/>
              <a:t>tak</a:t>
            </a:r>
            <a:r>
              <a:rPr lang="en-IN" sz="2000" dirty="0"/>
              <a:t>-off line extended.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A384DE-4A71-ABB0-8677-91D4ECF583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6" b="11269"/>
          <a:stretch/>
        </p:blipFill>
        <p:spPr>
          <a:xfrm>
            <a:off x="983432" y="4606989"/>
            <a:ext cx="5022896" cy="16762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22C061-6E6B-B7C7-20E0-C396AD2B282A}"/>
              </a:ext>
            </a:extLst>
          </p:cNvPr>
          <p:cNvSpPr txBox="1"/>
          <p:nvPr/>
        </p:nvSpPr>
        <p:spPr>
          <a:xfrm>
            <a:off x="2351754" y="4237657"/>
            <a:ext cx="88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6.59m</a:t>
            </a:r>
            <a:endParaRPr lang="en-IN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8EE921-4496-D94D-232F-B8D3F779509F}"/>
              </a:ext>
            </a:extLst>
          </p:cNvPr>
          <p:cNvCxnSpPr>
            <a:cxnSpLocks/>
          </p:cNvCxnSpPr>
          <p:nvPr/>
        </p:nvCxnSpPr>
        <p:spPr>
          <a:xfrm>
            <a:off x="3215680" y="4405710"/>
            <a:ext cx="0" cy="18775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8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DISTANCE MEASUREMENT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6144E-8C27-2533-BA93-8C83B8A4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08397" y="23307"/>
            <a:ext cx="5029200" cy="7974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5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TIE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92AE5-AC3B-B553-A930-DC8E2217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722435"/>
            <a:ext cx="10441160" cy="42988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IF THE BEST PERFORMANCE OF TWO OR MORE ATHLETES ARE </a:t>
            </a:r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SAME -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IT IS CALLED AS </a:t>
            </a:r>
            <a:r>
              <a:rPr lang="en-IN" sz="2000">
                <a:latin typeface="Arial" panose="020B0604020202020204" pitchFamily="34" charset="0"/>
                <a:cs typeface="Arial" panose="020B0604020202020204" pitchFamily="34" charset="0"/>
              </a:rPr>
              <a:t>A TIE.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BREAK THE TIE?: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CHECK THE SECOND BEST PERFORMANCE OF THE ATHLETES WHO HAVE A TIE .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IF TIE CANNOT BE SOLVED –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CHECK THE THIRD BEST PERFORMANCE, THEN FOURTH BEST AND SO ON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IF STILL THE TIE CANNOT BE SOLVED THEN THE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TIE REMAINS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60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– SCORE CARD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4DE8BEDD-E360-BC14-E034-D922270BB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15" y="1415954"/>
            <a:ext cx="9388505" cy="53658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97F1D4B-9A3B-CC47-9573-F5EAF36D6EC9}"/>
              </a:ext>
            </a:extLst>
          </p:cNvPr>
          <p:cNvGrpSpPr/>
          <p:nvPr/>
        </p:nvGrpSpPr>
        <p:grpSpPr>
          <a:xfrm>
            <a:off x="2645028" y="1796779"/>
            <a:ext cx="7414964" cy="1346603"/>
            <a:chOff x="3276313" y="1513433"/>
            <a:chExt cx="7414964" cy="1346603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B8CAA839-3DA7-57A1-A0B9-FAE74A30F786}"/>
                </a:ext>
              </a:extLst>
            </p:cNvPr>
            <p:cNvSpPr txBox="1"/>
            <p:nvPr/>
          </p:nvSpPr>
          <p:spPr>
            <a:xfrm>
              <a:off x="4159888" y="1513433"/>
              <a:ext cx="21531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2060"/>
                  </a:solidFill>
                </a:rPr>
                <a:t>ATHLETICS FEDERATION OF INDIA</a:t>
              </a:r>
              <a:endParaRPr lang="en-IN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DEF91009-33B2-EB60-2998-C8E27DB1FE2A}"/>
                </a:ext>
              </a:extLst>
            </p:cNvPr>
            <p:cNvSpPr txBox="1"/>
            <p:nvPr/>
          </p:nvSpPr>
          <p:spPr>
            <a:xfrm>
              <a:off x="4159888" y="1690366"/>
              <a:ext cx="39934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2060"/>
                  </a:solidFill>
                </a:rPr>
                <a:t>59</a:t>
              </a:r>
              <a:r>
                <a:rPr lang="en-US" sz="900" b="1" baseline="30000" dirty="0">
                  <a:solidFill>
                    <a:srgbClr val="002060"/>
                  </a:solidFill>
                </a:rPr>
                <a:t>TH</a:t>
              </a:r>
              <a:r>
                <a:rPr lang="en-US" sz="900" b="1" dirty="0">
                  <a:solidFill>
                    <a:srgbClr val="002060"/>
                  </a:solidFill>
                </a:rPr>
                <a:t> NATIONAL INTER STATE SENIORS ATHLETICS CHAMPIONSHIP</a:t>
              </a:r>
              <a:endParaRPr lang="en-IN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727D1A1D-9DAE-601B-32D3-ACEA6DD95C2D}"/>
                </a:ext>
              </a:extLst>
            </p:cNvPr>
            <p:cNvSpPr txBox="1"/>
            <p:nvPr/>
          </p:nvSpPr>
          <p:spPr>
            <a:xfrm>
              <a:off x="4159888" y="1867299"/>
              <a:ext cx="23455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2060"/>
                  </a:solidFill>
                </a:rPr>
                <a:t>LUCKNOW, 27</a:t>
              </a:r>
              <a:r>
                <a:rPr lang="en-US" sz="900" b="1" baseline="30000" dirty="0">
                  <a:solidFill>
                    <a:srgbClr val="002060"/>
                  </a:solidFill>
                </a:rPr>
                <a:t>TH</a:t>
              </a:r>
              <a:r>
                <a:rPr lang="en-US" sz="900" b="1" dirty="0">
                  <a:solidFill>
                    <a:srgbClr val="002060"/>
                  </a:solidFill>
                </a:rPr>
                <a:t> TO 30</a:t>
              </a:r>
              <a:r>
                <a:rPr lang="en-US" sz="900" b="1" baseline="30000" dirty="0">
                  <a:solidFill>
                    <a:srgbClr val="002060"/>
                  </a:solidFill>
                </a:rPr>
                <a:t>TH</a:t>
              </a:r>
              <a:r>
                <a:rPr lang="en-US" sz="900" b="1" dirty="0">
                  <a:solidFill>
                    <a:srgbClr val="002060"/>
                  </a:solidFill>
                </a:rPr>
                <a:t> AUGUST 2019</a:t>
              </a:r>
              <a:endParaRPr lang="en-IN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811FFA7E-F2B0-0A15-4D54-ADB44FD8727D}"/>
                </a:ext>
              </a:extLst>
            </p:cNvPr>
            <p:cNvSpPr txBox="1"/>
            <p:nvPr/>
          </p:nvSpPr>
          <p:spPr>
            <a:xfrm>
              <a:off x="3276313" y="2265597"/>
              <a:ext cx="7617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2060"/>
                  </a:solidFill>
                </a:rPr>
                <a:t>30/08/2019</a:t>
              </a:r>
              <a:endParaRPr lang="en-IN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543E2FC-0C49-8258-8CA2-A496F3608196}"/>
                </a:ext>
              </a:extLst>
            </p:cNvPr>
            <p:cNvSpPr txBox="1"/>
            <p:nvPr/>
          </p:nvSpPr>
          <p:spPr>
            <a:xfrm>
              <a:off x="3276313" y="2442530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2060"/>
                  </a:solidFill>
                </a:rPr>
                <a:t>17:15 </a:t>
              </a:r>
              <a:r>
                <a:rPr lang="en-US" sz="900" b="1" dirty="0" err="1">
                  <a:solidFill>
                    <a:srgbClr val="002060"/>
                  </a:solidFill>
                </a:rPr>
                <a:t>Hrs</a:t>
              </a:r>
              <a:endParaRPr lang="en-IN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0695436-A650-8F72-53A3-0BB9899E2C79}"/>
                </a:ext>
              </a:extLst>
            </p:cNvPr>
            <p:cNvSpPr txBox="1"/>
            <p:nvPr/>
          </p:nvSpPr>
          <p:spPr>
            <a:xfrm>
              <a:off x="5611842" y="2265597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2060"/>
                  </a:solidFill>
                </a:rPr>
                <a:t>MEN</a:t>
              </a:r>
              <a:endParaRPr lang="en-IN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00B4F80-80F8-C170-E5C9-10801FD79800}"/>
                </a:ext>
              </a:extLst>
            </p:cNvPr>
            <p:cNvSpPr txBox="1"/>
            <p:nvPr/>
          </p:nvSpPr>
          <p:spPr>
            <a:xfrm>
              <a:off x="5811496" y="2442530"/>
              <a:ext cx="6618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2060"/>
                  </a:solidFill>
                </a:rPr>
                <a:t>SENIOR</a:t>
              </a:r>
              <a:endParaRPr lang="en-IN" sz="9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D2D9416-8AB7-8C42-7176-DF7D5FD3F74B}"/>
                </a:ext>
              </a:extLst>
            </p:cNvPr>
            <p:cNvCxnSpPr>
              <a:cxnSpLocks/>
            </p:cNvCxnSpPr>
            <p:nvPr/>
          </p:nvCxnSpPr>
          <p:spPr>
            <a:xfrm>
              <a:off x="5288377" y="2605272"/>
              <a:ext cx="47106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D1EF355-6CB2-A318-91BD-320C12ED43EF}"/>
                </a:ext>
              </a:extLst>
            </p:cNvPr>
            <p:cNvCxnSpPr>
              <a:cxnSpLocks/>
            </p:cNvCxnSpPr>
            <p:nvPr/>
          </p:nvCxnSpPr>
          <p:spPr>
            <a:xfrm>
              <a:off x="6535727" y="2608096"/>
              <a:ext cx="47106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6BA7050-2FB6-D908-8DC4-F289C686DA50}"/>
                </a:ext>
              </a:extLst>
            </p:cNvPr>
            <p:cNvCxnSpPr>
              <a:cxnSpLocks/>
            </p:cNvCxnSpPr>
            <p:nvPr/>
          </p:nvCxnSpPr>
          <p:spPr>
            <a:xfrm>
              <a:off x="7644679" y="2526104"/>
              <a:ext cx="1388661" cy="26951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99300A5-1CE9-0259-59B8-B2D4360556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4679" y="2527208"/>
              <a:ext cx="1388661" cy="27901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6016D3A-8C2D-8E8D-FEEE-45296EA26B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0344" y="2347154"/>
              <a:ext cx="1531777" cy="4484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6FA9D03-C93A-C50F-81FA-B3877B924BA5}"/>
                </a:ext>
              </a:extLst>
            </p:cNvPr>
            <p:cNvCxnSpPr>
              <a:cxnSpLocks/>
            </p:cNvCxnSpPr>
            <p:nvPr/>
          </p:nvCxnSpPr>
          <p:spPr>
            <a:xfrm>
              <a:off x="9139208" y="2347154"/>
              <a:ext cx="1552069" cy="44846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1E8360E-8F5E-1239-F4CD-90AB9860D363}"/>
                </a:ext>
              </a:extLst>
            </p:cNvPr>
            <p:cNvSpPr txBox="1"/>
            <p:nvPr/>
          </p:nvSpPr>
          <p:spPr>
            <a:xfrm>
              <a:off x="3364588" y="2629204"/>
              <a:ext cx="14606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2060"/>
                  </a:solidFill>
                </a:rPr>
                <a:t>M. </a:t>
              </a:r>
              <a:r>
                <a:rPr lang="en-US" sz="900" b="1" dirty="0" err="1">
                  <a:solidFill>
                    <a:srgbClr val="002060"/>
                  </a:solidFill>
                </a:rPr>
                <a:t>Sreeshankar</a:t>
              </a:r>
              <a:r>
                <a:rPr lang="en-US" sz="900" b="1" dirty="0">
                  <a:solidFill>
                    <a:srgbClr val="002060"/>
                  </a:solidFill>
                </a:rPr>
                <a:t> , 8.20m</a:t>
              </a:r>
              <a:endParaRPr lang="en-IN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00208324-58D7-6D0E-368B-EEAF9763F043}"/>
                </a:ext>
              </a:extLst>
            </p:cNvPr>
            <p:cNvSpPr txBox="1"/>
            <p:nvPr/>
          </p:nvSpPr>
          <p:spPr>
            <a:xfrm>
              <a:off x="5484778" y="2629204"/>
              <a:ext cx="139012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2060"/>
                  </a:solidFill>
                </a:rPr>
                <a:t>K. </a:t>
              </a:r>
              <a:r>
                <a:rPr lang="en-US" sz="900" b="1" dirty="0" err="1">
                  <a:solidFill>
                    <a:srgbClr val="002060"/>
                  </a:solidFill>
                </a:rPr>
                <a:t>Premkumar</a:t>
              </a:r>
              <a:r>
                <a:rPr lang="en-US" sz="900" b="1" dirty="0">
                  <a:solidFill>
                    <a:srgbClr val="002060"/>
                  </a:solidFill>
                </a:rPr>
                <a:t> , 8.00m</a:t>
              </a:r>
              <a:endParaRPr lang="en-IN" sz="9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8B1B868-C88B-EDB9-FA2B-D44F50307622}"/>
              </a:ext>
            </a:extLst>
          </p:cNvPr>
          <p:cNvGrpSpPr/>
          <p:nvPr/>
        </p:nvGrpSpPr>
        <p:grpSpPr>
          <a:xfrm>
            <a:off x="2115465" y="3412845"/>
            <a:ext cx="2738028" cy="2314499"/>
            <a:chOff x="2746750" y="3129499"/>
            <a:chExt cx="2738028" cy="2314499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CBA07B11-87CE-A263-79C5-01D47039EAB7}"/>
                </a:ext>
              </a:extLst>
            </p:cNvPr>
            <p:cNvSpPr txBox="1"/>
            <p:nvPr/>
          </p:nvSpPr>
          <p:spPr>
            <a:xfrm>
              <a:off x="2749024" y="3131093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SAHIL MAHABALI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5CD23B6D-3D5A-7348-E27D-A1E394BECD5E}"/>
                </a:ext>
              </a:extLst>
            </p:cNvPr>
            <p:cNvSpPr txBox="1"/>
            <p:nvPr/>
          </p:nvSpPr>
          <p:spPr>
            <a:xfrm>
              <a:off x="4443868" y="3129499"/>
              <a:ext cx="413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2060"/>
                  </a:solidFill>
                </a:rPr>
                <a:t>312</a:t>
              </a:r>
              <a:endParaRPr lang="en-IN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EF18F832-7229-9ACB-84D3-3945907040F1}"/>
                </a:ext>
              </a:extLst>
            </p:cNvPr>
            <p:cNvSpPr txBox="1"/>
            <p:nvPr/>
          </p:nvSpPr>
          <p:spPr>
            <a:xfrm>
              <a:off x="4852574" y="3136122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HAR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7B1A1D89-D033-8993-C798-8150E7B85791}"/>
                </a:ext>
              </a:extLst>
            </p:cNvPr>
            <p:cNvSpPr txBox="1"/>
            <p:nvPr/>
          </p:nvSpPr>
          <p:spPr>
            <a:xfrm>
              <a:off x="2749024" y="3312583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SANDEEP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CDB3F6BF-716C-97B0-194D-8371FD14F905}"/>
                </a:ext>
              </a:extLst>
            </p:cNvPr>
            <p:cNvSpPr txBox="1"/>
            <p:nvPr/>
          </p:nvSpPr>
          <p:spPr>
            <a:xfrm>
              <a:off x="4443868" y="3310989"/>
              <a:ext cx="413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2060"/>
                  </a:solidFill>
                </a:rPr>
                <a:t>314</a:t>
              </a:r>
              <a:endParaRPr lang="en-IN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6A8D3E49-B3B4-2262-D5B7-E3C29434D075}"/>
                </a:ext>
              </a:extLst>
            </p:cNvPr>
            <p:cNvSpPr txBox="1"/>
            <p:nvPr/>
          </p:nvSpPr>
          <p:spPr>
            <a:xfrm>
              <a:off x="4852574" y="3317612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HAR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5F4D0F5E-2070-A6F2-CEDC-58FFBDC953D4}"/>
                </a:ext>
              </a:extLst>
            </p:cNvPr>
            <p:cNvSpPr txBox="1"/>
            <p:nvPr/>
          </p:nvSpPr>
          <p:spPr>
            <a:xfrm>
              <a:off x="2749024" y="3504358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SAMSHEER E.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6E5F308A-C145-6CA9-B539-F0D2EAB422A9}"/>
                </a:ext>
              </a:extLst>
            </p:cNvPr>
            <p:cNvSpPr txBox="1"/>
            <p:nvPr/>
          </p:nvSpPr>
          <p:spPr>
            <a:xfrm>
              <a:off x="4443868" y="3502764"/>
              <a:ext cx="413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2060"/>
                  </a:solidFill>
                </a:rPr>
                <a:t>370</a:t>
              </a:r>
              <a:endParaRPr lang="en-IN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EEFA34BC-7555-01CC-0B55-0F7E2E0A04A3}"/>
                </a:ext>
              </a:extLst>
            </p:cNvPr>
            <p:cNvSpPr txBox="1"/>
            <p:nvPr/>
          </p:nvSpPr>
          <p:spPr>
            <a:xfrm>
              <a:off x="4852574" y="3509387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KAR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62B82DB-803A-1401-62A2-53E4BE5C1371}"/>
                </a:ext>
              </a:extLst>
            </p:cNvPr>
            <p:cNvSpPr txBox="1"/>
            <p:nvPr/>
          </p:nvSpPr>
          <p:spPr>
            <a:xfrm>
              <a:off x="2747887" y="3691404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FEBI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BBC9DD51-084F-95C3-BFD3-4B1F8EBBC26E}"/>
                </a:ext>
              </a:extLst>
            </p:cNvPr>
            <p:cNvSpPr txBox="1"/>
            <p:nvPr/>
          </p:nvSpPr>
          <p:spPr>
            <a:xfrm>
              <a:off x="4442731" y="3689810"/>
              <a:ext cx="413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2060"/>
                  </a:solidFill>
                </a:rPr>
                <a:t>423</a:t>
              </a:r>
              <a:endParaRPr lang="en-IN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BA19979F-B0BE-1885-9639-D2F365511705}"/>
                </a:ext>
              </a:extLst>
            </p:cNvPr>
            <p:cNvSpPr txBox="1"/>
            <p:nvPr/>
          </p:nvSpPr>
          <p:spPr>
            <a:xfrm>
              <a:off x="4851437" y="3696433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KER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E9109CED-A432-744B-75D0-611570BADD9D}"/>
                </a:ext>
              </a:extLst>
            </p:cNvPr>
            <p:cNvSpPr txBox="1"/>
            <p:nvPr/>
          </p:nvSpPr>
          <p:spPr>
            <a:xfrm>
              <a:off x="2747887" y="3886161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SHREESANKAR M.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43CF4598-7654-0B8B-8AF5-252815986A30}"/>
                </a:ext>
              </a:extLst>
            </p:cNvPr>
            <p:cNvSpPr txBox="1"/>
            <p:nvPr/>
          </p:nvSpPr>
          <p:spPr>
            <a:xfrm>
              <a:off x="4442731" y="3884567"/>
              <a:ext cx="413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2060"/>
                  </a:solidFill>
                </a:rPr>
                <a:t>424</a:t>
              </a:r>
              <a:endParaRPr lang="en-IN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BFA217BA-7CBE-18FE-06CD-1DE00C430642}"/>
                </a:ext>
              </a:extLst>
            </p:cNvPr>
            <p:cNvSpPr txBox="1"/>
            <p:nvPr/>
          </p:nvSpPr>
          <p:spPr>
            <a:xfrm>
              <a:off x="4851437" y="3891190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KER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071E644-D0E7-FEE6-8C15-2BA40B1D4F75}"/>
                </a:ext>
              </a:extLst>
            </p:cNvPr>
            <p:cNvSpPr txBox="1"/>
            <p:nvPr/>
          </p:nvSpPr>
          <p:spPr>
            <a:xfrm>
              <a:off x="2747887" y="4061500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MUHAMMED YAHIYA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EDF14B6-CA6B-4406-24D2-F14726FDF8B3}"/>
                </a:ext>
              </a:extLst>
            </p:cNvPr>
            <p:cNvSpPr txBox="1"/>
            <p:nvPr/>
          </p:nvSpPr>
          <p:spPr>
            <a:xfrm>
              <a:off x="4442731" y="4059906"/>
              <a:ext cx="413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2060"/>
                  </a:solidFill>
                </a:rPr>
                <a:t>425</a:t>
              </a:r>
              <a:endParaRPr lang="en-IN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18C3C5C4-257F-FB36-CA1F-2BE57810DC46}"/>
                </a:ext>
              </a:extLst>
            </p:cNvPr>
            <p:cNvSpPr txBox="1"/>
            <p:nvPr/>
          </p:nvSpPr>
          <p:spPr>
            <a:xfrm>
              <a:off x="4851437" y="4066529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KER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77B32FB-2B3E-8A77-720B-27F30C3DD4DE}"/>
                </a:ext>
              </a:extLst>
            </p:cNvPr>
            <p:cNvSpPr txBox="1"/>
            <p:nvPr/>
          </p:nvSpPr>
          <p:spPr>
            <a:xfrm>
              <a:off x="2747887" y="4246952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ASHISH PATRA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44F9FFE-DDD5-D8FD-387D-31C398E59A8A}"/>
                </a:ext>
              </a:extLst>
            </p:cNvPr>
            <p:cNvSpPr txBox="1"/>
            <p:nvPr/>
          </p:nvSpPr>
          <p:spPr>
            <a:xfrm>
              <a:off x="4442731" y="4245358"/>
              <a:ext cx="413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2060"/>
                  </a:solidFill>
                </a:rPr>
                <a:t>523</a:t>
              </a:r>
              <a:endParaRPr lang="en-IN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4E598B30-36E4-EBD5-3271-0544306CF340}"/>
                </a:ext>
              </a:extLst>
            </p:cNvPr>
            <p:cNvSpPr txBox="1"/>
            <p:nvPr/>
          </p:nvSpPr>
          <p:spPr>
            <a:xfrm>
              <a:off x="4851437" y="4251981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OR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F1EA4AA-3285-15D9-ED93-6AD3E46191F9}"/>
                </a:ext>
              </a:extLst>
            </p:cNvPr>
            <p:cNvSpPr txBox="1"/>
            <p:nvPr/>
          </p:nvSpPr>
          <p:spPr>
            <a:xfrm>
              <a:off x="2747887" y="4428442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JAGROOP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B1084165-C38E-97B7-FEDA-C033E54AFA3F}"/>
                </a:ext>
              </a:extLst>
            </p:cNvPr>
            <p:cNvSpPr txBox="1"/>
            <p:nvPr/>
          </p:nvSpPr>
          <p:spPr>
            <a:xfrm>
              <a:off x="4442731" y="4426848"/>
              <a:ext cx="413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2060"/>
                  </a:solidFill>
                </a:rPr>
                <a:t>569</a:t>
              </a:r>
              <a:endParaRPr lang="en-IN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33E6D4A6-F05D-512A-34F8-F325B9BD2986}"/>
                </a:ext>
              </a:extLst>
            </p:cNvPr>
            <p:cNvSpPr txBox="1"/>
            <p:nvPr/>
          </p:nvSpPr>
          <p:spPr>
            <a:xfrm>
              <a:off x="4851437" y="4433471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PUN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910A94AA-15E8-54B8-C201-E98F369DE85B}"/>
                </a:ext>
              </a:extLst>
            </p:cNvPr>
            <p:cNvSpPr txBox="1"/>
            <p:nvPr/>
          </p:nvSpPr>
          <p:spPr>
            <a:xfrm>
              <a:off x="2747887" y="4620217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BIKRAMJIT SINGH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E8C4F271-D732-18EA-BD49-A72D16532356}"/>
                </a:ext>
              </a:extLst>
            </p:cNvPr>
            <p:cNvSpPr txBox="1"/>
            <p:nvPr/>
          </p:nvSpPr>
          <p:spPr>
            <a:xfrm>
              <a:off x="4442731" y="4618623"/>
              <a:ext cx="413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2060"/>
                  </a:solidFill>
                </a:rPr>
                <a:t>570</a:t>
              </a:r>
              <a:endParaRPr lang="en-IN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CC29E775-5596-B651-C744-F3DCDF30927A}"/>
                </a:ext>
              </a:extLst>
            </p:cNvPr>
            <p:cNvSpPr txBox="1"/>
            <p:nvPr/>
          </p:nvSpPr>
          <p:spPr>
            <a:xfrm>
              <a:off x="4851437" y="4625246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PUN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B862CEE6-B9F9-3461-1359-BE6AC4A11759}"/>
                </a:ext>
              </a:extLst>
            </p:cNvPr>
            <p:cNvSpPr txBox="1"/>
            <p:nvPr/>
          </p:nvSpPr>
          <p:spPr>
            <a:xfrm>
              <a:off x="2746750" y="4807263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SUBHASH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1778CB3E-BDC1-3EB7-6E8E-A8F46E231BAD}"/>
                </a:ext>
              </a:extLst>
            </p:cNvPr>
            <p:cNvSpPr txBox="1"/>
            <p:nvPr/>
          </p:nvSpPr>
          <p:spPr>
            <a:xfrm>
              <a:off x="4441594" y="4805669"/>
              <a:ext cx="413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2060"/>
                  </a:solidFill>
                </a:rPr>
                <a:t>614</a:t>
              </a:r>
              <a:endParaRPr lang="en-IN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D1662D6E-AB8D-C61A-7A5B-07733124D944}"/>
                </a:ext>
              </a:extLst>
            </p:cNvPr>
            <p:cNvSpPr txBox="1"/>
            <p:nvPr/>
          </p:nvSpPr>
          <p:spPr>
            <a:xfrm>
              <a:off x="4850300" y="4812292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RAJ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16450122-BB98-1A10-8E85-933F0FEEB490}"/>
                </a:ext>
              </a:extLst>
            </p:cNvPr>
            <p:cNvSpPr txBox="1"/>
            <p:nvPr/>
          </p:nvSpPr>
          <p:spPr>
            <a:xfrm>
              <a:off x="2746750" y="5002020"/>
              <a:ext cx="1693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</a:rPr>
                <a:t>RISHABH RISHISHWAR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E300896-FCAD-A5AA-35FD-C3ADA1B57FEE}"/>
                </a:ext>
              </a:extLst>
            </p:cNvPr>
            <p:cNvSpPr txBox="1"/>
            <p:nvPr/>
          </p:nvSpPr>
          <p:spPr>
            <a:xfrm>
              <a:off x="4441594" y="5000426"/>
              <a:ext cx="413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2060"/>
                  </a:solidFill>
                </a:rPr>
                <a:t>720</a:t>
              </a:r>
              <a:endParaRPr lang="en-IN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AA61523-9323-6923-B9CA-679AA6701321}"/>
                </a:ext>
              </a:extLst>
            </p:cNvPr>
            <p:cNvSpPr txBox="1"/>
            <p:nvPr/>
          </p:nvSpPr>
          <p:spPr>
            <a:xfrm>
              <a:off x="4850300" y="5007049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UP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19DDEA95-719B-BCFA-B6FD-D07B3D6F87B7}"/>
                </a:ext>
              </a:extLst>
            </p:cNvPr>
            <p:cNvSpPr txBox="1"/>
            <p:nvPr/>
          </p:nvSpPr>
          <p:spPr>
            <a:xfrm>
              <a:off x="4441594" y="5175765"/>
              <a:ext cx="413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2060"/>
                  </a:solidFill>
                </a:rPr>
                <a:t>721</a:t>
              </a:r>
              <a:endParaRPr lang="en-IN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53D86F08-66B4-6E6C-B64D-A4DCD51FF393}"/>
                </a:ext>
              </a:extLst>
            </p:cNvPr>
            <p:cNvSpPr txBox="1"/>
            <p:nvPr/>
          </p:nvSpPr>
          <p:spPr>
            <a:xfrm>
              <a:off x="4850300" y="5182388"/>
              <a:ext cx="6322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UP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3E21931-F24D-92A2-00A4-BCDBE92604FD}"/>
              </a:ext>
            </a:extLst>
          </p:cNvPr>
          <p:cNvGrpSpPr/>
          <p:nvPr/>
        </p:nvGrpSpPr>
        <p:grpSpPr>
          <a:xfrm>
            <a:off x="4850082" y="3412845"/>
            <a:ext cx="1544109" cy="2315441"/>
            <a:chOff x="5481367" y="3129499"/>
            <a:chExt cx="1544109" cy="2315441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442BDBBD-CF27-E371-B432-ACF623F118BA}"/>
                </a:ext>
              </a:extLst>
            </p:cNvPr>
            <p:cNvSpPr txBox="1"/>
            <p:nvPr/>
          </p:nvSpPr>
          <p:spPr>
            <a:xfrm>
              <a:off x="5483641" y="312949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B97AC4F6-0CD2-2F8C-D121-84BFE16069E5}"/>
                </a:ext>
              </a:extLst>
            </p:cNvPr>
            <p:cNvSpPr txBox="1"/>
            <p:nvPr/>
          </p:nvSpPr>
          <p:spPr>
            <a:xfrm>
              <a:off x="5483641" y="331098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7.21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E9DF88D7-38BF-502E-8DAA-01A19402D828}"/>
                </a:ext>
              </a:extLst>
            </p:cNvPr>
            <p:cNvSpPr txBox="1"/>
            <p:nvPr/>
          </p:nvSpPr>
          <p:spPr>
            <a:xfrm>
              <a:off x="5483641" y="350276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7.00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B22095B3-272F-96B3-B2B5-07D9FF06827C}"/>
                </a:ext>
              </a:extLst>
            </p:cNvPr>
            <p:cNvSpPr txBox="1"/>
            <p:nvPr/>
          </p:nvSpPr>
          <p:spPr>
            <a:xfrm>
              <a:off x="5482504" y="368981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970D4679-B024-F16F-D8E7-5AE87FF8DE92}"/>
                </a:ext>
              </a:extLst>
            </p:cNvPr>
            <p:cNvSpPr txBox="1"/>
            <p:nvPr/>
          </p:nvSpPr>
          <p:spPr>
            <a:xfrm>
              <a:off x="5482504" y="388456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7.64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BC6B55C-EE2E-8490-9F87-3B66E29046C7}"/>
                </a:ext>
              </a:extLst>
            </p:cNvPr>
            <p:cNvSpPr txBox="1"/>
            <p:nvPr/>
          </p:nvSpPr>
          <p:spPr>
            <a:xfrm>
              <a:off x="5482504" y="405990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7EEA9556-2F03-C97C-8A82-1DE576366F09}"/>
                </a:ext>
              </a:extLst>
            </p:cNvPr>
            <p:cNvSpPr txBox="1"/>
            <p:nvPr/>
          </p:nvSpPr>
          <p:spPr>
            <a:xfrm>
              <a:off x="5482504" y="424535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E7708D28-4576-4947-FA89-2FD5A3F8F289}"/>
                </a:ext>
              </a:extLst>
            </p:cNvPr>
            <p:cNvSpPr txBox="1"/>
            <p:nvPr/>
          </p:nvSpPr>
          <p:spPr>
            <a:xfrm>
              <a:off x="5482504" y="442684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1E78ED61-671B-B0C7-36CA-837C927E2330}"/>
                </a:ext>
              </a:extLst>
            </p:cNvPr>
            <p:cNvSpPr txBox="1"/>
            <p:nvPr/>
          </p:nvSpPr>
          <p:spPr>
            <a:xfrm>
              <a:off x="5482504" y="461862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C6CC79BA-38C7-26BD-0AF2-91CC8F3339F3}"/>
                </a:ext>
              </a:extLst>
            </p:cNvPr>
            <p:cNvSpPr txBox="1"/>
            <p:nvPr/>
          </p:nvSpPr>
          <p:spPr>
            <a:xfrm>
              <a:off x="5481367" y="480566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6.70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072B3DD3-57B8-3CD1-9727-F87FF946F860}"/>
                </a:ext>
              </a:extLst>
            </p:cNvPr>
            <p:cNvSpPr txBox="1"/>
            <p:nvPr/>
          </p:nvSpPr>
          <p:spPr>
            <a:xfrm>
              <a:off x="5481367" y="500042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7.11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4461B68A-1497-91F2-099B-DE1D5C9C61DB}"/>
                </a:ext>
              </a:extLst>
            </p:cNvPr>
            <p:cNvSpPr txBox="1"/>
            <p:nvPr/>
          </p:nvSpPr>
          <p:spPr>
            <a:xfrm>
              <a:off x="5481367" y="5175765"/>
              <a:ext cx="507704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7.40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DDE827C2-2B2E-5D5C-F41B-5651CE628536}"/>
                </a:ext>
              </a:extLst>
            </p:cNvPr>
            <p:cNvSpPr txBox="1"/>
            <p:nvPr/>
          </p:nvSpPr>
          <p:spPr>
            <a:xfrm>
              <a:off x="6002412" y="313706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97578790-9E11-8668-1860-C0C547106958}"/>
                </a:ext>
              </a:extLst>
            </p:cNvPr>
            <p:cNvSpPr txBox="1"/>
            <p:nvPr/>
          </p:nvSpPr>
          <p:spPr>
            <a:xfrm>
              <a:off x="6002412" y="331855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7.26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FF03612-FAE6-7AA2-31FD-F4865C34CEE2}"/>
                </a:ext>
              </a:extLst>
            </p:cNvPr>
            <p:cNvSpPr txBox="1"/>
            <p:nvPr/>
          </p:nvSpPr>
          <p:spPr>
            <a:xfrm>
              <a:off x="6002412" y="351032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623FEB22-3F65-AF94-11B1-6569E126836C}"/>
                </a:ext>
              </a:extLst>
            </p:cNvPr>
            <p:cNvSpPr txBox="1"/>
            <p:nvPr/>
          </p:nvSpPr>
          <p:spPr>
            <a:xfrm>
              <a:off x="6001275" y="3697375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7.16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5B5B9DD3-59F6-FA03-5838-4AAEF55F5A65}"/>
                </a:ext>
              </a:extLst>
            </p:cNvPr>
            <p:cNvSpPr txBox="1"/>
            <p:nvPr/>
          </p:nvSpPr>
          <p:spPr>
            <a:xfrm>
              <a:off x="6001275" y="3892132"/>
              <a:ext cx="507704" cy="2616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</a:rPr>
                <a:t>7.83</a:t>
              </a:r>
              <a:endParaRPr lang="en-IN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B7226D00-B584-522C-E553-8AB7AB43389D}"/>
                </a:ext>
              </a:extLst>
            </p:cNvPr>
            <p:cNvSpPr txBox="1"/>
            <p:nvPr/>
          </p:nvSpPr>
          <p:spPr>
            <a:xfrm>
              <a:off x="6001275" y="406747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E9EB0C3B-C72D-AB2A-134C-75C8C9B36EC1}"/>
                </a:ext>
              </a:extLst>
            </p:cNvPr>
            <p:cNvSpPr txBox="1"/>
            <p:nvPr/>
          </p:nvSpPr>
          <p:spPr>
            <a:xfrm>
              <a:off x="6001275" y="425292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8AF9FB7C-899A-F7C8-B93C-1F53BD3195C3}"/>
                </a:ext>
              </a:extLst>
            </p:cNvPr>
            <p:cNvSpPr txBox="1"/>
            <p:nvPr/>
          </p:nvSpPr>
          <p:spPr>
            <a:xfrm>
              <a:off x="6001275" y="443441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030520E8-A2C3-35CE-B4D6-0EBC1217D963}"/>
                </a:ext>
              </a:extLst>
            </p:cNvPr>
            <p:cNvSpPr txBox="1"/>
            <p:nvPr/>
          </p:nvSpPr>
          <p:spPr>
            <a:xfrm>
              <a:off x="6001275" y="462618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27DA14FC-5D0C-14B1-508F-4EF33A057BC7}"/>
                </a:ext>
              </a:extLst>
            </p:cNvPr>
            <p:cNvSpPr txBox="1"/>
            <p:nvPr/>
          </p:nvSpPr>
          <p:spPr>
            <a:xfrm>
              <a:off x="6000138" y="481323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93A9DB10-E484-6E8F-5A74-60C81EE22AC8}"/>
                </a:ext>
              </a:extLst>
            </p:cNvPr>
            <p:cNvSpPr txBox="1"/>
            <p:nvPr/>
          </p:nvSpPr>
          <p:spPr>
            <a:xfrm>
              <a:off x="6000138" y="500799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0FB16202-4A27-2F1B-C1A9-05C06E91BE38}"/>
                </a:ext>
              </a:extLst>
            </p:cNvPr>
            <p:cNvSpPr txBox="1"/>
            <p:nvPr/>
          </p:nvSpPr>
          <p:spPr>
            <a:xfrm>
              <a:off x="6000138" y="518333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E4230EA4-8D5C-4161-8688-D795B68D1A47}"/>
                </a:ext>
              </a:extLst>
            </p:cNvPr>
            <p:cNvSpPr txBox="1"/>
            <p:nvPr/>
          </p:nvSpPr>
          <p:spPr>
            <a:xfrm>
              <a:off x="6517772" y="313612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7.24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9EBCC30-F679-D746-1812-5F94817B027D}"/>
                </a:ext>
              </a:extLst>
            </p:cNvPr>
            <p:cNvSpPr txBox="1"/>
            <p:nvPr/>
          </p:nvSpPr>
          <p:spPr>
            <a:xfrm>
              <a:off x="6517772" y="331761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D98734E7-C57D-0AF0-9887-FAA144D342F9}"/>
                </a:ext>
              </a:extLst>
            </p:cNvPr>
            <p:cNvSpPr txBox="1"/>
            <p:nvPr/>
          </p:nvSpPr>
          <p:spPr>
            <a:xfrm>
              <a:off x="6517772" y="350938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7.27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D83283B0-C499-A13A-79F9-E8E1D9E2381B}"/>
                </a:ext>
              </a:extLst>
            </p:cNvPr>
            <p:cNvSpPr txBox="1"/>
            <p:nvPr/>
          </p:nvSpPr>
          <p:spPr>
            <a:xfrm>
              <a:off x="6516635" y="369643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7.22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62399278-D608-FF52-2B96-F262B9D1E1A9}"/>
                </a:ext>
              </a:extLst>
            </p:cNvPr>
            <p:cNvSpPr txBox="1"/>
            <p:nvPr/>
          </p:nvSpPr>
          <p:spPr>
            <a:xfrm>
              <a:off x="6516635" y="389119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F12258FC-1744-C164-34E5-69668A240F52}"/>
                </a:ext>
              </a:extLst>
            </p:cNvPr>
            <p:cNvSpPr txBox="1"/>
            <p:nvPr/>
          </p:nvSpPr>
          <p:spPr>
            <a:xfrm>
              <a:off x="6516635" y="406652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8144771C-20AF-02C9-4FFF-7DB6D39E3DE2}"/>
                </a:ext>
              </a:extLst>
            </p:cNvPr>
            <p:cNvSpPr txBox="1"/>
            <p:nvPr/>
          </p:nvSpPr>
          <p:spPr>
            <a:xfrm>
              <a:off x="6516635" y="425198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594BAF03-4A33-85A3-2B67-69FFE26C68F5}"/>
                </a:ext>
              </a:extLst>
            </p:cNvPr>
            <p:cNvSpPr txBox="1"/>
            <p:nvPr/>
          </p:nvSpPr>
          <p:spPr>
            <a:xfrm>
              <a:off x="6516635" y="443347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FADF225E-B758-B104-5C34-056EEA2D7413}"/>
                </a:ext>
              </a:extLst>
            </p:cNvPr>
            <p:cNvSpPr txBox="1"/>
            <p:nvPr/>
          </p:nvSpPr>
          <p:spPr>
            <a:xfrm>
              <a:off x="6516635" y="462524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7.05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24BA7012-5EBC-808E-871E-DFB74D548401}"/>
                </a:ext>
              </a:extLst>
            </p:cNvPr>
            <p:cNvSpPr txBox="1"/>
            <p:nvPr/>
          </p:nvSpPr>
          <p:spPr>
            <a:xfrm>
              <a:off x="6515498" y="481229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6.80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9B9B50A6-76EA-DD44-FB38-7177073BE8A1}"/>
                </a:ext>
              </a:extLst>
            </p:cNvPr>
            <p:cNvSpPr txBox="1"/>
            <p:nvPr/>
          </p:nvSpPr>
          <p:spPr>
            <a:xfrm>
              <a:off x="6515498" y="5007049"/>
              <a:ext cx="507704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7A160A4A-DEF0-06BC-3025-0B3C406B744B}"/>
                </a:ext>
              </a:extLst>
            </p:cNvPr>
            <p:cNvSpPr txBox="1"/>
            <p:nvPr/>
          </p:nvSpPr>
          <p:spPr>
            <a:xfrm>
              <a:off x="6515498" y="518238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D596916B-FD02-B1F1-3BD6-92035C4B3FA3}"/>
              </a:ext>
            </a:extLst>
          </p:cNvPr>
          <p:cNvGrpSpPr/>
          <p:nvPr/>
        </p:nvGrpSpPr>
        <p:grpSpPr>
          <a:xfrm>
            <a:off x="7469773" y="3419949"/>
            <a:ext cx="1544109" cy="2315441"/>
            <a:chOff x="8101058" y="3136603"/>
            <a:chExt cx="1544109" cy="2315441"/>
          </a:xfrm>
        </p:grpSpPr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5A0C50AB-01F3-909A-63BB-9C9902D2BD1C}"/>
                </a:ext>
              </a:extLst>
            </p:cNvPr>
            <p:cNvSpPr txBox="1"/>
            <p:nvPr/>
          </p:nvSpPr>
          <p:spPr>
            <a:xfrm>
              <a:off x="8103332" y="313660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19442029-AF08-5F8A-663D-C5B8B6B9A4B0}"/>
                </a:ext>
              </a:extLst>
            </p:cNvPr>
            <p:cNvSpPr txBox="1"/>
            <p:nvPr/>
          </p:nvSpPr>
          <p:spPr>
            <a:xfrm>
              <a:off x="8103332" y="331809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7.21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13C0C5BE-DA19-08F1-970F-6D8B72B03C8C}"/>
                </a:ext>
              </a:extLst>
            </p:cNvPr>
            <p:cNvSpPr txBox="1"/>
            <p:nvPr/>
          </p:nvSpPr>
          <p:spPr>
            <a:xfrm>
              <a:off x="8103332" y="350986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---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24AB759F-BCF0-5DA6-42D6-F9AA1C36AD89}"/>
                </a:ext>
              </a:extLst>
            </p:cNvPr>
            <p:cNvSpPr txBox="1"/>
            <p:nvPr/>
          </p:nvSpPr>
          <p:spPr>
            <a:xfrm>
              <a:off x="8102195" y="369691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F078F119-411B-A02E-61EE-B72C811CD7FD}"/>
                </a:ext>
              </a:extLst>
            </p:cNvPr>
            <p:cNvSpPr txBox="1"/>
            <p:nvPr/>
          </p:nvSpPr>
          <p:spPr>
            <a:xfrm>
              <a:off x="8102195" y="3891671"/>
              <a:ext cx="507704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7.76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A5429619-E9BD-36E2-9AE7-CC0B61A80F74}"/>
                </a:ext>
              </a:extLst>
            </p:cNvPr>
            <p:cNvSpPr txBox="1"/>
            <p:nvPr/>
          </p:nvSpPr>
          <p:spPr>
            <a:xfrm>
              <a:off x="8102195" y="443395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05194C65-F786-D046-CBB3-780AFD1776AB}"/>
                </a:ext>
              </a:extLst>
            </p:cNvPr>
            <p:cNvSpPr txBox="1"/>
            <p:nvPr/>
          </p:nvSpPr>
          <p:spPr>
            <a:xfrm>
              <a:off x="8101058" y="500753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DD61DF99-B7BE-A051-8EFA-767039B92831}"/>
                </a:ext>
              </a:extLst>
            </p:cNvPr>
            <p:cNvSpPr txBox="1"/>
            <p:nvPr/>
          </p:nvSpPr>
          <p:spPr>
            <a:xfrm>
              <a:off x="8101058" y="5182869"/>
              <a:ext cx="507704" cy="2616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</a:rPr>
                <a:t>7.83</a:t>
              </a:r>
              <a:endParaRPr lang="en-IN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C350827F-04EB-9B27-5C12-5D179CEC3592}"/>
                </a:ext>
              </a:extLst>
            </p:cNvPr>
            <p:cNvSpPr txBox="1"/>
            <p:nvPr/>
          </p:nvSpPr>
          <p:spPr>
            <a:xfrm>
              <a:off x="8622103" y="314416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7.35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A8A8F69D-10E6-D354-EC7A-0216089B0D2A}"/>
                </a:ext>
              </a:extLst>
            </p:cNvPr>
            <p:cNvSpPr txBox="1"/>
            <p:nvPr/>
          </p:nvSpPr>
          <p:spPr>
            <a:xfrm>
              <a:off x="8622103" y="332565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DACE4E2F-3717-02A9-4F6C-26CF64DCA5C2}"/>
                </a:ext>
              </a:extLst>
            </p:cNvPr>
            <p:cNvSpPr txBox="1"/>
            <p:nvPr/>
          </p:nvSpPr>
          <p:spPr>
            <a:xfrm>
              <a:off x="8622103" y="351743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D0BC026-A911-BF50-645C-89A4AB5E6ED5}"/>
                </a:ext>
              </a:extLst>
            </p:cNvPr>
            <p:cNvSpPr txBox="1"/>
            <p:nvPr/>
          </p:nvSpPr>
          <p:spPr>
            <a:xfrm>
              <a:off x="8620966" y="370447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7.21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70F75912-C708-1353-CB56-057AC6D21F42}"/>
                </a:ext>
              </a:extLst>
            </p:cNvPr>
            <p:cNvSpPr txBox="1"/>
            <p:nvPr/>
          </p:nvSpPr>
          <p:spPr>
            <a:xfrm>
              <a:off x="8620966" y="389923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9DAC2EAA-EF28-7422-AB6A-0493508049AF}"/>
                </a:ext>
              </a:extLst>
            </p:cNvPr>
            <p:cNvSpPr txBox="1"/>
            <p:nvPr/>
          </p:nvSpPr>
          <p:spPr>
            <a:xfrm>
              <a:off x="8620966" y="444151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7244D33-C922-175C-6B8D-EBD16E82D654}"/>
                </a:ext>
              </a:extLst>
            </p:cNvPr>
            <p:cNvSpPr txBox="1"/>
            <p:nvPr/>
          </p:nvSpPr>
          <p:spPr>
            <a:xfrm>
              <a:off x="8619829" y="5015095"/>
              <a:ext cx="507704" cy="2616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</a:rPr>
                <a:t>7.83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2F470C0-F305-41F7-652F-504676209AD4}"/>
                </a:ext>
              </a:extLst>
            </p:cNvPr>
            <p:cNvSpPr txBox="1"/>
            <p:nvPr/>
          </p:nvSpPr>
          <p:spPr>
            <a:xfrm>
              <a:off x="8619829" y="519043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b="1" dirty="0">
                  <a:solidFill>
                    <a:srgbClr val="002060"/>
                  </a:solidFill>
                </a:rPr>
                <a:t>X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2DBDE7D6-EFB4-7946-D0A9-36F9BBD69710}"/>
                </a:ext>
              </a:extLst>
            </p:cNvPr>
            <p:cNvSpPr txBox="1"/>
            <p:nvPr/>
          </p:nvSpPr>
          <p:spPr>
            <a:xfrm>
              <a:off x="9137463" y="314322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7.24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226C2E04-59FD-B2D2-839C-CDBE69B9D70E}"/>
                </a:ext>
              </a:extLst>
            </p:cNvPr>
            <p:cNvSpPr txBox="1"/>
            <p:nvPr/>
          </p:nvSpPr>
          <p:spPr>
            <a:xfrm>
              <a:off x="9137463" y="332471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9A5030E-1FB5-D8D5-E71D-1D6EB6B39ED9}"/>
                </a:ext>
              </a:extLst>
            </p:cNvPr>
            <p:cNvSpPr txBox="1"/>
            <p:nvPr/>
          </p:nvSpPr>
          <p:spPr>
            <a:xfrm>
              <a:off x="9137463" y="351649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7.37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C490F506-9D5A-295F-CDA2-BDE75559B044}"/>
                </a:ext>
              </a:extLst>
            </p:cNvPr>
            <p:cNvSpPr txBox="1"/>
            <p:nvPr/>
          </p:nvSpPr>
          <p:spPr>
            <a:xfrm>
              <a:off x="9136326" y="370353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130FDA3B-90B0-1999-95CF-BF39852B2B05}"/>
                </a:ext>
              </a:extLst>
            </p:cNvPr>
            <p:cNvSpPr txBox="1"/>
            <p:nvPr/>
          </p:nvSpPr>
          <p:spPr>
            <a:xfrm>
              <a:off x="9136326" y="389829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B504D13-1A6F-3428-025D-CF4A2F11AD02}"/>
                </a:ext>
              </a:extLst>
            </p:cNvPr>
            <p:cNvSpPr txBox="1"/>
            <p:nvPr/>
          </p:nvSpPr>
          <p:spPr>
            <a:xfrm>
              <a:off x="9136326" y="4440575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1282A119-B80D-F81E-1D87-170C6979CA82}"/>
                </a:ext>
              </a:extLst>
            </p:cNvPr>
            <p:cNvSpPr txBox="1"/>
            <p:nvPr/>
          </p:nvSpPr>
          <p:spPr>
            <a:xfrm>
              <a:off x="9135189" y="501415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X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940B22F4-9C74-13A2-6822-CB0DFF28CF50}"/>
                </a:ext>
              </a:extLst>
            </p:cNvPr>
            <p:cNvSpPr txBox="1"/>
            <p:nvPr/>
          </p:nvSpPr>
          <p:spPr>
            <a:xfrm>
              <a:off x="9135189" y="518949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5.32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C40C8C37-6C39-E6F0-9484-817F9216E8E8}"/>
              </a:ext>
            </a:extLst>
          </p:cNvPr>
          <p:cNvGrpSpPr/>
          <p:nvPr/>
        </p:nvGrpSpPr>
        <p:grpSpPr>
          <a:xfrm>
            <a:off x="6402984" y="3419468"/>
            <a:ext cx="509978" cy="2307876"/>
            <a:chOff x="7034269" y="3136122"/>
            <a:chExt cx="509978" cy="2307876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6D67F6B7-7866-111A-1BBC-D0A075D74269}"/>
                </a:ext>
              </a:extLst>
            </p:cNvPr>
            <p:cNvSpPr txBox="1"/>
            <p:nvPr/>
          </p:nvSpPr>
          <p:spPr>
            <a:xfrm>
              <a:off x="7036543" y="313612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7.24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3AA50334-17BC-52F3-F7D2-47783DB877E3}"/>
                </a:ext>
              </a:extLst>
            </p:cNvPr>
            <p:cNvSpPr txBox="1"/>
            <p:nvPr/>
          </p:nvSpPr>
          <p:spPr>
            <a:xfrm>
              <a:off x="7036543" y="331761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7.26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E229CABB-2B49-2C99-046E-8F74E4D913AE}"/>
                </a:ext>
              </a:extLst>
            </p:cNvPr>
            <p:cNvSpPr txBox="1"/>
            <p:nvPr/>
          </p:nvSpPr>
          <p:spPr>
            <a:xfrm>
              <a:off x="7036543" y="350938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7.27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8C01000F-37C0-D634-B0CA-74E720FC6F92}"/>
                </a:ext>
              </a:extLst>
            </p:cNvPr>
            <p:cNvSpPr txBox="1"/>
            <p:nvPr/>
          </p:nvSpPr>
          <p:spPr>
            <a:xfrm>
              <a:off x="7035406" y="369643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725B9576-D0DF-3838-3D3F-951149900789}"/>
                </a:ext>
              </a:extLst>
            </p:cNvPr>
            <p:cNvSpPr txBox="1"/>
            <p:nvPr/>
          </p:nvSpPr>
          <p:spPr>
            <a:xfrm>
              <a:off x="7035406" y="389119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7.83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24D51B23-A941-1916-A652-ECCC024DADD0}"/>
                </a:ext>
              </a:extLst>
            </p:cNvPr>
            <p:cNvSpPr txBox="1"/>
            <p:nvPr/>
          </p:nvSpPr>
          <p:spPr>
            <a:xfrm>
              <a:off x="7035406" y="406652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B1FD9835-D5A4-066F-13EA-32C902A24853}"/>
                </a:ext>
              </a:extLst>
            </p:cNvPr>
            <p:cNvSpPr txBox="1"/>
            <p:nvPr/>
          </p:nvSpPr>
          <p:spPr>
            <a:xfrm>
              <a:off x="7035406" y="425198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4B38CA5C-75AB-6218-4C92-135E49C807ED}"/>
                </a:ext>
              </a:extLst>
            </p:cNvPr>
            <p:cNvSpPr txBox="1"/>
            <p:nvPr/>
          </p:nvSpPr>
          <p:spPr>
            <a:xfrm>
              <a:off x="7035406" y="4433471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C151ACA9-21B5-65C1-A31D-2E710BED6F97}"/>
                </a:ext>
              </a:extLst>
            </p:cNvPr>
            <p:cNvSpPr txBox="1"/>
            <p:nvPr/>
          </p:nvSpPr>
          <p:spPr>
            <a:xfrm>
              <a:off x="7035406" y="462524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260B7EF2-2065-0F1C-2F02-CA6EA4CCE7F0}"/>
                </a:ext>
              </a:extLst>
            </p:cNvPr>
            <p:cNvSpPr txBox="1"/>
            <p:nvPr/>
          </p:nvSpPr>
          <p:spPr>
            <a:xfrm>
              <a:off x="7034269" y="4812292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6.80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AC33854B-B59C-E5A5-848C-46DE06ED836B}"/>
                </a:ext>
              </a:extLst>
            </p:cNvPr>
            <p:cNvSpPr txBox="1"/>
            <p:nvPr/>
          </p:nvSpPr>
          <p:spPr>
            <a:xfrm>
              <a:off x="7034269" y="500704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7.38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8AEC3B9C-49B4-8A81-6DE6-A22FB5DBD3B0}"/>
                </a:ext>
              </a:extLst>
            </p:cNvPr>
            <p:cNvSpPr txBox="1"/>
            <p:nvPr/>
          </p:nvSpPr>
          <p:spPr>
            <a:xfrm>
              <a:off x="7034269" y="518238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7.40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FE2BF492-64BA-0022-5109-591F45640ABF}"/>
              </a:ext>
            </a:extLst>
          </p:cNvPr>
          <p:cNvGrpSpPr/>
          <p:nvPr/>
        </p:nvGrpSpPr>
        <p:grpSpPr>
          <a:xfrm>
            <a:off x="6940464" y="3412845"/>
            <a:ext cx="509978" cy="2307876"/>
            <a:chOff x="7571749" y="3129499"/>
            <a:chExt cx="509978" cy="2307876"/>
          </a:xfrm>
        </p:grpSpPr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45414331-0FBA-89C7-9F63-115206DFA06B}"/>
                </a:ext>
              </a:extLst>
            </p:cNvPr>
            <p:cNvSpPr txBox="1"/>
            <p:nvPr/>
          </p:nvSpPr>
          <p:spPr>
            <a:xfrm>
              <a:off x="7574023" y="312949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7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DA552AEC-03D4-B978-31CB-AB3907057167}"/>
                </a:ext>
              </a:extLst>
            </p:cNvPr>
            <p:cNvSpPr txBox="1"/>
            <p:nvPr/>
          </p:nvSpPr>
          <p:spPr>
            <a:xfrm>
              <a:off x="7574023" y="331098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6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703501EE-B7D3-F1CA-DA0A-31F3000759C1}"/>
                </a:ext>
              </a:extLst>
            </p:cNvPr>
            <p:cNvSpPr txBox="1"/>
            <p:nvPr/>
          </p:nvSpPr>
          <p:spPr>
            <a:xfrm>
              <a:off x="7574023" y="350276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5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6DE8B510-A646-BE45-B31B-05DAAD8D1A0E}"/>
                </a:ext>
              </a:extLst>
            </p:cNvPr>
            <p:cNvSpPr txBox="1"/>
            <p:nvPr/>
          </p:nvSpPr>
          <p:spPr>
            <a:xfrm>
              <a:off x="7572886" y="368981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4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6EAC680C-4F29-4F46-ABB8-DD058C4DA088}"/>
                </a:ext>
              </a:extLst>
            </p:cNvPr>
            <p:cNvSpPr txBox="1"/>
            <p:nvPr/>
          </p:nvSpPr>
          <p:spPr>
            <a:xfrm>
              <a:off x="7572886" y="388456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1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1587E8B2-5BCA-2817-5CCA-504F6094283C}"/>
                </a:ext>
              </a:extLst>
            </p:cNvPr>
            <p:cNvSpPr txBox="1"/>
            <p:nvPr/>
          </p:nvSpPr>
          <p:spPr>
            <a:xfrm>
              <a:off x="7572886" y="405990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9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CBAAFDE8-24BF-8923-20B5-879256A77F17}"/>
                </a:ext>
              </a:extLst>
            </p:cNvPr>
            <p:cNvSpPr txBox="1"/>
            <p:nvPr/>
          </p:nvSpPr>
          <p:spPr>
            <a:xfrm>
              <a:off x="7572886" y="424535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11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B4EA51BC-633A-CCDD-034B-10ED1C50E622}"/>
                </a:ext>
              </a:extLst>
            </p:cNvPr>
            <p:cNvSpPr txBox="1"/>
            <p:nvPr/>
          </p:nvSpPr>
          <p:spPr>
            <a:xfrm>
              <a:off x="7572886" y="442684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8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AFB4E6D1-4BC8-A397-A5A8-1A09CAAA9268}"/>
                </a:ext>
              </a:extLst>
            </p:cNvPr>
            <p:cNvSpPr txBox="1"/>
            <p:nvPr/>
          </p:nvSpPr>
          <p:spPr>
            <a:xfrm>
              <a:off x="7572886" y="461862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10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3B35929-7794-9C54-E25D-9C0D0400B40C}"/>
                </a:ext>
              </a:extLst>
            </p:cNvPr>
            <p:cNvSpPr txBox="1"/>
            <p:nvPr/>
          </p:nvSpPr>
          <p:spPr>
            <a:xfrm>
              <a:off x="7571749" y="480566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12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54A8D42B-A748-CBB8-0E9D-9A5F80CF7AB6}"/>
                </a:ext>
              </a:extLst>
            </p:cNvPr>
            <p:cNvSpPr txBox="1"/>
            <p:nvPr/>
          </p:nvSpPr>
          <p:spPr>
            <a:xfrm>
              <a:off x="7571749" y="500042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3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2C749D6B-A92D-52B7-1A87-4925BD0A2B3E}"/>
                </a:ext>
              </a:extLst>
            </p:cNvPr>
            <p:cNvSpPr txBox="1"/>
            <p:nvPr/>
          </p:nvSpPr>
          <p:spPr>
            <a:xfrm>
              <a:off x="7571749" y="5175765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2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BAA37BC3-3194-A2C4-66F9-8D01150562C6}"/>
              </a:ext>
            </a:extLst>
          </p:cNvPr>
          <p:cNvGrpSpPr/>
          <p:nvPr/>
        </p:nvGrpSpPr>
        <p:grpSpPr>
          <a:xfrm>
            <a:off x="9028211" y="3412845"/>
            <a:ext cx="509978" cy="2307876"/>
            <a:chOff x="9659496" y="3129499"/>
            <a:chExt cx="509978" cy="2307876"/>
          </a:xfrm>
        </p:grpSpPr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F17A28C2-827B-89A0-0717-BC4AAD806563}"/>
                </a:ext>
              </a:extLst>
            </p:cNvPr>
            <p:cNvSpPr txBox="1"/>
            <p:nvPr/>
          </p:nvSpPr>
          <p:spPr>
            <a:xfrm>
              <a:off x="9661770" y="312949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7.35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BCD98E6E-BF14-8A78-865E-AA3E957E52C4}"/>
                </a:ext>
              </a:extLst>
            </p:cNvPr>
            <p:cNvSpPr txBox="1"/>
            <p:nvPr/>
          </p:nvSpPr>
          <p:spPr>
            <a:xfrm>
              <a:off x="9661770" y="331098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7.26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D510F801-3EAE-4AB2-A223-61E6DF58C015}"/>
                </a:ext>
              </a:extLst>
            </p:cNvPr>
            <p:cNvSpPr txBox="1"/>
            <p:nvPr/>
          </p:nvSpPr>
          <p:spPr>
            <a:xfrm>
              <a:off x="9661770" y="350276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7.37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B240ADB9-817D-D1FC-1897-9E5326ECFAF6}"/>
                </a:ext>
              </a:extLst>
            </p:cNvPr>
            <p:cNvSpPr txBox="1"/>
            <p:nvPr/>
          </p:nvSpPr>
          <p:spPr>
            <a:xfrm>
              <a:off x="9660633" y="368981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7.30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76A2F82C-92E5-4090-EA47-B55D47FDDAC7}"/>
                </a:ext>
              </a:extLst>
            </p:cNvPr>
            <p:cNvSpPr txBox="1"/>
            <p:nvPr/>
          </p:nvSpPr>
          <p:spPr>
            <a:xfrm>
              <a:off x="9660633" y="388456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7.83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E161261A-7772-1C12-637C-B957A916C081}"/>
                </a:ext>
              </a:extLst>
            </p:cNvPr>
            <p:cNvSpPr txBox="1"/>
            <p:nvPr/>
          </p:nvSpPr>
          <p:spPr>
            <a:xfrm>
              <a:off x="9660633" y="405990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A187C708-DA66-2377-E4AB-A3989ADECD7A}"/>
                </a:ext>
              </a:extLst>
            </p:cNvPr>
            <p:cNvSpPr txBox="1"/>
            <p:nvPr/>
          </p:nvSpPr>
          <p:spPr>
            <a:xfrm>
              <a:off x="9660633" y="424535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2934E966-5088-63D9-3677-C8DFD0290E77}"/>
                </a:ext>
              </a:extLst>
            </p:cNvPr>
            <p:cNvSpPr txBox="1"/>
            <p:nvPr/>
          </p:nvSpPr>
          <p:spPr>
            <a:xfrm>
              <a:off x="9660633" y="442684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7.23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8B49BDA5-2F63-024A-1052-0EA59E651753}"/>
                </a:ext>
              </a:extLst>
            </p:cNvPr>
            <p:cNvSpPr txBox="1"/>
            <p:nvPr/>
          </p:nvSpPr>
          <p:spPr>
            <a:xfrm>
              <a:off x="9660633" y="461862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7.13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0E19468C-11CE-CF90-8382-CED930F8C39A}"/>
                </a:ext>
              </a:extLst>
            </p:cNvPr>
            <p:cNvSpPr txBox="1"/>
            <p:nvPr/>
          </p:nvSpPr>
          <p:spPr>
            <a:xfrm>
              <a:off x="9659496" y="480566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6.80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FEDF0246-E6B7-D559-728C-E33609FEBFD2}"/>
                </a:ext>
              </a:extLst>
            </p:cNvPr>
            <p:cNvSpPr txBox="1"/>
            <p:nvPr/>
          </p:nvSpPr>
          <p:spPr>
            <a:xfrm>
              <a:off x="9659496" y="500042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7.83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07D5074A-ED30-DD15-85B4-130DAFC2004F}"/>
                </a:ext>
              </a:extLst>
            </p:cNvPr>
            <p:cNvSpPr txBox="1"/>
            <p:nvPr/>
          </p:nvSpPr>
          <p:spPr>
            <a:xfrm>
              <a:off x="9659496" y="5175765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7.83</a:t>
              </a:r>
              <a:endParaRPr lang="en-IN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4F2B6575-CE3C-5EAD-1EDD-8CFA6EF0A2DF}"/>
              </a:ext>
            </a:extLst>
          </p:cNvPr>
          <p:cNvGrpSpPr/>
          <p:nvPr/>
        </p:nvGrpSpPr>
        <p:grpSpPr>
          <a:xfrm>
            <a:off x="9588279" y="3412845"/>
            <a:ext cx="509978" cy="2307876"/>
            <a:chOff x="10219564" y="3129499"/>
            <a:chExt cx="509978" cy="2307876"/>
          </a:xfrm>
        </p:grpSpPr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CF6E34A8-D984-9C1D-2432-3A254874AECA}"/>
                </a:ext>
              </a:extLst>
            </p:cNvPr>
            <p:cNvSpPr txBox="1"/>
            <p:nvPr/>
          </p:nvSpPr>
          <p:spPr>
            <a:xfrm>
              <a:off x="10221838" y="312949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5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01A4F890-4252-5CDA-94DB-346E44E722A0}"/>
                </a:ext>
              </a:extLst>
            </p:cNvPr>
            <p:cNvSpPr txBox="1"/>
            <p:nvPr/>
          </p:nvSpPr>
          <p:spPr>
            <a:xfrm>
              <a:off x="10221838" y="331098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7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5EE98A9C-F7D5-71A8-0139-6B76E2981557}"/>
                </a:ext>
              </a:extLst>
            </p:cNvPr>
            <p:cNvSpPr txBox="1"/>
            <p:nvPr/>
          </p:nvSpPr>
          <p:spPr>
            <a:xfrm>
              <a:off x="10221838" y="3502764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4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3316E2CD-2F80-2752-BC01-36B6E4D5A243}"/>
                </a:ext>
              </a:extLst>
            </p:cNvPr>
            <p:cNvSpPr txBox="1"/>
            <p:nvPr/>
          </p:nvSpPr>
          <p:spPr>
            <a:xfrm>
              <a:off x="10220701" y="3689810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6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92CCB0F9-0EEE-4170-3FAA-AC543CE557AF}"/>
                </a:ext>
              </a:extLst>
            </p:cNvPr>
            <p:cNvSpPr txBox="1"/>
            <p:nvPr/>
          </p:nvSpPr>
          <p:spPr>
            <a:xfrm>
              <a:off x="10220701" y="3884567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1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DAC8CF02-4105-488C-E529-3A8DB77BED86}"/>
                </a:ext>
              </a:extLst>
            </p:cNvPr>
            <p:cNvSpPr txBox="1"/>
            <p:nvPr/>
          </p:nvSpPr>
          <p:spPr>
            <a:xfrm>
              <a:off x="10220701" y="405990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9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C5254B10-AE25-1F07-9666-0E8C1FF5EFD4}"/>
                </a:ext>
              </a:extLst>
            </p:cNvPr>
            <p:cNvSpPr txBox="1"/>
            <p:nvPr/>
          </p:nvSpPr>
          <p:spPr>
            <a:xfrm>
              <a:off x="10220701" y="424535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11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D254C423-C6A6-AC32-11C5-0F85BCE99AB5}"/>
                </a:ext>
              </a:extLst>
            </p:cNvPr>
            <p:cNvSpPr txBox="1"/>
            <p:nvPr/>
          </p:nvSpPr>
          <p:spPr>
            <a:xfrm>
              <a:off x="10220701" y="4426848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8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1E987163-C7C6-B44E-21FC-C85808C326EF}"/>
                </a:ext>
              </a:extLst>
            </p:cNvPr>
            <p:cNvSpPr txBox="1"/>
            <p:nvPr/>
          </p:nvSpPr>
          <p:spPr>
            <a:xfrm>
              <a:off x="10220701" y="4618623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10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91AF2D15-81A8-8020-5A90-F7D3D448B659}"/>
                </a:ext>
              </a:extLst>
            </p:cNvPr>
            <p:cNvSpPr txBox="1"/>
            <p:nvPr/>
          </p:nvSpPr>
          <p:spPr>
            <a:xfrm>
              <a:off x="10219564" y="4805669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12</a:t>
              </a:r>
              <a:endParaRPr lang="en-IN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6A76A0CC-1C5C-0CEE-76B4-9B0A4AD7B480}"/>
                </a:ext>
              </a:extLst>
            </p:cNvPr>
            <p:cNvSpPr txBox="1"/>
            <p:nvPr/>
          </p:nvSpPr>
          <p:spPr>
            <a:xfrm>
              <a:off x="10219564" y="5000426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3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A1FA5861-543C-240D-37D9-ECFA5FD128B3}"/>
                </a:ext>
              </a:extLst>
            </p:cNvPr>
            <p:cNvSpPr txBox="1"/>
            <p:nvPr/>
          </p:nvSpPr>
          <p:spPr>
            <a:xfrm>
              <a:off x="10219564" y="5175765"/>
              <a:ext cx="507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2300B"/>
                  </a:solidFill>
                </a:rPr>
                <a:t>2</a:t>
              </a:r>
              <a:endParaRPr lang="en-IN" sz="1100" b="1" dirty="0">
                <a:solidFill>
                  <a:srgbClr val="02300B"/>
                </a:solidFill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50DA69CB-5406-5349-359B-49F8749E63AD}"/>
              </a:ext>
            </a:extLst>
          </p:cNvPr>
          <p:cNvGrpSpPr/>
          <p:nvPr/>
        </p:nvGrpSpPr>
        <p:grpSpPr>
          <a:xfrm>
            <a:off x="7469773" y="5741069"/>
            <a:ext cx="2641829" cy="632471"/>
            <a:chOff x="8101058" y="5457723"/>
            <a:chExt cx="2641829" cy="632471"/>
          </a:xfrm>
        </p:grpSpPr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5AA1F1BC-5F35-BFC6-1EA7-813B010CD014}"/>
                </a:ext>
              </a:extLst>
            </p:cNvPr>
            <p:cNvSpPr txBox="1"/>
            <p:nvPr/>
          </p:nvSpPr>
          <p:spPr>
            <a:xfrm>
              <a:off x="8101058" y="5459990"/>
              <a:ext cx="15055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 of JUDGE 1</a:t>
              </a:r>
              <a:endParaRPr lang="en-IN" sz="9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9CB573AA-7E23-EDE5-FB0A-B0829B070FB0}"/>
                </a:ext>
              </a:extLst>
            </p:cNvPr>
            <p:cNvSpPr txBox="1"/>
            <p:nvPr/>
          </p:nvSpPr>
          <p:spPr>
            <a:xfrm>
              <a:off x="8101058" y="5583352"/>
              <a:ext cx="15055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 of JUDGE 2</a:t>
              </a:r>
              <a:endParaRPr lang="en-IN" sz="9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A4F41A11-0A1C-B6DF-9D91-9F12D0F6C1D3}"/>
                </a:ext>
              </a:extLst>
            </p:cNvPr>
            <p:cNvSpPr txBox="1"/>
            <p:nvPr/>
          </p:nvSpPr>
          <p:spPr>
            <a:xfrm>
              <a:off x="8101058" y="5725392"/>
              <a:ext cx="15055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 of JUDGE 3</a:t>
              </a:r>
              <a:endParaRPr lang="en-IN" sz="9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2E8CDE1C-F811-E202-AD86-2331E8407EA0}"/>
                </a:ext>
              </a:extLst>
            </p:cNvPr>
            <p:cNvSpPr txBox="1"/>
            <p:nvPr/>
          </p:nvSpPr>
          <p:spPr>
            <a:xfrm>
              <a:off x="8101058" y="5859362"/>
              <a:ext cx="15055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 of JUDGE 4</a:t>
              </a:r>
              <a:endParaRPr lang="en-IN" sz="9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BE81EE3B-2D97-FADC-9939-B82890256402}"/>
                </a:ext>
              </a:extLst>
            </p:cNvPr>
            <p:cNvSpPr txBox="1"/>
            <p:nvPr/>
          </p:nvSpPr>
          <p:spPr>
            <a:xfrm>
              <a:off x="9644030" y="5457723"/>
              <a:ext cx="10988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Signature Judge 1</a:t>
              </a:r>
              <a:endParaRPr lang="en-IN" sz="9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36887D8C-C7EA-6E3D-0ADF-4AA2D087EF7F}"/>
                </a:ext>
              </a:extLst>
            </p:cNvPr>
            <p:cNvSpPr txBox="1"/>
            <p:nvPr/>
          </p:nvSpPr>
          <p:spPr>
            <a:xfrm>
              <a:off x="9644030" y="5581085"/>
              <a:ext cx="10988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Signature Judge 2</a:t>
              </a:r>
              <a:endParaRPr lang="en-IN" sz="9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BC996969-0A86-A899-C4D6-506A65B48AFF}"/>
                </a:ext>
              </a:extLst>
            </p:cNvPr>
            <p:cNvSpPr txBox="1"/>
            <p:nvPr/>
          </p:nvSpPr>
          <p:spPr>
            <a:xfrm>
              <a:off x="9644030" y="5723125"/>
              <a:ext cx="10988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Signature Judge 3</a:t>
              </a:r>
              <a:endParaRPr lang="en-IN" sz="9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5BD22D0F-9854-925C-D826-D179D68E2FE1}"/>
                </a:ext>
              </a:extLst>
            </p:cNvPr>
            <p:cNvSpPr txBox="1"/>
            <p:nvPr/>
          </p:nvSpPr>
          <p:spPr>
            <a:xfrm>
              <a:off x="9644030" y="5857095"/>
              <a:ext cx="10988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Signature Judge 4</a:t>
              </a:r>
              <a:endParaRPr lang="en-IN" sz="9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6EB080F-AF39-EC3A-4CE5-A7C1B8A4152A}"/>
              </a:ext>
            </a:extLst>
          </p:cNvPr>
          <p:cNvGrpSpPr/>
          <p:nvPr/>
        </p:nvGrpSpPr>
        <p:grpSpPr>
          <a:xfrm>
            <a:off x="4226101" y="5864431"/>
            <a:ext cx="2176883" cy="432212"/>
            <a:chOff x="4857386" y="5581085"/>
            <a:chExt cx="2176883" cy="432212"/>
          </a:xfrm>
        </p:grpSpPr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402FD636-76A0-F786-995A-14BABB727247}"/>
                </a:ext>
              </a:extLst>
            </p:cNvPr>
            <p:cNvSpPr txBox="1"/>
            <p:nvPr/>
          </p:nvSpPr>
          <p:spPr>
            <a:xfrm>
              <a:off x="4857386" y="5581085"/>
              <a:ext cx="21768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 of CHIEF JUDGE</a:t>
              </a:r>
              <a:endParaRPr lang="en-IN" sz="9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D20EEB54-DAE0-1587-4151-D3CCBE1FDF36}"/>
                </a:ext>
              </a:extLst>
            </p:cNvPr>
            <p:cNvSpPr txBox="1"/>
            <p:nvPr/>
          </p:nvSpPr>
          <p:spPr>
            <a:xfrm>
              <a:off x="5421086" y="5782465"/>
              <a:ext cx="16043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Signature of CHIEF JUDGE</a:t>
              </a:r>
              <a:endParaRPr lang="en-IN" sz="9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4EFC5381-E81B-18DB-AC15-B207D67DD527}"/>
              </a:ext>
            </a:extLst>
          </p:cNvPr>
          <p:cNvGrpSpPr/>
          <p:nvPr/>
        </p:nvGrpSpPr>
        <p:grpSpPr>
          <a:xfrm>
            <a:off x="1889846" y="5870869"/>
            <a:ext cx="1904279" cy="421703"/>
            <a:chOff x="2521131" y="5587523"/>
            <a:chExt cx="1904279" cy="421703"/>
          </a:xfrm>
        </p:grpSpPr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49688323-F2D5-034B-2806-DA27732B393E}"/>
                </a:ext>
              </a:extLst>
            </p:cNvPr>
            <p:cNvSpPr txBox="1"/>
            <p:nvPr/>
          </p:nvSpPr>
          <p:spPr>
            <a:xfrm>
              <a:off x="2521131" y="5587523"/>
              <a:ext cx="190427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 of REFEREE</a:t>
              </a:r>
              <a:endParaRPr lang="en-IN" sz="9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9740367C-95E8-02D2-4EC9-F05072AFA132}"/>
                </a:ext>
              </a:extLst>
            </p:cNvPr>
            <p:cNvSpPr txBox="1"/>
            <p:nvPr/>
          </p:nvSpPr>
          <p:spPr>
            <a:xfrm>
              <a:off x="3152489" y="5778394"/>
              <a:ext cx="1264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Signature of REFEREE</a:t>
              </a:r>
              <a:endParaRPr lang="en-IN" sz="9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1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ALLOWED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78DCA-0D39-7C95-877F-27BE4F1B658C}"/>
              </a:ext>
            </a:extLst>
          </p:cNvPr>
          <p:cNvSpPr txBox="1"/>
          <p:nvPr/>
        </p:nvSpPr>
        <p:spPr>
          <a:xfrm>
            <a:off x="346358" y="1527175"/>
            <a:ext cx="966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Allowed for initiating Trials</a:t>
            </a:r>
            <a:endParaRPr lang="en-IN" sz="24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4FE5CC32-66F3-DF71-0252-1BAD5BE85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7517"/>
              </p:ext>
            </p:extLst>
          </p:nvPr>
        </p:nvGraphicFramePr>
        <p:xfrm>
          <a:off x="346358" y="2132856"/>
          <a:ext cx="5461610" cy="23734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29362">
                  <a:extLst>
                    <a:ext uri="{9D8B030D-6E8A-4147-A177-3AD203B41FA5}">
                      <a16:colId xmlns:a16="http://schemas.microsoft.com/office/drawing/2014/main" val="121506185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132808793"/>
                    </a:ext>
                  </a:extLst>
                </a:gridCol>
              </a:tblGrid>
              <a:tr h="3146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76303541"/>
                  </a:ext>
                </a:extLst>
              </a:tr>
              <a:tr h="50192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69626263"/>
                  </a:ext>
                </a:extLst>
              </a:tr>
              <a:tr h="5019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6039074"/>
                  </a:ext>
                </a:extLst>
              </a:tr>
              <a:tr h="5019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9463983"/>
                  </a:ext>
                </a:extLst>
              </a:tr>
              <a:tr h="50192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4592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D96E9D-6C86-BF63-B43E-4192048A0C38}"/>
              </a:ext>
            </a:extLst>
          </p:cNvPr>
          <p:cNvSpPr txBox="1"/>
          <p:nvPr/>
        </p:nvSpPr>
        <p:spPr>
          <a:xfrm>
            <a:off x="536853" y="2518342"/>
            <a:ext cx="3067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400" b="1" dirty="0">
                <a:latin typeface="Arial Narrow" panose="020B0606020202030204" pitchFamily="34" charset="0"/>
              </a:rPr>
              <a:t>More than 3 athletes</a:t>
            </a:r>
          </a:p>
          <a:p>
            <a:pPr algn="just"/>
            <a:r>
              <a:rPr lang="en-IN" sz="1400" b="1" dirty="0">
                <a:latin typeface="Arial Narrow" panose="020B0606020202030204" pitchFamily="34" charset="0"/>
              </a:rPr>
              <a:t>(or for first trial of each athlete)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3F930-0508-CF17-6C9A-A8AD15507BE3}"/>
              </a:ext>
            </a:extLst>
          </p:cNvPr>
          <p:cNvSpPr txBox="1"/>
          <p:nvPr/>
        </p:nvSpPr>
        <p:spPr>
          <a:xfrm>
            <a:off x="518515" y="3094406"/>
            <a:ext cx="3086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400" b="1" dirty="0"/>
              <a:t>2 to 3 athletes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61614-B78A-F98D-B7DB-06F09E2D8565}"/>
              </a:ext>
            </a:extLst>
          </p:cNvPr>
          <p:cNvSpPr txBox="1"/>
          <p:nvPr/>
        </p:nvSpPr>
        <p:spPr>
          <a:xfrm>
            <a:off x="508504" y="3578717"/>
            <a:ext cx="3096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400" b="1" dirty="0"/>
              <a:t>1 athlete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7CC75-88EB-655D-1A9A-ED045E1D1F6B}"/>
              </a:ext>
            </a:extLst>
          </p:cNvPr>
          <p:cNvSpPr txBox="1"/>
          <p:nvPr/>
        </p:nvSpPr>
        <p:spPr>
          <a:xfrm>
            <a:off x="508504" y="4102518"/>
            <a:ext cx="3096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400" b="1" dirty="0"/>
              <a:t>Consecutive trials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93259E-BE88-3B87-7C23-28FE9C973330}"/>
              </a:ext>
            </a:extLst>
          </p:cNvPr>
          <p:cNvSpPr txBox="1"/>
          <p:nvPr/>
        </p:nvSpPr>
        <p:spPr>
          <a:xfrm>
            <a:off x="3791745" y="2590350"/>
            <a:ext cx="151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1 minute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87FF36-B300-BF81-0A96-707161B7A7C8}"/>
              </a:ext>
            </a:extLst>
          </p:cNvPr>
          <p:cNvSpPr txBox="1"/>
          <p:nvPr/>
        </p:nvSpPr>
        <p:spPr>
          <a:xfrm>
            <a:off x="3791745" y="3094406"/>
            <a:ext cx="151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1 minute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0A388-7B01-AF53-A5CA-51DBE97068BA}"/>
              </a:ext>
            </a:extLst>
          </p:cNvPr>
          <p:cNvSpPr txBox="1"/>
          <p:nvPr/>
        </p:nvSpPr>
        <p:spPr>
          <a:xfrm>
            <a:off x="3791745" y="3558392"/>
            <a:ext cx="151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124499-7552-336B-EF07-5E9771A082D5}"/>
              </a:ext>
            </a:extLst>
          </p:cNvPr>
          <p:cNvSpPr txBox="1"/>
          <p:nvPr/>
        </p:nvSpPr>
        <p:spPr>
          <a:xfrm>
            <a:off x="3791745" y="4102518"/>
            <a:ext cx="151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2 minutes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61F997-4702-F142-C2B4-C6DDB068E51D}"/>
              </a:ext>
            </a:extLst>
          </p:cNvPr>
          <p:cNvSpPr txBox="1"/>
          <p:nvPr/>
        </p:nvSpPr>
        <p:spPr>
          <a:xfrm>
            <a:off x="3604850" y="2132856"/>
            <a:ext cx="213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0000CC"/>
                </a:solidFill>
              </a:rPr>
              <a:t>Horizontal jumps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403AC4-473C-EAA1-FA42-7C4352AF1040}"/>
              </a:ext>
            </a:extLst>
          </p:cNvPr>
          <p:cNvSpPr txBox="1"/>
          <p:nvPr/>
        </p:nvSpPr>
        <p:spPr>
          <a:xfrm>
            <a:off x="364487" y="2132856"/>
            <a:ext cx="3139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0000CC"/>
                </a:solidFill>
              </a:rPr>
              <a:t>Condition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421BE-EFD0-F925-0C85-D74179E5EA1C}"/>
              </a:ext>
            </a:extLst>
          </p:cNvPr>
          <p:cNvSpPr txBox="1"/>
          <p:nvPr/>
        </p:nvSpPr>
        <p:spPr>
          <a:xfrm>
            <a:off x="6181999" y="2132856"/>
            <a:ext cx="56636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/>
              <a:t>A </a:t>
            </a:r>
            <a:r>
              <a:rPr lang="en-IN" sz="2000" b="1" dirty="0"/>
              <a:t>clock</a:t>
            </a:r>
            <a:r>
              <a:rPr lang="en-IN" sz="2000" dirty="0"/>
              <a:t> showing the </a:t>
            </a:r>
            <a:r>
              <a:rPr lang="en-IN" sz="2000" b="1" dirty="0"/>
              <a:t>remaining time </a:t>
            </a:r>
            <a:r>
              <a:rPr lang="en-IN" sz="2000" dirty="0"/>
              <a:t>allowed for trial should be visible to the athlete. In addition an official shall raise and keep raised, a </a:t>
            </a:r>
            <a:r>
              <a:rPr lang="en-IN" sz="2000" b="1" dirty="0"/>
              <a:t>yellow flag</a:t>
            </a:r>
            <a:r>
              <a:rPr lang="en-IN" sz="2000" dirty="0"/>
              <a:t>, or otherwise other indicate, during </a:t>
            </a:r>
            <a:r>
              <a:rPr lang="en-IN" sz="2000" b="1" dirty="0"/>
              <a:t>final 15 seconds</a:t>
            </a:r>
            <a:r>
              <a:rPr lang="en-IN" sz="2000" dirty="0"/>
              <a:t> of the time allowed.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313877-BD48-7903-890E-8D8F0B92F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7" t="29495" r="9773" b="6801"/>
          <a:stretch/>
        </p:blipFill>
        <p:spPr>
          <a:xfrm>
            <a:off x="3496460" y="4570474"/>
            <a:ext cx="3463636" cy="20578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3DACBA2-D4FB-171A-BC14-C8C77F1E0E5B}"/>
              </a:ext>
            </a:extLst>
          </p:cNvPr>
          <p:cNvGrpSpPr/>
          <p:nvPr/>
        </p:nvGrpSpPr>
        <p:grpSpPr>
          <a:xfrm>
            <a:off x="9533267" y="3578718"/>
            <a:ext cx="2454859" cy="3074730"/>
            <a:chOff x="5652654" y="4210050"/>
            <a:chExt cx="1533237" cy="23939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B86EF1-9A78-370F-AB0A-6EC6AFE64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17" t="18224" r="28544" b="19243"/>
            <a:stretch/>
          </p:blipFill>
          <p:spPr>
            <a:xfrm flipH="1">
              <a:off x="5892799" y="4621260"/>
              <a:ext cx="1293092" cy="19827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853B7AC-0EAF-E0C8-6ADA-59F1B3BA2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88" b="75010"/>
            <a:stretch/>
          </p:blipFill>
          <p:spPr>
            <a:xfrm flipH="1">
              <a:off x="5652654" y="4210050"/>
              <a:ext cx="575107" cy="67598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21B309-E732-AE8B-0AB9-D1EE3D8CCA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3" t="14935" r="22028" b="20996"/>
          <a:stretch/>
        </p:blipFill>
        <p:spPr>
          <a:xfrm>
            <a:off x="7308545" y="4340465"/>
            <a:ext cx="1876273" cy="23453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1DC5A0-8545-3BF0-2170-CCBF03A4E5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7" y="4598255"/>
            <a:ext cx="3050715" cy="20301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26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MARKERS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AC339-4A3A-1414-0624-EDE01FEF8730}"/>
              </a:ext>
            </a:extLst>
          </p:cNvPr>
          <p:cNvSpPr txBox="1"/>
          <p:nvPr/>
        </p:nvSpPr>
        <p:spPr>
          <a:xfrm>
            <a:off x="335360" y="1732746"/>
            <a:ext cx="1150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/>
              <a:t>Athlete may use one or two markers along side the runway provided by the organizers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B74CD8-1BF7-4752-9936-695D4900436C}"/>
              </a:ext>
            </a:extLst>
          </p:cNvPr>
          <p:cNvGrpSpPr/>
          <p:nvPr/>
        </p:nvGrpSpPr>
        <p:grpSpPr>
          <a:xfrm>
            <a:off x="5015880" y="2636912"/>
            <a:ext cx="6825208" cy="3715962"/>
            <a:chOff x="5015880" y="2636912"/>
            <a:chExt cx="6825208" cy="37159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1634B8-9F94-5529-0382-67F90E408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167"/>
            <a:stretch/>
          </p:blipFill>
          <p:spPr>
            <a:xfrm>
              <a:off x="5015880" y="2636912"/>
              <a:ext cx="6825208" cy="371596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4BE745-6B59-9182-31DA-6DF6ED187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49" t="45384" r="29435" b="44329"/>
            <a:stretch/>
          </p:blipFill>
          <p:spPr>
            <a:xfrm>
              <a:off x="9336360" y="5157192"/>
              <a:ext cx="936104" cy="504056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3C28E8-9AF1-8DAB-6EAA-4C8888E222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36912"/>
            <a:ext cx="5328592" cy="37159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177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09F4C-F928-7E0A-931A-5C6EC8962F9A}"/>
              </a:ext>
            </a:extLst>
          </p:cNvPr>
          <p:cNvSpPr txBox="1"/>
          <p:nvPr/>
        </p:nvSpPr>
        <p:spPr>
          <a:xfrm>
            <a:off x="335360" y="116632"/>
            <a:ext cx="72005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TRIPLE JUMP – RUNWAY, TAKE-OFF BOARD AND LANDING AREA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1BE873-F378-A7B3-2ECA-AC835CE1B9FA}"/>
              </a:ext>
            </a:extLst>
          </p:cNvPr>
          <p:cNvSpPr/>
          <p:nvPr/>
        </p:nvSpPr>
        <p:spPr bwMode="auto">
          <a:xfrm>
            <a:off x="335360" y="1484784"/>
            <a:ext cx="11521280" cy="5112568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sand.jpg">
            <a:extLst>
              <a:ext uri="{FF2B5EF4-FFF2-40B4-BE49-F238E27FC236}">
                <a16:creationId xmlns:a16="http://schemas.microsoft.com/office/drawing/2014/main" id="{1F9D819E-02EA-AF21-209E-803AA6162A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2894" y="3364468"/>
            <a:ext cx="2438400" cy="13715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12455-092A-EABA-0D4F-47269D9CD840}"/>
              </a:ext>
            </a:extLst>
          </p:cNvPr>
          <p:cNvSpPr/>
          <p:nvPr/>
        </p:nvSpPr>
        <p:spPr>
          <a:xfrm>
            <a:off x="1052317" y="3745468"/>
            <a:ext cx="6873517" cy="609600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0BDB42-C2C4-3BEA-410B-106A4F8EEDAB}"/>
              </a:ext>
            </a:extLst>
          </p:cNvPr>
          <p:cNvCxnSpPr/>
          <p:nvPr/>
        </p:nvCxnSpPr>
        <p:spPr>
          <a:xfrm>
            <a:off x="1054894" y="3745411"/>
            <a:ext cx="6866660" cy="1645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84E216-DD09-A47F-14E8-5FE7EE04A4BD}"/>
              </a:ext>
            </a:extLst>
          </p:cNvPr>
          <p:cNvCxnSpPr/>
          <p:nvPr/>
        </p:nvCxnSpPr>
        <p:spPr>
          <a:xfrm flipV="1">
            <a:off x="1054894" y="4337337"/>
            <a:ext cx="6867883" cy="17731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E64146B-31C8-1090-72FC-CBE40AB2A641}"/>
              </a:ext>
            </a:extLst>
          </p:cNvPr>
          <p:cNvSpPr txBox="1"/>
          <p:nvPr/>
        </p:nvSpPr>
        <p:spPr>
          <a:xfrm>
            <a:off x="8367566" y="3651079"/>
            <a:ext cx="1683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Area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Filled with soft 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Damp sand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A566A-7859-2943-C286-650DE142F290}"/>
              </a:ext>
            </a:extLst>
          </p:cNvPr>
          <p:cNvSpPr txBox="1"/>
          <p:nvPr/>
        </p:nvSpPr>
        <p:spPr>
          <a:xfrm>
            <a:off x="6669234" y="1484784"/>
            <a:ext cx="44119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Plasticine</a:t>
            </a:r>
            <a:r>
              <a:rPr lang="en-US" sz="1500" b="1" dirty="0"/>
              <a:t> Indicator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0.10m width, length 1.22m,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7mm higher than the take-off board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90</a:t>
            </a:r>
            <a:r>
              <a:rPr lang="en-US" sz="1500" dirty="0">
                <a:sym typeface="Symbol"/>
              </a:rPr>
              <a:t></a:t>
            </a:r>
            <a:r>
              <a:rPr lang="en-US" sz="1500" dirty="0"/>
              <a:t>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Colour</a:t>
            </a:r>
            <a:r>
              <a:rPr lang="en-US" sz="1500" dirty="0"/>
              <a:t> should be contrasting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8EBD80-8670-B225-04BB-2A6E5770762C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5814023" y="2608869"/>
            <a:ext cx="1139071" cy="110816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3240C0-588D-EDE5-0662-EA17D2C722E6}"/>
              </a:ext>
            </a:extLst>
          </p:cNvPr>
          <p:cNvCxnSpPr>
            <a:cxnSpLocks/>
          </p:cNvCxnSpPr>
          <p:nvPr/>
        </p:nvCxnSpPr>
        <p:spPr>
          <a:xfrm>
            <a:off x="5774505" y="4890056"/>
            <a:ext cx="4576789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19698B-D245-809F-7615-DA2A1956F744}"/>
              </a:ext>
            </a:extLst>
          </p:cNvPr>
          <p:cNvSpPr txBox="1"/>
          <p:nvPr/>
        </p:nvSpPr>
        <p:spPr>
          <a:xfrm>
            <a:off x="8414892" y="4912548"/>
            <a:ext cx="243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least 21m</a:t>
            </a:r>
          </a:p>
          <a:p>
            <a:r>
              <a:rPr lang="en-US" sz="1600" dirty="0"/>
              <a:t>From the take-off line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AD94AA-A824-4EB8-FB87-FCD343A1705E}"/>
              </a:ext>
            </a:extLst>
          </p:cNvPr>
          <p:cNvCxnSpPr/>
          <p:nvPr/>
        </p:nvCxnSpPr>
        <p:spPr>
          <a:xfrm rot="5400000" flipH="1" flipV="1">
            <a:off x="9779530" y="4049474"/>
            <a:ext cx="13716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853AAF-424E-9D81-B983-ABBCD653FDAC}"/>
              </a:ext>
            </a:extLst>
          </p:cNvPr>
          <p:cNvSpPr txBox="1"/>
          <p:nvPr/>
        </p:nvSpPr>
        <p:spPr>
          <a:xfrm rot="16200000">
            <a:off x="9993005" y="3869019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2.75m to 3m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4B91F9-CE32-4E7E-105C-149D7C3FC3B5}"/>
              </a:ext>
            </a:extLst>
          </p:cNvPr>
          <p:cNvCxnSpPr>
            <a:cxnSpLocks/>
          </p:cNvCxnSpPr>
          <p:nvPr/>
        </p:nvCxnSpPr>
        <p:spPr>
          <a:xfrm>
            <a:off x="1131094" y="4572000"/>
            <a:ext cx="4643411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E2957CB-5A30-1427-04C7-C5ED5D6B85CA}"/>
              </a:ext>
            </a:extLst>
          </p:cNvPr>
          <p:cNvSpPr txBox="1"/>
          <p:nvPr/>
        </p:nvSpPr>
        <p:spPr>
          <a:xfrm>
            <a:off x="1579839" y="5320591"/>
            <a:ext cx="2821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Runway 40m minimum </a:t>
            </a:r>
          </a:p>
          <a:p>
            <a:r>
              <a:rPr lang="en-US" sz="1600" dirty="0"/>
              <a:t>If Condition permit then 45m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BC98DB-E20E-F3B8-F1E1-2F1D6CC9B0EB}"/>
              </a:ext>
            </a:extLst>
          </p:cNvPr>
          <p:cNvCxnSpPr>
            <a:cxnSpLocks/>
          </p:cNvCxnSpPr>
          <p:nvPr/>
        </p:nvCxnSpPr>
        <p:spPr>
          <a:xfrm flipV="1">
            <a:off x="2783632" y="4572794"/>
            <a:ext cx="1047804" cy="74779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2CC8E2-2A04-30B4-925E-D88CE2FB2BCD}"/>
              </a:ext>
            </a:extLst>
          </p:cNvPr>
          <p:cNvSpPr txBox="1"/>
          <p:nvPr/>
        </p:nvSpPr>
        <p:spPr>
          <a:xfrm>
            <a:off x="4845422" y="5214950"/>
            <a:ext cx="323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Nearer end of Landing area to Take-off line is 11m for women &amp; 13m for men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1B0D5F-10A3-4EA5-D408-62ECCAB6AFE1}"/>
              </a:ext>
            </a:extLst>
          </p:cNvPr>
          <p:cNvCxnSpPr>
            <a:cxnSpLocks/>
          </p:cNvCxnSpPr>
          <p:nvPr/>
        </p:nvCxnSpPr>
        <p:spPr>
          <a:xfrm flipV="1">
            <a:off x="6498436" y="4097975"/>
            <a:ext cx="525940" cy="111697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23F41DF-F2DD-11E0-DBC2-4A605407E0DB}"/>
              </a:ext>
            </a:extLst>
          </p:cNvPr>
          <p:cNvCxnSpPr>
            <a:cxnSpLocks/>
          </p:cNvCxnSpPr>
          <p:nvPr/>
        </p:nvCxnSpPr>
        <p:spPr>
          <a:xfrm>
            <a:off x="3890655" y="2897395"/>
            <a:ext cx="1751372" cy="9906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EE06452-F74A-7C47-6613-06BA6E0EDCAF}"/>
              </a:ext>
            </a:extLst>
          </p:cNvPr>
          <p:cNvSpPr txBox="1"/>
          <p:nvPr/>
        </p:nvSpPr>
        <p:spPr>
          <a:xfrm>
            <a:off x="3378996" y="1872655"/>
            <a:ext cx="3309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Triple Jump Take Off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Length 1.22 m Width 20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Deep 10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Colour</a:t>
            </a:r>
            <a:r>
              <a:rPr lang="en-US" sz="1600" dirty="0"/>
              <a:t> should be white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1F6468-589D-5172-8B9E-E6669212C0C1}"/>
              </a:ext>
            </a:extLst>
          </p:cNvPr>
          <p:cNvSpPr/>
          <p:nvPr/>
        </p:nvSpPr>
        <p:spPr>
          <a:xfrm>
            <a:off x="5609919" y="3718258"/>
            <a:ext cx="200642" cy="640076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AD4C9A-F1C0-9DB1-2745-4166132B3C44}"/>
              </a:ext>
            </a:extLst>
          </p:cNvPr>
          <p:cNvCxnSpPr/>
          <p:nvPr/>
        </p:nvCxnSpPr>
        <p:spPr>
          <a:xfrm rot="5400000">
            <a:off x="3836194" y="4039600"/>
            <a:ext cx="5334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603A0B-31D7-7498-34C4-E38158E4C1D9}"/>
              </a:ext>
            </a:extLst>
          </p:cNvPr>
          <p:cNvSpPr txBox="1"/>
          <p:nvPr/>
        </p:nvSpPr>
        <p:spPr>
          <a:xfrm>
            <a:off x="2121694" y="2678668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1.22m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34A3D6-B35E-2264-1804-E59740BCCBC1}"/>
              </a:ext>
            </a:extLst>
          </p:cNvPr>
          <p:cNvCxnSpPr/>
          <p:nvPr/>
        </p:nvCxnSpPr>
        <p:spPr>
          <a:xfrm>
            <a:off x="2655094" y="3059668"/>
            <a:ext cx="1447804" cy="9906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05FAC8C-789C-7468-B241-286676DA9435}"/>
              </a:ext>
            </a:extLst>
          </p:cNvPr>
          <p:cNvSpPr/>
          <p:nvPr/>
        </p:nvSpPr>
        <p:spPr bwMode="auto">
          <a:xfrm>
            <a:off x="5777193" y="3717032"/>
            <a:ext cx="73659" cy="640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A261CE-08E6-F0D8-70D0-E67A1E732961}"/>
              </a:ext>
            </a:extLst>
          </p:cNvPr>
          <p:cNvSpPr txBox="1"/>
          <p:nvPr/>
        </p:nvSpPr>
        <p:spPr>
          <a:xfrm>
            <a:off x="7904999" y="2713849"/>
            <a:ext cx="272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Take-off Line </a:t>
            </a:r>
          </a:p>
          <a:p>
            <a:r>
              <a:rPr lang="en-US" sz="1200" dirty="0"/>
              <a:t>(Imaginary line between the take-off board and Plasticine Indicator board)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4420DF-CE4D-5075-8250-441B29214487}"/>
              </a:ext>
            </a:extLst>
          </p:cNvPr>
          <p:cNvCxnSpPr>
            <a:cxnSpLocks/>
          </p:cNvCxnSpPr>
          <p:nvPr/>
        </p:nvCxnSpPr>
        <p:spPr>
          <a:xfrm flipH="1">
            <a:off x="5774505" y="2907792"/>
            <a:ext cx="2267870" cy="157428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89AE8A-1693-C0E6-A024-95FC61CBB75B}"/>
              </a:ext>
            </a:extLst>
          </p:cNvPr>
          <p:cNvCxnSpPr>
            <a:cxnSpLocks/>
          </p:cNvCxnSpPr>
          <p:nvPr/>
        </p:nvCxnSpPr>
        <p:spPr>
          <a:xfrm>
            <a:off x="5774505" y="3212820"/>
            <a:ext cx="0" cy="178464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5EA343-123B-5C6A-4755-25E540D41743}"/>
              </a:ext>
            </a:extLst>
          </p:cNvPr>
          <p:cNvCxnSpPr>
            <a:cxnSpLocks/>
            <a:stCxn id="29" idx="1"/>
          </p:cNvCxnSpPr>
          <p:nvPr/>
        </p:nvCxnSpPr>
        <p:spPr>
          <a:xfrm>
            <a:off x="5777193" y="4037432"/>
            <a:ext cx="2148641" cy="14424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6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6" grpId="0"/>
      <p:bldP spid="18" grpId="0"/>
      <p:bldP spid="20" grpId="0"/>
      <p:bldP spid="24" grpId="0"/>
      <p:bldP spid="25" grpId="0" animBg="1"/>
      <p:bldP spid="27" grpId="0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TRIPLE JUMP – VALID JUMP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7D28F-09A5-1110-0DD1-038687A0A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97707"/>
            <a:ext cx="6192688" cy="473960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TRIPLE JUMP CONSIST OF – 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A HOP, A STEP &amp; A JUMP 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THE HOP SHALL BE MADE SO THAT THE ATHLETE LANDS ON THE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SAME FOOT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ON WHICH THEY HAVE TAKEN OFF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IN STEP THEY SHALL LAND ON THE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OTHER FOOT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THEN THE JUMP IS PERFORMED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IF THE ABOVE SAID SEQUNCE IS NOT FOLLOWED IN ORDER THEN THE JUMP IS TREATED AS A FAILURE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op.jpg">
            <a:extLst>
              <a:ext uri="{FF2B5EF4-FFF2-40B4-BE49-F238E27FC236}">
                <a16:creationId xmlns:a16="http://schemas.microsoft.com/office/drawing/2014/main" id="{E69DFF34-EBF8-88A6-A788-F34CAB5B01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56040" y="1717856"/>
            <a:ext cx="4724400" cy="1143000"/>
          </a:xfrm>
          <a:prstGeom prst="rect">
            <a:avLst/>
          </a:prstGeom>
        </p:spPr>
      </p:pic>
      <p:pic>
        <p:nvPicPr>
          <p:cNvPr id="5" name="Picture 4" descr="step.jpg">
            <a:extLst>
              <a:ext uri="{FF2B5EF4-FFF2-40B4-BE49-F238E27FC236}">
                <a16:creationId xmlns:a16="http://schemas.microsoft.com/office/drawing/2014/main" id="{BC3D4AA3-FA93-126E-B778-79D70576352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56040" y="3149492"/>
            <a:ext cx="4724400" cy="1143000"/>
          </a:xfrm>
          <a:prstGeom prst="rect">
            <a:avLst/>
          </a:prstGeom>
        </p:spPr>
      </p:pic>
      <p:pic>
        <p:nvPicPr>
          <p:cNvPr id="6" name="Picture 5" descr="jump.jpg">
            <a:extLst>
              <a:ext uri="{FF2B5EF4-FFF2-40B4-BE49-F238E27FC236}">
                <a16:creationId xmlns:a16="http://schemas.microsoft.com/office/drawing/2014/main" id="{3FF0E556-035E-BE3C-8CED-D273D58655A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056040" y="4581128"/>
            <a:ext cx="48006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7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TRIPLE JUMP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37CDB-A9DE-8784-6ED0-DEF6DEAB4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567333"/>
            <a:ext cx="9001000" cy="43099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ALL OTHER RULES OF TRIPLE JUMP ARE SAME AS OF LONG JUMP  i.e.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Competing order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Number of trials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Time allowed for trials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Measuring procedure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Records &amp; Ties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Failures</a:t>
            </a:r>
          </a:p>
        </p:txBody>
      </p:sp>
    </p:spTree>
    <p:extLst>
      <p:ext uri="{BB962C8B-B14F-4D97-AF65-F5344CB8AC3E}">
        <p14:creationId xmlns:p14="http://schemas.microsoft.com/office/powerpoint/2010/main" val="4038489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E7F3FE2-8701-03BB-479B-C46100F4D3F9}"/>
              </a:ext>
            </a:extLst>
          </p:cNvPr>
          <p:cNvSpPr/>
          <p:nvPr/>
        </p:nvSpPr>
        <p:spPr bwMode="auto">
          <a:xfrm>
            <a:off x="479376" y="2996952"/>
            <a:ext cx="11377264" cy="3784848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POSITIONS OF JUDGES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sand.jpg">
            <a:extLst>
              <a:ext uri="{FF2B5EF4-FFF2-40B4-BE49-F238E27FC236}">
                <a16:creationId xmlns:a16="http://schemas.microsoft.com/office/drawing/2014/main" id="{4EF57739-E587-FDAE-AB88-31F5F87263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6152" y="4026243"/>
            <a:ext cx="2438400" cy="13715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CD70AD-C577-A228-9F43-6F005FA431C0}"/>
              </a:ext>
            </a:extLst>
          </p:cNvPr>
          <p:cNvSpPr/>
          <p:nvPr/>
        </p:nvSpPr>
        <p:spPr>
          <a:xfrm>
            <a:off x="1768152" y="4410670"/>
            <a:ext cx="6858000" cy="609600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9D89F6-3690-2FD2-FBC5-F906860378BC}"/>
              </a:ext>
            </a:extLst>
          </p:cNvPr>
          <p:cNvCxnSpPr/>
          <p:nvPr/>
        </p:nvCxnSpPr>
        <p:spPr>
          <a:xfrm>
            <a:off x="1787116" y="4410615"/>
            <a:ext cx="6858000" cy="1643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4039B0-54EF-F745-E2AD-00E1EAB6F89C}"/>
              </a:ext>
            </a:extLst>
          </p:cNvPr>
          <p:cNvCxnSpPr/>
          <p:nvPr/>
        </p:nvCxnSpPr>
        <p:spPr>
          <a:xfrm>
            <a:off x="1788010" y="5000896"/>
            <a:ext cx="6858000" cy="1643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2F61CB-6F06-BBD4-D04A-7BCEF7BA829F}"/>
              </a:ext>
            </a:extLst>
          </p:cNvPr>
          <p:cNvSpPr txBox="1"/>
          <p:nvPr/>
        </p:nvSpPr>
        <p:spPr>
          <a:xfrm>
            <a:off x="9235752" y="4496395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Pit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D9298A-5E88-FB97-BB44-ED4BED40DF2C}"/>
              </a:ext>
            </a:extLst>
          </p:cNvPr>
          <p:cNvSpPr/>
          <p:nvPr/>
        </p:nvSpPr>
        <p:spPr>
          <a:xfrm>
            <a:off x="5882952" y="4410670"/>
            <a:ext cx="97270" cy="61323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E000F-764D-995A-BC24-26BC333F5441}"/>
              </a:ext>
            </a:extLst>
          </p:cNvPr>
          <p:cNvSpPr/>
          <p:nvPr/>
        </p:nvSpPr>
        <p:spPr>
          <a:xfrm>
            <a:off x="5921734" y="4380243"/>
            <a:ext cx="97270" cy="61323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F37A6C-C04B-FE25-8097-1F3A694B15BA}"/>
              </a:ext>
            </a:extLst>
          </p:cNvPr>
          <p:cNvCxnSpPr/>
          <p:nvPr/>
        </p:nvCxnSpPr>
        <p:spPr>
          <a:xfrm rot="5400000">
            <a:off x="5788496" y="469562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E57F69-9DB1-27C5-5C9B-0D0A64E00FE4}"/>
              </a:ext>
            </a:extLst>
          </p:cNvPr>
          <p:cNvSpPr txBox="1"/>
          <p:nvPr/>
        </p:nvSpPr>
        <p:spPr>
          <a:xfrm>
            <a:off x="9616752" y="3505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Sand Leveler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407F9-157D-5ACB-2727-AB7CDAA22DDF}"/>
              </a:ext>
            </a:extLst>
          </p:cNvPr>
          <p:cNvSpPr txBox="1"/>
          <p:nvPr/>
        </p:nvSpPr>
        <p:spPr>
          <a:xfrm>
            <a:off x="5220409" y="35930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Chief Judge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289CDC-77F4-B70F-038F-F46D6925F4AB}"/>
              </a:ext>
            </a:extLst>
          </p:cNvPr>
          <p:cNvSpPr txBox="1"/>
          <p:nvPr/>
        </p:nvSpPr>
        <p:spPr>
          <a:xfrm>
            <a:off x="8702352" y="557994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 Judge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D41E4-38CE-0720-9862-C7869F060D78}"/>
              </a:ext>
            </a:extLst>
          </p:cNvPr>
          <p:cNvSpPr txBox="1"/>
          <p:nvPr/>
        </p:nvSpPr>
        <p:spPr>
          <a:xfrm>
            <a:off x="5044752" y="53340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 Judge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1B4E05-07FD-DC16-25B3-27976439E9B0}"/>
              </a:ext>
            </a:extLst>
          </p:cNvPr>
          <p:cNvSpPr txBox="1"/>
          <p:nvPr/>
        </p:nvSpPr>
        <p:spPr>
          <a:xfrm>
            <a:off x="5524235" y="58028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Recorder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F7A916-2D81-42C5-AB69-77A8B6542096}"/>
              </a:ext>
            </a:extLst>
          </p:cNvPr>
          <p:cNvSpPr txBox="1"/>
          <p:nvPr/>
        </p:nvSpPr>
        <p:spPr>
          <a:xfrm>
            <a:off x="2225352" y="58674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Athlete Control Judge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218834-AEC5-AFA7-DE15-0BE786D929BF}"/>
              </a:ext>
            </a:extLst>
          </p:cNvPr>
          <p:cNvSpPr txBox="1"/>
          <p:nvPr/>
        </p:nvSpPr>
        <p:spPr>
          <a:xfrm>
            <a:off x="2072952" y="3581400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 Down Timer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68D057-6E28-72F2-2539-22FF48D4B122}"/>
              </a:ext>
            </a:extLst>
          </p:cNvPr>
          <p:cNvSpPr txBox="1"/>
          <p:nvPr/>
        </p:nvSpPr>
        <p:spPr>
          <a:xfrm>
            <a:off x="2377752" y="6412468"/>
            <a:ext cx="250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Sitting Area of Athletes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EB4521-C18F-49A0-3E23-B99A544968FE}"/>
              </a:ext>
            </a:extLst>
          </p:cNvPr>
          <p:cNvSpPr txBox="1"/>
          <p:nvPr/>
        </p:nvSpPr>
        <p:spPr>
          <a:xfrm>
            <a:off x="5120952" y="632460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Plasticine</a:t>
            </a:r>
            <a:r>
              <a:rPr lang="en-US" dirty="0"/>
              <a:t> Repairing  Judge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5B818-1554-7CBC-AEC1-CF578D3CAFF0}"/>
              </a:ext>
            </a:extLst>
          </p:cNvPr>
          <p:cNvSpPr txBox="1"/>
          <p:nvPr/>
        </p:nvSpPr>
        <p:spPr>
          <a:xfrm>
            <a:off x="7559352" y="5791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3A9010-AA33-B5DA-1DB0-CD44D38ED7EB}"/>
              </a:ext>
            </a:extLst>
          </p:cNvPr>
          <p:cNvSpPr txBox="1"/>
          <p:nvPr/>
        </p:nvSpPr>
        <p:spPr>
          <a:xfrm>
            <a:off x="1182134" y="1620776"/>
            <a:ext cx="3995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4325" algn="l"/>
                <a:tab pos="3435350" algn="l"/>
              </a:tabLst>
            </a:pPr>
            <a:r>
              <a:rPr lang="en-US" dirty="0"/>
              <a:t>Referee	-	1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dirty="0"/>
              <a:t>Chief Judge	-	1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dirty="0"/>
              <a:t>Measurement Judge	-	2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dirty="0"/>
              <a:t>Athlete Control Judge	-	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F1A24A-1535-D3C5-4E4D-D8E9AC1C575A}"/>
              </a:ext>
            </a:extLst>
          </p:cNvPr>
          <p:cNvSpPr txBox="1"/>
          <p:nvPr/>
        </p:nvSpPr>
        <p:spPr>
          <a:xfrm>
            <a:off x="5863735" y="1547842"/>
            <a:ext cx="49283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54325" algn="l"/>
                <a:tab pos="3435350" algn="l"/>
              </a:tabLst>
            </a:pPr>
            <a:r>
              <a:rPr lang="en-US" dirty="0"/>
              <a:t>Count Down Timer	-	1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dirty="0"/>
              <a:t>Plasticine Repairing  Judge	-	1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dirty="0"/>
              <a:t>Sand Leveler	-	1</a:t>
            </a:r>
          </a:p>
          <a:p>
            <a:pPr>
              <a:tabLst>
                <a:tab pos="2854325" algn="l"/>
                <a:tab pos="3435350" algn="l"/>
              </a:tabLst>
            </a:pPr>
            <a:r>
              <a:rPr lang="en-US" dirty="0"/>
              <a:t>Recorder	-	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3B851F-212E-4EE9-1859-B50FFEEAE9A9}"/>
              </a:ext>
            </a:extLst>
          </p:cNvPr>
          <p:cNvSpPr/>
          <p:nvPr/>
        </p:nvSpPr>
        <p:spPr bwMode="auto">
          <a:xfrm>
            <a:off x="3030707" y="3867827"/>
            <a:ext cx="180000" cy="180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1F8F26-5C8B-3C57-BC7D-C12AE39F6710}"/>
              </a:ext>
            </a:extLst>
          </p:cNvPr>
          <p:cNvSpPr/>
          <p:nvPr/>
        </p:nvSpPr>
        <p:spPr bwMode="auto">
          <a:xfrm>
            <a:off x="5873606" y="3910674"/>
            <a:ext cx="180000" cy="180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C39ECC-C998-C97D-3894-838C8A6C6570}"/>
              </a:ext>
            </a:extLst>
          </p:cNvPr>
          <p:cNvSpPr/>
          <p:nvPr/>
        </p:nvSpPr>
        <p:spPr bwMode="auto">
          <a:xfrm>
            <a:off x="5873606" y="5233153"/>
            <a:ext cx="180000" cy="180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F6CC54-5AC6-5EAC-B94A-954ABCDE50E9}"/>
              </a:ext>
            </a:extLst>
          </p:cNvPr>
          <p:cNvSpPr/>
          <p:nvPr/>
        </p:nvSpPr>
        <p:spPr bwMode="auto">
          <a:xfrm>
            <a:off x="5344235" y="5885866"/>
            <a:ext cx="180000" cy="180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DF059F-61DE-1525-897B-8F753A89715F}"/>
              </a:ext>
            </a:extLst>
          </p:cNvPr>
          <p:cNvSpPr/>
          <p:nvPr/>
        </p:nvSpPr>
        <p:spPr bwMode="auto">
          <a:xfrm>
            <a:off x="7373540" y="5872066"/>
            <a:ext cx="180000" cy="180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FC4EC9-85CF-353E-E578-B97861A64D2B}"/>
              </a:ext>
            </a:extLst>
          </p:cNvPr>
          <p:cNvSpPr/>
          <p:nvPr/>
        </p:nvSpPr>
        <p:spPr bwMode="auto">
          <a:xfrm>
            <a:off x="2045352" y="5965502"/>
            <a:ext cx="180000" cy="180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4B86E8-471C-02DB-E001-BBA5EDEBE958}"/>
              </a:ext>
            </a:extLst>
          </p:cNvPr>
          <p:cNvSpPr/>
          <p:nvPr/>
        </p:nvSpPr>
        <p:spPr bwMode="auto">
          <a:xfrm>
            <a:off x="3030707" y="6285934"/>
            <a:ext cx="1080000" cy="180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08E7DE-346C-4A37-2A05-BAFB1EE711E1}"/>
              </a:ext>
            </a:extLst>
          </p:cNvPr>
          <p:cNvSpPr/>
          <p:nvPr/>
        </p:nvSpPr>
        <p:spPr bwMode="auto">
          <a:xfrm>
            <a:off x="6521103" y="6232468"/>
            <a:ext cx="180000" cy="180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192D09-CD97-2F95-6693-B9F82F327C68}"/>
              </a:ext>
            </a:extLst>
          </p:cNvPr>
          <p:cNvSpPr/>
          <p:nvPr/>
        </p:nvSpPr>
        <p:spPr bwMode="auto">
          <a:xfrm>
            <a:off x="9436752" y="3611167"/>
            <a:ext cx="180000" cy="180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3BA43C-C1F4-9B51-8D5E-8F82BD2090CA}"/>
              </a:ext>
            </a:extLst>
          </p:cNvPr>
          <p:cNvSpPr/>
          <p:nvPr/>
        </p:nvSpPr>
        <p:spPr bwMode="auto">
          <a:xfrm>
            <a:off x="9436752" y="5428666"/>
            <a:ext cx="180000" cy="180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4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B1DDD9E-3CF7-3637-AE41-C326375437E7}"/>
              </a:ext>
            </a:extLst>
          </p:cNvPr>
          <p:cNvSpPr txBox="1">
            <a:spLocks/>
          </p:cNvSpPr>
          <p:nvPr/>
        </p:nvSpPr>
        <p:spPr bwMode="gray">
          <a:xfrm>
            <a:off x="1068103" y="1268761"/>
            <a:ext cx="1007644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HORIZONTAL JUMPS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08A4B-55BA-7F4A-5B48-F0B97153BD87}"/>
              </a:ext>
            </a:extLst>
          </p:cNvPr>
          <p:cNvSpPr txBox="1"/>
          <p:nvPr/>
        </p:nvSpPr>
        <p:spPr>
          <a:xfrm>
            <a:off x="1068103" y="5884373"/>
            <a:ext cx="479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LONG JUMP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BFB31-DD5A-7D4A-B5A6-CECCE32C5782}"/>
              </a:ext>
            </a:extLst>
          </p:cNvPr>
          <p:cNvSpPr txBox="1"/>
          <p:nvPr/>
        </p:nvSpPr>
        <p:spPr>
          <a:xfrm>
            <a:off x="6222620" y="5884373"/>
            <a:ext cx="479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TRIPLE JUMP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98D6B-E752-322A-E152-D285311DF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6793"/>
          <a:stretch/>
        </p:blipFill>
        <p:spPr>
          <a:xfrm>
            <a:off x="6091502" y="2337927"/>
            <a:ext cx="5055908" cy="33710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A11F7C-27F8-AF80-D045-1A1F8753BD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348880"/>
            <a:ext cx="5040180" cy="33601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9F79C-5BF2-3BDC-32BB-2522F62037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6505" t="15049" r="16505" b="16505"/>
          <a:stretch/>
        </p:blipFill>
        <p:spPr>
          <a:xfrm>
            <a:off x="3215680" y="1988840"/>
            <a:ext cx="5919787" cy="4032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9F43CB-12FC-B13F-1858-FAD3552BF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868761"/>
            <a:ext cx="8850560" cy="4800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0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TOPICS: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RUNWAY, TAKEOFF BOARD  &amp; LANDING AREA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COMPETING ORDER, NUMBER OF TRIALS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FAILURES – BASIC RULES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MEASURMENT &amp; RECORDING ( SCORE SHEET )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TIES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TIME ALLOWED FOR TRIALS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MARKERS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F1EDA-2391-7E9D-C161-288853726C56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HORIZONTAL JUMPS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4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B00286B-4459-6234-9679-3F9B666FAE84}"/>
              </a:ext>
            </a:extLst>
          </p:cNvPr>
          <p:cNvSpPr/>
          <p:nvPr/>
        </p:nvSpPr>
        <p:spPr bwMode="auto">
          <a:xfrm>
            <a:off x="331776" y="1434688"/>
            <a:ext cx="11521280" cy="5112568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116632"/>
            <a:ext cx="72005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– RUNWAY, TAKE-OFF BOARD AND LANDING AREA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sand.jpg">
            <a:extLst>
              <a:ext uri="{FF2B5EF4-FFF2-40B4-BE49-F238E27FC236}">
                <a16:creationId xmlns:a16="http://schemas.microsoft.com/office/drawing/2014/main" id="{509C9D2C-F455-6E91-F086-497A5F4481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2894" y="3364468"/>
            <a:ext cx="2438400" cy="13715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F507F1-518F-7DAC-65AB-AE149F23172B}"/>
              </a:ext>
            </a:extLst>
          </p:cNvPr>
          <p:cNvSpPr/>
          <p:nvPr/>
        </p:nvSpPr>
        <p:spPr>
          <a:xfrm>
            <a:off x="1052317" y="3745468"/>
            <a:ext cx="6873517" cy="609600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574934-8A43-6F09-D7E3-6E9904F660D0}"/>
              </a:ext>
            </a:extLst>
          </p:cNvPr>
          <p:cNvCxnSpPr/>
          <p:nvPr/>
        </p:nvCxnSpPr>
        <p:spPr>
          <a:xfrm>
            <a:off x="1054894" y="3745411"/>
            <a:ext cx="6866660" cy="1645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BB03FE-E8CA-8D42-694B-BA892E269A5C}"/>
              </a:ext>
            </a:extLst>
          </p:cNvPr>
          <p:cNvCxnSpPr/>
          <p:nvPr/>
        </p:nvCxnSpPr>
        <p:spPr>
          <a:xfrm flipV="1">
            <a:off x="1054894" y="4337337"/>
            <a:ext cx="6867883" cy="17731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54A82D-0815-6483-5E6F-995A3E197AA0}"/>
              </a:ext>
            </a:extLst>
          </p:cNvPr>
          <p:cNvSpPr txBox="1"/>
          <p:nvPr/>
        </p:nvSpPr>
        <p:spPr>
          <a:xfrm>
            <a:off x="8367566" y="3651079"/>
            <a:ext cx="1683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Area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Filled with soft 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Damp sand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40BEB-9EEC-A0C7-EC57-B51475EDEC20}"/>
              </a:ext>
            </a:extLst>
          </p:cNvPr>
          <p:cNvSpPr txBox="1"/>
          <p:nvPr/>
        </p:nvSpPr>
        <p:spPr>
          <a:xfrm>
            <a:off x="6669234" y="1487686"/>
            <a:ext cx="43233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/>
              <a:t>Plasticine</a:t>
            </a:r>
            <a:r>
              <a:rPr lang="en-US" sz="1600" b="1" dirty="0"/>
              <a:t> Indicator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0.10m width, length 1.22m,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7mm higher than the take-off board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90</a:t>
            </a:r>
            <a:r>
              <a:rPr lang="en-US" sz="1500" dirty="0">
                <a:sym typeface="Symbol"/>
              </a:rPr>
              <a:t></a:t>
            </a:r>
            <a:r>
              <a:rPr lang="en-US" sz="1500" dirty="0"/>
              <a:t>angle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err="1"/>
              <a:t>Colour</a:t>
            </a:r>
            <a:r>
              <a:rPr lang="en-US" sz="1500" dirty="0"/>
              <a:t> should be contrasting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96E646-CDCA-3C25-5BBA-7E01C1D703A1}"/>
              </a:ext>
            </a:extLst>
          </p:cNvPr>
          <p:cNvCxnSpPr>
            <a:cxnSpLocks/>
          </p:cNvCxnSpPr>
          <p:nvPr/>
        </p:nvCxnSpPr>
        <p:spPr>
          <a:xfrm>
            <a:off x="7367197" y="4890056"/>
            <a:ext cx="298409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F2A0D1-5AEC-8735-04F3-228F3261AF5B}"/>
              </a:ext>
            </a:extLst>
          </p:cNvPr>
          <p:cNvSpPr txBox="1"/>
          <p:nvPr/>
        </p:nvSpPr>
        <p:spPr>
          <a:xfrm>
            <a:off x="8414892" y="4912548"/>
            <a:ext cx="243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least 10m</a:t>
            </a:r>
          </a:p>
          <a:p>
            <a:r>
              <a:rPr lang="en-US" sz="1600" dirty="0"/>
              <a:t>From the take-off line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8C90B4-F16F-077F-2BC3-5E52CD03C96B}"/>
              </a:ext>
            </a:extLst>
          </p:cNvPr>
          <p:cNvCxnSpPr/>
          <p:nvPr/>
        </p:nvCxnSpPr>
        <p:spPr>
          <a:xfrm rot="5400000" flipH="1" flipV="1">
            <a:off x="9779530" y="4049474"/>
            <a:ext cx="13716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9399C5-36F3-52B1-7A98-A75403ED4CB0}"/>
              </a:ext>
            </a:extLst>
          </p:cNvPr>
          <p:cNvSpPr txBox="1"/>
          <p:nvPr/>
        </p:nvSpPr>
        <p:spPr>
          <a:xfrm rot="16200000">
            <a:off x="9993005" y="3869019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2.75m to 3m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4F7642-D3CE-6025-0F8B-E6BC4BC45989}"/>
              </a:ext>
            </a:extLst>
          </p:cNvPr>
          <p:cNvCxnSpPr>
            <a:cxnSpLocks/>
          </p:cNvCxnSpPr>
          <p:nvPr/>
        </p:nvCxnSpPr>
        <p:spPr>
          <a:xfrm>
            <a:off x="1131094" y="4572000"/>
            <a:ext cx="6236103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AB8CC6-2568-04EE-A8A8-605DCE93DABA}"/>
              </a:ext>
            </a:extLst>
          </p:cNvPr>
          <p:cNvSpPr txBox="1"/>
          <p:nvPr/>
        </p:nvSpPr>
        <p:spPr>
          <a:xfrm>
            <a:off x="1631850" y="5204935"/>
            <a:ext cx="2821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Runway 40m minimum </a:t>
            </a:r>
          </a:p>
          <a:p>
            <a:r>
              <a:rPr lang="en-US" sz="1600" dirty="0"/>
              <a:t>If Condition permit then 45m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E8DD4C-3AD3-2AE5-EDD7-FB7C988C7264}"/>
              </a:ext>
            </a:extLst>
          </p:cNvPr>
          <p:cNvCxnSpPr>
            <a:cxnSpLocks/>
          </p:cNvCxnSpPr>
          <p:nvPr/>
        </p:nvCxnSpPr>
        <p:spPr>
          <a:xfrm flipV="1">
            <a:off x="2783632" y="4572794"/>
            <a:ext cx="1047804" cy="74779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9B8965-C778-D8F6-29D7-E235852E2466}"/>
              </a:ext>
            </a:extLst>
          </p:cNvPr>
          <p:cNvSpPr txBox="1"/>
          <p:nvPr/>
        </p:nvSpPr>
        <p:spPr>
          <a:xfrm>
            <a:off x="4845422" y="5214950"/>
            <a:ext cx="3230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Nearer end of Landing area to Take-off line is 1m-3m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909198-8D8D-A069-23D3-FE1B3F14BE6D}"/>
              </a:ext>
            </a:extLst>
          </p:cNvPr>
          <p:cNvCxnSpPr/>
          <p:nvPr/>
        </p:nvCxnSpPr>
        <p:spPr>
          <a:xfrm flipV="1">
            <a:off x="6498436" y="4126468"/>
            <a:ext cx="1185858" cy="108848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6298C1-D915-1C88-9725-28A28C014884}"/>
              </a:ext>
            </a:extLst>
          </p:cNvPr>
          <p:cNvCxnSpPr>
            <a:cxnSpLocks/>
          </p:cNvCxnSpPr>
          <p:nvPr/>
        </p:nvCxnSpPr>
        <p:spPr>
          <a:xfrm>
            <a:off x="5498304" y="3000372"/>
            <a:ext cx="1751372" cy="9906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C890034-469E-F53F-A21E-918E8EAA8491}"/>
              </a:ext>
            </a:extLst>
          </p:cNvPr>
          <p:cNvSpPr txBox="1"/>
          <p:nvPr/>
        </p:nvSpPr>
        <p:spPr>
          <a:xfrm>
            <a:off x="3378996" y="1872655"/>
            <a:ext cx="3309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Long Jump Take Off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Length 1.22 m Width 20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Deep 10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Colour</a:t>
            </a:r>
            <a:r>
              <a:rPr lang="en-US" sz="1600" dirty="0"/>
              <a:t> should be white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7DD0A9-548A-7C72-6AEF-841A1108E12E}"/>
              </a:ext>
            </a:extLst>
          </p:cNvPr>
          <p:cNvSpPr/>
          <p:nvPr/>
        </p:nvSpPr>
        <p:spPr>
          <a:xfrm>
            <a:off x="7253956" y="3718258"/>
            <a:ext cx="146608" cy="640076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D47958-532B-90BD-C3BE-93FF9166C66E}"/>
              </a:ext>
            </a:extLst>
          </p:cNvPr>
          <p:cNvCxnSpPr/>
          <p:nvPr/>
        </p:nvCxnSpPr>
        <p:spPr>
          <a:xfrm rot="5400000">
            <a:off x="3836194" y="4039600"/>
            <a:ext cx="5334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1347051-0C67-6FA1-B57F-4C68BBEF3479}"/>
              </a:ext>
            </a:extLst>
          </p:cNvPr>
          <p:cNvSpPr txBox="1"/>
          <p:nvPr/>
        </p:nvSpPr>
        <p:spPr>
          <a:xfrm>
            <a:off x="2121694" y="2678668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1.22m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6C2ADC-AA6F-FED1-DAA1-1E9BBC3C7C98}"/>
              </a:ext>
            </a:extLst>
          </p:cNvPr>
          <p:cNvCxnSpPr/>
          <p:nvPr/>
        </p:nvCxnSpPr>
        <p:spPr>
          <a:xfrm>
            <a:off x="2655094" y="3059668"/>
            <a:ext cx="1447804" cy="9906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5EC4295-3743-9EF1-B970-921E65A478BD}"/>
              </a:ext>
            </a:extLst>
          </p:cNvPr>
          <p:cNvSpPr/>
          <p:nvPr/>
        </p:nvSpPr>
        <p:spPr bwMode="auto">
          <a:xfrm>
            <a:off x="7367197" y="3717032"/>
            <a:ext cx="66181" cy="640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A1D086-3D0F-125F-70E1-9E46146CA7F7}"/>
              </a:ext>
            </a:extLst>
          </p:cNvPr>
          <p:cNvSpPr txBox="1"/>
          <p:nvPr/>
        </p:nvSpPr>
        <p:spPr>
          <a:xfrm>
            <a:off x="7904999" y="2713849"/>
            <a:ext cx="272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Take-off Line </a:t>
            </a:r>
          </a:p>
          <a:p>
            <a:r>
              <a:rPr lang="en-US" sz="1200" dirty="0"/>
              <a:t>(Imaginary line between the take-off board and Plasticine board)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4FEC634-8B29-9F91-57F1-56D5D7333E3B}"/>
              </a:ext>
            </a:extLst>
          </p:cNvPr>
          <p:cNvCxnSpPr>
            <a:cxnSpLocks/>
          </p:cNvCxnSpPr>
          <p:nvPr/>
        </p:nvCxnSpPr>
        <p:spPr>
          <a:xfrm flipH="1">
            <a:off x="7400288" y="2907792"/>
            <a:ext cx="642087" cy="52120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313945-36A5-DD11-7B8F-96D374DADD99}"/>
              </a:ext>
            </a:extLst>
          </p:cNvPr>
          <p:cNvCxnSpPr>
            <a:cxnSpLocks/>
          </p:cNvCxnSpPr>
          <p:nvPr/>
        </p:nvCxnSpPr>
        <p:spPr>
          <a:xfrm>
            <a:off x="7367197" y="3234145"/>
            <a:ext cx="0" cy="178464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980B82-D996-C269-69E0-0F8F30D95558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098480" y="2655612"/>
            <a:ext cx="301808" cy="106142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2B4E7E-E81F-746A-1844-D06AD13B95E9}"/>
              </a:ext>
            </a:extLst>
          </p:cNvPr>
          <p:cNvCxnSpPr>
            <a:cxnSpLocks/>
            <a:stCxn id="30" idx="1"/>
          </p:cNvCxnSpPr>
          <p:nvPr/>
        </p:nvCxnSpPr>
        <p:spPr>
          <a:xfrm>
            <a:off x="7367197" y="4037432"/>
            <a:ext cx="558637" cy="14424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23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6" grpId="0"/>
      <p:bldP spid="18" grpId="0"/>
      <p:bldP spid="22" grpId="0"/>
      <p:bldP spid="23" grpId="0" animBg="1"/>
      <p:bldP spid="25" grpId="0"/>
      <p:bldP spid="30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COMPETING ORDER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E4250-71FE-E6F9-A9BE-53A3E244DF43}"/>
              </a:ext>
            </a:extLst>
          </p:cNvPr>
          <p:cNvSpPr txBox="1"/>
          <p:nvPr/>
        </p:nvSpPr>
        <p:spPr>
          <a:xfrm>
            <a:off x="320130" y="1336160"/>
            <a:ext cx="7920880" cy="513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900" indent="-3429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Competing Order </a:t>
            </a:r>
            <a:r>
              <a:rPr lang="en-US" sz="2000" b="1" dirty="0"/>
              <a:t>Drawn by Lot</a:t>
            </a:r>
            <a:r>
              <a:rPr lang="en-US" sz="2000" dirty="0"/>
              <a:t>.</a:t>
            </a:r>
          </a:p>
          <a:p>
            <a:pPr marL="414900" indent="-3429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All the Athletes may have practice trial before start of the event. </a:t>
            </a:r>
          </a:p>
          <a:p>
            <a:pPr marL="720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During competition </a:t>
            </a:r>
          </a:p>
          <a:p>
            <a:pPr marL="414900" indent="-3429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N" sz="2000" dirty="0"/>
              <a:t>if there are </a:t>
            </a:r>
            <a:r>
              <a:rPr lang="en-IN" sz="2000" b="1" dirty="0"/>
              <a:t>more than 8 athletes</a:t>
            </a:r>
            <a:r>
              <a:rPr lang="en-IN" sz="2000" dirty="0"/>
              <a:t>, </a:t>
            </a:r>
            <a:r>
              <a:rPr lang="en-IN" sz="2000" b="1" dirty="0"/>
              <a:t>3 trials </a:t>
            </a:r>
            <a:r>
              <a:rPr lang="en-IN" sz="2000" dirty="0"/>
              <a:t>should be given </a:t>
            </a:r>
            <a:r>
              <a:rPr lang="en-IN" sz="2000" b="1" dirty="0"/>
              <a:t>to each athlete</a:t>
            </a:r>
            <a:r>
              <a:rPr lang="en-IN" sz="2000" dirty="0"/>
              <a:t> and </a:t>
            </a:r>
            <a:r>
              <a:rPr lang="en-IN" sz="2000" b="1" dirty="0"/>
              <a:t>8 athletes with best valid performance</a:t>
            </a:r>
            <a:r>
              <a:rPr lang="en-IN" sz="2000" dirty="0"/>
              <a:t> to be given </a:t>
            </a:r>
            <a:r>
              <a:rPr lang="en-IN" sz="2000" b="1" dirty="0"/>
              <a:t>3 additional trials</a:t>
            </a:r>
            <a:r>
              <a:rPr lang="en-IN" sz="2000" dirty="0"/>
              <a:t>. </a:t>
            </a:r>
          </a:p>
          <a:p>
            <a:pPr marL="414900" indent="-3429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N" sz="2000" dirty="0"/>
              <a:t>If there are </a:t>
            </a:r>
            <a:r>
              <a:rPr lang="en-IN" sz="2000" b="1" dirty="0"/>
              <a:t>less than 8 athletes</a:t>
            </a:r>
            <a:r>
              <a:rPr lang="en-IN" sz="2000" dirty="0"/>
              <a:t> then </a:t>
            </a:r>
            <a:r>
              <a:rPr lang="en-IN" sz="2000" b="1" dirty="0"/>
              <a:t>all athletes get 6 trials</a:t>
            </a:r>
            <a:r>
              <a:rPr lang="en-IN" sz="2000" dirty="0"/>
              <a:t>.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IN" sz="2000" dirty="0"/>
              <a:t>The </a:t>
            </a:r>
            <a:r>
              <a:rPr lang="en-IN" sz="2000" b="1" dirty="0"/>
              <a:t>competition order </a:t>
            </a:r>
            <a:r>
              <a:rPr lang="en-IN" sz="2000" dirty="0"/>
              <a:t>shall be in </a:t>
            </a:r>
            <a:r>
              <a:rPr lang="en-IN" sz="2000" b="1" dirty="0"/>
              <a:t>reverse ranking order </a:t>
            </a:r>
            <a:r>
              <a:rPr lang="en-IN" sz="2000" dirty="0"/>
              <a:t>recorded </a:t>
            </a:r>
            <a:r>
              <a:rPr lang="en-IN" sz="2000" b="1" dirty="0"/>
              <a:t>after first three rounds</a:t>
            </a:r>
            <a:r>
              <a:rPr lang="en-IN" sz="2000" dirty="0"/>
              <a:t>. Also they are </a:t>
            </a:r>
            <a:r>
              <a:rPr lang="en-IN" sz="2000" b="1" dirty="0"/>
              <a:t>reverse ranked after fifth jump </a:t>
            </a:r>
            <a:r>
              <a:rPr lang="en-IN" sz="2000" dirty="0"/>
              <a:t>(As per regulations of AFI).</a:t>
            </a:r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EE1BF2-C59F-30DB-6C21-C65DDCE862AB}"/>
              </a:ext>
            </a:extLst>
          </p:cNvPr>
          <p:cNvGrpSpPr/>
          <p:nvPr/>
        </p:nvGrpSpPr>
        <p:grpSpPr>
          <a:xfrm>
            <a:off x="8466810" y="4759835"/>
            <a:ext cx="3334328" cy="1870143"/>
            <a:chOff x="7813963" y="4646111"/>
            <a:chExt cx="3334328" cy="18701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82DF4A-A458-5393-A4A0-38CA69EE0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03" t="17643" r="36818" b="27138"/>
            <a:stretch/>
          </p:blipFill>
          <p:spPr>
            <a:xfrm>
              <a:off x="7813963" y="4646111"/>
              <a:ext cx="3334328" cy="187014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EB061A-9F08-3213-4853-F23D7EC79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391" t="18169" r="41512" b="71352"/>
            <a:stretch/>
          </p:blipFill>
          <p:spPr>
            <a:xfrm>
              <a:off x="10741571" y="4678823"/>
              <a:ext cx="373141" cy="350377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5F8EF9-8461-3798-6043-B24EA2C68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391" t="18169" r="41512" b="71352"/>
            <a:stretch/>
          </p:blipFill>
          <p:spPr>
            <a:xfrm>
              <a:off x="7836000" y="4674550"/>
              <a:ext cx="373141" cy="363196"/>
            </a:xfrm>
            <a:prstGeom prst="rect">
              <a:avLst/>
            </a:prstGeom>
            <a:ln w="12700"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97C658-C6FD-F589-3BA4-672812159306}"/>
              </a:ext>
            </a:extLst>
          </p:cNvPr>
          <p:cNvGrpSpPr/>
          <p:nvPr/>
        </p:nvGrpSpPr>
        <p:grpSpPr>
          <a:xfrm>
            <a:off x="8472761" y="2918619"/>
            <a:ext cx="3332370" cy="1559007"/>
            <a:chOff x="7502064" y="4313382"/>
            <a:chExt cx="3636990" cy="202276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00C04F-32C4-D4F9-E04C-7AEC69D53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955" t="17913" r="36742" b="27407"/>
            <a:stretch/>
          </p:blipFill>
          <p:spPr>
            <a:xfrm>
              <a:off x="7502064" y="4313382"/>
              <a:ext cx="3636990" cy="202276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B09119-32B0-D3B7-819A-98EFD3434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391" t="18169" r="41512" b="71352"/>
            <a:stretch/>
          </p:blipFill>
          <p:spPr>
            <a:xfrm>
              <a:off x="7511261" y="4332718"/>
              <a:ext cx="373141" cy="38456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EB6F06-7773-B6BB-85E7-085CB41197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391" t="18169" r="41512" b="71352"/>
            <a:stretch/>
          </p:blipFill>
          <p:spPr>
            <a:xfrm>
              <a:off x="10714510" y="4354082"/>
              <a:ext cx="373141" cy="357498"/>
            </a:xfrm>
            <a:prstGeom prst="rect">
              <a:avLst/>
            </a:prstGeom>
            <a:ln w="12700">
              <a:noFill/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E0DE05-B470-B434-318B-36813D23FF43}"/>
              </a:ext>
            </a:extLst>
          </p:cNvPr>
          <p:cNvGrpSpPr/>
          <p:nvPr/>
        </p:nvGrpSpPr>
        <p:grpSpPr>
          <a:xfrm>
            <a:off x="8453045" y="1337054"/>
            <a:ext cx="3334328" cy="1584648"/>
            <a:chOff x="7499928" y="2225963"/>
            <a:chExt cx="3639127" cy="20560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B01835-F29A-4C7C-ED6C-A8B226EDC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880" t="17508" r="36741" b="26869"/>
            <a:stretch/>
          </p:blipFill>
          <p:spPr>
            <a:xfrm>
              <a:off x="7499928" y="2225963"/>
              <a:ext cx="3639127" cy="20560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0344A9-CE70-8CA4-7894-255B6FACC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391" t="18169" r="41512" b="71352"/>
            <a:stretch/>
          </p:blipFill>
          <p:spPr>
            <a:xfrm>
              <a:off x="10734450" y="2284576"/>
              <a:ext cx="373141" cy="357498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26762C4-DCF4-93F5-7D52-A4461731B6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391" t="18169" r="41512" b="71352"/>
            <a:stretch/>
          </p:blipFill>
          <p:spPr>
            <a:xfrm>
              <a:off x="7544019" y="2258939"/>
              <a:ext cx="373141" cy="384560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8C692B9-1C4B-A6C3-C411-E82A9B8D85FE}"/>
              </a:ext>
            </a:extLst>
          </p:cNvPr>
          <p:cNvSpPr txBox="1"/>
          <p:nvPr/>
        </p:nvSpPr>
        <p:spPr>
          <a:xfrm>
            <a:off x="9143463" y="4440460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If 8 or less than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13C7D6-871B-676C-D249-3C249710758B}"/>
              </a:ext>
            </a:extLst>
          </p:cNvPr>
          <p:cNvSpPr txBox="1"/>
          <p:nvPr/>
        </p:nvSpPr>
        <p:spPr>
          <a:xfrm>
            <a:off x="9286932" y="1054693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If more than 8</a:t>
            </a:r>
          </a:p>
        </p:txBody>
      </p:sp>
    </p:spTree>
    <p:extLst>
      <p:ext uri="{BB962C8B-B14F-4D97-AF65-F5344CB8AC3E}">
        <p14:creationId xmlns:p14="http://schemas.microsoft.com/office/powerpoint/2010/main" val="339954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355815-48AF-4EB1-1F54-8AEF79B7EE41}"/>
              </a:ext>
            </a:extLst>
          </p:cNvPr>
          <p:cNvSpPr/>
          <p:nvPr/>
        </p:nvSpPr>
        <p:spPr bwMode="auto">
          <a:xfrm>
            <a:off x="335360" y="3164632"/>
            <a:ext cx="11305256" cy="3312368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VALID JUMP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99F54-48B1-B020-CABA-7D12789F1977}"/>
              </a:ext>
            </a:extLst>
          </p:cNvPr>
          <p:cNvSpPr txBox="1"/>
          <p:nvPr/>
        </p:nvSpPr>
        <p:spPr>
          <a:xfrm>
            <a:off x="479376" y="1533272"/>
            <a:ext cx="1101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indent="-512763" algn="just">
              <a:buFont typeface="Wingdings" pitchFamily="2" charset="2"/>
              <a:buChar char="Ø"/>
            </a:pPr>
            <a:r>
              <a:rPr lang="en-US" sz="2000" dirty="0"/>
              <a:t>Jumper can jump from Take Off Board or before (must be within 1.22m width of runway) without touching Take Off Line or beyond.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1852FA-E2CD-658A-105A-C3256882065F}"/>
              </a:ext>
            </a:extLst>
          </p:cNvPr>
          <p:cNvSpPr txBox="1"/>
          <p:nvPr/>
        </p:nvSpPr>
        <p:spPr>
          <a:xfrm>
            <a:off x="479376" y="2477080"/>
            <a:ext cx="1087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indent="-512763" algn="just">
              <a:buFont typeface="Wingdings" pitchFamily="2" charset="2"/>
              <a:buChar char="Ø"/>
            </a:pPr>
            <a:r>
              <a:rPr lang="en-US" sz="2000" dirty="0"/>
              <a:t>Leaving the landing area is also important for Validity of Jump.</a:t>
            </a:r>
          </a:p>
        </p:txBody>
      </p:sp>
      <p:pic>
        <p:nvPicPr>
          <p:cNvPr id="40" name="Picture 39" descr="sand.jpg">
            <a:extLst>
              <a:ext uri="{FF2B5EF4-FFF2-40B4-BE49-F238E27FC236}">
                <a16:creationId xmlns:a16="http://schemas.microsoft.com/office/drawing/2014/main" id="{339AAE4A-20CB-A024-8C0D-8ED8DD3928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691" y="4813060"/>
            <a:ext cx="2438400" cy="137159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6AA86BA-C718-6103-2F51-86451176855C}"/>
              </a:ext>
            </a:extLst>
          </p:cNvPr>
          <p:cNvSpPr/>
          <p:nvPr/>
        </p:nvSpPr>
        <p:spPr>
          <a:xfrm>
            <a:off x="1605618" y="5190492"/>
            <a:ext cx="6873517" cy="609600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F5BB66-54B9-0D23-2E99-9B5AFE2AE660}"/>
              </a:ext>
            </a:extLst>
          </p:cNvPr>
          <p:cNvCxnSpPr/>
          <p:nvPr/>
        </p:nvCxnSpPr>
        <p:spPr>
          <a:xfrm>
            <a:off x="1612475" y="5223588"/>
            <a:ext cx="6866660" cy="1645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616EEF-A11F-2946-D0ED-B9DAB35B5CB2}"/>
              </a:ext>
            </a:extLst>
          </p:cNvPr>
          <p:cNvCxnSpPr/>
          <p:nvPr/>
        </p:nvCxnSpPr>
        <p:spPr>
          <a:xfrm flipV="1">
            <a:off x="1619682" y="5823284"/>
            <a:ext cx="6867883" cy="17731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EFFDC66-EBE4-B2CE-6CBD-4768DFD9602E}"/>
              </a:ext>
            </a:extLst>
          </p:cNvPr>
          <p:cNvSpPr/>
          <p:nvPr/>
        </p:nvSpPr>
        <p:spPr>
          <a:xfrm>
            <a:off x="7831608" y="5229200"/>
            <a:ext cx="97270" cy="611815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1D3706-E641-C263-5EBF-851CA52EA316}"/>
              </a:ext>
            </a:extLst>
          </p:cNvPr>
          <p:cNvSpPr/>
          <p:nvPr/>
        </p:nvSpPr>
        <p:spPr>
          <a:xfrm>
            <a:off x="-548888" y="5486400"/>
            <a:ext cx="304800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49213AE-5949-7396-C3AF-207BF802B19F}"/>
              </a:ext>
            </a:extLst>
          </p:cNvPr>
          <p:cNvGrpSpPr/>
          <p:nvPr/>
        </p:nvGrpSpPr>
        <p:grpSpPr>
          <a:xfrm>
            <a:off x="7231832" y="3962400"/>
            <a:ext cx="1143000" cy="1012903"/>
            <a:chOff x="5791200" y="2971800"/>
            <a:chExt cx="1143000" cy="1012903"/>
          </a:xfrm>
        </p:grpSpPr>
        <p:pic>
          <p:nvPicPr>
            <p:cNvPr id="49" name="Picture 4" descr="C:\Users\Admin\Desktop\somnath\man copy.jpg">
              <a:extLst>
                <a:ext uri="{FF2B5EF4-FFF2-40B4-BE49-F238E27FC236}">
                  <a16:creationId xmlns:a16="http://schemas.microsoft.com/office/drawing/2014/main" id="{72393FCA-C11C-7E53-B5D9-76A907F04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2971800"/>
              <a:ext cx="762000" cy="1012903"/>
            </a:xfrm>
            <a:prstGeom prst="rect">
              <a:avLst/>
            </a:prstGeom>
            <a:noFill/>
          </p:spPr>
        </p:pic>
        <p:pic>
          <p:nvPicPr>
            <p:cNvPr id="50" name="Picture 6" descr="C:\Users\Admin\Desktop\somnath\white-flag1.jpg">
              <a:extLst>
                <a:ext uri="{FF2B5EF4-FFF2-40B4-BE49-F238E27FC236}">
                  <a16:creationId xmlns:a16="http://schemas.microsoft.com/office/drawing/2014/main" id="{CED7DDFA-83C7-DB0B-C5EF-7B390EC14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2971800"/>
              <a:ext cx="838200" cy="594891"/>
            </a:xfrm>
            <a:prstGeom prst="rect">
              <a:avLst/>
            </a:prstGeom>
            <a:noFill/>
          </p:spPr>
        </p:pic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6B50C0F5-1E7F-584C-ECBA-EAC5015FBA0B}"/>
              </a:ext>
            </a:extLst>
          </p:cNvPr>
          <p:cNvSpPr/>
          <p:nvPr/>
        </p:nvSpPr>
        <p:spPr>
          <a:xfrm>
            <a:off x="-168696" y="5292824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2B3F3B5-B971-AD5C-C170-29711C5FBE2A}"/>
              </a:ext>
            </a:extLst>
          </p:cNvPr>
          <p:cNvGrpSpPr/>
          <p:nvPr/>
        </p:nvGrpSpPr>
        <p:grpSpPr>
          <a:xfrm>
            <a:off x="7231832" y="3940097"/>
            <a:ext cx="1143000" cy="1012903"/>
            <a:chOff x="5791200" y="2971800"/>
            <a:chExt cx="1143000" cy="1012903"/>
          </a:xfrm>
        </p:grpSpPr>
        <p:pic>
          <p:nvPicPr>
            <p:cNvPr id="53" name="Picture 4" descr="C:\Users\Admin\Desktop\somnath\man copy.jpg">
              <a:extLst>
                <a:ext uri="{FF2B5EF4-FFF2-40B4-BE49-F238E27FC236}">
                  <a16:creationId xmlns:a16="http://schemas.microsoft.com/office/drawing/2014/main" id="{17F4A0BF-5391-80B3-4EA1-71462E057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2971800"/>
              <a:ext cx="762000" cy="1012903"/>
            </a:xfrm>
            <a:prstGeom prst="rect">
              <a:avLst/>
            </a:prstGeom>
            <a:noFill/>
          </p:spPr>
        </p:pic>
        <p:pic>
          <p:nvPicPr>
            <p:cNvPr id="54" name="Picture 6" descr="C:\Users\Admin\Desktop\somnath\white-flag1.jpg">
              <a:extLst>
                <a:ext uri="{FF2B5EF4-FFF2-40B4-BE49-F238E27FC236}">
                  <a16:creationId xmlns:a16="http://schemas.microsoft.com/office/drawing/2014/main" id="{F41DFF4A-A180-674F-E6FB-4D49E9544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2971800"/>
              <a:ext cx="838200" cy="594891"/>
            </a:xfrm>
            <a:prstGeom prst="rect">
              <a:avLst/>
            </a:prstGeom>
            <a:noFill/>
          </p:spPr>
        </p:pic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A828B575-33E9-C2D1-FF16-C8DB666ADCC4}"/>
              </a:ext>
            </a:extLst>
          </p:cNvPr>
          <p:cNvSpPr/>
          <p:nvPr/>
        </p:nvSpPr>
        <p:spPr>
          <a:xfrm>
            <a:off x="-24680" y="5628904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E2F09DD-1C6A-53D0-E45E-AE8DBD981BFA}"/>
              </a:ext>
            </a:extLst>
          </p:cNvPr>
          <p:cNvGrpSpPr/>
          <p:nvPr/>
        </p:nvGrpSpPr>
        <p:grpSpPr>
          <a:xfrm>
            <a:off x="7231832" y="3962400"/>
            <a:ext cx="1143000" cy="1012903"/>
            <a:chOff x="5791200" y="2971800"/>
            <a:chExt cx="1143000" cy="1012903"/>
          </a:xfrm>
        </p:grpSpPr>
        <p:pic>
          <p:nvPicPr>
            <p:cNvPr id="57" name="Picture 4" descr="C:\Users\Admin\Desktop\somnath\man copy.jpg">
              <a:extLst>
                <a:ext uri="{FF2B5EF4-FFF2-40B4-BE49-F238E27FC236}">
                  <a16:creationId xmlns:a16="http://schemas.microsoft.com/office/drawing/2014/main" id="{17DC4107-CC13-98A0-6BA0-E93200B1B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2971800"/>
              <a:ext cx="762000" cy="1012903"/>
            </a:xfrm>
            <a:prstGeom prst="rect">
              <a:avLst/>
            </a:prstGeom>
            <a:noFill/>
          </p:spPr>
        </p:pic>
        <p:pic>
          <p:nvPicPr>
            <p:cNvPr id="58" name="Picture 6" descr="C:\Users\Admin\Desktop\somnath\white-flag1.jpg">
              <a:extLst>
                <a:ext uri="{FF2B5EF4-FFF2-40B4-BE49-F238E27FC236}">
                  <a16:creationId xmlns:a16="http://schemas.microsoft.com/office/drawing/2014/main" id="{5656A550-DEAD-3D31-24AF-788A43315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2971800"/>
              <a:ext cx="838200" cy="594891"/>
            </a:xfrm>
            <a:prstGeom prst="rect">
              <a:avLst/>
            </a:prstGeom>
            <a:noFill/>
          </p:spPr>
        </p:pic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891C9BE5-BFA4-A8F9-0A97-897FB4396E7C}"/>
              </a:ext>
            </a:extLst>
          </p:cNvPr>
          <p:cNvSpPr/>
          <p:nvPr/>
        </p:nvSpPr>
        <p:spPr>
          <a:xfrm>
            <a:off x="8984432" y="6019006"/>
            <a:ext cx="304800" cy="152400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A7DE846-E85E-2DCD-C484-4E27ED90EA63}"/>
              </a:ext>
            </a:extLst>
          </p:cNvPr>
          <p:cNvCxnSpPr/>
          <p:nvPr/>
        </p:nvCxnSpPr>
        <p:spPr>
          <a:xfrm rot="5400000">
            <a:off x="8751130" y="5942806"/>
            <a:ext cx="4572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74BCAA9-2803-1B5A-5B06-598DC359CF29}"/>
              </a:ext>
            </a:extLst>
          </p:cNvPr>
          <p:cNvCxnSpPr/>
          <p:nvPr/>
        </p:nvCxnSpPr>
        <p:spPr>
          <a:xfrm rot="10800000">
            <a:off x="7987101" y="6064462"/>
            <a:ext cx="984068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25A8ACAB-1E47-FB54-56AA-E17913E18DE5}"/>
              </a:ext>
            </a:extLst>
          </p:cNvPr>
          <p:cNvSpPr/>
          <p:nvPr/>
        </p:nvSpPr>
        <p:spPr>
          <a:xfrm>
            <a:off x="9441632" y="6276110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2795B63-D55D-816C-E4F5-A2632F61071C}"/>
              </a:ext>
            </a:extLst>
          </p:cNvPr>
          <p:cNvCxnSpPr/>
          <p:nvPr/>
        </p:nvCxnSpPr>
        <p:spPr>
          <a:xfrm rot="5400000">
            <a:off x="9202102" y="6199116"/>
            <a:ext cx="4572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99AD9EA-3066-AC76-DDA7-5C388DDDBB91}"/>
              </a:ext>
            </a:extLst>
          </p:cNvPr>
          <p:cNvCxnSpPr/>
          <p:nvPr/>
        </p:nvCxnSpPr>
        <p:spPr>
          <a:xfrm rot="10800000">
            <a:off x="7997654" y="6393564"/>
            <a:ext cx="1441268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91D50C8-870E-EC46-53B5-2251279B8B97}"/>
              </a:ext>
            </a:extLst>
          </p:cNvPr>
          <p:cNvCxnSpPr/>
          <p:nvPr/>
        </p:nvCxnSpPr>
        <p:spPr>
          <a:xfrm rot="16200000" flipH="1">
            <a:off x="7268986" y="5619313"/>
            <a:ext cx="1335004" cy="15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1 -1.11111E-6 L 0.66836 -1.11111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7 -0.02037 L 0.63711 -0.02037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09 0.00139 L 0.60755 0.00139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45" grpId="0" animBg="1"/>
      <p:bldP spid="47" grpId="0" animBg="1"/>
      <p:bldP spid="51" grpId="0" animBg="1"/>
      <p:bldP spid="55" grpId="0" animBg="1"/>
      <p:bldP spid="59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- FAILURES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8D1E9-643A-D110-12BF-D905CAE6A0C9}"/>
              </a:ext>
            </a:extLst>
          </p:cNvPr>
          <p:cNvSpPr txBox="1"/>
          <p:nvPr/>
        </p:nvSpPr>
        <p:spPr>
          <a:xfrm>
            <a:off x="352871" y="1408335"/>
            <a:ext cx="1152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An athlete fails if: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ECBED-04B8-E041-5BFC-EAE8E5028FF6}"/>
              </a:ext>
            </a:extLst>
          </p:cNvPr>
          <p:cNvSpPr txBox="1"/>
          <p:nvPr/>
        </p:nvSpPr>
        <p:spPr>
          <a:xfrm>
            <a:off x="507435" y="1922819"/>
            <a:ext cx="1101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000" dirty="0"/>
              <a:t>They while taking off, </a:t>
            </a:r>
            <a:r>
              <a:rPr lang="en-IN" sz="2000" b="1" dirty="0"/>
              <a:t>break the vertical plane of the take-off line </a:t>
            </a:r>
            <a:r>
              <a:rPr lang="en-IN" sz="2000" dirty="0"/>
              <a:t>with any part of their foot / shoe, whether running up without jumping or in the act of jumping.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3ED4E5-D2C4-C817-4369-CFCA95C7D46D}"/>
              </a:ext>
            </a:extLst>
          </p:cNvPr>
          <p:cNvSpPr txBox="1"/>
          <p:nvPr/>
        </p:nvSpPr>
        <p:spPr>
          <a:xfrm>
            <a:off x="479376" y="2811396"/>
            <a:ext cx="1101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They take-off from </a:t>
            </a:r>
            <a:r>
              <a:rPr lang="en-US" sz="2000" b="1" dirty="0"/>
              <a:t>outside either end of the board</a:t>
            </a:r>
            <a:r>
              <a:rPr lang="en-US" sz="2000" dirty="0"/>
              <a:t>, whether beyond or before the extension of the take-off line.</a:t>
            </a:r>
            <a:endParaRPr lang="en-I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01474-334E-EE7A-9E80-22A5783BF87C}"/>
              </a:ext>
            </a:extLst>
          </p:cNvPr>
          <p:cNvSpPr txBox="1"/>
          <p:nvPr/>
        </p:nvSpPr>
        <p:spPr>
          <a:xfrm>
            <a:off x="479376" y="3633656"/>
            <a:ext cx="1137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They apply any form of </a:t>
            </a:r>
            <a:r>
              <a:rPr lang="en-US" sz="2000" b="1" dirty="0"/>
              <a:t>somersaulting while running </a:t>
            </a:r>
            <a:r>
              <a:rPr lang="en-US" sz="2000" dirty="0"/>
              <a:t>up or in the act of jumping.</a:t>
            </a:r>
            <a:endParaRPr lang="en-IN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AE4813-1CA1-99AB-EC36-C7FC1D59DC85}"/>
              </a:ext>
            </a:extLst>
          </p:cNvPr>
          <p:cNvSpPr txBox="1"/>
          <p:nvPr/>
        </p:nvSpPr>
        <p:spPr>
          <a:xfrm>
            <a:off x="497901" y="4168290"/>
            <a:ext cx="1101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After taking off, but before their first contact with the landing area, they </a:t>
            </a:r>
            <a:r>
              <a:rPr lang="en-US" sz="2000" b="1" dirty="0"/>
              <a:t>touch the runway </a:t>
            </a:r>
            <a:r>
              <a:rPr lang="en-US" sz="2000" dirty="0"/>
              <a:t>or the </a:t>
            </a:r>
            <a:r>
              <a:rPr lang="en-US" sz="2000" b="1" dirty="0"/>
              <a:t>ground outside </a:t>
            </a:r>
            <a:r>
              <a:rPr lang="en-US" sz="2000" dirty="0"/>
              <a:t>the runway or outside the landing area.</a:t>
            </a:r>
            <a:endParaRPr lang="en-IN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E74AA1-E907-AE7A-69B6-B2DF09FAD3C7}"/>
              </a:ext>
            </a:extLst>
          </p:cNvPr>
          <p:cNvSpPr txBox="1"/>
          <p:nvPr/>
        </p:nvSpPr>
        <p:spPr>
          <a:xfrm>
            <a:off x="507435" y="5010700"/>
            <a:ext cx="11017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In the course of landing (including any overbalancing), they </a:t>
            </a:r>
            <a:r>
              <a:rPr lang="en-US" sz="2000" b="1" dirty="0"/>
              <a:t>touch the border</a:t>
            </a:r>
            <a:r>
              <a:rPr lang="en-US" sz="2000" dirty="0"/>
              <a:t> of, </a:t>
            </a:r>
            <a:r>
              <a:rPr lang="en-US" sz="2000" b="1" dirty="0"/>
              <a:t>or the ground outside</a:t>
            </a:r>
            <a:r>
              <a:rPr lang="en-US" sz="2000" dirty="0"/>
              <a:t>, the landing area </a:t>
            </a:r>
            <a:r>
              <a:rPr lang="en-US" sz="2000" b="1" dirty="0"/>
              <a:t>closer to the take-off line than the nearest break </a:t>
            </a:r>
            <a:r>
              <a:rPr lang="en-US" sz="2000" dirty="0"/>
              <a:t>made in sand.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9478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87B9062-1E0C-8C1B-F80F-7D40D2E620FE}"/>
              </a:ext>
            </a:extLst>
          </p:cNvPr>
          <p:cNvSpPr/>
          <p:nvPr/>
        </p:nvSpPr>
        <p:spPr bwMode="auto">
          <a:xfrm>
            <a:off x="335360" y="1988840"/>
            <a:ext cx="11521280" cy="432048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- FAILURES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sand.jpg">
            <a:extLst>
              <a:ext uri="{FF2B5EF4-FFF2-40B4-BE49-F238E27FC236}">
                <a16:creationId xmlns:a16="http://schemas.microsoft.com/office/drawing/2014/main" id="{0B743238-ECC6-E830-27D6-F06C3E289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8105" y="3912096"/>
            <a:ext cx="2438400" cy="13715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177DB3-0B1D-67DB-A58A-BA29BEF1440D}"/>
              </a:ext>
            </a:extLst>
          </p:cNvPr>
          <p:cNvSpPr/>
          <p:nvPr/>
        </p:nvSpPr>
        <p:spPr>
          <a:xfrm>
            <a:off x="1847528" y="4293096"/>
            <a:ext cx="6873517" cy="609600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C1AF15-6C02-5F1A-F58B-7BF1DCD90078}"/>
              </a:ext>
            </a:extLst>
          </p:cNvPr>
          <p:cNvCxnSpPr/>
          <p:nvPr/>
        </p:nvCxnSpPr>
        <p:spPr>
          <a:xfrm>
            <a:off x="1850105" y="4293039"/>
            <a:ext cx="6866660" cy="1645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18381F-2370-B2E6-D5D9-EE96FAB9FC5D}"/>
              </a:ext>
            </a:extLst>
          </p:cNvPr>
          <p:cNvCxnSpPr/>
          <p:nvPr/>
        </p:nvCxnSpPr>
        <p:spPr>
          <a:xfrm flipV="1">
            <a:off x="1850105" y="4884965"/>
            <a:ext cx="6867883" cy="17731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645DC47-0D25-76F6-3ED9-B4B7AFD3E782}"/>
              </a:ext>
            </a:extLst>
          </p:cNvPr>
          <p:cNvSpPr/>
          <p:nvPr/>
        </p:nvSpPr>
        <p:spPr>
          <a:xfrm>
            <a:off x="8098505" y="4265886"/>
            <a:ext cx="97270" cy="640076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5C114D-25F2-DFDE-0337-6F887E68431A}"/>
              </a:ext>
            </a:extLst>
          </p:cNvPr>
          <p:cNvCxnSpPr>
            <a:cxnSpLocks/>
          </p:cNvCxnSpPr>
          <p:nvPr/>
        </p:nvCxnSpPr>
        <p:spPr>
          <a:xfrm>
            <a:off x="8195775" y="4021249"/>
            <a:ext cx="0" cy="11359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C094638-7E61-BD11-DFC0-4DD8F9807329}"/>
              </a:ext>
            </a:extLst>
          </p:cNvPr>
          <p:cNvSpPr/>
          <p:nvPr/>
        </p:nvSpPr>
        <p:spPr>
          <a:xfrm>
            <a:off x="-240704" y="4554649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B4B7C4-1D42-C6A5-C427-8744EB997943}"/>
              </a:ext>
            </a:extLst>
          </p:cNvPr>
          <p:cNvGrpSpPr/>
          <p:nvPr/>
        </p:nvGrpSpPr>
        <p:grpSpPr>
          <a:xfrm>
            <a:off x="7717505" y="2463486"/>
            <a:ext cx="1275648" cy="1078968"/>
            <a:chOff x="4953000" y="5572735"/>
            <a:chExt cx="1275648" cy="1078968"/>
          </a:xfrm>
        </p:grpSpPr>
        <p:pic>
          <p:nvPicPr>
            <p:cNvPr id="11" name="Picture 4" descr="C:\Users\Admin\Desktop\somnath\man copy.jpg">
              <a:extLst>
                <a:ext uri="{FF2B5EF4-FFF2-40B4-BE49-F238E27FC236}">
                  <a16:creationId xmlns:a16="http://schemas.microsoft.com/office/drawing/2014/main" id="{7C06054D-7655-6A90-68C9-3462DF765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5638800"/>
              <a:ext cx="762000" cy="1012903"/>
            </a:xfrm>
            <a:prstGeom prst="rect">
              <a:avLst/>
            </a:prstGeom>
            <a:noFill/>
          </p:spPr>
        </p:pic>
        <p:pic>
          <p:nvPicPr>
            <p:cNvPr id="12" name="Picture 11" descr="unnamed.png">
              <a:extLst>
                <a:ext uri="{FF2B5EF4-FFF2-40B4-BE49-F238E27FC236}">
                  <a16:creationId xmlns:a16="http://schemas.microsoft.com/office/drawing/2014/main" id="{0B41A6C9-5E83-AD29-D4A3-6BB1E5E5E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640000">
              <a:off x="5385685" y="5572735"/>
              <a:ext cx="842963" cy="928166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3E47B67-7490-83EB-7BCF-6571D1BBF7D9}"/>
              </a:ext>
            </a:extLst>
          </p:cNvPr>
          <p:cNvSpPr/>
          <p:nvPr/>
        </p:nvSpPr>
        <p:spPr>
          <a:xfrm>
            <a:off x="-168696" y="4021249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673672-A6E9-3D40-C8FC-D54237BE3B3D}"/>
              </a:ext>
            </a:extLst>
          </p:cNvPr>
          <p:cNvSpPr/>
          <p:nvPr/>
        </p:nvSpPr>
        <p:spPr>
          <a:xfrm>
            <a:off x="-744760" y="4707049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C07105-BEAA-BBB9-9E29-00A76984965E}"/>
              </a:ext>
            </a:extLst>
          </p:cNvPr>
          <p:cNvSpPr/>
          <p:nvPr/>
        </p:nvSpPr>
        <p:spPr>
          <a:xfrm>
            <a:off x="9240809" y="5326942"/>
            <a:ext cx="3048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3dd8baed9fb5fa2806c01dbb7c3e08f7-exercise-gymnast-woman-somersault-silhouette-by-vexels.png">
            <a:extLst>
              <a:ext uri="{FF2B5EF4-FFF2-40B4-BE49-F238E27FC236}">
                <a16:creationId xmlns:a16="http://schemas.microsoft.com/office/drawing/2014/main" id="{D1A7E0AC-5F09-E307-42C3-BBF7D3CC6B9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1020000">
            <a:off x="8622028" y="3858972"/>
            <a:ext cx="533400" cy="533400"/>
          </a:xfrm>
          <a:prstGeom prst="rect">
            <a:avLst/>
          </a:prstGeom>
        </p:spPr>
      </p:pic>
      <p:pic>
        <p:nvPicPr>
          <p:cNvPr id="17" name="Picture 16" descr="3dd8baed9fb5fa2806c01dbb7c3e08f7-exercise-gymnast-woman-somersault-silhouette-by-vexels.png">
            <a:extLst>
              <a:ext uri="{FF2B5EF4-FFF2-40B4-BE49-F238E27FC236}">
                <a16:creationId xmlns:a16="http://schemas.microsoft.com/office/drawing/2014/main" id="{C0002C60-2C9C-CF6F-25E8-D3B2241D62B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00000">
            <a:off x="9165305" y="3868849"/>
            <a:ext cx="533400" cy="533400"/>
          </a:xfrm>
          <a:prstGeom prst="rect">
            <a:avLst/>
          </a:prstGeom>
        </p:spPr>
      </p:pic>
      <p:pic>
        <p:nvPicPr>
          <p:cNvPr id="18" name="Picture 17" descr="3dd8baed9fb5fa2806c01dbb7c3e08f7-exercise-gymnast-woman-somersault-silhouette-by-vexels.png">
            <a:extLst>
              <a:ext uri="{FF2B5EF4-FFF2-40B4-BE49-F238E27FC236}">
                <a16:creationId xmlns:a16="http://schemas.microsoft.com/office/drawing/2014/main" id="{0DA48770-7CDB-1992-8B9C-400C0679182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520000">
            <a:off x="8028774" y="4232059"/>
            <a:ext cx="533400" cy="533400"/>
          </a:xfrm>
          <a:prstGeom prst="rect">
            <a:avLst/>
          </a:prstGeom>
        </p:spPr>
      </p:pic>
      <p:pic>
        <p:nvPicPr>
          <p:cNvPr id="19" name="Picture 18" descr="3dd8baed9fb5fa2806c01dbb7c3e08f7-exercise-gymnast-woman-somersault-silhouette-by-vexels.png">
            <a:extLst>
              <a:ext uri="{FF2B5EF4-FFF2-40B4-BE49-F238E27FC236}">
                <a16:creationId xmlns:a16="http://schemas.microsoft.com/office/drawing/2014/main" id="{A70F737C-B9C0-0A1D-3682-DCC46B79E14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820000">
            <a:off x="9937182" y="4259726"/>
            <a:ext cx="533400" cy="533400"/>
          </a:xfrm>
          <a:prstGeom prst="rect">
            <a:avLst/>
          </a:prstGeom>
        </p:spPr>
      </p:pic>
      <p:pic>
        <p:nvPicPr>
          <p:cNvPr id="20" name="Picture 19" descr="3dd8baed9fb5fa2806c01dbb7c3e08f7-exercise-gymnast-woman-somersault-silhouette-by-vexels.png">
            <a:extLst>
              <a:ext uri="{FF2B5EF4-FFF2-40B4-BE49-F238E27FC236}">
                <a16:creationId xmlns:a16="http://schemas.microsoft.com/office/drawing/2014/main" id="{42925720-E5AC-997B-459F-4B3725DB80C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9546305" y="4021249"/>
            <a:ext cx="533400" cy="5334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B75FEF-3B4B-2F62-BB00-15D70ADCB3AD}"/>
              </a:ext>
            </a:extLst>
          </p:cNvPr>
          <p:cNvCxnSpPr>
            <a:cxnSpLocks/>
          </p:cNvCxnSpPr>
          <p:nvPr/>
        </p:nvCxnSpPr>
        <p:spPr>
          <a:xfrm>
            <a:off x="10344472" y="4998470"/>
            <a:ext cx="0" cy="287450"/>
          </a:xfrm>
          <a:prstGeom prst="line">
            <a:avLst/>
          </a:prstGeom>
          <a:ln w="12700">
            <a:solidFill>
              <a:srgbClr val="164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EBB0069-2F9F-6D6F-390B-E3597DDAD0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802" b="31332"/>
          <a:stretch/>
        </p:blipFill>
        <p:spPr>
          <a:xfrm rot="5748281">
            <a:off x="10473602" y="4932276"/>
            <a:ext cx="189795" cy="431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473574-5A0D-43D4-CE9C-5E6867B3E1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t="19623" r="52033"/>
          <a:stretch/>
        </p:blipFill>
        <p:spPr>
          <a:xfrm rot="17000326" flipV="1">
            <a:off x="10112101" y="5172826"/>
            <a:ext cx="210978" cy="40397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FF9138-80CD-C17B-2FB3-8B16C9A596E3}"/>
              </a:ext>
            </a:extLst>
          </p:cNvPr>
          <p:cNvCxnSpPr>
            <a:cxnSpLocks/>
          </p:cNvCxnSpPr>
          <p:nvPr/>
        </p:nvCxnSpPr>
        <p:spPr>
          <a:xfrm>
            <a:off x="10009202" y="5133302"/>
            <a:ext cx="0" cy="287450"/>
          </a:xfrm>
          <a:prstGeom prst="line">
            <a:avLst/>
          </a:prstGeom>
          <a:ln w="12700">
            <a:solidFill>
              <a:srgbClr val="164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FB6A5A-3FF4-4907-6A38-7949D9693AAD}"/>
              </a:ext>
            </a:extLst>
          </p:cNvPr>
          <p:cNvCxnSpPr>
            <a:cxnSpLocks/>
          </p:cNvCxnSpPr>
          <p:nvPr/>
        </p:nvCxnSpPr>
        <p:spPr>
          <a:xfrm>
            <a:off x="10009201" y="5157192"/>
            <a:ext cx="330835" cy="0"/>
          </a:xfrm>
          <a:prstGeom prst="line">
            <a:avLst/>
          </a:prstGeom>
          <a:ln w="12700">
            <a:solidFill>
              <a:srgbClr val="16427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0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67695 -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9167E-6 -3.7037E-6 L 0.74623 -3.703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65299 -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FDCB8-25DB-89A4-4E81-C4F48B604A62}"/>
              </a:ext>
            </a:extLst>
          </p:cNvPr>
          <p:cNvSpPr txBox="1"/>
          <p:nvPr/>
        </p:nvSpPr>
        <p:spPr>
          <a:xfrm>
            <a:off x="335360" y="323945"/>
            <a:ext cx="7200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AN ASSISTANCE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greg-rutherford_1467322c.jpg">
            <a:extLst>
              <a:ext uri="{FF2B5EF4-FFF2-40B4-BE49-F238E27FC236}">
                <a16:creationId xmlns:a16="http://schemas.microsoft.com/office/drawing/2014/main" id="{8CEE555C-4F92-8F63-CA41-83560564A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8665" y="1956902"/>
            <a:ext cx="7614670" cy="47674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F092AB-4421-C924-576C-C554984482B6}"/>
              </a:ext>
            </a:extLst>
          </p:cNvPr>
          <p:cNvSpPr txBox="1"/>
          <p:nvPr/>
        </p:nvSpPr>
        <p:spPr>
          <a:xfrm>
            <a:off x="302972" y="1484784"/>
            <a:ext cx="1152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If the Athlete wants to know where is the fault occurred then the officials must show him.</a:t>
            </a:r>
          </a:p>
        </p:txBody>
      </p:sp>
    </p:spTree>
    <p:extLst>
      <p:ext uri="{BB962C8B-B14F-4D97-AF65-F5344CB8AC3E}">
        <p14:creationId xmlns:p14="http://schemas.microsoft.com/office/powerpoint/2010/main" val="725262174"/>
      </p:ext>
    </p:extLst>
  </p:cSld>
  <p:clrMapOvr>
    <a:masterClrMapping/>
  </p:clrMapOvr>
</p:sld>
</file>

<file path=ppt/theme/theme1.xml><?xml version="1.0" encoding="utf-8"?>
<a:theme xmlns:a="http://schemas.openxmlformats.org/drawingml/2006/main" name="IAAF PowerPoin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IAAF PowerPoint</Template>
  <TotalTime>2662</TotalTime>
  <Words>1252</Words>
  <Application>Microsoft Office PowerPoint</Application>
  <PresentationFormat>Widescreen</PresentationFormat>
  <Paragraphs>331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DIN</vt:lpstr>
      <vt:lpstr>Wingdings</vt:lpstr>
      <vt:lpstr>IAAF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Real Federacion Española de Atletismo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Luis Saladie Lafuente</dc:creator>
  <cp:lastModifiedBy>HP</cp:lastModifiedBy>
  <cp:revision>217</cp:revision>
  <dcterms:created xsi:type="dcterms:W3CDTF">2010-09-06T07:33:26Z</dcterms:created>
  <dcterms:modified xsi:type="dcterms:W3CDTF">2023-07-06T05:36:41Z</dcterms:modified>
</cp:coreProperties>
</file>