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37"/>
  </p:notesMasterIdLst>
  <p:handoutMasterIdLst>
    <p:handoutMasterId r:id="rId38"/>
  </p:handoutMasterIdLst>
  <p:sldIdLst>
    <p:sldId id="319" r:id="rId2"/>
    <p:sldId id="257" r:id="rId3"/>
    <p:sldId id="364" r:id="rId4"/>
    <p:sldId id="363" r:id="rId5"/>
    <p:sldId id="365" r:id="rId6"/>
    <p:sldId id="366" r:id="rId7"/>
    <p:sldId id="367" r:id="rId8"/>
    <p:sldId id="368" r:id="rId9"/>
    <p:sldId id="369" r:id="rId10"/>
    <p:sldId id="370" r:id="rId11"/>
    <p:sldId id="372" r:id="rId12"/>
    <p:sldId id="373" r:id="rId13"/>
    <p:sldId id="374" r:id="rId14"/>
    <p:sldId id="375" r:id="rId15"/>
    <p:sldId id="376" r:id="rId16"/>
    <p:sldId id="377" r:id="rId17"/>
    <p:sldId id="378" r:id="rId18"/>
    <p:sldId id="379" r:id="rId19"/>
    <p:sldId id="380" r:id="rId20"/>
    <p:sldId id="381" r:id="rId21"/>
    <p:sldId id="382" r:id="rId22"/>
    <p:sldId id="384" r:id="rId23"/>
    <p:sldId id="383" r:id="rId24"/>
    <p:sldId id="385" r:id="rId25"/>
    <p:sldId id="386" r:id="rId26"/>
    <p:sldId id="387" r:id="rId27"/>
    <p:sldId id="388" r:id="rId28"/>
    <p:sldId id="389" r:id="rId29"/>
    <p:sldId id="391" r:id="rId30"/>
    <p:sldId id="390" r:id="rId31"/>
    <p:sldId id="393" r:id="rId32"/>
    <p:sldId id="392" r:id="rId33"/>
    <p:sldId id="395" r:id="rId34"/>
    <p:sldId id="394" r:id="rId35"/>
    <p:sldId id="340" r:id="rId36"/>
  </p:sldIdLst>
  <p:sldSz cx="12192000" cy="6858000"/>
  <p:notesSz cx="7315200" cy="9601200"/>
  <p:defaultTextStyle>
    <a:defPPr>
      <a:defRPr lang="en-GB"/>
    </a:defPPr>
    <a:lvl1pPr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5B5B5B"/>
    <a:srgbClr val="1F5744"/>
    <a:srgbClr val="CCCCCC"/>
    <a:srgbClr val="244072"/>
    <a:srgbClr val="5E1921"/>
    <a:srgbClr val="215C3F"/>
    <a:srgbClr val="4B4B4B"/>
    <a:srgbClr val="353535"/>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88" autoAdjust="0"/>
    <p:restoredTop sz="94624" autoAdjust="0"/>
  </p:normalViewPr>
  <p:slideViewPr>
    <p:cSldViewPr>
      <p:cViewPr varScale="1">
        <p:scale>
          <a:sx n="83" d="100"/>
          <a:sy n="83" d="100"/>
        </p:scale>
        <p:origin x="586" y="72"/>
      </p:cViewPr>
      <p:guideLst>
        <p:guide orient="horz" pos="2160"/>
        <p:guide pos="3840"/>
      </p:guideLst>
    </p:cSldViewPr>
  </p:slideViewPr>
  <p:outlineViewPr>
    <p:cViewPr>
      <p:scale>
        <a:sx n="33" d="100"/>
        <a:sy n="33" d="100"/>
      </p:scale>
      <p:origin x="0" y="465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63" d="100"/>
          <a:sy n="63" d="100"/>
        </p:scale>
        <p:origin x="2280" y="6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5778" name="Rectangle 2">
            <a:extLst>
              <a:ext uri="{FF2B5EF4-FFF2-40B4-BE49-F238E27FC236}">
                <a16:creationId xmlns:a16="http://schemas.microsoft.com/office/drawing/2014/main" id="{0026AF54-D859-A3A9-B608-CEF17FACF8E8}"/>
              </a:ext>
            </a:extLst>
          </p:cNvPr>
          <p:cNvSpPr>
            <a:spLocks noGrp="1" noChangeArrowheads="1"/>
          </p:cNvSpPr>
          <p:nvPr>
            <p:ph type="hdr" sz="quarter"/>
          </p:nvPr>
        </p:nvSpPr>
        <p:spPr bwMode="auto">
          <a:xfrm>
            <a:off x="0" y="0"/>
            <a:ext cx="3170238" cy="4794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l" eaLnBrk="1" hangingPunct="1">
              <a:defRPr sz="1300">
                <a:latin typeface="Arial" charset="0"/>
                <a:ea typeface="+mn-ea"/>
                <a:cs typeface="+mn-cs"/>
              </a:defRPr>
            </a:lvl1pPr>
          </a:lstStyle>
          <a:p>
            <a:pPr>
              <a:defRPr/>
            </a:pPr>
            <a:endParaRPr lang="en-GB"/>
          </a:p>
        </p:txBody>
      </p:sp>
      <p:sp>
        <p:nvSpPr>
          <p:cNvPr id="75779" name="Rectangle 3">
            <a:extLst>
              <a:ext uri="{FF2B5EF4-FFF2-40B4-BE49-F238E27FC236}">
                <a16:creationId xmlns:a16="http://schemas.microsoft.com/office/drawing/2014/main" id="{F3A0EDB5-F73C-2FC2-72BD-CFC4CF955ABE}"/>
              </a:ext>
            </a:extLst>
          </p:cNvPr>
          <p:cNvSpPr>
            <a:spLocks noGrp="1" noChangeArrowheads="1"/>
          </p:cNvSpPr>
          <p:nvPr>
            <p:ph type="dt" sz="quarter" idx="1"/>
          </p:nvPr>
        </p:nvSpPr>
        <p:spPr bwMode="auto">
          <a:xfrm>
            <a:off x="4143375" y="0"/>
            <a:ext cx="3170238" cy="4794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r" eaLnBrk="1" hangingPunct="1">
              <a:defRPr sz="1300">
                <a:latin typeface="Arial" charset="0"/>
                <a:ea typeface="+mn-ea"/>
                <a:cs typeface="+mn-cs"/>
              </a:defRPr>
            </a:lvl1pPr>
          </a:lstStyle>
          <a:p>
            <a:pPr>
              <a:defRPr/>
            </a:pPr>
            <a:endParaRPr lang="en-GB"/>
          </a:p>
        </p:txBody>
      </p:sp>
      <p:sp>
        <p:nvSpPr>
          <p:cNvPr id="75780" name="Rectangle 4">
            <a:extLst>
              <a:ext uri="{FF2B5EF4-FFF2-40B4-BE49-F238E27FC236}">
                <a16:creationId xmlns:a16="http://schemas.microsoft.com/office/drawing/2014/main" id="{568169F5-153A-D2DB-D71B-AC307CB7AC52}"/>
              </a:ext>
            </a:extLst>
          </p:cNvPr>
          <p:cNvSpPr>
            <a:spLocks noGrp="1" noChangeArrowheads="1"/>
          </p:cNvSpPr>
          <p:nvPr>
            <p:ph type="ftr" sz="quarter" idx="2"/>
          </p:nvPr>
        </p:nvSpPr>
        <p:spPr bwMode="auto">
          <a:xfrm>
            <a:off x="0" y="9120188"/>
            <a:ext cx="3170238" cy="47942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l" eaLnBrk="1" hangingPunct="1">
              <a:defRPr sz="1300">
                <a:latin typeface="Arial" charset="0"/>
                <a:ea typeface="+mn-ea"/>
                <a:cs typeface="+mn-cs"/>
              </a:defRPr>
            </a:lvl1pPr>
          </a:lstStyle>
          <a:p>
            <a:pPr>
              <a:defRPr/>
            </a:pPr>
            <a:endParaRPr lang="en-GB"/>
          </a:p>
        </p:txBody>
      </p:sp>
      <p:sp>
        <p:nvSpPr>
          <p:cNvPr id="75781" name="Rectangle 5">
            <a:extLst>
              <a:ext uri="{FF2B5EF4-FFF2-40B4-BE49-F238E27FC236}">
                <a16:creationId xmlns:a16="http://schemas.microsoft.com/office/drawing/2014/main" id="{8AD147E6-CED0-1FBF-E80D-B0DEE6C415BB}"/>
              </a:ext>
            </a:extLst>
          </p:cNvPr>
          <p:cNvSpPr>
            <a:spLocks noGrp="1" noChangeArrowheads="1"/>
          </p:cNvSpPr>
          <p:nvPr>
            <p:ph type="sldNum" sz="quarter" idx="3"/>
          </p:nvPr>
        </p:nvSpPr>
        <p:spPr bwMode="auto">
          <a:xfrm>
            <a:off x="4143375" y="9120188"/>
            <a:ext cx="3170238" cy="47942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r" eaLnBrk="1" hangingPunct="1">
              <a:defRPr sz="1300">
                <a:cs typeface="Arial" panose="020B0604020202020204" pitchFamily="34" charset="0"/>
              </a:defRPr>
            </a:lvl1pPr>
          </a:lstStyle>
          <a:p>
            <a:pPr>
              <a:defRPr/>
            </a:pPr>
            <a:fld id="{6FE41CA7-A2F4-4B8D-9B92-5E5B01917902}" type="slidenum">
              <a:rPr lang="en-GB" altLang="en-US"/>
              <a:pPr>
                <a:defRPr/>
              </a:pPr>
              <a:t>‹#›</a:t>
            </a:fld>
            <a:endParaRPr lang="en-GB"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4210" name="Rectangle 2">
            <a:extLst>
              <a:ext uri="{FF2B5EF4-FFF2-40B4-BE49-F238E27FC236}">
                <a16:creationId xmlns:a16="http://schemas.microsoft.com/office/drawing/2014/main" id="{A296A58F-403D-1985-849E-B69362E0320A}"/>
              </a:ext>
            </a:extLst>
          </p:cNvPr>
          <p:cNvSpPr>
            <a:spLocks noGrp="1" noChangeArrowheads="1"/>
          </p:cNvSpPr>
          <p:nvPr>
            <p:ph type="hdr" sz="quarter"/>
          </p:nvPr>
        </p:nvSpPr>
        <p:spPr bwMode="auto">
          <a:xfrm>
            <a:off x="0" y="0"/>
            <a:ext cx="3170238" cy="4794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l" eaLnBrk="1" hangingPunct="1">
              <a:defRPr sz="1300">
                <a:latin typeface="Arial" charset="0"/>
                <a:ea typeface="+mn-ea"/>
                <a:cs typeface="+mn-cs"/>
              </a:defRPr>
            </a:lvl1pPr>
          </a:lstStyle>
          <a:p>
            <a:pPr>
              <a:defRPr/>
            </a:pPr>
            <a:endParaRPr lang="en-GB"/>
          </a:p>
        </p:txBody>
      </p:sp>
      <p:sp>
        <p:nvSpPr>
          <p:cNvPr id="94211" name="Rectangle 3">
            <a:extLst>
              <a:ext uri="{FF2B5EF4-FFF2-40B4-BE49-F238E27FC236}">
                <a16:creationId xmlns:a16="http://schemas.microsoft.com/office/drawing/2014/main" id="{AA8F3C01-E52E-1EF9-616B-AA8B40981884}"/>
              </a:ext>
            </a:extLst>
          </p:cNvPr>
          <p:cNvSpPr>
            <a:spLocks noGrp="1" noChangeArrowheads="1"/>
          </p:cNvSpPr>
          <p:nvPr>
            <p:ph type="dt" idx="1"/>
          </p:nvPr>
        </p:nvSpPr>
        <p:spPr bwMode="auto">
          <a:xfrm>
            <a:off x="4143375" y="0"/>
            <a:ext cx="3170238" cy="4794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r" eaLnBrk="1" hangingPunct="1">
              <a:defRPr sz="1300">
                <a:latin typeface="Arial" charset="0"/>
                <a:ea typeface="+mn-ea"/>
                <a:cs typeface="+mn-cs"/>
              </a:defRPr>
            </a:lvl1pPr>
          </a:lstStyle>
          <a:p>
            <a:pPr>
              <a:defRPr/>
            </a:pPr>
            <a:endParaRPr lang="en-GB"/>
          </a:p>
        </p:txBody>
      </p:sp>
      <p:sp>
        <p:nvSpPr>
          <p:cNvPr id="3076" name="Rectangle 4">
            <a:extLst>
              <a:ext uri="{FF2B5EF4-FFF2-40B4-BE49-F238E27FC236}">
                <a16:creationId xmlns:a16="http://schemas.microsoft.com/office/drawing/2014/main" id="{0CE2E7FF-6BFE-4CB0-3DA6-7EC639BB0C80}"/>
              </a:ext>
            </a:extLst>
          </p:cNvPr>
          <p:cNvSpPr>
            <a:spLocks noGrp="1" noRot="1" noChangeAspect="1" noChangeArrowheads="1" noTextEdit="1"/>
          </p:cNvSpPr>
          <p:nvPr>
            <p:ph type="sldImg" idx="2"/>
          </p:nvPr>
        </p:nvSpPr>
        <p:spPr bwMode="auto">
          <a:xfrm>
            <a:off x="457200" y="720725"/>
            <a:ext cx="6400800" cy="36004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3" name="Rectangle 5">
            <a:extLst>
              <a:ext uri="{FF2B5EF4-FFF2-40B4-BE49-F238E27FC236}">
                <a16:creationId xmlns:a16="http://schemas.microsoft.com/office/drawing/2014/main" id="{CCF2284B-96D4-FD1A-3AFD-9E96746FD8AF}"/>
              </a:ext>
            </a:extLst>
          </p:cNvPr>
          <p:cNvSpPr>
            <a:spLocks noGrp="1" noChangeArrowheads="1"/>
          </p:cNvSpPr>
          <p:nvPr>
            <p:ph type="body" sz="quarter" idx="3"/>
          </p:nvPr>
        </p:nvSpPr>
        <p:spPr bwMode="auto">
          <a:xfrm>
            <a:off x="731838" y="4560888"/>
            <a:ext cx="5851525" cy="4319587"/>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94214" name="Rectangle 6">
            <a:extLst>
              <a:ext uri="{FF2B5EF4-FFF2-40B4-BE49-F238E27FC236}">
                <a16:creationId xmlns:a16="http://schemas.microsoft.com/office/drawing/2014/main" id="{21B46A60-D8D3-6342-A78A-6321A4998DF9}"/>
              </a:ext>
            </a:extLst>
          </p:cNvPr>
          <p:cNvSpPr>
            <a:spLocks noGrp="1" noChangeArrowheads="1"/>
          </p:cNvSpPr>
          <p:nvPr>
            <p:ph type="ftr" sz="quarter" idx="4"/>
          </p:nvPr>
        </p:nvSpPr>
        <p:spPr bwMode="auto">
          <a:xfrm>
            <a:off x="0" y="9120188"/>
            <a:ext cx="3170238" cy="47942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l" eaLnBrk="1" hangingPunct="1">
              <a:defRPr sz="1300">
                <a:latin typeface="Arial" charset="0"/>
                <a:ea typeface="+mn-ea"/>
                <a:cs typeface="+mn-cs"/>
              </a:defRPr>
            </a:lvl1pPr>
          </a:lstStyle>
          <a:p>
            <a:pPr>
              <a:defRPr/>
            </a:pPr>
            <a:endParaRPr lang="en-GB"/>
          </a:p>
        </p:txBody>
      </p:sp>
      <p:sp>
        <p:nvSpPr>
          <p:cNvPr id="94215" name="Rectangle 7">
            <a:extLst>
              <a:ext uri="{FF2B5EF4-FFF2-40B4-BE49-F238E27FC236}">
                <a16:creationId xmlns:a16="http://schemas.microsoft.com/office/drawing/2014/main" id="{6FCE8E4C-ADE3-F816-A1D3-991D3E22C890}"/>
              </a:ext>
            </a:extLst>
          </p:cNvPr>
          <p:cNvSpPr>
            <a:spLocks noGrp="1" noChangeArrowheads="1"/>
          </p:cNvSpPr>
          <p:nvPr>
            <p:ph type="sldNum" sz="quarter" idx="5"/>
          </p:nvPr>
        </p:nvSpPr>
        <p:spPr bwMode="auto">
          <a:xfrm>
            <a:off x="4143375" y="9120188"/>
            <a:ext cx="3170238" cy="47942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r" eaLnBrk="1" hangingPunct="1">
              <a:defRPr sz="1300">
                <a:cs typeface="Arial" panose="020B0604020202020204" pitchFamily="34" charset="0"/>
              </a:defRPr>
            </a:lvl1pPr>
          </a:lstStyle>
          <a:p>
            <a:pPr>
              <a:defRPr/>
            </a:pPr>
            <a:fld id="{2D146F1D-D2FA-4678-AA61-B6F4F03BD0C9}" type="slidenum">
              <a:rPr lang="en-GB" altLang="en-US"/>
              <a:pPr>
                <a:defRPr/>
              </a:pPr>
              <a:t>‹#›</a:t>
            </a:fld>
            <a:endParaRPr lang="en-GB"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a:extLst>
              <a:ext uri="{FF2B5EF4-FFF2-40B4-BE49-F238E27FC236}">
                <a16:creationId xmlns:a16="http://schemas.microsoft.com/office/drawing/2014/main" id="{034B16A4-E337-461A-92AB-891E85EEC54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F753D45F-EC0A-4E53-B4C8-71A760C9DF62}" type="slidenum">
              <a:rPr lang="en-GB" altLang="en-US" smtClean="0"/>
              <a:pPr/>
              <a:t>1</a:t>
            </a:fld>
            <a:endParaRPr lang="en-GB" altLang="en-US"/>
          </a:p>
        </p:txBody>
      </p:sp>
      <p:sp>
        <p:nvSpPr>
          <p:cNvPr id="6147" name="Rectangle 2">
            <a:extLst>
              <a:ext uri="{FF2B5EF4-FFF2-40B4-BE49-F238E27FC236}">
                <a16:creationId xmlns:a16="http://schemas.microsoft.com/office/drawing/2014/main" id="{B0B3A42C-2D2E-B1D2-C8B9-215FDBC33E5F}"/>
              </a:ext>
            </a:extLst>
          </p:cNvPr>
          <p:cNvSpPr>
            <a:spLocks noGrp="1" noRot="1" noChangeAspect="1" noChangeArrowheads="1" noTextEdit="1"/>
          </p:cNvSpPr>
          <p:nvPr>
            <p:ph type="sldImg"/>
          </p:nvPr>
        </p:nvSpPr>
        <p:spPr>
          <a:ln/>
        </p:spPr>
      </p:sp>
      <p:sp>
        <p:nvSpPr>
          <p:cNvPr id="6148" name="Rectangle 3">
            <a:extLst>
              <a:ext uri="{FF2B5EF4-FFF2-40B4-BE49-F238E27FC236}">
                <a16:creationId xmlns:a16="http://schemas.microsoft.com/office/drawing/2014/main" id="{95067D66-D030-95AE-FE0D-9F1B975714A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a:extLst>
              <a:ext uri="{FF2B5EF4-FFF2-40B4-BE49-F238E27FC236}">
                <a16:creationId xmlns:a16="http://schemas.microsoft.com/office/drawing/2014/main" id="{4E4BBC1C-5605-D173-1514-7BB4FF731A5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CC766B0A-55F6-4DC1-A73C-0B3C0824D6D2}" type="slidenum">
              <a:rPr lang="en-GB" altLang="en-US" smtClean="0"/>
              <a:pPr/>
              <a:t>10</a:t>
            </a:fld>
            <a:endParaRPr lang="en-GB" altLang="en-US"/>
          </a:p>
        </p:txBody>
      </p:sp>
      <p:sp>
        <p:nvSpPr>
          <p:cNvPr id="8195" name="Rectangle 2">
            <a:extLst>
              <a:ext uri="{FF2B5EF4-FFF2-40B4-BE49-F238E27FC236}">
                <a16:creationId xmlns:a16="http://schemas.microsoft.com/office/drawing/2014/main" id="{06FAAF86-737C-AE8B-FB7B-7B3550CA27AE}"/>
              </a:ext>
            </a:extLst>
          </p:cNvPr>
          <p:cNvSpPr>
            <a:spLocks noGrp="1" noRot="1" noChangeAspect="1" noChangeArrowheads="1" noTextEdit="1"/>
          </p:cNvSpPr>
          <p:nvPr>
            <p:ph type="sldImg"/>
          </p:nvPr>
        </p:nvSpPr>
        <p:spPr>
          <a:ln/>
        </p:spPr>
      </p:sp>
      <p:sp>
        <p:nvSpPr>
          <p:cNvPr id="8196" name="Rectangle 3">
            <a:extLst>
              <a:ext uri="{FF2B5EF4-FFF2-40B4-BE49-F238E27FC236}">
                <a16:creationId xmlns:a16="http://schemas.microsoft.com/office/drawing/2014/main" id="{9A320113-9AD2-8428-1B56-9B540A29980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41054628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a:extLst>
              <a:ext uri="{FF2B5EF4-FFF2-40B4-BE49-F238E27FC236}">
                <a16:creationId xmlns:a16="http://schemas.microsoft.com/office/drawing/2014/main" id="{4E4BBC1C-5605-D173-1514-7BB4FF731A5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CC766B0A-55F6-4DC1-A73C-0B3C0824D6D2}" type="slidenum">
              <a:rPr lang="en-GB" altLang="en-US" smtClean="0"/>
              <a:pPr/>
              <a:t>11</a:t>
            </a:fld>
            <a:endParaRPr lang="en-GB" altLang="en-US"/>
          </a:p>
        </p:txBody>
      </p:sp>
      <p:sp>
        <p:nvSpPr>
          <p:cNvPr id="8195" name="Rectangle 2">
            <a:extLst>
              <a:ext uri="{FF2B5EF4-FFF2-40B4-BE49-F238E27FC236}">
                <a16:creationId xmlns:a16="http://schemas.microsoft.com/office/drawing/2014/main" id="{06FAAF86-737C-AE8B-FB7B-7B3550CA27AE}"/>
              </a:ext>
            </a:extLst>
          </p:cNvPr>
          <p:cNvSpPr>
            <a:spLocks noGrp="1" noRot="1" noChangeAspect="1" noChangeArrowheads="1" noTextEdit="1"/>
          </p:cNvSpPr>
          <p:nvPr>
            <p:ph type="sldImg"/>
          </p:nvPr>
        </p:nvSpPr>
        <p:spPr>
          <a:ln/>
        </p:spPr>
      </p:sp>
      <p:sp>
        <p:nvSpPr>
          <p:cNvPr id="8196" name="Rectangle 3">
            <a:extLst>
              <a:ext uri="{FF2B5EF4-FFF2-40B4-BE49-F238E27FC236}">
                <a16:creationId xmlns:a16="http://schemas.microsoft.com/office/drawing/2014/main" id="{9A320113-9AD2-8428-1B56-9B540A29980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0506479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a:extLst>
              <a:ext uri="{FF2B5EF4-FFF2-40B4-BE49-F238E27FC236}">
                <a16:creationId xmlns:a16="http://schemas.microsoft.com/office/drawing/2014/main" id="{4E4BBC1C-5605-D173-1514-7BB4FF731A5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CC766B0A-55F6-4DC1-A73C-0B3C0824D6D2}" type="slidenum">
              <a:rPr lang="en-GB" altLang="en-US" smtClean="0"/>
              <a:pPr/>
              <a:t>12</a:t>
            </a:fld>
            <a:endParaRPr lang="en-GB" altLang="en-US"/>
          </a:p>
        </p:txBody>
      </p:sp>
      <p:sp>
        <p:nvSpPr>
          <p:cNvPr id="8195" name="Rectangle 2">
            <a:extLst>
              <a:ext uri="{FF2B5EF4-FFF2-40B4-BE49-F238E27FC236}">
                <a16:creationId xmlns:a16="http://schemas.microsoft.com/office/drawing/2014/main" id="{06FAAF86-737C-AE8B-FB7B-7B3550CA27AE}"/>
              </a:ext>
            </a:extLst>
          </p:cNvPr>
          <p:cNvSpPr>
            <a:spLocks noGrp="1" noRot="1" noChangeAspect="1" noChangeArrowheads="1" noTextEdit="1"/>
          </p:cNvSpPr>
          <p:nvPr>
            <p:ph type="sldImg"/>
          </p:nvPr>
        </p:nvSpPr>
        <p:spPr>
          <a:ln/>
        </p:spPr>
      </p:sp>
      <p:sp>
        <p:nvSpPr>
          <p:cNvPr id="8196" name="Rectangle 3">
            <a:extLst>
              <a:ext uri="{FF2B5EF4-FFF2-40B4-BE49-F238E27FC236}">
                <a16:creationId xmlns:a16="http://schemas.microsoft.com/office/drawing/2014/main" id="{9A320113-9AD2-8428-1B56-9B540A29980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9028266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a:extLst>
              <a:ext uri="{FF2B5EF4-FFF2-40B4-BE49-F238E27FC236}">
                <a16:creationId xmlns:a16="http://schemas.microsoft.com/office/drawing/2014/main" id="{4E4BBC1C-5605-D173-1514-7BB4FF731A5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CC766B0A-55F6-4DC1-A73C-0B3C0824D6D2}" type="slidenum">
              <a:rPr lang="en-GB" altLang="en-US" smtClean="0"/>
              <a:pPr/>
              <a:t>13</a:t>
            </a:fld>
            <a:endParaRPr lang="en-GB" altLang="en-US"/>
          </a:p>
        </p:txBody>
      </p:sp>
      <p:sp>
        <p:nvSpPr>
          <p:cNvPr id="8195" name="Rectangle 2">
            <a:extLst>
              <a:ext uri="{FF2B5EF4-FFF2-40B4-BE49-F238E27FC236}">
                <a16:creationId xmlns:a16="http://schemas.microsoft.com/office/drawing/2014/main" id="{06FAAF86-737C-AE8B-FB7B-7B3550CA27AE}"/>
              </a:ext>
            </a:extLst>
          </p:cNvPr>
          <p:cNvSpPr>
            <a:spLocks noGrp="1" noRot="1" noChangeAspect="1" noChangeArrowheads="1" noTextEdit="1"/>
          </p:cNvSpPr>
          <p:nvPr>
            <p:ph type="sldImg"/>
          </p:nvPr>
        </p:nvSpPr>
        <p:spPr>
          <a:ln/>
        </p:spPr>
      </p:sp>
      <p:sp>
        <p:nvSpPr>
          <p:cNvPr id="8196" name="Rectangle 3">
            <a:extLst>
              <a:ext uri="{FF2B5EF4-FFF2-40B4-BE49-F238E27FC236}">
                <a16:creationId xmlns:a16="http://schemas.microsoft.com/office/drawing/2014/main" id="{9A320113-9AD2-8428-1B56-9B540A29980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5141807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a:extLst>
              <a:ext uri="{FF2B5EF4-FFF2-40B4-BE49-F238E27FC236}">
                <a16:creationId xmlns:a16="http://schemas.microsoft.com/office/drawing/2014/main" id="{4E4BBC1C-5605-D173-1514-7BB4FF731A5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CC766B0A-55F6-4DC1-A73C-0B3C0824D6D2}" type="slidenum">
              <a:rPr lang="en-GB" altLang="en-US" smtClean="0"/>
              <a:pPr/>
              <a:t>14</a:t>
            </a:fld>
            <a:endParaRPr lang="en-GB" altLang="en-US"/>
          </a:p>
        </p:txBody>
      </p:sp>
      <p:sp>
        <p:nvSpPr>
          <p:cNvPr id="8195" name="Rectangle 2">
            <a:extLst>
              <a:ext uri="{FF2B5EF4-FFF2-40B4-BE49-F238E27FC236}">
                <a16:creationId xmlns:a16="http://schemas.microsoft.com/office/drawing/2014/main" id="{06FAAF86-737C-AE8B-FB7B-7B3550CA27AE}"/>
              </a:ext>
            </a:extLst>
          </p:cNvPr>
          <p:cNvSpPr>
            <a:spLocks noGrp="1" noRot="1" noChangeAspect="1" noChangeArrowheads="1" noTextEdit="1"/>
          </p:cNvSpPr>
          <p:nvPr>
            <p:ph type="sldImg"/>
          </p:nvPr>
        </p:nvSpPr>
        <p:spPr>
          <a:ln/>
        </p:spPr>
      </p:sp>
      <p:sp>
        <p:nvSpPr>
          <p:cNvPr id="8196" name="Rectangle 3">
            <a:extLst>
              <a:ext uri="{FF2B5EF4-FFF2-40B4-BE49-F238E27FC236}">
                <a16:creationId xmlns:a16="http://schemas.microsoft.com/office/drawing/2014/main" id="{9A320113-9AD2-8428-1B56-9B540A29980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5841025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a:extLst>
              <a:ext uri="{FF2B5EF4-FFF2-40B4-BE49-F238E27FC236}">
                <a16:creationId xmlns:a16="http://schemas.microsoft.com/office/drawing/2014/main" id="{4E4BBC1C-5605-D173-1514-7BB4FF731A5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CC766B0A-55F6-4DC1-A73C-0B3C0824D6D2}" type="slidenum">
              <a:rPr lang="en-GB" altLang="en-US" smtClean="0"/>
              <a:pPr/>
              <a:t>15</a:t>
            </a:fld>
            <a:endParaRPr lang="en-GB" altLang="en-US"/>
          </a:p>
        </p:txBody>
      </p:sp>
      <p:sp>
        <p:nvSpPr>
          <p:cNvPr id="8195" name="Rectangle 2">
            <a:extLst>
              <a:ext uri="{FF2B5EF4-FFF2-40B4-BE49-F238E27FC236}">
                <a16:creationId xmlns:a16="http://schemas.microsoft.com/office/drawing/2014/main" id="{06FAAF86-737C-AE8B-FB7B-7B3550CA27AE}"/>
              </a:ext>
            </a:extLst>
          </p:cNvPr>
          <p:cNvSpPr>
            <a:spLocks noGrp="1" noRot="1" noChangeAspect="1" noChangeArrowheads="1" noTextEdit="1"/>
          </p:cNvSpPr>
          <p:nvPr>
            <p:ph type="sldImg"/>
          </p:nvPr>
        </p:nvSpPr>
        <p:spPr>
          <a:ln/>
        </p:spPr>
      </p:sp>
      <p:sp>
        <p:nvSpPr>
          <p:cNvPr id="8196" name="Rectangle 3">
            <a:extLst>
              <a:ext uri="{FF2B5EF4-FFF2-40B4-BE49-F238E27FC236}">
                <a16:creationId xmlns:a16="http://schemas.microsoft.com/office/drawing/2014/main" id="{9A320113-9AD2-8428-1B56-9B540A29980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4430787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a:extLst>
              <a:ext uri="{FF2B5EF4-FFF2-40B4-BE49-F238E27FC236}">
                <a16:creationId xmlns:a16="http://schemas.microsoft.com/office/drawing/2014/main" id="{4E4BBC1C-5605-D173-1514-7BB4FF731A5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CC766B0A-55F6-4DC1-A73C-0B3C0824D6D2}" type="slidenum">
              <a:rPr lang="en-GB" altLang="en-US" smtClean="0"/>
              <a:pPr/>
              <a:t>16</a:t>
            </a:fld>
            <a:endParaRPr lang="en-GB" altLang="en-US"/>
          </a:p>
        </p:txBody>
      </p:sp>
      <p:sp>
        <p:nvSpPr>
          <p:cNvPr id="8195" name="Rectangle 2">
            <a:extLst>
              <a:ext uri="{FF2B5EF4-FFF2-40B4-BE49-F238E27FC236}">
                <a16:creationId xmlns:a16="http://schemas.microsoft.com/office/drawing/2014/main" id="{06FAAF86-737C-AE8B-FB7B-7B3550CA27AE}"/>
              </a:ext>
            </a:extLst>
          </p:cNvPr>
          <p:cNvSpPr>
            <a:spLocks noGrp="1" noRot="1" noChangeAspect="1" noChangeArrowheads="1" noTextEdit="1"/>
          </p:cNvSpPr>
          <p:nvPr>
            <p:ph type="sldImg"/>
          </p:nvPr>
        </p:nvSpPr>
        <p:spPr>
          <a:ln/>
        </p:spPr>
      </p:sp>
      <p:sp>
        <p:nvSpPr>
          <p:cNvPr id="8196" name="Rectangle 3">
            <a:extLst>
              <a:ext uri="{FF2B5EF4-FFF2-40B4-BE49-F238E27FC236}">
                <a16:creationId xmlns:a16="http://schemas.microsoft.com/office/drawing/2014/main" id="{9A320113-9AD2-8428-1B56-9B540A29980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4246702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a:extLst>
              <a:ext uri="{FF2B5EF4-FFF2-40B4-BE49-F238E27FC236}">
                <a16:creationId xmlns:a16="http://schemas.microsoft.com/office/drawing/2014/main" id="{4E4BBC1C-5605-D173-1514-7BB4FF731A5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CC766B0A-55F6-4DC1-A73C-0B3C0824D6D2}" type="slidenum">
              <a:rPr lang="en-GB" altLang="en-US" smtClean="0"/>
              <a:pPr/>
              <a:t>17</a:t>
            </a:fld>
            <a:endParaRPr lang="en-GB" altLang="en-US"/>
          </a:p>
        </p:txBody>
      </p:sp>
      <p:sp>
        <p:nvSpPr>
          <p:cNvPr id="8195" name="Rectangle 2">
            <a:extLst>
              <a:ext uri="{FF2B5EF4-FFF2-40B4-BE49-F238E27FC236}">
                <a16:creationId xmlns:a16="http://schemas.microsoft.com/office/drawing/2014/main" id="{06FAAF86-737C-AE8B-FB7B-7B3550CA27AE}"/>
              </a:ext>
            </a:extLst>
          </p:cNvPr>
          <p:cNvSpPr>
            <a:spLocks noGrp="1" noRot="1" noChangeAspect="1" noChangeArrowheads="1" noTextEdit="1"/>
          </p:cNvSpPr>
          <p:nvPr>
            <p:ph type="sldImg"/>
          </p:nvPr>
        </p:nvSpPr>
        <p:spPr>
          <a:ln/>
        </p:spPr>
      </p:sp>
      <p:sp>
        <p:nvSpPr>
          <p:cNvPr id="8196" name="Rectangle 3">
            <a:extLst>
              <a:ext uri="{FF2B5EF4-FFF2-40B4-BE49-F238E27FC236}">
                <a16:creationId xmlns:a16="http://schemas.microsoft.com/office/drawing/2014/main" id="{9A320113-9AD2-8428-1B56-9B540A29980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4880370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a:extLst>
              <a:ext uri="{FF2B5EF4-FFF2-40B4-BE49-F238E27FC236}">
                <a16:creationId xmlns:a16="http://schemas.microsoft.com/office/drawing/2014/main" id="{4E4BBC1C-5605-D173-1514-7BB4FF731A5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CC766B0A-55F6-4DC1-A73C-0B3C0824D6D2}" type="slidenum">
              <a:rPr lang="en-GB" altLang="en-US" smtClean="0"/>
              <a:pPr/>
              <a:t>18</a:t>
            </a:fld>
            <a:endParaRPr lang="en-GB" altLang="en-US"/>
          </a:p>
        </p:txBody>
      </p:sp>
      <p:sp>
        <p:nvSpPr>
          <p:cNvPr id="8195" name="Rectangle 2">
            <a:extLst>
              <a:ext uri="{FF2B5EF4-FFF2-40B4-BE49-F238E27FC236}">
                <a16:creationId xmlns:a16="http://schemas.microsoft.com/office/drawing/2014/main" id="{06FAAF86-737C-AE8B-FB7B-7B3550CA27AE}"/>
              </a:ext>
            </a:extLst>
          </p:cNvPr>
          <p:cNvSpPr>
            <a:spLocks noGrp="1" noRot="1" noChangeAspect="1" noChangeArrowheads="1" noTextEdit="1"/>
          </p:cNvSpPr>
          <p:nvPr>
            <p:ph type="sldImg"/>
          </p:nvPr>
        </p:nvSpPr>
        <p:spPr>
          <a:ln/>
        </p:spPr>
      </p:sp>
      <p:sp>
        <p:nvSpPr>
          <p:cNvPr id="8196" name="Rectangle 3">
            <a:extLst>
              <a:ext uri="{FF2B5EF4-FFF2-40B4-BE49-F238E27FC236}">
                <a16:creationId xmlns:a16="http://schemas.microsoft.com/office/drawing/2014/main" id="{9A320113-9AD2-8428-1B56-9B540A29980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41431958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a:extLst>
              <a:ext uri="{FF2B5EF4-FFF2-40B4-BE49-F238E27FC236}">
                <a16:creationId xmlns:a16="http://schemas.microsoft.com/office/drawing/2014/main" id="{4E4BBC1C-5605-D173-1514-7BB4FF731A5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CC766B0A-55F6-4DC1-A73C-0B3C0824D6D2}" type="slidenum">
              <a:rPr lang="en-GB" altLang="en-US" smtClean="0"/>
              <a:pPr/>
              <a:t>19</a:t>
            </a:fld>
            <a:endParaRPr lang="en-GB" altLang="en-US"/>
          </a:p>
        </p:txBody>
      </p:sp>
      <p:sp>
        <p:nvSpPr>
          <p:cNvPr id="8195" name="Rectangle 2">
            <a:extLst>
              <a:ext uri="{FF2B5EF4-FFF2-40B4-BE49-F238E27FC236}">
                <a16:creationId xmlns:a16="http://schemas.microsoft.com/office/drawing/2014/main" id="{06FAAF86-737C-AE8B-FB7B-7B3550CA27AE}"/>
              </a:ext>
            </a:extLst>
          </p:cNvPr>
          <p:cNvSpPr>
            <a:spLocks noGrp="1" noRot="1" noChangeAspect="1" noChangeArrowheads="1" noTextEdit="1"/>
          </p:cNvSpPr>
          <p:nvPr>
            <p:ph type="sldImg"/>
          </p:nvPr>
        </p:nvSpPr>
        <p:spPr>
          <a:ln/>
        </p:spPr>
      </p:sp>
      <p:sp>
        <p:nvSpPr>
          <p:cNvPr id="8196" name="Rectangle 3">
            <a:extLst>
              <a:ext uri="{FF2B5EF4-FFF2-40B4-BE49-F238E27FC236}">
                <a16:creationId xmlns:a16="http://schemas.microsoft.com/office/drawing/2014/main" id="{9A320113-9AD2-8428-1B56-9B540A29980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817453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a:extLst>
              <a:ext uri="{FF2B5EF4-FFF2-40B4-BE49-F238E27FC236}">
                <a16:creationId xmlns:a16="http://schemas.microsoft.com/office/drawing/2014/main" id="{4E4BBC1C-5605-D173-1514-7BB4FF731A5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CC766B0A-55F6-4DC1-A73C-0B3C0824D6D2}" type="slidenum">
              <a:rPr lang="en-GB" altLang="en-US" smtClean="0"/>
              <a:pPr/>
              <a:t>2</a:t>
            </a:fld>
            <a:endParaRPr lang="en-GB" altLang="en-US"/>
          </a:p>
        </p:txBody>
      </p:sp>
      <p:sp>
        <p:nvSpPr>
          <p:cNvPr id="8195" name="Rectangle 2">
            <a:extLst>
              <a:ext uri="{FF2B5EF4-FFF2-40B4-BE49-F238E27FC236}">
                <a16:creationId xmlns:a16="http://schemas.microsoft.com/office/drawing/2014/main" id="{06FAAF86-737C-AE8B-FB7B-7B3550CA27AE}"/>
              </a:ext>
            </a:extLst>
          </p:cNvPr>
          <p:cNvSpPr>
            <a:spLocks noGrp="1" noRot="1" noChangeAspect="1" noChangeArrowheads="1" noTextEdit="1"/>
          </p:cNvSpPr>
          <p:nvPr>
            <p:ph type="sldImg"/>
          </p:nvPr>
        </p:nvSpPr>
        <p:spPr>
          <a:ln/>
        </p:spPr>
      </p:sp>
      <p:sp>
        <p:nvSpPr>
          <p:cNvPr id="8196" name="Rectangle 3">
            <a:extLst>
              <a:ext uri="{FF2B5EF4-FFF2-40B4-BE49-F238E27FC236}">
                <a16:creationId xmlns:a16="http://schemas.microsoft.com/office/drawing/2014/main" id="{9A320113-9AD2-8428-1B56-9B540A29980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a:extLst>
              <a:ext uri="{FF2B5EF4-FFF2-40B4-BE49-F238E27FC236}">
                <a16:creationId xmlns:a16="http://schemas.microsoft.com/office/drawing/2014/main" id="{4E4BBC1C-5605-D173-1514-7BB4FF731A5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CC766B0A-55F6-4DC1-A73C-0B3C0824D6D2}" type="slidenum">
              <a:rPr lang="en-GB" altLang="en-US" smtClean="0"/>
              <a:pPr/>
              <a:t>20</a:t>
            </a:fld>
            <a:endParaRPr lang="en-GB" altLang="en-US"/>
          </a:p>
        </p:txBody>
      </p:sp>
      <p:sp>
        <p:nvSpPr>
          <p:cNvPr id="8195" name="Rectangle 2">
            <a:extLst>
              <a:ext uri="{FF2B5EF4-FFF2-40B4-BE49-F238E27FC236}">
                <a16:creationId xmlns:a16="http://schemas.microsoft.com/office/drawing/2014/main" id="{06FAAF86-737C-AE8B-FB7B-7B3550CA27AE}"/>
              </a:ext>
            </a:extLst>
          </p:cNvPr>
          <p:cNvSpPr>
            <a:spLocks noGrp="1" noRot="1" noChangeAspect="1" noChangeArrowheads="1" noTextEdit="1"/>
          </p:cNvSpPr>
          <p:nvPr>
            <p:ph type="sldImg"/>
          </p:nvPr>
        </p:nvSpPr>
        <p:spPr>
          <a:ln/>
        </p:spPr>
      </p:sp>
      <p:sp>
        <p:nvSpPr>
          <p:cNvPr id="8196" name="Rectangle 3">
            <a:extLst>
              <a:ext uri="{FF2B5EF4-FFF2-40B4-BE49-F238E27FC236}">
                <a16:creationId xmlns:a16="http://schemas.microsoft.com/office/drawing/2014/main" id="{9A320113-9AD2-8428-1B56-9B540A29980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3343199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a:extLst>
              <a:ext uri="{FF2B5EF4-FFF2-40B4-BE49-F238E27FC236}">
                <a16:creationId xmlns:a16="http://schemas.microsoft.com/office/drawing/2014/main" id="{4E4BBC1C-5605-D173-1514-7BB4FF731A5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CC766B0A-55F6-4DC1-A73C-0B3C0824D6D2}" type="slidenum">
              <a:rPr lang="en-GB" altLang="en-US" smtClean="0"/>
              <a:pPr/>
              <a:t>21</a:t>
            </a:fld>
            <a:endParaRPr lang="en-GB" altLang="en-US"/>
          </a:p>
        </p:txBody>
      </p:sp>
      <p:sp>
        <p:nvSpPr>
          <p:cNvPr id="8195" name="Rectangle 2">
            <a:extLst>
              <a:ext uri="{FF2B5EF4-FFF2-40B4-BE49-F238E27FC236}">
                <a16:creationId xmlns:a16="http://schemas.microsoft.com/office/drawing/2014/main" id="{06FAAF86-737C-AE8B-FB7B-7B3550CA27AE}"/>
              </a:ext>
            </a:extLst>
          </p:cNvPr>
          <p:cNvSpPr>
            <a:spLocks noGrp="1" noRot="1" noChangeAspect="1" noChangeArrowheads="1" noTextEdit="1"/>
          </p:cNvSpPr>
          <p:nvPr>
            <p:ph type="sldImg"/>
          </p:nvPr>
        </p:nvSpPr>
        <p:spPr>
          <a:ln/>
        </p:spPr>
      </p:sp>
      <p:sp>
        <p:nvSpPr>
          <p:cNvPr id="8196" name="Rectangle 3">
            <a:extLst>
              <a:ext uri="{FF2B5EF4-FFF2-40B4-BE49-F238E27FC236}">
                <a16:creationId xmlns:a16="http://schemas.microsoft.com/office/drawing/2014/main" id="{9A320113-9AD2-8428-1B56-9B540A29980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4732743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a:extLst>
              <a:ext uri="{FF2B5EF4-FFF2-40B4-BE49-F238E27FC236}">
                <a16:creationId xmlns:a16="http://schemas.microsoft.com/office/drawing/2014/main" id="{4E4BBC1C-5605-D173-1514-7BB4FF731A5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CC766B0A-55F6-4DC1-A73C-0B3C0824D6D2}" type="slidenum">
              <a:rPr lang="en-GB" altLang="en-US" smtClean="0"/>
              <a:pPr/>
              <a:t>22</a:t>
            </a:fld>
            <a:endParaRPr lang="en-GB" altLang="en-US"/>
          </a:p>
        </p:txBody>
      </p:sp>
      <p:sp>
        <p:nvSpPr>
          <p:cNvPr id="8195" name="Rectangle 2">
            <a:extLst>
              <a:ext uri="{FF2B5EF4-FFF2-40B4-BE49-F238E27FC236}">
                <a16:creationId xmlns:a16="http://schemas.microsoft.com/office/drawing/2014/main" id="{06FAAF86-737C-AE8B-FB7B-7B3550CA27AE}"/>
              </a:ext>
            </a:extLst>
          </p:cNvPr>
          <p:cNvSpPr>
            <a:spLocks noGrp="1" noRot="1" noChangeAspect="1" noChangeArrowheads="1" noTextEdit="1"/>
          </p:cNvSpPr>
          <p:nvPr>
            <p:ph type="sldImg"/>
          </p:nvPr>
        </p:nvSpPr>
        <p:spPr>
          <a:ln/>
        </p:spPr>
      </p:sp>
      <p:sp>
        <p:nvSpPr>
          <p:cNvPr id="8196" name="Rectangle 3">
            <a:extLst>
              <a:ext uri="{FF2B5EF4-FFF2-40B4-BE49-F238E27FC236}">
                <a16:creationId xmlns:a16="http://schemas.microsoft.com/office/drawing/2014/main" id="{9A320113-9AD2-8428-1B56-9B540A29980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0207846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a:extLst>
              <a:ext uri="{FF2B5EF4-FFF2-40B4-BE49-F238E27FC236}">
                <a16:creationId xmlns:a16="http://schemas.microsoft.com/office/drawing/2014/main" id="{4E4BBC1C-5605-D173-1514-7BB4FF731A5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CC766B0A-55F6-4DC1-A73C-0B3C0824D6D2}" type="slidenum">
              <a:rPr lang="en-GB" altLang="en-US" smtClean="0"/>
              <a:pPr/>
              <a:t>23</a:t>
            </a:fld>
            <a:endParaRPr lang="en-GB" altLang="en-US"/>
          </a:p>
        </p:txBody>
      </p:sp>
      <p:sp>
        <p:nvSpPr>
          <p:cNvPr id="8195" name="Rectangle 2">
            <a:extLst>
              <a:ext uri="{FF2B5EF4-FFF2-40B4-BE49-F238E27FC236}">
                <a16:creationId xmlns:a16="http://schemas.microsoft.com/office/drawing/2014/main" id="{06FAAF86-737C-AE8B-FB7B-7B3550CA27AE}"/>
              </a:ext>
            </a:extLst>
          </p:cNvPr>
          <p:cNvSpPr>
            <a:spLocks noGrp="1" noRot="1" noChangeAspect="1" noChangeArrowheads="1" noTextEdit="1"/>
          </p:cNvSpPr>
          <p:nvPr>
            <p:ph type="sldImg"/>
          </p:nvPr>
        </p:nvSpPr>
        <p:spPr>
          <a:ln/>
        </p:spPr>
      </p:sp>
      <p:sp>
        <p:nvSpPr>
          <p:cNvPr id="8196" name="Rectangle 3">
            <a:extLst>
              <a:ext uri="{FF2B5EF4-FFF2-40B4-BE49-F238E27FC236}">
                <a16:creationId xmlns:a16="http://schemas.microsoft.com/office/drawing/2014/main" id="{9A320113-9AD2-8428-1B56-9B540A29980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48915498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a:extLst>
              <a:ext uri="{FF2B5EF4-FFF2-40B4-BE49-F238E27FC236}">
                <a16:creationId xmlns:a16="http://schemas.microsoft.com/office/drawing/2014/main" id="{4E4BBC1C-5605-D173-1514-7BB4FF731A5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CC766B0A-55F6-4DC1-A73C-0B3C0824D6D2}" type="slidenum">
              <a:rPr lang="en-GB" altLang="en-US" smtClean="0"/>
              <a:pPr/>
              <a:t>24</a:t>
            </a:fld>
            <a:endParaRPr lang="en-GB" altLang="en-US"/>
          </a:p>
        </p:txBody>
      </p:sp>
      <p:sp>
        <p:nvSpPr>
          <p:cNvPr id="8195" name="Rectangle 2">
            <a:extLst>
              <a:ext uri="{FF2B5EF4-FFF2-40B4-BE49-F238E27FC236}">
                <a16:creationId xmlns:a16="http://schemas.microsoft.com/office/drawing/2014/main" id="{06FAAF86-737C-AE8B-FB7B-7B3550CA27AE}"/>
              </a:ext>
            </a:extLst>
          </p:cNvPr>
          <p:cNvSpPr>
            <a:spLocks noGrp="1" noRot="1" noChangeAspect="1" noChangeArrowheads="1" noTextEdit="1"/>
          </p:cNvSpPr>
          <p:nvPr>
            <p:ph type="sldImg"/>
          </p:nvPr>
        </p:nvSpPr>
        <p:spPr>
          <a:ln/>
        </p:spPr>
      </p:sp>
      <p:sp>
        <p:nvSpPr>
          <p:cNvPr id="8196" name="Rectangle 3">
            <a:extLst>
              <a:ext uri="{FF2B5EF4-FFF2-40B4-BE49-F238E27FC236}">
                <a16:creationId xmlns:a16="http://schemas.microsoft.com/office/drawing/2014/main" id="{9A320113-9AD2-8428-1B56-9B540A29980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405806933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a:extLst>
              <a:ext uri="{FF2B5EF4-FFF2-40B4-BE49-F238E27FC236}">
                <a16:creationId xmlns:a16="http://schemas.microsoft.com/office/drawing/2014/main" id="{4E4BBC1C-5605-D173-1514-7BB4FF731A5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CC766B0A-55F6-4DC1-A73C-0B3C0824D6D2}" type="slidenum">
              <a:rPr lang="en-GB" altLang="en-US" smtClean="0"/>
              <a:pPr/>
              <a:t>25</a:t>
            </a:fld>
            <a:endParaRPr lang="en-GB" altLang="en-US"/>
          </a:p>
        </p:txBody>
      </p:sp>
      <p:sp>
        <p:nvSpPr>
          <p:cNvPr id="8195" name="Rectangle 2">
            <a:extLst>
              <a:ext uri="{FF2B5EF4-FFF2-40B4-BE49-F238E27FC236}">
                <a16:creationId xmlns:a16="http://schemas.microsoft.com/office/drawing/2014/main" id="{06FAAF86-737C-AE8B-FB7B-7B3550CA27AE}"/>
              </a:ext>
            </a:extLst>
          </p:cNvPr>
          <p:cNvSpPr>
            <a:spLocks noGrp="1" noRot="1" noChangeAspect="1" noChangeArrowheads="1" noTextEdit="1"/>
          </p:cNvSpPr>
          <p:nvPr>
            <p:ph type="sldImg"/>
          </p:nvPr>
        </p:nvSpPr>
        <p:spPr>
          <a:ln/>
        </p:spPr>
      </p:sp>
      <p:sp>
        <p:nvSpPr>
          <p:cNvPr id="8196" name="Rectangle 3">
            <a:extLst>
              <a:ext uri="{FF2B5EF4-FFF2-40B4-BE49-F238E27FC236}">
                <a16:creationId xmlns:a16="http://schemas.microsoft.com/office/drawing/2014/main" id="{9A320113-9AD2-8428-1B56-9B540A29980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29174231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a:extLst>
              <a:ext uri="{FF2B5EF4-FFF2-40B4-BE49-F238E27FC236}">
                <a16:creationId xmlns:a16="http://schemas.microsoft.com/office/drawing/2014/main" id="{4E4BBC1C-5605-D173-1514-7BB4FF731A5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CC766B0A-55F6-4DC1-A73C-0B3C0824D6D2}" type="slidenum">
              <a:rPr lang="en-GB" altLang="en-US" smtClean="0"/>
              <a:pPr/>
              <a:t>26</a:t>
            </a:fld>
            <a:endParaRPr lang="en-GB" altLang="en-US"/>
          </a:p>
        </p:txBody>
      </p:sp>
      <p:sp>
        <p:nvSpPr>
          <p:cNvPr id="8195" name="Rectangle 2">
            <a:extLst>
              <a:ext uri="{FF2B5EF4-FFF2-40B4-BE49-F238E27FC236}">
                <a16:creationId xmlns:a16="http://schemas.microsoft.com/office/drawing/2014/main" id="{06FAAF86-737C-AE8B-FB7B-7B3550CA27AE}"/>
              </a:ext>
            </a:extLst>
          </p:cNvPr>
          <p:cNvSpPr>
            <a:spLocks noGrp="1" noRot="1" noChangeAspect="1" noChangeArrowheads="1" noTextEdit="1"/>
          </p:cNvSpPr>
          <p:nvPr>
            <p:ph type="sldImg"/>
          </p:nvPr>
        </p:nvSpPr>
        <p:spPr>
          <a:ln/>
        </p:spPr>
      </p:sp>
      <p:sp>
        <p:nvSpPr>
          <p:cNvPr id="8196" name="Rectangle 3">
            <a:extLst>
              <a:ext uri="{FF2B5EF4-FFF2-40B4-BE49-F238E27FC236}">
                <a16:creationId xmlns:a16="http://schemas.microsoft.com/office/drawing/2014/main" id="{9A320113-9AD2-8428-1B56-9B540A29980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57002788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a:extLst>
              <a:ext uri="{FF2B5EF4-FFF2-40B4-BE49-F238E27FC236}">
                <a16:creationId xmlns:a16="http://schemas.microsoft.com/office/drawing/2014/main" id="{4E4BBC1C-5605-D173-1514-7BB4FF731A5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CC766B0A-55F6-4DC1-A73C-0B3C0824D6D2}" type="slidenum">
              <a:rPr lang="en-GB" altLang="en-US" smtClean="0"/>
              <a:pPr/>
              <a:t>27</a:t>
            </a:fld>
            <a:endParaRPr lang="en-GB" altLang="en-US"/>
          </a:p>
        </p:txBody>
      </p:sp>
      <p:sp>
        <p:nvSpPr>
          <p:cNvPr id="8195" name="Rectangle 2">
            <a:extLst>
              <a:ext uri="{FF2B5EF4-FFF2-40B4-BE49-F238E27FC236}">
                <a16:creationId xmlns:a16="http://schemas.microsoft.com/office/drawing/2014/main" id="{06FAAF86-737C-AE8B-FB7B-7B3550CA27AE}"/>
              </a:ext>
            </a:extLst>
          </p:cNvPr>
          <p:cNvSpPr>
            <a:spLocks noGrp="1" noRot="1" noChangeAspect="1" noChangeArrowheads="1" noTextEdit="1"/>
          </p:cNvSpPr>
          <p:nvPr>
            <p:ph type="sldImg"/>
          </p:nvPr>
        </p:nvSpPr>
        <p:spPr>
          <a:ln/>
        </p:spPr>
      </p:sp>
      <p:sp>
        <p:nvSpPr>
          <p:cNvPr id="8196" name="Rectangle 3">
            <a:extLst>
              <a:ext uri="{FF2B5EF4-FFF2-40B4-BE49-F238E27FC236}">
                <a16:creationId xmlns:a16="http://schemas.microsoft.com/office/drawing/2014/main" id="{9A320113-9AD2-8428-1B56-9B540A29980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6553144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a:extLst>
              <a:ext uri="{FF2B5EF4-FFF2-40B4-BE49-F238E27FC236}">
                <a16:creationId xmlns:a16="http://schemas.microsoft.com/office/drawing/2014/main" id="{4E4BBC1C-5605-D173-1514-7BB4FF731A5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CC766B0A-55F6-4DC1-A73C-0B3C0824D6D2}" type="slidenum">
              <a:rPr lang="en-GB" altLang="en-US" smtClean="0"/>
              <a:pPr/>
              <a:t>28</a:t>
            </a:fld>
            <a:endParaRPr lang="en-GB" altLang="en-US"/>
          </a:p>
        </p:txBody>
      </p:sp>
      <p:sp>
        <p:nvSpPr>
          <p:cNvPr id="8195" name="Rectangle 2">
            <a:extLst>
              <a:ext uri="{FF2B5EF4-FFF2-40B4-BE49-F238E27FC236}">
                <a16:creationId xmlns:a16="http://schemas.microsoft.com/office/drawing/2014/main" id="{06FAAF86-737C-AE8B-FB7B-7B3550CA27AE}"/>
              </a:ext>
            </a:extLst>
          </p:cNvPr>
          <p:cNvSpPr>
            <a:spLocks noGrp="1" noRot="1" noChangeAspect="1" noChangeArrowheads="1" noTextEdit="1"/>
          </p:cNvSpPr>
          <p:nvPr>
            <p:ph type="sldImg"/>
          </p:nvPr>
        </p:nvSpPr>
        <p:spPr>
          <a:ln/>
        </p:spPr>
      </p:sp>
      <p:sp>
        <p:nvSpPr>
          <p:cNvPr id="8196" name="Rectangle 3">
            <a:extLst>
              <a:ext uri="{FF2B5EF4-FFF2-40B4-BE49-F238E27FC236}">
                <a16:creationId xmlns:a16="http://schemas.microsoft.com/office/drawing/2014/main" id="{9A320113-9AD2-8428-1B56-9B540A29980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80755910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a:extLst>
              <a:ext uri="{FF2B5EF4-FFF2-40B4-BE49-F238E27FC236}">
                <a16:creationId xmlns:a16="http://schemas.microsoft.com/office/drawing/2014/main" id="{4E4BBC1C-5605-D173-1514-7BB4FF731A5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CC766B0A-55F6-4DC1-A73C-0B3C0824D6D2}" type="slidenum">
              <a:rPr lang="en-GB" altLang="en-US" smtClean="0"/>
              <a:pPr/>
              <a:t>29</a:t>
            </a:fld>
            <a:endParaRPr lang="en-GB" altLang="en-US"/>
          </a:p>
        </p:txBody>
      </p:sp>
      <p:sp>
        <p:nvSpPr>
          <p:cNvPr id="8195" name="Rectangle 2">
            <a:extLst>
              <a:ext uri="{FF2B5EF4-FFF2-40B4-BE49-F238E27FC236}">
                <a16:creationId xmlns:a16="http://schemas.microsoft.com/office/drawing/2014/main" id="{06FAAF86-737C-AE8B-FB7B-7B3550CA27AE}"/>
              </a:ext>
            </a:extLst>
          </p:cNvPr>
          <p:cNvSpPr>
            <a:spLocks noGrp="1" noRot="1" noChangeAspect="1" noChangeArrowheads="1" noTextEdit="1"/>
          </p:cNvSpPr>
          <p:nvPr>
            <p:ph type="sldImg"/>
          </p:nvPr>
        </p:nvSpPr>
        <p:spPr>
          <a:ln/>
        </p:spPr>
      </p:sp>
      <p:sp>
        <p:nvSpPr>
          <p:cNvPr id="8196" name="Rectangle 3">
            <a:extLst>
              <a:ext uri="{FF2B5EF4-FFF2-40B4-BE49-F238E27FC236}">
                <a16:creationId xmlns:a16="http://schemas.microsoft.com/office/drawing/2014/main" id="{9A320113-9AD2-8428-1B56-9B540A29980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9935712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a:extLst>
              <a:ext uri="{FF2B5EF4-FFF2-40B4-BE49-F238E27FC236}">
                <a16:creationId xmlns:a16="http://schemas.microsoft.com/office/drawing/2014/main" id="{4E4BBC1C-5605-D173-1514-7BB4FF731A5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CC766B0A-55F6-4DC1-A73C-0B3C0824D6D2}" type="slidenum">
              <a:rPr lang="en-GB" altLang="en-US" smtClean="0"/>
              <a:pPr/>
              <a:t>3</a:t>
            </a:fld>
            <a:endParaRPr lang="en-GB" altLang="en-US"/>
          </a:p>
        </p:txBody>
      </p:sp>
      <p:sp>
        <p:nvSpPr>
          <p:cNvPr id="8195" name="Rectangle 2">
            <a:extLst>
              <a:ext uri="{FF2B5EF4-FFF2-40B4-BE49-F238E27FC236}">
                <a16:creationId xmlns:a16="http://schemas.microsoft.com/office/drawing/2014/main" id="{06FAAF86-737C-AE8B-FB7B-7B3550CA27AE}"/>
              </a:ext>
            </a:extLst>
          </p:cNvPr>
          <p:cNvSpPr>
            <a:spLocks noGrp="1" noRot="1" noChangeAspect="1" noChangeArrowheads="1" noTextEdit="1"/>
          </p:cNvSpPr>
          <p:nvPr>
            <p:ph type="sldImg"/>
          </p:nvPr>
        </p:nvSpPr>
        <p:spPr>
          <a:ln/>
        </p:spPr>
      </p:sp>
      <p:sp>
        <p:nvSpPr>
          <p:cNvPr id="8196" name="Rectangle 3">
            <a:extLst>
              <a:ext uri="{FF2B5EF4-FFF2-40B4-BE49-F238E27FC236}">
                <a16:creationId xmlns:a16="http://schemas.microsoft.com/office/drawing/2014/main" id="{9A320113-9AD2-8428-1B56-9B540A29980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49084996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a:extLst>
              <a:ext uri="{FF2B5EF4-FFF2-40B4-BE49-F238E27FC236}">
                <a16:creationId xmlns:a16="http://schemas.microsoft.com/office/drawing/2014/main" id="{4E4BBC1C-5605-D173-1514-7BB4FF731A5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CC766B0A-55F6-4DC1-A73C-0B3C0824D6D2}" type="slidenum">
              <a:rPr lang="en-GB" altLang="en-US" smtClean="0"/>
              <a:pPr/>
              <a:t>30</a:t>
            </a:fld>
            <a:endParaRPr lang="en-GB" altLang="en-US"/>
          </a:p>
        </p:txBody>
      </p:sp>
      <p:sp>
        <p:nvSpPr>
          <p:cNvPr id="8195" name="Rectangle 2">
            <a:extLst>
              <a:ext uri="{FF2B5EF4-FFF2-40B4-BE49-F238E27FC236}">
                <a16:creationId xmlns:a16="http://schemas.microsoft.com/office/drawing/2014/main" id="{06FAAF86-737C-AE8B-FB7B-7B3550CA27AE}"/>
              </a:ext>
            </a:extLst>
          </p:cNvPr>
          <p:cNvSpPr>
            <a:spLocks noGrp="1" noRot="1" noChangeAspect="1" noChangeArrowheads="1" noTextEdit="1"/>
          </p:cNvSpPr>
          <p:nvPr>
            <p:ph type="sldImg"/>
          </p:nvPr>
        </p:nvSpPr>
        <p:spPr>
          <a:ln/>
        </p:spPr>
      </p:sp>
      <p:sp>
        <p:nvSpPr>
          <p:cNvPr id="8196" name="Rectangle 3">
            <a:extLst>
              <a:ext uri="{FF2B5EF4-FFF2-40B4-BE49-F238E27FC236}">
                <a16:creationId xmlns:a16="http://schemas.microsoft.com/office/drawing/2014/main" id="{9A320113-9AD2-8428-1B56-9B540A29980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58636467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a:extLst>
              <a:ext uri="{FF2B5EF4-FFF2-40B4-BE49-F238E27FC236}">
                <a16:creationId xmlns:a16="http://schemas.microsoft.com/office/drawing/2014/main" id="{4E4BBC1C-5605-D173-1514-7BB4FF731A5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CC766B0A-55F6-4DC1-A73C-0B3C0824D6D2}" type="slidenum">
              <a:rPr lang="en-GB" altLang="en-US" smtClean="0"/>
              <a:pPr/>
              <a:t>31</a:t>
            </a:fld>
            <a:endParaRPr lang="en-GB" altLang="en-US"/>
          </a:p>
        </p:txBody>
      </p:sp>
      <p:sp>
        <p:nvSpPr>
          <p:cNvPr id="8195" name="Rectangle 2">
            <a:extLst>
              <a:ext uri="{FF2B5EF4-FFF2-40B4-BE49-F238E27FC236}">
                <a16:creationId xmlns:a16="http://schemas.microsoft.com/office/drawing/2014/main" id="{06FAAF86-737C-AE8B-FB7B-7B3550CA27AE}"/>
              </a:ext>
            </a:extLst>
          </p:cNvPr>
          <p:cNvSpPr>
            <a:spLocks noGrp="1" noRot="1" noChangeAspect="1" noChangeArrowheads="1" noTextEdit="1"/>
          </p:cNvSpPr>
          <p:nvPr>
            <p:ph type="sldImg"/>
          </p:nvPr>
        </p:nvSpPr>
        <p:spPr>
          <a:ln/>
        </p:spPr>
      </p:sp>
      <p:sp>
        <p:nvSpPr>
          <p:cNvPr id="8196" name="Rectangle 3">
            <a:extLst>
              <a:ext uri="{FF2B5EF4-FFF2-40B4-BE49-F238E27FC236}">
                <a16:creationId xmlns:a16="http://schemas.microsoft.com/office/drawing/2014/main" id="{9A320113-9AD2-8428-1B56-9B540A29980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58026333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a:extLst>
              <a:ext uri="{FF2B5EF4-FFF2-40B4-BE49-F238E27FC236}">
                <a16:creationId xmlns:a16="http://schemas.microsoft.com/office/drawing/2014/main" id="{4E4BBC1C-5605-D173-1514-7BB4FF731A5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CC766B0A-55F6-4DC1-A73C-0B3C0824D6D2}" type="slidenum">
              <a:rPr lang="en-GB" altLang="en-US" smtClean="0"/>
              <a:pPr/>
              <a:t>32</a:t>
            </a:fld>
            <a:endParaRPr lang="en-GB" altLang="en-US"/>
          </a:p>
        </p:txBody>
      </p:sp>
      <p:sp>
        <p:nvSpPr>
          <p:cNvPr id="8195" name="Rectangle 2">
            <a:extLst>
              <a:ext uri="{FF2B5EF4-FFF2-40B4-BE49-F238E27FC236}">
                <a16:creationId xmlns:a16="http://schemas.microsoft.com/office/drawing/2014/main" id="{06FAAF86-737C-AE8B-FB7B-7B3550CA27AE}"/>
              </a:ext>
            </a:extLst>
          </p:cNvPr>
          <p:cNvSpPr>
            <a:spLocks noGrp="1" noRot="1" noChangeAspect="1" noChangeArrowheads="1" noTextEdit="1"/>
          </p:cNvSpPr>
          <p:nvPr>
            <p:ph type="sldImg"/>
          </p:nvPr>
        </p:nvSpPr>
        <p:spPr>
          <a:ln/>
        </p:spPr>
      </p:sp>
      <p:sp>
        <p:nvSpPr>
          <p:cNvPr id="8196" name="Rectangle 3">
            <a:extLst>
              <a:ext uri="{FF2B5EF4-FFF2-40B4-BE49-F238E27FC236}">
                <a16:creationId xmlns:a16="http://schemas.microsoft.com/office/drawing/2014/main" id="{9A320113-9AD2-8428-1B56-9B540A29980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23326577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a:extLst>
              <a:ext uri="{FF2B5EF4-FFF2-40B4-BE49-F238E27FC236}">
                <a16:creationId xmlns:a16="http://schemas.microsoft.com/office/drawing/2014/main" id="{4E4BBC1C-5605-D173-1514-7BB4FF731A5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CC766B0A-55F6-4DC1-A73C-0B3C0824D6D2}" type="slidenum">
              <a:rPr lang="en-GB" altLang="en-US" smtClean="0"/>
              <a:pPr/>
              <a:t>33</a:t>
            </a:fld>
            <a:endParaRPr lang="en-GB" altLang="en-US"/>
          </a:p>
        </p:txBody>
      </p:sp>
      <p:sp>
        <p:nvSpPr>
          <p:cNvPr id="8195" name="Rectangle 2">
            <a:extLst>
              <a:ext uri="{FF2B5EF4-FFF2-40B4-BE49-F238E27FC236}">
                <a16:creationId xmlns:a16="http://schemas.microsoft.com/office/drawing/2014/main" id="{06FAAF86-737C-AE8B-FB7B-7B3550CA27AE}"/>
              </a:ext>
            </a:extLst>
          </p:cNvPr>
          <p:cNvSpPr>
            <a:spLocks noGrp="1" noRot="1" noChangeAspect="1" noChangeArrowheads="1" noTextEdit="1"/>
          </p:cNvSpPr>
          <p:nvPr>
            <p:ph type="sldImg"/>
          </p:nvPr>
        </p:nvSpPr>
        <p:spPr>
          <a:ln/>
        </p:spPr>
      </p:sp>
      <p:sp>
        <p:nvSpPr>
          <p:cNvPr id="8196" name="Rectangle 3">
            <a:extLst>
              <a:ext uri="{FF2B5EF4-FFF2-40B4-BE49-F238E27FC236}">
                <a16:creationId xmlns:a16="http://schemas.microsoft.com/office/drawing/2014/main" id="{9A320113-9AD2-8428-1B56-9B540A29980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47144256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a:extLst>
              <a:ext uri="{FF2B5EF4-FFF2-40B4-BE49-F238E27FC236}">
                <a16:creationId xmlns:a16="http://schemas.microsoft.com/office/drawing/2014/main" id="{4E4BBC1C-5605-D173-1514-7BB4FF731A5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CC766B0A-55F6-4DC1-A73C-0B3C0824D6D2}" type="slidenum">
              <a:rPr lang="en-GB" altLang="en-US" smtClean="0"/>
              <a:pPr/>
              <a:t>34</a:t>
            </a:fld>
            <a:endParaRPr lang="en-GB" altLang="en-US"/>
          </a:p>
        </p:txBody>
      </p:sp>
      <p:sp>
        <p:nvSpPr>
          <p:cNvPr id="8195" name="Rectangle 2">
            <a:extLst>
              <a:ext uri="{FF2B5EF4-FFF2-40B4-BE49-F238E27FC236}">
                <a16:creationId xmlns:a16="http://schemas.microsoft.com/office/drawing/2014/main" id="{06FAAF86-737C-AE8B-FB7B-7B3550CA27AE}"/>
              </a:ext>
            </a:extLst>
          </p:cNvPr>
          <p:cNvSpPr>
            <a:spLocks noGrp="1" noRot="1" noChangeAspect="1" noChangeArrowheads="1" noTextEdit="1"/>
          </p:cNvSpPr>
          <p:nvPr>
            <p:ph type="sldImg"/>
          </p:nvPr>
        </p:nvSpPr>
        <p:spPr>
          <a:ln/>
        </p:spPr>
      </p:sp>
      <p:sp>
        <p:nvSpPr>
          <p:cNvPr id="8196" name="Rectangle 3">
            <a:extLst>
              <a:ext uri="{FF2B5EF4-FFF2-40B4-BE49-F238E27FC236}">
                <a16:creationId xmlns:a16="http://schemas.microsoft.com/office/drawing/2014/main" id="{9A320113-9AD2-8428-1B56-9B540A29980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411261396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a:extLst>
              <a:ext uri="{FF2B5EF4-FFF2-40B4-BE49-F238E27FC236}">
                <a16:creationId xmlns:a16="http://schemas.microsoft.com/office/drawing/2014/main" id="{AD8C14CA-056F-2A36-B313-249957503BA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D0EA142A-59E8-40E4-B75C-D45860BBF046}" type="slidenum">
              <a:rPr lang="en-GB" altLang="en-US" smtClean="0"/>
              <a:pPr/>
              <a:t>35</a:t>
            </a:fld>
            <a:endParaRPr lang="en-GB" altLang="en-US"/>
          </a:p>
        </p:txBody>
      </p:sp>
      <p:sp>
        <p:nvSpPr>
          <p:cNvPr id="51203" name="Rectangle 2">
            <a:extLst>
              <a:ext uri="{FF2B5EF4-FFF2-40B4-BE49-F238E27FC236}">
                <a16:creationId xmlns:a16="http://schemas.microsoft.com/office/drawing/2014/main" id="{9807EC5E-F713-67BA-96A0-1715086725C8}"/>
              </a:ext>
            </a:extLst>
          </p:cNvPr>
          <p:cNvSpPr>
            <a:spLocks noGrp="1" noRot="1" noChangeAspect="1" noChangeArrowheads="1" noTextEdit="1"/>
          </p:cNvSpPr>
          <p:nvPr>
            <p:ph type="sldImg"/>
          </p:nvPr>
        </p:nvSpPr>
        <p:spPr>
          <a:ln/>
        </p:spPr>
      </p:sp>
      <p:sp>
        <p:nvSpPr>
          <p:cNvPr id="51204" name="Rectangle 3">
            <a:extLst>
              <a:ext uri="{FF2B5EF4-FFF2-40B4-BE49-F238E27FC236}">
                <a16:creationId xmlns:a16="http://schemas.microsoft.com/office/drawing/2014/main" id="{24309A71-5587-66B0-C0FE-8B026290042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a:extLst>
              <a:ext uri="{FF2B5EF4-FFF2-40B4-BE49-F238E27FC236}">
                <a16:creationId xmlns:a16="http://schemas.microsoft.com/office/drawing/2014/main" id="{4E4BBC1C-5605-D173-1514-7BB4FF731A5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CC766B0A-55F6-4DC1-A73C-0B3C0824D6D2}" type="slidenum">
              <a:rPr lang="en-GB" altLang="en-US" smtClean="0"/>
              <a:pPr/>
              <a:t>4</a:t>
            </a:fld>
            <a:endParaRPr lang="en-GB" altLang="en-US"/>
          </a:p>
        </p:txBody>
      </p:sp>
      <p:sp>
        <p:nvSpPr>
          <p:cNvPr id="8195" name="Rectangle 2">
            <a:extLst>
              <a:ext uri="{FF2B5EF4-FFF2-40B4-BE49-F238E27FC236}">
                <a16:creationId xmlns:a16="http://schemas.microsoft.com/office/drawing/2014/main" id="{06FAAF86-737C-AE8B-FB7B-7B3550CA27AE}"/>
              </a:ext>
            </a:extLst>
          </p:cNvPr>
          <p:cNvSpPr>
            <a:spLocks noGrp="1" noRot="1" noChangeAspect="1" noChangeArrowheads="1" noTextEdit="1"/>
          </p:cNvSpPr>
          <p:nvPr>
            <p:ph type="sldImg"/>
          </p:nvPr>
        </p:nvSpPr>
        <p:spPr>
          <a:ln/>
        </p:spPr>
      </p:sp>
      <p:sp>
        <p:nvSpPr>
          <p:cNvPr id="8196" name="Rectangle 3">
            <a:extLst>
              <a:ext uri="{FF2B5EF4-FFF2-40B4-BE49-F238E27FC236}">
                <a16:creationId xmlns:a16="http://schemas.microsoft.com/office/drawing/2014/main" id="{9A320113-9AD2-8428-1B56-9B540A29980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3333002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a:extLst>
              <a:ext uri="{FF2B5EF4-FFF2-40B4-BE49-F238E27FC236}">
                <a16:creationId xmlns:a16="http://schemas.microsoft.com/office/drawing/2014/main" id="{4E4BBC1C-5605-D173-1514-7BB4FF731A5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CC766B0A-55F6-4DC1-A73C-0B3C0824D6D2}" type="slidenum">
              <a:rPr lang="en-GB" altLang="en-US" smtClean="0"/>
              <a:pPr/>
              <a:t>5</a:t>
            </a:fld>
            <a:endParaRPr lang="en-GB" altLang="en-US"/>
          </a:p>
        </p:txBody>
      </p:sp>
      <p:sp>
        <p:nvSpPr>
          <p:cNvPr id="8195" name="Rectangle 2">
            <a:extLst>
              <a:ext uri="{FF2B5EF4-FFF2-40B4-BE49-F238E27FC236}">
                <a16:creationId xmlns:a16="http://schemas.microsoft.com/office/drawing/2014/main" id="{06FAAF86-737C-AE8B-FB7B-7B3550CA27AE}"/>
              </a:ext>
            </a:extLst>
          </p:cNvPr>
          <p:cNvSpPr>
            <a:spLocks noGrp="1" noRot="1" noChangeAspect="1" noChangeArrowheads="1" noTextEdit="1"/>
          </p:cNvSpPr>
          <p:nvPr>
            <p:ph type="sldImg"/>
          </p:nvPr>
        </p:nvSpPr>
        <p:spPr>
          <a:ln/>
        </p:spPr>
      </p:sp>
      <p:sp>
        <p:nvSpPr>
          <p:cNvPr id="8196" name="Rectangle 3">
            <a:extLst>
              <a:ext uri="{FF2B5EF4-FFF2-40B4-BE49-F238E27FC236}">
                <a16:creationId xmlns:a16="http://schemas.microsoft.com/office/drawing/2014/main" id="{9A320113-9AD2-8428-1B56-9B540A29980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4488729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a:extLst>
              <a:ext uri="{FF2B5EF4-FFF2-40B4-BE49-F238E27FC236}">
                <a16:creationId xmlns:a16="http://schemas.microsoft.com/office/drawing/2014/main" id="{4E4BBC1C-5605-D173-1514-7BB4FF731A5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CC766B0A-55F6-4DC1-A73C-0B3C0824D6D2}" type="slidenum">
              <a:rPr lang="en-GB" altLang="en-US" smtClean="0"/>
              <a:pPr/>
              <a:t>6</a:t>
            </a:fld>
            <a:endParaRPr lang="en-GB" altLang="en-US"/>
          </a:p>
        </p:txBody>
      </p:sp>
      <p:sp>
        <p:nvSpPr>
          <p:cNvPr id="8195" name="Rectangle 2">
            <a:extLst>
              <a:ext uri="{FF2B5EF4-FFF2-40B4-BE49-F238E27FC236}">
                <a16:creationId xmlns:a16="http://schemas.microsoft.com/office/drawing/2014/main" id="{06FAAF86-737C-AE8B-FB7B-7B3550CA27AE}"/>
              </a:ext>
            </a:extLst>
          </p:cNvPr>
          <p:cNvSpPr>
            <a:spLocks noGrp="1" noRot="1" noChangeAspect="1" noChangeArrowheads="1" noTextEdit="1"/>
          </p:cNvSpPr>
          <p:nvPr>
            <p:ph type="sldImg"/>
          </p:nvPr>
        </p:nvSpPr>
        <p:spPr>
          <a:ln/>
        </p:spPr>
      </p:sp>
      <p:sp>
        <p:nvSpPr>
          <p:cNvPr id="8196" name="Rectangle 3">
            <a:extLst>
              <a:ext uri="{FF2B5EF4-FFF2-40B4-BE49-F238E27FC236}">
                <a16:creationId xmlns:a16="http://schemas.microsoft.com/office/drawing/2014/main" id="{9A320113-9AD2-8428-1B56-9B540A29980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3270708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a:extLst>
              <a:ext uri="{FF2B5EF4-FFF2-40B4-BE49-F238E27FC236}">
                <a16:creationId xmlns:a16="http://schemas.microsoft.com/office/drawing/2014/main" id="{4E4BBC1C-5605-D173-1514-7BB4FF731A5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CC766B0A-55F6-4DC1-A73C-0B3C0824D6D2}" type="slidenum">
              <a:rPr lang="en-GB" altLang="en-US" smtClean="0"/>
              <a:pPr/>
              <a:t>7</a:t>
            </a:fld>
            <a:endParaRPr lang="en-GB" altLang="en-US"/>
          </a:p>
        </p:txBody>
      </p:sp>
      <p:sp>
        <p:nvSpPr>
          <p:cNvPr id="8195" name="Rectangle 2">
            <a:extLst>
              <a:ext uri="{FF2B5EF4-FFF2-40B4-BE49-F238E27FC236}">
                <a16:creationId xmlns:a16="http://schemas.microsoft.com/office/drawing/2014/main" id="{06FAAF86-737C-AE8B-FB7B-7B3550CA27AE}"/>
              </a:ext>
            </a:extLst>
          </p:cNvPr>
          <p:cNvSpPr>
            <a:spLocks noGrp="1" noRot="1" noChangeAspect="1" noChangeArrowheads="1" noTextEdit="1"/>
          </p:cNvSpPr>
          <p:nvPr>
            <p:ph type="sldImg"/>
          </p:nvPr>
        </p:nvSpPr>
        <p:spPr>
          <a:ln/>
        </p:spPr>
      </p:sp>
      <p:sp>
        <p:nvSpPr>
          <p:cNvPr id="8196" name="Rectangle 3">
            <a:extLst>
              <a:ext uri="{FF2B5EF4-FFF2-40B4-BE49-F238E27FC236}">
                <a16:creationId xmlns:a16="http://schemas.microsoft.com/office/drawing/2014/main" id="{9A320113-9AD2-8428-1B56-9B540A29980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5634512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a:extLst>
              <a:ext uri="{FF2B5EF4-FFF2-40B4-BE49-F238E27FC236}">
                <a16:creationId xmlns:a16="http://schemas.microsoft.com/office/drawing/2014/main" id="{4E4BBC1C-5605-D173-1514-7BB4FF731A5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CC766B0A-55F6-4DC1-A73C-0B3C0824D6D2}" type="slidenum">
              <a:rPr lang="en-GB" altLang="en-US" smtClean="0"/>
              <a:pPr/>
              <a:t>8</a:t>
            </a:fld>
            <a:endParaRPr lang="en-GB" altLang="en-US"/>
          </a:p>
        </p:txBody>
      </p:sp>
      <p:sp>
        <p:nvSpPr>
          <p:cNvPr id="8195" name="Rectangle 2">
            <a:extLst>
              <a:ext uri="{FF2B5EF4-FFF2-40B4-BE49-F238E27FC236}">
                <a16:creationId xmlns:a16="http://schemas.microsoft.com/office/drawing/2014/main" id="{06FAAF86-737C-AE8B-FB7B-7B3550CA27AE}"/>
              </a:ext>
            </a:extLst>
          </p:cNvPr>
          <p:cNvSpPr>
            <a:spLocks noGrp="1" noRot="1" noChangeAspect="1" noChangeArrowheads="1" noTextEdit="1"/>
          </p:cNvSpPr>
          <p:nvPr>
            <p:ph type="sldImg"/>
          </p:nvPr>
        </p:nvSpPr>
        <p:spPr>
          <a:ln/>
        </p:spPr>
      </p:sp>
      <p:sp>
        <p:nvSpPr>
          <p:cNvPr id="8196" name="Rectangle 3">
            <a:extLst>
              <a:ext uri="{FF2B5EF4-FFF2-40B4-BE49-F238E27FC236}">
                <a16:creationId xmlns:a16="http://schemas.microsoft.com/office/drawing/2014/main" id="{9A320113-9AD2-8428-1B56-9B540A29980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7261840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a:extLst>
              <a:ext uri="{FF2B5EF4-FFF2-40B4-BE49-F238E27FC236}">
                <a16:creationId xmlns:a16="http://schemas.microsoft.com/office/drawing/2014/main" id="{4E4BBC1C-5605-D173-1514-7BB4FF731A5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CC766B0A-55F6-4DC1-A73C-0B3C0824D6D2}" type="slidenum">
              <a:rPr lang="en-GB" altLang="en-US" smtClean="0"/>
              <a:pPr/>
              <a:t>9</a:t>
            </a:fld>
            <a:endParaRPr lang="en-GB" altLang="en-US"/>
          </a:p>
        </p:txBody>
      </p:sp>
      <p:sp>
        <p:nvSpPr>
          <p:cNvPr id="8195" name="Rectangle 2">
            <a:extLst>
              <a:ext uri="{FF2B5EF4-FFF2-40B4-BE49-F238E27FC236}">
                <a16:creationId xmlns:a16="http://schemas.microsoft.com/office/drawing/2014/main" id="{06FAAF86-737C-AE8B-FB7B-7B3550CA27AE}"/>
              </a:ext>
            </a:extLst>
          </p:cNvPr>
          <p:cNvSpPr>
            <a:spLocks noGrp="1" noRot="1" noChangeAspect="1" noChangeArrowheads="1" noTextEdit="1"/>
          </p:cNvSpPr>
          <p:nvPr>
            <p:ph type="sldImg"/>
          </p:nvPr>
        </p:nvSpPr>
        <p:spPr>
          <a:ln/>
        </p:spPr>
      </p:sp>
      <p:sp>
        <p:nvSpPr>
          <p:cNvPr id="8196" name="Rectangle 3">
            <a:extLst>
              <a:ext uri="{FF2B5EF4-FFF2-40B4-BE49-F238E27FC236}">
                <a16:creationId xmlns:a16="http://schemas.microsoft.com/office/drawing/2014/main" id="{9A320113-9AD2-8428-1B56-9B540A29980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77088131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a de título">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E8E84E8-C7AA-B67E-87BC-B9026EE705E4}"/>
              </a:ext>
            </a:extLst>
          </p:cNvPr>
          <p:cNvSpPr>
            <a:spLocks noChangeArrowheads="1"/>
          </p:cNvSpPr>
          <p:nvPr userDrawn="1"/>
        </p:nvSpPr>
        <p:spPr bwMode="auto">
          <a:xfrm>
            <a:off x="10633075" y="44450"/>
            <a:ext cx="1366838" cy="1152525"/>
          </a:xfrm>
          <a:prstGeom prst="rect">
            <a:avLst/>
          </a:prstGeom>
          <a:solidFill>
            <a:srgbClr val="FFFFFF"/>
          </a:solidFill>
          <a:ln>
            <a:noFill/>
          </a:ln>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defRPr/>
            </a:pPr>
            <a:endParaRPr lang="en-IN" altLang="en-US"/>
          </a:p>
        </p:txBody>
      </p:sp>
      <p:sp>
        <p:nvSpPr>
          <p:cNvPr id="4" name="Rectangle 3">
            <a:extLst>
              <a:ext uri="{FF2B5EF4-FFF2-40B4-BE49-F238E27FC236}">
                <a16:creationId xmlns:a16="http://schemas.microsoft.com/office/drawing/2014/main" id="{8F39FB9F-A72C-8F13-C926-3933D3FA4592}"/>
              </a:ext>
            </a:extLst>
          </p:cNvPr>
          <p:cNvSpPr>
            <a:spLocks noChangeArrowheads="1"/>
          </p:cNvSpPr>
          <p:nvPr userDrawn="1"/>
        </p:nvSpPr>
        <p:spPr bwMode="auto">
          <a:xfrm>
            <a:off x="9983788" y="404813"/>
            <a:ext cx="1368425" cy="720725"/>
          </a:xfrm>
          <a:prstGeom prst="rect">
            <a:avLst/>
          </a:prstGeom>
          <a:solidFill>
            <a:srgbClr val="FFFFFF"/>
          </a:solidFill>
          <a:ln>
            <a:noFill/>
          </a:ln>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defRPr/>
            </a:pPr>
            <a:endParaRPr lang="en-IN" altLang="en-US"/>
          </a:p>
        </p:txBody>
      </p:sp>
      <p:pic>
        <p:nvPicPr>
          <p:cNvPr id="5" name="Picture 5">
            <a:extLst>
              <a:ext uri="{FF2B5EF4-FFF2-40B4-BE49-F238E27FC236}">
                <a16:creationId xmlns:a16="http://schemas.microsoft.com/office/drawing/2014/main" id="{FFCE0FC8-1E97-4441-B78C-338538E29D37}"/>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704513" y="44450"/>
            <a:ext cx="1295400" cy="129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801A684F-A32E-D425-2921-469B9CE29635}"/>
              </a:ext>
            </a:extLst>
          </p:cNvPr>
          <p:cNvSpPr txBox="1">
            <a:spLocks noChangeArrowheads="1"/>
          </p:cNvSpPr>
          <p:nvPr userDrawn="1"/>
        </p:nvSpPr>
        <p:spPr bwMode="auto">
          <a:xfrm>
            <a:off x="1055688" y="242888"/>
            <a:ext cx="5151437" cy="954087"/>
          </a:xfrm>
          <a:prstGeom prst="rect">
            <a:avLst/>
          </a:prstGeom>
          <a:noFill/>
          <a:ln>
            <a:noFill/>
          </a:ln>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defRPr/>
            </a:pPr>
            <a:r>
              <a:rPr lang="en-AU" sz="2800" b="1" dirty="0">
                <a:solidFill>
                  <a:schemeClr val="bg1"/>
                </a:solidFill>
                <a:latin typeface="Calibri" panose="020F0502020204030204" pitchFamily="34" charset="0"/>
                <a:cs typeface="Calibri" panose="020F0502020204030204" pitchFamily="34" charset="0"/>
              </a:rPr>
              <a:t>ATHLETICS FEDERATION OF INDIA</a:t>
            </a:r>
          </a:p>
          <a:p>
            <a:pPr algn="ctr">
              <a:defRPr/>
            </a:pPr>
            <a:r>
              <a:rPr lang="en-AU" sz="2800" b="1" dirty="0">
                <a:solidFill>
                  <a:schemeClr val="bg1"/>
                </a:solidFill>
                <a:latin typeface="Calibri" panose="020F0502020204030204" pitchFamily="34" charset="0"/>
                <a:cs typeface="Calibri" panose="020F0502020204030204" pitchFamily="34" charset="0"/>
              </a:rPr>
              <a:t>D.T.O. EXAMINATION</a:t>
            </a:r>
            <a:endParaRPr lang="en-IN" sz="2800" b="1" dirty="0">
              <a:solidFill>
                <a:schemeClr val="bg1"/>
              </a:solidFill>
              <a:latin typeface="Calibri" panose="020F0502020204030204" pitchFamily="34" charset="0"/>
              <a:cs typeface="Calibri" panose="020F0502020204030204" pitchFamily="34" charset="0"/>
            </a:endParaRPr>
          </a:p>
        </p:txBody>
      </p:sp>
      <p:sp>
        <p:nvSpPr>
          <p:cNvPr id="3075" name="Rectangle 3"/>
          <p:cNvSpPr>
            <a:spLocks noGrp="1" noChangeArrowheads="1"/>
          </p:cNvSpPr>
          <p:nvPr>
            <p:ph type="subTitle" idx="1"/>
          </p:nvPr>
        </p:nvSpPr>
        <p:spPr>
          <a:xfrm>
            <a:off x="2641600" y="4114801"/>
            <a:ext cx="8011584" cy="269875"/>
          </a:xfrm>
          <a:prstGeom prst="rect">
            <a:avLst/>
          </a:prstGeom>
        </p:spPr>
        <p:txBody>
          <a:bodyPr/>
          <a:lstStyle>
            <a:lvl1pPr marL="0" indent="0">
              <a:buFontTx/>
              <a:buNone/>
              <a:defRPr sz="2000">
                <a:solidFill>
                  <a:schemeClr val="bg1"/>
                </a:solidFill>
              </a:defRPr>
            </a:lvl1pPr>
          </a:lstStyle>
          <a:p>
            <a:r>
              <a:rPr lang="es-ES"/>
              <a:t>Haga clic para modificar el estilo de subtítulo del patrón</a:t>
            </a:r>
            <a:endParaRPr lang="en-GB"/>
          </a:p>
        </p:txBody>
      </p:sp>
      <p:sp>
        <p:nvSpPr>
          <p:cNvPr id="3" name="Title 2"/>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IN"/>
          </a:p>
        </p:txBody>
      </p:sp>
    </p:spTree>
    <p:extLst>
      <p:ext uri="{BB962C8B-B14F-4D97-AF65-F5344CB8AC3E}">
        <p14:creationId xmlns:p14="http://schemas.microsoft.com/office/powerpoint/2010/main" val="37248059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a:xfrm>
            <a:off x="1219201" y="1981200"/>
            <a:ext cx="10555817" cy="304800"/>
          </a:xfrm>
          <a:prstGeom prst="rect">
            <a:avLst/>
          </a:prstGeom>
        </p:spPr>
        <p:txBody>
          <a:bodyPr/>
          <a:lstStyle/>
          <a:p>
            <a:r>
              <a:rPr lang="es-ES"/>
              <a:t>Haga clic para modificar el estilo de título del patrón</a:t>
            </a:r>
            <a:endParaRPr lang="en-GB"/>
          </a:p>
        </p:txBody>
      </p:sp>
      <p:sp>
        <p:nvSpPr>
          <p:cNvPr id="3" name="Vertical Text Placeholder 2"/>
          <p:cNvSpPr>
            <a:spLocks noGrp="1"/>
          </p:cNvSpPr>
          <p:nvPr>
            <p:ph type="body" orient="vert" idx="1"/>
          </p:nvPr>
        </p:nvSpPr>
        <p:spPr>
          <a:xfrm>
            <a:off x="1219201" y="2447926"/>
            <a:ext cx="10555817" cy="4005263"/>
          </a:xfrm>
          <a:prstGeom prst="rect">
            <a:avLst/>
          </a:prstGeo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GB"/>
          </a:p>
        </p:txBody>
      </p:sp>
    </p:spTree>
    <p:extLst>
      <p:ext uri="{BB962C8B-B14F-4D97-AF65-F5344CB8AC3E}">
        <p14:creationId xmlns:p14="http://schemas.microsoft.com/office/powerpoint/2010/main" val="20008638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37651" y="1981200"/>
            <a:ext cx="2637367" cy="4471988"/>
          </a:xfrm>
          <a:prstGeom prst="rect">
            <a:avLst/>
          </a:prstGeom>
        </p:spPr>
        <p:txBody>
          <a:bodyPr vert="eaVert"/>
          <a:lstStyle/>
          <a:p>
            <a:r>
              <a:rPr lang="es-ES"/>
              <a:t>Haga clic para modificar el estilo de título del patrón</a:t>
            </a:r>
            <a:endParaRPr lang="en-GB"/>
          </a:p>
        </p:txBody>
      </p:sp>
      <p:sp>
        <p:nvSpPr>
          <p:cNvPr id="3" name="Vertical Text Placeholder 2"/>
          <p:cNvSpPr>
            <a:spLocks noGrp="1"/>
          </p:cNvSpPr>
          <p:nvPr>
            <p:ph type="body" orient="vert" idx="1"/>
          </p:nvPr>
        </p:nvSpPr>
        <p:spPr>
          <a:xfrm>
            <a:off x="1219200" y="1981200"/>
            <a:ext cx="7715251" cy="4471988"/>
          </a:xfrm>
          <a:prstGeom prst="rect">
            <a:avLst/>
          </a:prstGeo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GB"/>
          </a:p>
        </p:txBody>
      </p:sp>
    </p:spTree>
    <p:extLst>
      <p:ext uri="{BB962C8B-B14F-4D97-AF65-F5344CB8AC3E}">
        <p14:creationId xmlns:p14="http://schemas.microsoft.com/office/powerpoint/2010/main" val="21748777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reserve="1">
  <p:cSld name="Título, objetos y texto">
    <p:spTree>
      <p:nvGrpSpPr>
        <p:cNvPr id="1" name=""/>
        <p:cNvGrpSpPr/>
        <p:nvPr/>
      </p:nvGrpSpPr>
      <p:grpSpPr>
        <a:xfrm>
          <a:off x="0" y="0"/>
          <a:ext cx="0" cy="0"/>
          <a:chOff x="0" y="0"/>
          <a:chExt cx="0" cy="0"/>
        </a:xfrm>
      </p:grpSpPr>
      <p:sp>
        <p:nvSpPr>
          <p:cNvPr id="2" name="Title 1"/>
          <p:cNvSpPr>
            <a:spLocks noGrp="1"/>
          </p:cNvSpPr>
          <p:nvPr>
            <p:ph type="title"/>
          </p:nvPr>
        </p:nvSpPr>
        <p:spPr>
          <a:xfrm>
            <a:off x="1219201" y="1981200"/>
            <a:ext cx="10555817" cy="304800"/>
          </a:xfrm>
          <a:prstGeom prst="rect">
            <a:avLst/>
          </a:prstGeom>
        </p:spPr>
        <p:txBody>
          <a:bodyPr/>
          <a:lstStyle/>
          <a:p>
            <a:r>
              <a:rPr lang="es-ES"/>
              <a:t>Haga clic para modificar el estilo de título del patrón</a:t>
            </a:r>
            <a:endParaRPr lang="en-GB"/>
          </a:p>
        </p:txBody>
      </p:sp>
      <p:sp>
        <p:nvSpPr>
          <p:cNvPr id="3" name="Content Placeholder 2"/>
          <p:cNvSpPr>
            <a:spLocks noGrp="1"/>
          </p:cNvSpPr>
          <p:nvPr>
            <p:ph sz="half" idx="1"/>
          </p:nvPr>
        </p:nvSpPr>
        <p:spPr>
          <a:xfrm>
            <a:off x="1219200" y="2447926"/>
            <a:ext cx="5175251" cy="4005263"/>
          </a:xfrm>
          <a:prstGeom prst="rect">
            <a:avLst/>
          </a:prstGeo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GB"/>
          </a:p>
        </p:txBody>
      </p:sp>
      <p:sp>
        <p:nvSpPr>
          <p:cNvPr id="4" name="Text Placeholder 3"/>
          <p:cNvSpPr>
            <a:spLocks noGrp="1"/>
          </p:cNvSpPr>
          <p:nvPr>
            <p:ph type="body" sz="half" idx="2"/>
          </p:nvPr>
        </p:nvSpPr>
        <p:spPr>
          <a:xfrm>
            <a:off x="6597651" y="2447926"/>
            <a:ext cx="5177367" cy="4005263"/>
          </a:xfrm>
          <a:prstGeom prst="rect">
            <a:avLst/>
          </a:prstGeo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GB"/>
          </a:p>
        </p:txBody>
      </p:sp>
    </p:spTree>
    <p:extLst>
      <p:ext uri="{BB962C8B-B14F-4D97-AF65-F5344CB8AC3E}">
        <p14:creationId xmlns:p14="http://schemas.microsoft.com/office/powerpoint/2010/main" val="11600661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OverTx" preserve="1">
  <p:cSld name="Título y 2 objetos encima del texto">
    <p:spTree>
      <p:nvGrpSpPr>
        <p:cNvPr id="1" name=""/>
        <p:cNvGrpSpPr/>
        <p:nvPr/>
      </p:nvGrpSpPr>
      <p:grpSpPr>
        <a:xfrm>
          <a:off x="0" y="0"/>
          <a:ext cx="0" cy="0"/>
          <a:chOff x="0" y="0"/>
          <a:chExt cx="0" cy="0"/>
        </a:xfrm>
      </p:grpSpPr>
      <p:sp>
        <p:nvSpPr>
          <p:cNvPr id="2" name="Title 1"/>
          <p:cNvSpPr>
            <a:spLocks noGrp="1"/>
          </p:cNvSpPr>
          <p:nvPr>
            <p:ph type="title"/>
          </p:nvPr>
        </p:nvSpPr>
        <p:spPr>
          <a:xfrm>
            <a:off x="1219201" y="1981200"/>
            <a:ext cx="10555817" cy="304800"/>
          </a:xfrm>
          <a:prstGeom prst="rect">
            <a:avLst/>
          </a:prstGeom>
        </p:spPr>
        <p:txBody>
          <a:bodyPr/>
          <a:lstStyle/>
          <a:p>
            <a:r>
              <a:rPr lang="es-ES"/>
              <a:t>Haga clic para modificar el estilo de título del patrón</a:t>
            </a:r>
            <a:endParaRPr lang="en-GB"/>
          </a:p>
        </p:txBody>
      </p:sp>
      <p:sp>
        <p:nvSpPr>
          <p:cNvPr id="3" name="Content Placeholder 2"/>
          <p:cNvSpPr>
            <a:spLocks noGrp="1"/>
          </p:cNvSpPr>
          <p:nvPr>
            <p:ph sz="quarter" idx="1"/>
          </p:nvPr>
        </p:nvSpPr>
        <p:spPr>
          <a:xfrm>
            <a:off x="1219200" y="2447925"/>
            <a:ext cx="5175251" cy="1925638"/>
          </a:xfrm>
          <a:prstGeom prst="rect">
            <a:avLst/>
          </a:prstGeo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GB"/>
          </a:p>
        </p:txBody>
      </p:sp>
      <p:sp>
        <p:nvSpPr>
          <p:cNvPr id="4" name="Content Placeholder 3"/>
          <p:cNvSpPr>
            <a:spLocks noGrp="1"/>
          </p:cNvSpPr>
          <p:nvPr>
            <p:ph sz="quarter" idx="2"/>
          </p:nvPr>
        </p:nvSpPr>
        <p:spPr>
          <a:xfrm>
            <a:off x="6597651" y="2447925"/>
            <a:ext cx="5177367" cy="1925638"/>
          </a:xfrm>
          <a:prstGeom prst="rect">
            <a:avLst/>
          </a:prstGeo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GB"/>
          </a:p>
        </p:txBody>
      </p:sp>
      <p:sp>
        <p:nvSpPr>
          <p:cNvPr id="5" name="Text Placeholder 4"/>
          <p:cNvSpPr>
            <a:spLocks noGrp="1"/>
          </p:cNvSpPr>
          <p:nvPr>
            <p:ph type="body" sz="half" idx="3"/>
          </p:nvPr>
        </p:nvSpPr>
        <p:spPr>
          <a:xfrm>
            <a:off x="1219201" y="4525964"/>
            <a:ext cx="10555817" cy="1927225"/>
          </a:xfrm>
          <a:prstGeom prst="rect">
            <a:avLst/>
          </a:prstGeo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GB"/>
          </a:p>
        </p:txBody>
      </p:sp>
    </p:spTree>
    <p:extLst>
      <p:ext uri="{BB962C8B-B14F-4D97-AF65-F5344CB8AC3E}">
        <p14:creationId xmlns:p14="http://schemas.microsoft.com/office/powerpoint/2010/main" val="25841773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AndTx" preserve="1">
  <p:cSld name="Título, 2 objetos y texto">
    <p:spTree>
      <p:nvGrpSpPr>
        <p:cNvPr id="1" name=""/>
        <p:cNvGrpSpPr/>
        <p:nvPr/>
      </p:nvGrpSpPr>
      <p:grpSpPr>
        <a:xfrm>
          <a:off x="0" y="0"/>
          <a:ext cx="0" cy="0"/>
          <a:chOff x="0" y="0"/>
          <a:chExt cx="0" cy="0"/>
        </a:xfrm>
      </p:grpSpPr>
      <p:sp>
        <p:nvSpPr>
          <p:cNvPr id="2" name="Title 1"/>
          <p:cNvSpPr>
            <a:spLocks noGrp="1"/>
          </p:cNvSpPr>
          <p:nvPr>
            <p:ph type="title"/>
          </p:nvPr>
        </p:nvSpPr>
        <p:spPr>
          <a:xfrm>
            <a:off x="1219201" y="1981200"/>
            <a:ext cx="10555817" cy="304800"/>
          </a:xfrm>
          <a:prstGeom prst="rect">
            <a:avLst/>
          </a:prstGeom>
        </p:spPr>
        <p:txBody>
          <a:bodyPr/>
          <a:lstStyle/>
          <a:p>
            <a:r>
              <a:rPr lang="es-ES"/>
              <a:t>Haga clic para modificar el estilo de título del patrón</a:t>
            </a:r>
            <a:endParaRPr lang="en-GB"/>
          </a:p>
        </p:txBody>
      </p:sp>
      <p:sp>
        <p:nvSpPr>
          <p:cNvPr id="3" name="Content Placeholder 2"/>
          <p:cNvSpPr>
            <a:spLocks noGrp="1"/>
          </p:cNvSpPr>
          <p:nvPr>
            <p:ph sz="quarter" idx="1"/>
          </p:nvPr>
        </p:nvSpPr>
        <p:spPr>
          <a:xfrm>
            <a:off x="1219200" y="2447925"/>
            <a:ext cx="5175251" cy="1925638"/>
          </a:xfrm>
          <a:prstGeom prst="rect">
            <a:avLst/>
          </a:prstGeo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GB"/>
          </a:p>
        </p:txBody>
      </p:sp>
      <p:sp>
        <p:nvSpPr>
          <p:cNvPr id="4" name="Content Placeholder 3"/>
          <p:cNvSpPr>
            <a:spLocks noGrp="1"/>
          </p:cNvSpPr>
          <p:nvPr>
            <p:ph sz="quarter" idx="2"/>
          </p:nvPr>
        </p:nvSpPr>
        <p:spPr>
          <a:xfrm>
            <a:off x="1219200" y="4525964"/>
            <a:ext cx="5175251" cy="1927225"/>
          </a:xfrm>
          <a:prstGeom prst="rect">
            <a:avLst/>
          </a:prstGeo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GB"/>
          </a:p>
        </p:txBody>
      </p:sp>
      <p:sp>
        <p:nvSpPr>
          <p:cNvPr id="5" name="Text Placeholder 4"/>
          <p:cNvSpPr>
            <a:spLocks noGrp="1"/>
          </p:cNvSpPr>
          <p:nvPr>
            <p:ph type="body" sz="half" idx="3"/>
          </p:nvPr>
        </p:nvSpPr>
        <p:spPr>
          <a:xfrm>
            <a:off x="6597651" y="2447926"/>
            <a:ext cx="5177367" cy="4005263"/>
          </a:xfrm>
          <a:prstGeom prst="rect">
            <a:avLst/>
          </a:prstGeo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GB"/>
          </a:p>
        </p:txBody>
      </p:sp>
    </p:spTree>
    <p:extLst>
      <p:ext uri="{BB962C8B-B14F-4D97-AF65-F5344CB8AC3E}">
        <p14:creationId xmlns:p14="http://schemas.microsoft.com/office/powerpoint/2010/main" val="42509947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fourObj" preserve="1">
  <p:cSld name="Título y 4 objetos">
    <p:spTree>
      <p:nvGrpSpPr>
        <p:cNvPr id="1" name=""/>
        <p:cNvGrpSpPr/>
        <p:nvPr/>
      </p:nvGrpSpPr>
      <p:grpSpPr>
        <a:xfrm>
          <a:off x="0" y="0"/>
          <a:ext cx="0" cy="0"/>
          <a:chOff x="0" y="0"/>
          <a:chExt cx="0" cy="0"/>
        </a:xfrm>
      </p:grpSpPr>
      <p:sp>
        <p:nvSpPr>
          <p:cNvPr id="2" name="Title 1"/>
          <p:cNvSpPr>
            <a:spLocks noGrp="1"/>
          </p:cNvSpPr>
          <p:nvPr>
            <p:ph type="title" sz="quarter"/>
          </p:nvPr>
        </p:nvSpPr>
        <p:spPr>
          <a:xfrm>
            <a:off x="1219201" y="1981200"/>
            <a:ext cx="10555817" cy="304800"/>
          </a:xfrm>
          <a:prstGeom prst="rect">
            <a:avLst/>
          </a:prstGeom>
        </p:spPr>
        <p:txBody>
          <a:bodyPr/>
          <a:lstStyle/>
          <a:p>
            <a:r>
              <a:rPr lang="es-ES"/>
              <a:t>Haga clic para modificar el estilo de título del patrón</a:t>
            </a:r>
            <a:endParaRPr lang="en-GB"/>
          </a:p>
        </p:txBody>
      </p:sp>
      <p:sp>
        <p:nvSpPr>
          <p:cNvPr id="3" name="Content Placeholder 2"/>
          <p:cNvSpPr>
            <a:spLocks noGrp="1"/>
          </p:cNvSpPr>
          <p:nvPr>
            <p:ph sz="quarter" idx="1"/>
          </p:nvPr>
        </p:nvSpPr>
        <p:spPr>
          <a:xfrm>
            <a:off x="1219200" y="2447925"/>
            <a:ext cx="5175251" cy="1925638"/>
          </a:xfrm>
          <a:prstGeom prst="rect">
            <a:avLst/>
          </a:prstGeo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GB"/>
          </a:p>
        </p:txBody>
      </p:sp>
      <p:sp>
        <p:nvSpPr>
          <p:cNvPr id="4" name="Content Placeholder 3"/>
          <p:cNvSpPr>
            <a:spLocks noGrp="1"/>
          </p:cNvSpPr>
          <p:nvPr>
            <p:ph sz="quarter" idx="2"/>
          </p:nvPr>
        </p:nvSpPr>
        <p:spPr>
          <a:xfrm>
            <a:off x="6597651" y="2447925"/>
            <a:ext cx="5177367" cy="1925638"/>
          </a:xfrm>
          <a:prstGeom prst="rect">
            <a:avLst/>
          </a:prstGeo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GB"/>
          </a:p>
        </p:txBody>
      </p:sp>
      <p:sp>
        <p:nvSpPr>
          <p:cNvPr id="5" name="Content Placeholder 4"/>
          <p:cNvSpPr>
            <a:spLocks noGrp="1"/>
          </p:cNvSpPr>
          <p:nvPr>
            <p:ph sz="quarter" idx="3"/>
          </p:nvPr>
        </p:nvSpPr>
        <p:spPr>
          <a:xfrm>
            <a:off x="1219200" y="4525964"/>
            <a:ext cx="5175251" cy="1927225"/>
          </a:xfrm>
          <a:prstGeom prst="rect">
            <a:avLst/>
          </a:prstGeo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GB"/>
          </a:p>
        </p:txBody>
      </p:sp>
      <p:sp>
        <p:nvSpPr>
          <p:cNvPr id="6" name="Content Placeholder 5"/>
          <p:cNvSpPr>
            <a:spLocks noGrp="1"/>
          </p:cNvSpPr>
          <p:nvPr>
            <p:ph sz="quarter" idx="4"/>
          </p:nvPr>
        </p:nvSpPr>
        <p:spPr>
          <a:xfrm>
            <a:off x="6597651" y="4525964"/>
            <a:ext cx="5177367" cy="1927225"/>
          </a:xfrm>
          <a:prstGeom prst="rect">
            <a:avLst/>
          </a:prstGeo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GB"/>
          </a:p>
        </p:txBody>
      </p:sp>
    </p:spTree>
    <p:extLst>
      <p:ext uri="{BB962C8B-B14F-4D97-AF65-F5344CB8AC3E}">
        <p14:creationId xmlns:p14="http://schemas.microsoft.com/office/powerpoint/2010/main" val="27883301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chart" preserve="1">
  <p:cSld name="Título y gráfico">
    <p:spTree>
      <p:nvGrpSpPr>
        <p:cNvPr id="1" name=""/>
        <p:cNvGrpSpPr/>
        <p:nvPr/>
      </p:nvGrpSpPr>
      <p:grpSpPr>
        <a:xfrm>
          <a:off x="0" y="0"/>
          <a:ext cx="0" cy="0"/>
          <a:chOff x="0" y="0"/>
          <a:chExt cx="0" cy="0"/>
        </a:xfrm>
      </p:grpSpPr>
      <p:sp>
        <p:nvSpPr>
          <p:cNvPr id="2" name="Title 1"/>
          <p:cNvSpPr>
            <a:spLocks noGrp="1"/>
          </p:cNvSpPr>
          <p:nvPr>
            <p:ph type="title"/>
          </p:nvPr>
        </p:nvSpPr>
        <p:spPr>
          <a:xfrm>
            <a:off x="1219201" y="1981200"/>
            <a:ext cx="10555817" cy="304800"/>
          </a:xfrm>
          <a:prstGeom prst="rect">
            <a:avLst/>
          </a:prstGeom>
        </p:spPr>
        <p:txBody>
          <a:bodyPr/>
          <a:lstStyle/>
          <a:p>
            <a:r>
              <a:rPr lang="es-ES"/>
              <a:t>Haga clic para modificar el estilo de título del patrón</a:t>
            </a:r>
            <a:endParaRPr lang="en-GB"/>
          </a:p>
        </p:txBody>
      </p:sp>
      <p:sp>
        <p:nvSpPr>
          <p:cNvPr id="3" name="Chart Placeholder 2"/>
          <p:cNvSpPr>
            <a:spLocks noGrp="1"/>
          </p:cNvSpPr>
          <p:nvPr>
            <p:ph type="chart" idx="1"/>
          </p:nvPr>
        </p:nvSpPr>
        <p:spPr>
          <a:xfrm>
            <a:off x="1219201" y="2447926"/>
            <a:ext cx="10555817" cy="4005263"/>
          </a:xfrm>
          <a:prstGeom prst="rect">
            <a:avLst/>
          </a:prstGeom>
        </p:spPr>
        <p:txBody>
          <a:bodyPr/>
          <a:lstStyle/>
          <a:p>
            <a:pPr lvl="0"/>
            <a:r>
              <a:rPr lang="es-ES" noProof="0"/>
              <a:t>Haga clic en el icono para agregar un gráfico</a:t>
            </a:r>
            <a:endParaRPr lang="en-GB" noProof="0"/>
          </a:p>
        </p:txBody>
      </p:sp>
    </p:spTree>
    <p:extLst>
      <p:ext uri="{BB962C8B-B14F-4D97-AF65-F5344CB8AC3E}">
        <p14:creationId xmlns:p14="http://schemas.microsoft.com/office/powerpoint/2010/main" val="1029117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xAndObj" preserve="1">
  <p:cSld name="Título, texto y objetos">
    <p:spTree>
      <p:nvGrpSpPr>
        <p:cNvPr id="1" name=""/>
        <p:cNvGrpSpPr/>
        <p:nvPr/>
      </p:nvGrpSpPr>
      <p:grpSpPr>
        <a:xfrm>
          <a:off x="0" y="0"/>
          <a:ext cx="0" cy="0"/>
          <a:chOff x="0" y="0"/>
          <a:chExt cx="0" cy="0"/>
        </a:xfrm>
      </p:grpSpPr>
      <p:sp>
        <p:nvSpPr>
          <p:cNvPr id="2" name="Title 1"/>
          <p:cNvSpPr>
            <a:spLocks noGrp="1"/>
          </p:cNvSpPr>
          <p:nvPr>
            <p:ph type="title"/>
          </p:nvPr>
        </p:nvSpPr>
        <p:spPr>
          <a:xfrm>
            <a:off x="1219201" y="1981200"/>
            <a:ext cx="10555817" cy="304800"/>
          </a:xfrm>
          <a:prstGeom prst="rect">
            <a:avLst/>
          </a:prstGeom>
        </p:spPr>
        <p:txBody>
          <a:bodyPr/>
          <a:lstStyle/>
          <a:p>
            <a:r>
              <a:rPr lang="es-ES"/>
              <a:t>Haga clic para modificar el estilo de título del patrón</a:t>
            </a:r>
            <a:endParaRPr lang="en-GB"/>
          </a:p>
        </p:txBody>
      </p:sp>
      <p:sp>
        <p:nvSpPr>
          <p:cNvPr id="3" name="Text Placeholder 2"/>
          <p:cNvSpPr>
            <a:spLocks noGrp="1"/>
          </p:cNvSpPr>
          <p:nvPr>
            <p:ph type="body" sz="half" idx="1"/>
          </p:nvPr>
        </p:nvSpPr>
        <p:spPr>
          <a:xfrm>
            <a:off x="1219200" y="2447926"/>
            <a:ext cx="5175251" cy="4005263"/>
          </a:xfrm>
          <a:prstGeom prst="rect">
            <a:avLst/>
          </a:prstGeo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GB"/>
          </a:p>
        </p:txBody>
      </p:sp>
      <p:sp>
        <p:nvSpPr>
          <p:cNvPr id="4" name="Content Placeholder 3"/>
          <p:cNvSpPr>
            <a:spLocks noGrp="1"/>
          </p:cNvSpPr>
          <p:nvPr>
            <p:ph sz="half" idx="2"/>
          </p:nvPr>
        </p:nvSpPr>
        <p:spPr>
          <a:xfrm>
            <a:off x="6597651" y="2447926"/>
            <a:ext cx="5177367" cy="4005263"/>
          </a:xfrm>
          <a:prstGeom prst="rect">
            <a:avLst/>
          </a:prstGeo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GB"/>
          </a:p>
        </p:txBody>
      </p:sp>
    </p:spTree>
    <p:extLst>
      <p:ext uri="{BB962C8B-B14F-4D97-AF65-F5344CB8AC3E}">
        <p14:creationId xmlns:p14="http://schemas.microsoft.com/office/powerpoint/2010/main" val="35399462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bl" preserve="1">
  <p:cSld name="Título y tabla">
    <p:spTree>
      <p:nvGrpSpPr>
        <p:cNvPr id="1" name=""/>
        <p:cNvGrpSpPr/>
        <p:nvPr/>
      </p:nvGrpSpPr>
      <p:grpSpPr>
        <a:xfrm>
          <a:off x="0" y="0"/>
          <a:ext cx="0" cy="0"/>
          <a:chOff x="0" y="0"/>
          <a:chExt cx="0" cy="0"/>
        </a:xfrm>
      </p:grpSpPr>
      <p:sp>
        <p:nvSpPr>
          <p:cNvPr id="2" name="Title 1"/>
          <p:cNvSpPr>
            <a:spLocks noGrp="1"/>
          </p:cNvSpPr>
          <p:nvPr>
            <p:ph type="title"/>
          </p:nvPr>
        </p:nvSpPr>
        <p:spPr>
          <a:xfrm>
            <a:off x="1219201" y="1981200"/>
            <a:ext cx="10555817" cy="304800"/>
          </a:xfrm>
          <a:prstGeom prst="rect">
            <a:avLst/>
          </a:prstGeom>
        </p:spPr>
        <p:txBody>
          <a:bodyPr/>
          <a:lstStyle/>
          <a:p>
            <a:r>
              <a:rPr lang="es-ES"/>
              <a:t>Haga clic para modificar el estilo de título del patrón</a:t>
            </a:r>
            <a:endParaRPr lang="en-GB"/>
          </a:p>
        </p:txBody>
      </p:sp>
      <p:sp>
        <p:nvSpPr>
          <p:cNvPr id="3" name="Table Placeholder 2"/>
          <p:cNvSpPr>
            <a:spLocks noGrp="1"/>
          </p:cNvSpPr>
          <p:nvPr>
            <p:ph type="tbl" idx="1"/>
          </p:nvPr>
        </p:nvSpPr>
        <p:spPr>
          <a:xfrm>
            <a:off x="1219201" y="2447926"/>
            <a:ext cx="10555817" cy="4005263"/>
          </a:xfrm>
          <a:prstGeom prst="rect">
            <a:avLst/>
          </a:prstGeom>
        </p:spPr>
        <p:txBody>
          <a:bodyPr/>
          <a:lstStyle/>
          <a:p>
            <a:pPr lvl="0"/>
            <a:r>
              <a:rPr lang="es-ES" noProof="0"/>
              <a:t>Haga clic en el icono para agregar una tabla</a:t>
            </a:r>
            <a:endParaRPr lang="en-GB" noProof="0"/>
          </a:p>
        </p:txBody>
      </p:sp>
    </p:spTree>
    <p:extLst>
      <p:ext uri="{BB962C8B-B14F-4D97-AF65-F5344CB8AC3E}">
        <p14:creationId xmlns:p14="http://schemas.microsoft.com/office/powerpoint/2010/main" val="41456910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a:xfrm>
            <a:off x="1219201" y="1981200"/>
            <a:ext cx="10555817" cy="304800"/>
          </a:xfrm>
          <a:prstGeom prst="rect">
            <a:avLst/>
          </a:prstGeom>
        </p:spPr>
        <p:txBody>
          <a:bodyPr/>
          <a:lstStyle/>
          <a:p>
            <a:r>
              <a:rPr lang="es-ES"/>
              <a:t>Haga clic para modificar el estilo de título del patrón</a:t>
            </a:r>
            <a:endParaRPr lang="en-GB"/>
          </a:p>
        </p:txBody>
      </p:sp>
      <p:sp>
        <p:nvSpPr>
          <p:cNvPr id="3" name="Content Placeholder 2"/>
          <p:cNvSpPr>
            <a:spLocks noGrp="1"/>
          </p:cNvSpPr>
          <p:nvPr>
            <p:ph idx="1"/>
          </p:nvPr>
        </p:nvSpPr>
        <p:spPr>
          <a:xfrm>
            <a:off x="1219201" y="2447926"/>
            <a:ext cx="10555817" cy="4005263"/>
          </a:xfrm>
          <a:prstGeom prst="rect">
            <a:avLst/>
          </a:prstGeo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GB"/>
          </a:p>
        </p:txBody>
      </p:sp>
    </p:spTree>
    <p:extLst>
      <p:ext uri="{BB962C8B-B14F-4D97-AF65-F5344CB8AC3E}">
        <p14:creationId xmlns:p14="http://schemas.microsoft.com/office/powerpoint/2010/main" val="30100611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a:prstGeom prst="rect">
            <a:avLst/>
          </a:prstGeom>
        </p:spPr>
        <p:txBody>
          <a:bodyPr/>
          <a:lstStyle>
            <a:lvl1pPr algn="l">
              <a:defRPr sz="4000" b="1" cap="all"/>
            </a:lvl1pPr>
          </a:lstStyle>
          <a:p>
            <a:r>
              <a:rPr lang="es-ES"/>
              <a:t>Haga clic para modificar el estilo de título del patrón</a:t>
            </a:r>
            <a:endParaRPr lang="en-GB"/>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a:t>Haga clic para modificar el estilo de texto del patrón</a:t>
            </a:r>
          </a:p>
        </p:txBody>
      </p:sp>
    </p:spTree>
    <p:extLst>
      <p:ext uri="{BB962C8B-B14F-4D97-AF65-F5344CB8AC3E}">
        <p14:creationId xmlns:p14="http://schemas.microsoft.com/office/powerpoint/2010/main" val="19141415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a:xfrm>
            <a:off x="1219201" y="1981200"/>
            <a:ext cx="10555817" cy="304800"/>
          </a:xfrm>
          <a:prstGeom prst="rect">
            <a:avLst/>
          </a:prstGeom>
        </p:spPr>
        <p:txBody>
          <a:bodyPr/>
          <a:lstStyle/>
          <a:p>
            <a:r>
              <a:rPr lang="es-ES"/>
              <a:t>Haga clic para modificar el estilo de título del patrón</a:t>
            </a:r>
            <a:endParaRPr lang="en-GB"/>
          </a:p>
        </p:txBody>
      </p:sp>
      <p:sp>
        <p:nvSpPr>
          <p:cNvPr id="3" name="Content Placeholder 2"/>
          <p:cNvSpPr>
            <a:spLocks noGrp="1"/>
          </p:cNvSpPr>
          <p:nvPr>
            <p:ph sz="half" idx="1"/>
          </p:nvPr>
        </p:nvSpPr>
        <p:spPr>
          <a:xfrm>
            <a:off x="1219200" y="2447926"/>
            <a:ext cx="5175251" cy="40052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GB"/>
          </a:p>
        </p:txBody>
      </p:sp>
      <p:sp>
        <p:nvSpPr>
          <p:cNvPr id="4" name="Content Placeholder 3"/>
          <p:cNvSpPr>
            <a:spLocks noGrp="1"/>
          </p:cNvSpPr>
          <p:nvPr>
            <p:ph sz="half" idx="2"/>
          </p:nvPr>
        </p:nvSpPr>
        <p:spPr>
          <a:xfrm>
            <a:off x="6597651" y="2447926"/>
            <a:ext cx="5177367" cy="40052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GB"/>
          </a:p>
        </p:txBody>
      </p:sp>
    </p:spTree>
    <p:extLst>
      <p:ext uri="{BB962C8B-B14F-4D97-AF65-F5344CB8AC3E}">
        <p14:creationId xmlns:p14="http://schemas.microsoft.com/office/powerpoint/2010/main" val="42899262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a:lvl1pPr>
          </a:lstStyle>
          <a:p>
            <a:r>
              <a:rPr lang="es-ES"/>
              <a:t>Haga clic para modificar el estilo de título del patrón</a:t>
            </a:r>
            <a:endParaRPr lang="en-GB"/>
          </a:p>
        </p:txBody>
      </p:sp>
      <p:sp>
        <p:nvSpPr>
          <p:cNvPr id="3" name="Text Placeholder 2"/>
          <p:cNvSpPr>
            <a:spLocks noGrp="1"/>
          </p:cNvSpPr>
          <p:nvPr>
            <p:ph type="body" idx="1"/>
          </p:nvPr>
        </p:nvSpPr>
        <p:spPr>
          <a:xfrm>
            <a:off x="609600" y="1535113"/>
            <a:ext cx="5386917"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Content Placeholder 3"/>
          <p:cNvSpPr>
            <a:spLocks noGrp="1"/>
          </p:cNvSpPr>
          <p:nvPr>
            <p:ph sz="half" idx="2"/>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GB"/>
          </a:p>
        </p:txBody>
      </p:sp>
      <p:sp>
        <p:nvSpPr>
          <p:cNvPr id="5" name="Text Placeholder 4"/>
          <p:cNvSpPr>
            <a:spLocks noGrp="1"/>
          </p:cNvSpPr>
          <p:nvPr>
            <p:ph type="body" sz="quarter" idx="3"/>
          </p:nvPr>
        </p:nvSpPr>
        <p:spPr>
          <a:xfrm>
            <a:off x="6193368"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Content Placeholder 5"/>
          <p:cNvSpPr>
            <a:spLocks noGrp="1"/>
          </p:cNvSpPr>
          <p:nvPr>
            <p:ph sz="quarter" idx="4"/>
          </p:nvPr>
        </p:nvSpPr>
        <p:spPr>
          <a:xfrm>
            <a:off x="6193368"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GB"/>
          </a:p>
        </p:txBody>
      </p:sp>
    </p:spTree>
    <p:extLst>
      <p:ext uri="{BB962C8B-B14F-4D97-AF65-F5344CB8AC3E}">
        <p14:creationId xmlns:p14="http://schemas.microsoft.com/office/powerpoint/2010/main" val="39736805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itle 1"/>
          <p:cNvSpPr>
            <a:spLocks noGrp="1"/>
          </p:cNvSpPr>
          <p:nvPr>
            <p:ph type="title"/>
          </p:nvPr>
        </p:nvSpPr>
        <p:spPr>
          <a:xfrm>
            <a:off x="1219201" y="1981200"/>
            <a:ext cx="10555817" cy="304800"/>
          </a:xfrm>
          <a:prstGeom prst="rect">
            <a:avLst/>
          </a:prstGeom>
        </p:spPr>
        <p:txBody>
          <a:bodyPr/>
          <a:lstStyle/>
          <a:p>
            <a:r>
              <a:rPr lang="es-ES"/>
              <a:t>Haga clic para modificar el estilo de título del patrón</a:t>
            </a:r>
            <a:endParaRPr lang="en-GB"/>
          </a:p>
        </p:txBody>
      </p:sp>
    </p:spTree>
    <p:extLst>
      <p:ext uri="{BB962C8B-B14F-4D97-AF65-F5344CB8AC3E}">
        <p14:creationId xmlns:p14="http://schemas.microsoft.com/office/powerpoint/2010/main" val="27011555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40826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a:prstGeom prst="rect">
            <a:avLst/>
          </a:prstGeom>
        </p:spPr>
        <p:txBody>
          <a:bodyPr anchor="b"/>
          <a:lstStyle>
            <a:lvl1pPr algn="l">
              <a:defRPr sz="2000" b="1"/>
            </a:lvl1pPr>
          </a:lstStyle>
          <a:p>
            <a:r>
              <a:rPr lang="es-ES"/>
              <a:t>Haga clic para modificar el estilo de título del patrón</a:t>
            </a:r>
            <a:endParaRPr lang="en-GB"/>
          </a:p>
        </p:txBody>
      </p:sp>
      <p:sp>
        <p:nvSpPr>
          <p:cNvPr id="3" name="Content Placeholder 2"/>
          <p:cNvSpPr>
            <a:spLocks noGrp="1"/>
          </p:cNvSpPr>
          <p:nvPr>
            <p:ph idx="1"/>
          </p:nvPr>
        </p:nvSpPr>
        <p:spPr>
          <a:xfrm>
            <a:off x="4766733" y="273051"/>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GB"/>
          </a:p>
        </p:txBody>
      </p:sp>
      <p:sp>
        <p:nvSpPr>
          <p:cNvPr id="4" name="Text Placeholder 3"/>
          <p:cNvSpPr>
            <a:spLocks noGrp="1"/>
          </p:cNvSpPr>
          <p:nvPr>
            <p:ph type="body" sz="half" idx="2"/>
          </p:nvPr>
        </p:nvSpPr>
        <p:spPr>
          <a:xfrm>
            <a:off x="609601" y="1435101"/>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Tree>
    <p:extLst>
      <p:ext uri="{BB962C8B-B14F-4D97-AF65-F5344CB8AC3E}">
        <p14:creationId xmlns:p14="http://schemas.microsoft.com/office/powerpoint/2010/main" val="31128907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a:prstGeom prst="rect">
            <a:avLst/>
          </a:prstGeom>
        </p:spPr>
        <p:txBody>
          <a:bodyPr anchor="b"/>
          <a:lstStyle>
            <a:lvl1pPr algn="l">
              <a:defRPr sz="2000" b="1"/>
            </a:lvl1pPr>
          </a:lstStyle>
          <a:p>
            <a:r>
              <a:rPr lang="es-ES"/>
              <a:t>Haga clic para modificar el estilo de título del patrón</a:t>
            </a:r>
            <a:endParaRPr lang="en-GB"/>
          </a:p>
        </p:txBody>
      </p:sp>
      <p:sp>
        <p:nvSpPr>
          <p:cNvPr id="3" name="Picture Placeholder 2"/>
          <p:cNvSpPr>
            <a:spLocks noGrp="1"/>
          </p:cNvSpPr>
          <p:nvPr>
            <p:ph type="pic" idx="1"/>
          </p:nvPr>
        </p:nvSpPr>
        <p:spPr>
          <a:xfrm>
            <a:off x="2389717"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s-ES" noProof="0"/>
              <a:t>Haga clic en el icono para agregar una imagen</a:t>
            </a:r>
            <a:endParaRPr lang="en-GB" noProof="0"/>
          </a:p>
        </p:txBody>
      </p:sp>
      <p:sp>
        <p:nvSpPr>
          <p:cNvPr id="4" name="Text Placeholder 3"/>
          <p:cNvSpPr>
            <a:spLocks noGrp="1"/>
          </p:cNvSpPr>
          <p:nvPr>
            <p:ph type="body" sz="half" idx="2"/>
          </p:nvPr>
        </p:nvSpPr>
        <p:spPr>
          <a:xfrm>
            <a:off x="2389717"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Tree>
    <p:extLst>
      <p:ext uri="{BB962C8B-B14F-4D97-AF65-F5344CB8AC3E}">
        <p14:creationId xmlns:p14="http://schemas.microsoft.com/office/powerpoint/2010/main" val="39194701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2.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20"/>
          <a:srcRect/>
          <a:stretch>
            <a:fillRect/>
          </a:stretch>
        </a:blipFill>
        <a:effectLst/>
      </p:bgPr>
    </p:bg>
    <p:spTree>
      <p:nvGrpSpPr>
        <p:cNvPr id="1" name=""/>
        <p:cNvGrpSpPr/>
        <p:nvPr/>
      </p:nvGrpSpPr>
      <p:grpSpPr>
        <a:xfrm>
          <a:off x="0" y="0"/>
          <a:ext cx="0" cy="0"/>
          <a:chOff x="0" y="0"/>
          <a:chExt cx="0" cy="0"/>
        </a:xfrm>
      </p:grpSpPr>
      <p:sp>
        <p:nvSpPr>
          <p:cNvPr id="1026" name="Rectangle 1">
            <a:extLst>
              <a:ext uri="{FF2B5EF4-FFF2-40B4-BE49-F238E27FC236}">
                <a16:creationId xmlns:a16="http://schemas.microsoft.com/office/drawing/2014/main" id="{09E1F384-5AC7-BFEF-EEED-E508E8DFD6BD}"/>
              </a:ext>
            </a:extLst>
          </p:cNvPr>
          <p:cNvSpPr>
            <a:spLocks noChangeArrowheads="1"/>
          </p:cNvSpPr>
          <p:nvPr userDrawn="1"/>
        </p:nvSpPr>
        <p:spPr bwMode="auto">
          <a:xfrm>
            <a:off x="10272713" y="188913"/>
            <a:ext cx="1655762" cy="647700"/>
          </a:xfrm>
          <a:prstGeom prst="rect">
            <a:avLst/>
          </a:prstGeom>
          <a:solidFill>
            <a:srgbClr val="FFFFFF"/>
          </a:solidFill>
          <a:ln>
            <a:noFill/>
          </a:ln>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defRPr/>
            </a:pPr>
            <a:endParaRPr lang="en-IN" altLang="en-US"/>
          </a:p>
        </p:txBody>
      </p:sp>
      <p:pic>
        <p:nvPicPr>
          <p:cNvPr id="1027" name="Picture 7">
            <a:extLst>
              <a:ext uri="{FF2B5EF4-FFF2-40B4-BE49-F238E27FC236}">
                <a16:creationId xmlns:a16="http://schemas.microsoft.com/office/drawing/2014/main" id="{6BCD5CB0-2B1E-6047-11C1-D8076A91115A}"/>
              </a:ext>
            </a:extLst>
          </p:cNvPr>
          <p:cNvPicPr>
            <a:picLocks noChangeAspect="1" noChangeArrowheads="1"/>
          </p:cNvPicPr>
          <p:nvPr userDrawn="1"/>
        </p:nvPicPr>
        <p:blipFill>
          <a:blip r:embed="rId21">
            <a:extLst>
              <a:ext uri="{28A0092B-C50C-407E-A947-70E740481C1C}">
                <a14:useLocalDpi xmlns:a14="http://schemas.microsoft.com/office/drawing/2010/main" val="0"/>
              </a:ext>
            </a:extLst>
          </a:blip>
          <a:srcRect/>
          <a:stretch>
            <a:fillRect/>
          </a:stretch>
        </p:blipFill>
        <p:spPr bwMode="auto">
          <a:xfrm>
            <a:off x="10947400" y="44450"/>
            <a:ext cx="909638" cy="909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136" r:id="rId1"/>
    <p:sldLayoutId id="2147484119" r:id="rId2"/>
    <p:sldLayoutId id="2147484120" r:id="rId3"/>
    <p:sldLayoutId id="2147484121" r:id="rId4"/>
    <p:sldLayoutId id="2147484122" r:id="rId5"/>
    <p:sldLayoutId id="2147484123" r:id="rId6"/>
    <p:sldLayoutId id="2147484124" r:id="rId7"/>
    <p:sldLayoutId id="2147484125" r:id="rId8"/>
    <p:sldLayoutId id="2147484126" r:id="rId9"/>
    <p:sldLayoutId id="2147484127" r:id="rId10"/>
    <p:sldLayoutId id="2147484128" r:id="rId11"/>
    <p:sldLayoutId id="2147484129" r:id="rId12"/>
    <p:sldLayoutId id="2147484130" r:id="rId13"/>
    <p:sldLayoutId id="2147484131" r:id="rId14"/>
    <p:sldLayoutId id="2147484132" r:id="rId15"/>
    <p:sldLayoutId id="2147484133" r:id="rId16"/>
    <p:sldLayoutId id="2147484134" r:id="rId17"/>
    <p:sldLayoutId id="2147484135" r:id="rId18"/>
  </p:sldLayoutIdLst>
  <p:txStyles>
    <p:titleStyle>
      <a:lvl1pPr algn="l" rtl="0" eaLnBrk="0" fontAlgn="base" hangingPunct="0">
        <a:spcBef>
          <a:spcPct val="0"/>
        </a:spcBef>
        <a:spcAft>
          <a:spcPct val="0"/>
        </a:spcAft>
        <a:defRPr sz="2000">
          <a:solidFill>
            <a:srgbClr val="751013"/>
          </a:solidFill>
          <a:latin typeface="+mj-lt"/>
          <a:ea typeface="ＭＳ Ｐゴシック" charset="0"/>
          <a:cs typeface="ＭＳ Ｐゴシック" charset="0"/>
        </a:defRPr>
      </a:lvl1pPr>
      <a:lvl2pPr algn="l" rtl="0" eaLnBrk="0" fontAlgn="base" hangingPunct="0">
        <a:spcBef>
          <a:spcPct val="0"/>
        </a:spcBef>
        <a:spcAft>
          <a:spcPct val="0"/>
        </a:spcAft>
        <a:defRPr sz="2000">
          <a:solidFill>
            <a:srgbClr val="751013"/>
          </a:solidFill>
          <a:latin typeface="DIN" pitchFamily="50" charset="0"/>
          <a:ea typeface="ＭＳ Ｐゴシック" charset="0"/>
          <a:cs typeface="ＭＳ Ｐゴシック" charset="0"/>
        </a:defRPr>
      </a:lvl2pPr>
      <a:lvl3pPr algn="l" rtl="0" eaLnBrk="0" fontAlgn="base" hangingPunct="0">
        <a:spcBef>
          <a:spcPct val="0"/>
        </a:spcBef>
        <a:spcAft>
          <a:spcPct val="0"/>
        </a:spcAft>
        <a:defRPr sz="2000">
          <a:solidFill>
            <a:srgbClr val="751013"/>
          </a:solidFill>
          <a:latin typeface="DIN" pitchFamily="50" charset="0"/>
          <a:ea typeface="ＭＳ Ｐゴシック" charset="0"/>
          <a:cs typeface="ＭＳ Ｐゴシック" charset="0"/>
        </a:defRPr>
      </a:lvl3pPr>
      <a:lvl4pPr algn="l" rtl="0" eaLnBrk="0" fontAlgn="base" hangingPunct="0">
        <a:spcBef>
          <a:spcPct val="0"/>
        </a:spcBef>
        <a:spcAft>
          <a:spcPct val="0"/>
        </a:spcAft>
        <a:defRPr sz="2000">
          <a:solidFill>
            <a:srgbClr val="751013"/>
          </a:solidFill>
          <a:latin typeface="DIN" pitchFamily="50" charset="0"/>
          <a:ea typeface="ＭＳ Ｐゴシック" charset="0"/>
          <a:cs typeface="ＭＳ Ｐゴシック" charset="0"/>
        </a:defRPr>
      </a:lvl4pPr>
      <a:lvl5pPr algn="l" rtl="0" eaLnBrk="0" fontAlgn="base" hangingPunct="0">
        <a:spcBef>
          <a:spcPct val="0"/>
        </a:spcBef>
        <a:spcAft>
          <a:spcPct val="0"/>
        </a:spcAft>
        <a:defRPr sz="2000">
          <a:solidFill>
            <a:srgbClr val="751013"/>
          </a:solidFill>
          <a:latin typeface="DIN" pitchFamily="50" charset="0"/>
          <a:ea typeface="ＭＳ Ｐゴシック" charset="0"/>
          <a:cs typeface="ＭＳ Ｐゴシック" charset="0"/>
        </a:defRPr>
      </a:lvl5pPr>
      <a:lvl6pPr marL="457200" algn="l" rtl="0" eaLnBrk="1" fontAlgn="base" hangingPunct="1">
        <a:spcBef>
          <a:spcPct val="0"/>
        </a:spcBef>
        <a:spcAft>
          <a:spcPct val="0"/>
        </a:spcAft>
        <a:defRPr sz="2000">
          <a:solidFill>
            <a:srgbClr val="751013"/>
          </a:solidFill>
          <a:latin typeface="DIN" pitchFamily="50" charset="0"/>
        </a:defRPr>
      </a:lvl6pPr>
      <a:lvl7pPr marL="914400" algn="l" rtl="0" eaLnBrk="1" fontAlgn="base" hangingPunct="1">
        <a:spcBef>
          <a:spcPct val="0"/>
        </a:spcBef>
        <a:spcAft>
          <a:spcPct val="0"/>
        </a:spcAft>
        <a:defRPr sz="2000">
          <a:solidFill>
            <a:srgbClr val="751013"/>
          </a:solidFill>
          <a:latin typeface="DIN" pitchFamily="50" charset="0"/>
        </a:defRPr>
      </a:lvl7pPr>
      <a:lvl8pPr marL="1371600" algn="l" rtl="0" eaLnBrk="1" fontAlgn="base" hangingPunct="1">
        <a:spcBef>
          <a:spcPct val="0"/>
        </a:spcBef>
        <a:spcAft>
          <a:spcPct val="0"/>
        </a:spcAft>
        <a:defRPr sz="2000">
          <a:solidFill>
            <a:srgbClr val="751013"/>
          </a:solidFill>
          <a:latin typeface="DIN" pitchFamily="50" charset="0"/>
        </a:defRPr>
      </a:lvl8pPr>
      <a:lvl9pPr marL="1828800" algn="l" rtl="0" eaLnBrk="1" fontAlgn="base" hangingPunct="1">
        <a:spcBef>
          <a:spcPct val="0"/>
        </a:spcBef>
        <a:spcAft>
          <a:spcPct val="0"/>
        </a:spcAft>
        <a:defRPr sz="2000">
          <a:solidFill>
            <a:srgbClr val="751013"/>
          </a:solidFill>
          <a:latin typeface="DIN" pitchFamily="50" charset="0"/>
        </a:defRPr>
      </a:lvl9pPr>
    </p:titleStyle>
    <p:bodyStyle>
      <a:lvl1pPr marL="342900" indent="-342900" algn="l" rtl="0" eaLnBrk="0" fontAlgn="base" hangingPunct="0">
        <a:spcBef>
          <a:spcPct val="20000"/>
        </a:spcBef>
        <a:spcAft>
          <a:spcPct val="50000"/>
        </a:spcAft>
        <a:buClr>
          <a:srgbClr val="751013"/>
        </a:buClr>
        <a:buChar char="•"/>
        <a:defRPr sz="16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50000"/>
        </a:spcAft>
        <a:buClr>
          <a:srgbClr val="751013"/>
        </a:buClr>
        <a:buChar char="•"/>
        <a:defRPr sz="1400">
          <a:solidFill>
            <a:srgbClr val="333333"/>
          </a:solidFill>
          <a:latin typeface="+mn-lt"/>
          <a:ea typeface="ＭＳ Ｐゴシック" charset="0"/>
        </a:defRPr>
      </a:lvl2pPr>
      <a:lvl3pPr marL="1143000" indent="-228600" algn="l" rtl="0" eaLnBrk="0" fontAlgn="base" hangingPunct="0">
        <a:spcBef>
          <a:spcPct val="20000"/>
        </a:spcBef>
        <a:spcAft>
          <a:spcPct val="50000"/>
        </a:spcAft>
        <a:buClr>
          <a:srgbClr val="751013"/>
        </a:buClr>
        <a:buChar char="•"/>
        <a:defRPr sz="1400">
          <a:solidFill>
            <a:srgbClr val="4D4D4D"/>
          </a:solidFill>
          <a:latin typeface="+mn-lt"/>
          <a:ea typeface="ＭＳ Ｐゴシック" charset="0"/>
        </a:defRPr>
      </a:lvl3pPr>
      <a:lvl4pPr marL="1600200" indent="-228600" algn="l" rtl="0" eaLnBrk="0" fontAlgn="base" hangingPunct="0">
        <a:spcBef>
          <a:spcPct val="20000"/>
        </a:spcBef>
        <a:spcAft>
          <a:spcPct val="50000"/>
        </a:spcAft>
        <a:buClr>
          <a:srgbClr val="751013"/>
        </a:buClr>
        <a:buChar char="•"/>
        <a:defRPr sz="1400">
          <a:solidFill>
            <a:srgbClr val="5F5F5F"/>
          </a:solidFill>
          <a:latin typeface="+mn-lt"/>
          <a:ea typeface="ＭＳ Ｐゴシック" charset="0"/>
        </a:defRPr>
      </a:lvl4pPr>
      <a:lvl5pPr marL="2057400" indent="-228600" algn="l" rtl="0" eaLnBrk="0" fontAlgn="base" hangingPunct="0">
        <a:spcBef>
          <a:spcPct val="20000"/>
        </a:spcBef>
        <a:spcAft>
          <a:spcPct val="50000"/>
        </a:spcAft>
        <a:buClr>
          <a:srgbClr val="751013"/>
        </a:buClr>
        <a:buChar char="•"/>
        <a:defRPr sz="1400">
          <a:solidFill>
            <a:srgbClr val="777777"/>
          </a:solidFill>
          <a:latin typeface="+mn-lt"/>
          <a:ea typeface="ＭＳ Ｐゴシック" charset="0"/>
        </a:defRPr>
      </a:lvl5pPr>
      <a:lvl6pPr marL="2514600" indent="-228600" algn="l" rtl="0" eaLnBrk="1" fontAlgn="base" hangingPunct="1">
        <a:spcBef>
          <a:spcPct val="20000"/>
        </a:spcBef>
        <a:spcAft>
          <a:spcPct val="50000"/>
        </a:spcAft>
        <a:buClr>
          <a:srgbClr val="751013"/>
        </a:buClr>
        <a:buChar char="•"/>
        <a:defRPr sz="1400">
          <a:solidFill>
            <a:srgbClr val="777777"/>
          </a:solidFill>
          <a:latin typeface="+mn-lt"/>
        </a:defRPr>
      </a:lvl6pPr>
      <a:lvl7pPr marL="2971800" indent="-228600" algn="l" rtl="0" eaLnBrk="1" fontAlgn="base" hangingPunct="1">
        <a:spcBef>
          <a:spcPct val="20000"/>
        </a:spcBef>
        <a:spcAft>
          <a:spcPct val="50000"/>
        </a:spcAft>
        <a:buClr>
          <a:srgbClr val="751013"/>
        </a:buClr>
        <a:buChar char="•"/>
        <a:defRPr sz="1400">
          <a:solidFill>
            <a:srgbClr val="777777"/>
          </a:solidFill>
          <a:latin typeface="+mn-lt"/>
        </a:defRPr>
      </a:lvl7pPr>
      <a:lvl8pPr marL="3429000" indent="-228600" algn="l" rtl="0" eaLnBrk="1" fontAlgn="base" hangingPunct="1">
        <a:spcBef>
          <a:spcPct val="20000"/>
        </a:spcBef>
        <a:spcAft>
          <a:spcPct val="50000"/>
        </a:spcAft>
        <a:buClr>
          <a:srgbClr val="751013"/>
        </a:buClr>
        <a:buChar char="•"/>
        <a:defRPr sz="1400">
          <a:solidFill>
            <a:srgbClr val="777777"/>
          </a:solidFill>
          <a:latin typeface="+mn-lt"/>
        </a:defRPr>
      </a:lvl8pPr>
      <a:lvl9pPr marL="3886200" indent="-228600" algn="l" rtl="0" eaLnBrk="1" fontAlgn="base" hangingPunct="1">
        <a:spcBef>
          <a:spcPct val="20000"/>
        </a:spcBef>
        <a:spcAft>
          <a:spcPct val="50000"/>
        </a:spcAft>
        <a:buClr>
          <a:srgbClr val="751013"/>
        </a:buClr>
        <a:buChar char="•"/>
        <a:defRPr sz="1400">
          <a:solidFill>
            <a:srgbClr val="777777"/>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jpg"/></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1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6.jpeg"/><Relationship Id="rId4" Type="http://schemas.openxmlformats.org/officeDocument/2006/relationships/image" Target="../media/image25.jpeg"/></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1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jpe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35.jpg"/><Relationship Id="rId4" Type="http://schemas.openxmlformats.org/officeDocument/2006/relationships/image" Target="../media/image34.jp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slideLayout" Target="../slideLayouts/slideLayout2.xml"/><Relationship Id="rId7" Type="http://schemas.openxmlformats.org/officeDocument/2006/relationships/image" Target="../media/image39.emf"/><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8.png"/><Relationship Id="rId5" Type="http://schemas.openxmlformats.org/officeDocument/2006/relationships/image" Target="../media/image37.jpe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43.jpeg"/><Relationship Id="rId4" Type="http://schemas.openxmlformats.org/officeDocument/2006/relationships/image" Target="../media/image42.jpe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45.jpeg"/></Relationships>
</file>

<file path=ppt/slides/_rels/slide3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45.jpeg"/><Relationship Id="rId4" Type="http://schemas.openxmlformats.org/officeDocument/2006/relationships/image" Target="../media/image48.png"/></Relationships>
</file>

<file path=ppt/slides/_rels/slide3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49.jpeg"/></Relationships>
</file>

<file path=ppt/slides/_rels/slide3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5.xml"/><Relationship Id="rId1" Type="http://schemas.openxmlformats.org/officeDocument/2006/relationships/slideLayout" Target="../slideLayouts/slideLayout1.xml"/><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jpeg"/><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9.jpeg"/><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Box 2">
            <a:extLst>
              <a:ext uri="{FF2B5EF4-FFF2-40B4-BE49-F238E27FC236}">
                <a16:creationId xmlns:a16="http://schemas.microsoft.com/office/drawing/2014/main" id="{92546352-F9B4-58B7-EEC1-A4FB3C6F6015}"/>
              </a:ext>
            </a:extLst>
          </p:cNvPr>
          <p:cNvSpPr txBox="1">
            <a:spLocks noChangeArrowheads="1"/>
          </p:cNvSpPr>
          <p:nvPr/>
        </p:nvSpPr>
        <p:spPr bwMode="auto">
          <a:xfrm>
            <a:off x="2279576" y="3789040"/>
            <a:ext cx="9217024"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r>
              <a:rPr lang="en-AU" altLang="en-US" sz="5400" b="1" dirty="0">
                <a:solidFill>
                  <a:srgbClr val="FFFF00"/>
                </a:solidFill>
                <a:latin typeface="Calibri" panose="020F0502020204030204" pitchFamily="34" charset="0"/>
                <a:cs typeface="Calibri" panose="020F0502020204030204" pitchFamily="34" charset="0"/>
              </a:rPr>
              <a:t>THROWS FROM CIRCLE</a:t>
            </a:r>
            <a:endParaRPr lang="en-IN" altLang="en-US" sz="4000" b="1" dirty="0">
              <a:solidFill>
                <a:srgbClr val="FFFF00"/>
              </a:solidFill>
              <a:latin typeface="Calibri" panose="020F0502020204030204" pitchFamily="34" charset="0"/>
              <a:cs typeface="Calibri" panose="020F0502020204030204"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44999A6-31DB-5CA9-C5F0-D006FA7B042A}"/>
              </a:ext>
            </a:extLst>
          </p:cNvPr>
          <p:cNvSpPr txBox="1"/>
          <p:nvPr/>
        </p:nvSpPr>
        <p:spPr>
          <a:xfrm>
            <a:off x="335360" y="323850"/>
            <a:ext cx="7200503" cy="584200"/>
          </a:xfrm>
          <a:prstGeom prst="rect">
            <a:avLst/>
          </a:prstGeom>
          <a:noFill/>
        </p:spPr>
        <p:txBody>
          <a:bodyPr wrap="square">
            <a:spAutoFit/>
          </a:bodyPr>
          <a:lstStyle/>
          <a:p>
            <a:pPr>
              <a:defRPr/>
            </a:pPr>
            <a:r>
              <a:rPr lang="en-AU" sz="3200" b="1" dirty="0">
                <a:solidFill>
                  <a:srgbClr val="FFFF99"/>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THROWING CIRCLES &amp; SECTORS</a:t>
            </a:r>
            <a:endParaRPr lang="en-IN" sz="3200" b="1" dirty="0">
              <a:solidFill>
                <a:srgbClr val="FFFF99"/>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62DCB3ED-325C-D7A9-48BB-ADB27ACD7DC8}"/>
              </a:ext>
            </a:extLst>
          </p:cNvPr>
          <p:cNvPicPr>
            <a:picLocks noChangeAspect="1" noChangeArrowheads="1"/>
          </p:cNvPicPr>
          <p:nvPr/>
        </p:nvPicPr>
        <p:blipFill>
          <a:blip r:embed="rId3"/>
          <a:srcRect/>
          <a:stretch>
            <a:fillRect/>
          </a:stretch>
        </p:blipFill>
        <p:spPr bwMode="auto">
          <a:xfrm>
            <a:off x="632009" y="1844823"/>
            <a:ext cx="3375759" cy="3709845"/>
          </a:xfrm>
          <a:prstGeom prst="round2DiagRect">
            <a:avLst/>
          </a:prstGeom>
          <a:noFill/>
          <a:ln w="38100">
            <a:solidFill>
              <a:srgbClr val="FFFF00"/>
            </a:solidFill>
            <a:miter lim="800000"/>
            <a:headEnd/>
            <a:tailEnd/>
          </a:ln>
          <a:effectLst/>
          <a:scene3d>
            <a:camera prst="orthographicFront"/>
            <a:lightRig rig="threePt" dir="t"/>
          </a:scene3d>
          <a:sp3d>
            <a:bevelT w="165100" prst="coolSlant"/>
          </a:sp3d>
        </p:spPr>
      </p:pic>
      <p:pic>
        <p:nvPicPr>
          <p:cNvPr id="4" name="Content Placeholder 4">
            <a:extLst>
              <a:ext uri="{FF2B5EF4-FFF2-40B4-BE49-F238E27FC236}">
                <a16:creationId xmlns:a16="http://schemas.microsoft.com/office/drawing/2014/main" id="{C74DA51B-4DFC-522C-5184-DD4D0CDD9AF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40216" y="1828394"/>
            <a:ext cx="3384376" cy="3719314"/>
          </a:xfrm>
          <a:prstGeom prst="round2DiagRect">
            <a:avLst/>
          </a:prstGeom>
          <a:ln w="38100">
            <a:solidFill>
              <a:srgbClr val="FFFF00"/>
            </a:solidFill>
          </a:ln>
          <a:scene3d>
            <a:camera prst="orthographicFront"/>
            <a:lightRig rig="threePt" dir="t"/>
          </a:scene3d>
          <a:sp3d>
            <a:bevelT w="165100" prst="coolSlant"/>
          </a:sp3d>
        </p:spPr>
      </p:pic>
      <p:pic>
        <p:nvPicPr>
          <p:cNvPr id="5" name="Picture 2">
            <a:extLst>
              <a:ext uri="{FF2B5EF4-FFF2-40B4-BE49-F238E27FC236}">
                <a16:creationId xmlns:a16="http://schemas.microsoft.com/office/drawing/2014/main" id="{EE022932-1585-343F-48F4-B55723D4AF21}"/>
              </a:ext>
            </a:extLst>
          </p:cNvPr>
          <p:cNvPicPr>
            <a:picLocks noChangeAspect="1" noChangeArrowheads="1"/>
          </p:cNvPicPr>
          <p:nvPr/>
        </p:nvPicPr>
        <p:blipFill>
          <a:blip r:embed="rId5"/>
          <a:srcRect/>
          <a:stretch>
            <a:fillRect/>
          </a:stretch>
        </p:blipFill>
        <p:spPr bwMode="auto">
          <a:xfrm>
            <a:off x="4390552" y="1844824"/>
            <a:ext cx="3369425" cy="3702884"/>
          </a:xfrm>
          <a:prstGeom prst="round2DiagRect">
            <a:avLst/>
          </a:prstGeom>
          <a:noFill/>
          <a:ln w="38100">
            <a:solidFill>
              <a:srgbClr val="FFFF00"/>
            </a:solidFill>
            <a:miter lim="800000"/>
            <a:headEnd/>
            <a:tailEnd/>
          </a:ln>
          <a:effectLst/>
          <a:scene3d>
            <a:camera prst="orthographicFront"/>
            <a:lightRig rig="threePt" dir="t"/>
          </a:scene3d>
          <a:sp3d>
            <a:bevelT w="165100" prst="coolSlant"/>
          </a:sp3d>
        </p:spPr>
      </p:pic>
      <p:sp>
        <p:nvSpPr>
          <p:cNvPr id="6" name="TextBox 5">
            <a:extLst>
              <a:ext uri="{FF2B5EF4-FFF2-40B4-BE49-F238E27FC236}">
                <a16:creationId xmlns:a16="http://schemas.microsoft.com/office/drawing/2014/main" id="{DA0E9FE1-A9A0-83DF-EEE8-4344AAAA8F11}"/>
              </a:ext>
            </a:extLst>
          </p:cNvPr>
          <p:cNvSpPr txBox="1"/>
          <p:nvPr/>
        </p:nvSpPr>
        <p:spPr>
          <a:xfrm>
            <a:off x="663585" y="5664150"/>
            <a:ext cx="3200167" cy="707886"/>
          </a:xfrm>
          <a:prstGeom prst="rect">
            <a:avLst/>
          </a:prstGeom>
          <a:noFill/>
        </p:spPr>
        <p:txBody>
          <a:bodyPr wrap="square" rtlCol="0">
            <a:spAutoFit/>
          </a:bodyPr>
          <a:lstStyle/>
          <a:p>
            <a:pPr algn="ctr"/>
            <a:r>
              <a:rPr lang="en-IN" sz="2000" b="1" dirty="0">
                <a:solidFill>
                  <a:srgbClr val="0000CC"/>
                </a:solidFill>
                <a:cs typeface="Arial" panose="020B0604020202020204" pitchFamily="34" charset="0"/>
              </a:rPr>
              <a:t>Shot Put Circle </a:t>
            </a:r>
          </a:p>
          <a:p>
            <a:pPr algn="ctr"/>
            <a:r>
              <a:rPr lang="en-IN" sz="2000" b="1" dirty="0">
                <a:solidFill>
                  <a:srgbClr val="0000CC"/>
                </a:solidFill>
                <a:cs typeface="Arial" panose="020B0604020202020204" pitchFamily="34" charset="0"/>
              </a:rPr>
              <a:t>&amp; Sector</a:t>
            </a:r>
          </a:p>
        </p:txBody>
      </p:sp>
      <p:sp>
        <p:nvSpPr>
          <p:cNvPr id="8" name="TextBox 7">
            <a:extLst>
              <a:ext uri="{FF2B5EF4-FFF2-40B4-BE49-F238E27FC236}">
                <a16:creationId xmlns:a16="http://schemas.microsoft.com/office/drawing/2014/main" id="{1C3EDF4D-9790-10B3-7FDC-F24610300AAA}"/>
              </a:ext>
            </a:extLst>
          </p:cNvPr>
          <p:cNvSpPr txBox="1"/>
          <p:nvPr/>
        </p:nvSpPr>
        <p:spPr>
          <a:xfrm>
            <a:off x="4534865" y="5664150"/>
            <a:ext cx="3145311" cy="707886"/>
          </a:xfrm>
          <a:prstGeom prst="rect">
            <a:avLst/>
          </a:prstGeom>
          <a:noFill/>
        </p:spPr>
        <p:txBody>
          <a:bodyPr wrap="square" rtlCol="0">
            <a:spAutoFit/>
          </a:bodyPr>
          <a:lstStyle/>
          <a:p>
            <a:pPr algn="ctr"/>
            <a:r>
              <a:rPr lang="en-IN" sz="2000" b="1" dirty="0">
                <a:solidFill>
                  <a:srgbClr val="0000CC"/>
                </a:solidFill>
                <a:cs typeface="Arial" panose="020B0604020202020204" pitchFamily="34" charset="0"/>
              </a:rPr>
              <a:t>Hammer Circle </a:t>
            </a:r>
          </a:p>
          <a:p>
            <a:pPr algn="ctr"/>
            <a:r>
              <a:rPr lang="en-IN" sz="2000" b="1" dirty="0">
                <a:solidFill>
                  <a:srgbClr val="0000CC"/>
                </a:solidFill>
                <a:cs typeface="Arial" panose="020B0604020202020204" pitchFamily="34" charset="0"/>
              </a:rPr>
              <a:t>&amp; Sector</a:t>
            </a:r>
          </a:p>
        </p:txBody>
      </p:sp>
      <p:sp>
        <p:nvSpPr>
          <p:cNvPr id="9" name="TextBox 8">
            <a:extLst>
              <a:ext uri="{FF2B5EF4-FFF2-40B4-BE49-F238E27FC236}">
                <a16:creationId xmlns:a16="http://schemas.microsoft.com/office/drawing/2014/main" id="{F980517D-99E3-3FA9-F56E-7ABDB1B6F640}"/>
              </a:ext>
            </a:extLst>
          </p:cNvPr>
          <p:cNvSpPr txBox="1"/>
          <p:nvPr/>
        </p:nvSpPr>
        <p:spPr>
          <a:xfrm>
            <a:off x="8328248" y="5652779"/>
            <a:ext cx="3200167" cy="707886"/>
          </a:xfrm>
          <a:prstGeom prst="rect">
            <a:avLst/>
          </a:prstGeom>
          <a:noFill/>
        </p:spPr>
        <p:txBody>
          <a:bodyPr wrap="square" rtlCol="0">
            <a:spAutoFit/>
          </a:bodyPr>
          <a:lstStyle/>
          <a:p>
            <a:pPr algn="ctr"/>
            <a:r>
              <a:rPr lang="en-IN" sz="2000" b="1" dirty="0">
                <a:solidFill>
                  <a:srgbClr val="0000CC"/>
                </a:solidFill>
                <a:cs typeface="Arial" panose="020B0604020202020204" pitchFamily="34" charset="0"/>
              </a:rPr>
              <a:t>Discus Circle</a:t>
            </a:r>
          </a:p>
          <a:p>
            <a:pPr algn="ctr"/>
            <a:r>
              <a:rPr lang="en-IN" sz="2000" b="1" dirty="0">
                <a:solidFill>
                  <a:srgbClr val="0000CC"/>
                </a:solidFill>
                <a:cs typeface="Arial" panose="020B0604020202020204" pitchFamily="34" charset="0"/>
              </a:rPr>
              <a:t> &amp; Sector</a:t>
            </a:r>
          </a:p>
        </p:txBody>
      </p:sp>
    </p:spTree>
    <p:extLst>
      <p:ext uri="{BB962C8B-B14F-4D97-AF65-F5344CB8AC3E}">
        <p14:creationId xmlns:p14="http://schemas.microsoft.com/office/powerpoint/2010/main" val="6442697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44999A6-31DB-5CA9-C5F0-D006FA7B042A}"/>
              </a:ext>
            </a:extLst>
          </p:cNvPr>
          <p:cNvSpPr txBox="1"/>
          <p:nvPr/>
        </p:nvSpPr>
        <p:spPr>
          <a:xfrm>
            <a:off x="407368" y="188640"/>
            <a:ext cx="7200503" cy="584200"/>
          </a:xfrm>
          <a:prstGeom prst="rect">
            <a:avLst/>
          </a:prstGeom>
          <a:noFill/>
        </p:spPr>
        <p:txBody>
          <a:bodyPr wrap="square">
            <a:spAutoFit/>
          </a:bodyPr>
          <a:lstStyle/>
          <a:p>
            <a:pPr>
              <a:defRPr/>
            </a:pPr>
            <a:r>
              <a:rPr lang="en-AU" sz="3200" b="1" dirty="0">
                <a:solidFill>
                  <a:srgbClr val="FFFF99"/>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THROWING CIRCLES &amp; SECTORS</a:t>
            </a:r>
            <a:endParaRPr lang="en-IN" sz="3200" b="1" dirty="0">
              <a:solidFill>
                <a:srgbClr val="FFFF99"/>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3" name="Picture 2" descr="Shot-2.jpg">
            <a:extLst>
              <a:ext uri="{FF2B5EF4-FFF2-40B4-BE49-F238E27FC236}">
                <a16:creationId xmlns:a16="http://schemas.microsoft.com/office/drawing/2014/main" id="{D08AC981-EC3E-74F0-F58E-AFE20134ACD0}"/>
              </a:ext>
            </a:extLst>
          </p:cNvPr>
          <p:cNvPicPr>
            <a:picLocks noChangeAspect="1"/>
          </p:cNvPicPr>
          <p:nvPr/>
        </p:nvPicPr>
        <p:blipFill>
          <a:blip r:embed="rId3"/>
          <a:stretch>
            <a:fillRect/>
          </a:stretch>
        </p:blipFill>
        <p:spPr>
          <a:xfrm rot="5400000">
            <a:off x="3554718" y="-582445"/>
            <a:ext cx="5130572" cy="9121015"/>
          </a:xfrm>
          <a:prstGeom prst="rect">
            <a:avLst/>
          </a:prstGeom>
        </p:spPr>
      </p:pic>
    </p:spTree>
    <p:extLst>
      <p:ext uri="{BB962C8B-B14F-4D97-AF65-F5344CB8AC3E}">
        <p14:creationId xmlns:p14="http://schemas.microsoft.com/office/powerpoint/2010/main" val="8341206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44999A6-31DB-5CA9-C5F0-D006FA7B042A}"/>
              </a:ext>
            </a:extLst>
          </p:cNvPr>
          <p:cNvSpPr txBox="1"/>
          <p:nvPr/>
        </p:nvSpPr>
        <p:spPr>
          <a:xfrm>
            <a:off x="335360" y="323850"/>
            <a:ext cx="7200503" cy="584200"/>
          </a:xfrm>
          <a:prstGeom prst="rect">
            <a:avLst/>
          </a:prstGeom>
          <a:noFill/>
        </p:spPr>
        <p:txBody>
          <a:bodyPr wrap="square">
            <a:spAutoFit/>
          </a:bodyPr>
          <a:lstStyle/>
          <a:p>
            <a:pPr>
              <a:defRPr/>
            </a:pPr>
            <a:r>
              <a:rPr lang="en-AU" sz="3200" b="1" dirty="0">
                <a:solidFill>
                  <a:srgbClr val="FFFF99"/>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CAGE FOR HAMMER &amp; DISCUS THROW</a:t>
            </a:r>
            <a:endParaRPr lang="en-IN" sz="3200" b="1" dirty="0">
              <a:solidFill>
                <a:srgbClr val="FFFF99"/>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2" name="Content Placeholder 3" descr="Discus-3.jpg">
            <a:extLst>
              <a:ext uri="{FF2B5EF4-FFF2-40B4-BE49-F238E27FC236}">
                <a16:creationId xmlns:a16="http://schemas.microsoft.com/office/drawing/2014/main" id="{FA2964BF-C5CE-5F81-CFAD-6016A354F2D0}"/>
              </a:ext>
            </a:extLst>
          </p:cNvPr>
          <p:cNvPicPr>
            <a:picLocks noChangeAspect="1"/>
          </p:cNvPicPr>
          <p:nvPr/>
        </p:nvPicPr>
        <p:blipFill rotWithShape="1">
          <a:blip r:embed="rId3"/>
          <a:srcRect r="32256"/>
          <a:stretch/>
        </p:blipFill>
        <p:spPr>
          <a:xfrm rot="5400000">
            <a:off x="3563808" y="-1335444"/>
            <a:ext cx="5064387" cy="10657187"/>
          </a:xfrm>
          <a:prstGeom prst="rect">
            <a:avLst/>
          </a:prstGeom>
        </p:spPr>
      </p:pic>
    </p:spTree>
    <p:extLst>
      <p:ext uri="{BB962C8B-B14F-4D97-AF65-F5344CB8AC3E}">
        <p14:creationId xmlns:p14="http://schemas.microsoft.com/office/powerpoint/2010/main" val="9147044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A4E2B04-4BD7-6FD2-54B7-24DE0002D873}"/>
              </a:ext>
            </a:extLst>
          </p:cNvPr>
          <p:cNvSpPr txBox="1"/>
          <p:nvPr/>
        </p:nvSpPr>
        <p:spPr>
          <a:xfrm>
            <a:off x="335360" y="3075057"/>
            <a:ext cx="1152128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4800" b="1"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FAILURES - BASIC RULES</a:t>
            </a:r>
          </a:p>
        </p:txBody>
      </p:sp>
    </p:spTree>
    <p:extLst>
      <p:ext uri="{BB962C8B-B14F-4D97-AF65-F5344CB8AC3E}">
        <p14:creationId xmlns:p14="http://schemas.microsoft.com/office/powerpoint/2010/main" val="31048809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44999A6-31DB-5CA9-C5F0-D006FA7B042A}"/>
              </a:ext>
            </a:extLst>
          </p:cNvPr>
          <p:cNvSpPr txBox="1"/>
          <p:nvPr/>
        </p:nvSpPr>
        <p:spPr>
          <a:xfrm>
            <a:off x="335360" y="323850"/>
            <a:ext cx="7200503" cy="584200"/>
          </a:xfrm>
          <a:prstGeom prst="rect">
            <a:avLst/>
          </a:prstGeom>
          <a:noFill/>
        </p:spPr>
        <p:txBody>
          <a:bodyPr wrap="square">
            <a:spAutoFit/>
          </a:bodyPr>
          <a:lstStyle/>
          <a:p>
            <a:pPr>
              <a:defRPr/>
            </a:pPr>
            <a:r>
              <a:rPr lang="en-AU" sz="3200" b="1" dirty="0">
                <a:solidFill>
                  <a:srgbClr val="FFFF99"/>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FAILURES – SHOT PUT</a:t>
            </a:r>
            <a:endParaRPr lang="en-IN" sz="3200" b="1" dirty="0">
              <a:solidFill>
                <a:srgbClr val="FFFF99"/>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3" name="Picture 3" descr="I:\Coochbehar-Seminar\Shot Put-1.jpg">
            <a:extLst>
              <a:ext uri="{FF2B5EF4-FFF2-40B4-BE49-F238E27FC236}">
                <a16:creationId xmlns:a16="http://schemas.microsoft.com/office/drawing/2014/main" id="{79EC24E5-3B05-A981-0A65-EBA88049A74B}"/>
              </a:ext>
            </a:extLst>
          </p:cNvPr>
          <p:cNvPicPr>
            <a:picLocks noChangeAspect="1" noChangeArrowheads="1"/>
          </p:cNvPicPr>
          <p:nvPr/>
        </p:nvPicPr>
        <p:blipFill>
          <a:blip r:embed="rId3"/>
          <a:srcRect/>
          <a:stretch>
            <a:fillRect/>
          </a:stretch>
        </p:blipFill>
        <p:spPr bwMode="auto">
          <a:xfrm>
            <a:off x="7110975" y="1299920"/>
            <a:ext cx="2079953" cy="2324734"/>
          </a:xfrm>
          <a:prstGeom prst="round2DiagRect">
            <a:avLst/>
          </a:prstGeom>
          <a:noFill/>
          <a:ln w="38100">
            <a:solidFill>
              <a:srgbClr val="FFFF00"/>
            </a:solidFill>
          </a:ln>
          <a:scene3d>
            <a:camera prst="orthographicFront"/>
            <a:lightRig rig="threePt" dir="t"/>
          </a:scene3d>
          <a:sp3d>
            <a:bevelT w="165100" prst="coolSlant"/>
          </a:sp3d>
        </p:spPr>
      </p:pic>
      <p:sp>
        <p:nvSpPr>
          <p:cNvPr id="4" name="Rectangle 3">
            <a:extLst>
              <a:ext uri="{FF2B5EF4-FFF2-40B4-BE49-F238E27FC236}">
                <a16:creationId xmlns:a16="http://schemas.microsoft.com/office/drawing/2014/main" id="{2C31B06D-8B07-EC03-344F-344543F52A54}"/>
              </a:ext>
            </a:extLst>
          </p:cNvPr>
          <p:cNvSpPr/>
          <p:nvPr/>
        </p:nvSpPr>
        <p:spPr>
          <a:xfrm>
            <a:off x="338597" y="4044683"/>
            <a:ext cx="6202887" cy="1015663"/>
          </a:xfrm>
          <a:prstGeom prst="rect">
            <a:avLst/>
          </a:prstGeom>
          <a:noFill/>
        </p:spPr>
        <p:txBody>
          <a:bodyPr wrap="square" lIns="91440" tIns="45720" rIns="91440" bIns="45720">
            <a:spAutoFit/>
          </a:bodyPr>
          <a:lstStyle/>
          <a:p>
            <a:pPr marL="342900" indent="-342900">
              <a:buFont typeface="Wingdings" panose="05000000000000000000" pitchFamily="2" charset="2"/>
              <a:buChar char="v"/>
            </a:pPr>
            <a:r>
              <a:rPr lang="en-US" sz="2000" dirty="0">
                <a:ln w="0"/>
                <a:cs typeface="Arial" panose="020B0604020202020204" pitchFamily="34" charset="0"/>
              </a:rPr>
              <a:t>The shot shall touch or be in close proximity to the neck or chin and the hand shall not be dropped below this position during the action of putting.</a:t>
            </a:r>
          </a:p>
        </p:txBody>
      </p:sp>
      <p:sp>
        <p:nvSpPr>
          <p:cNvPr id="5" name="Rectangle 4">
            <a:extLst>
              <a:ext uri="{FF2B5EF4-FFF2-40B4-BE49-F238E27FC236}">
                <a16:creationId xmlns:a16="http://schemas.microsoft.com/office/drawing/2014/main" id="{B9D03FC3-2D87-0B68-1A98-7125F72E3174}"/>
              </a:ext>
            </a:extLst>
          </p:cNvPr>
          <p:cNvSpPr/>
          <p:nvPr/>
        </p:nvSpPr>
        <p:spPr>
          <a:xfrm>
            <a:off x="410065" y="5400413"/>
            <a:ext cx="6206124" cy="707886"/>
          </a:xfrm>
          <a:prstGeom prst="rect">
            <a:avLst/>
          </a:prstGeom>
          <a:noFill/>
        </p:spPr>
        <p:txBody>
          <a:bodyPr wrap="square" lIns="91440" tIns="45720" rIns="91440" bIns="45720">
            <a:spAutoFit/>
          </a:bodyPr>
          <a:lstStyle/>
          <a:p>
            <a:pPr marL="342900" indent="-342900">
              <a:buFont typeface="Wingdings" panose="05000000000000000000" pitchFamily="2" charset="2"/>
              <a:buChar char="v"/>
            </a:pPr>
            <a:r>
              <a:rPr lang="en-US" sz="2000" dirty="0">
                <a:ln w="0"/>
                <a:cs typeface="Arial" panose="020B0604020202020204" pitchFamily="34" charset="0"/>
              </a:rPr>
              <a:t>The shot shall not be taken behind the line of the shoulder</a:t>
            </a:r>
          </a:p>
        </p:txBody>
      </p:sp>
      <p:sp>
        <p:nvSpPr>
          <p:cNvPr id="6" name="TextBox 5">
            <a:extLst>
              <a:ext uri="{FF2B5EF4-FFF2-40B4-BE49-F238E27FC236}">
                <a16:creationId xmlns:a16="http://schemas.microsoft.com/office/drawing/2014/main" id="{B950E57F-9C27-7554-8D16-918CA84AC72D}"/>
              </a:ext>
            </a:extLst>
          </p:cNvPr>
          <p:cNvSpPr txBox="1"/>
          <p:nvPr/>
        </p:nvSpPr>
        <p:spPr>
          <a:xfrm>
            <a:off x="335360" y="1929026"/>
            <a:ext cx="6503185" cy="707886"/>
          </a:xfrm>
          <a:prstGeom prst="rect">
            <a:avLst/>
          </a:prstGeom>
          <a:noFill/>
        </p:spPr>
        <p:txBody>
          <a:bodyPr wrap="square">
            <a:spAutoFit/>
          </a:bodyPr>
          <a:lstStyle/>
          <a:p>
            <a:pPr marL="342900" indent="-342900" algn="just">
              <a:buFont typeface="Wingdings" panose="05000000000000000000" pitchFamily="2" charset="2"/>
              <a:buChar char="q"/>
            </a:pPr>
            <a:r>
              <a:rPr lang="en-IN" sz="2000" dirty="0">
                <a:cs typeface="Arial" panose="020B0604020202020204" pitchFamily="34" charset="0"/>
              </a:rPr>
              <a:t>Releases </a:t>
            </a:r>
            <a:r>
              <a:rPr lang="en-IN" sz="2000" b="1" dirty="0">
                <a:cs typeface="Arial" panose="020B0604020202020204" pitchFamily="34" charset="0"/>
              </a:rPr>
              <a:t>the shot  </a:t>
            </a:r>
            <a:r>
              <a:rPr lang="en-IN" sz="2000" dirty="0">
                <a:cs typeface="Arial" panose="020B0604020202020204" pitchFamily="34" charset="0"/>
              </a:rPr>
              <a:t>other than as permitted under rules 33.1 of the Technical Rules</a:t>
            </a:r>
          </a:p>
        </p:txBody>
      </p:sp>
      <p:pic>
        <p:nvPicPr>
          <p:cNvPr id="8" name="Content Placeholder 4">
            <a:extLst>
              <a:ext uri="{FF2B5EF4-FFF2-40B4-BE49-F238E27FC236}">
                <a16:creationId xmlns:a16="http://schemas.microsoft.com/office/drawing/2014/main" id="{6DB03504-A8C2-2A1C-7FF1-199F30EBA35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38585" y="1316179"/>
            <a:ext cx="2079953" cy="2324734"/>
          </a:xfrm>
          <a:prstGeom prst="round2DiagRect">
            <a:avLst/>
          </a:prstGeom>
          <a:ln w="38100">
            <a:solidFill>
              <a:srgbClr val="FFFF00"/>
            </a:solidFill>
          </a:ln>
          <a:scene3d>
            <a:camera prst="orthographicFront"/>
            <a:lightRig rig="threePt" dir="t"/>
          </a:scene3d>
          <a:sp3d>
            <a:bevelT w="165100" prst="coolSlant"/>
          </a:sp3d>
        </p:spPr>
      </p:pic>
      <p:sp>
        <p:nvSpPr>
          <p:cNvPr id="9" name="TextBox 8">
            <a:extLst>
              <a:ext uri="{FF2B5EF4-FFF2-40B4-BE49-F238E27FC236}">
                <a16:creationId xmlns:a16="http://schemas.microsoft.com/office/drawing/2014/main" id="{7FB1E171-E557-3C01-A864-E179FBB997B3}"/>
              </a:ext>
            </a:extLst>
          </p:cNvPr>
          <p:cNvSpPr txBox="1"/>
          <p:nvPr/>
        </p:nvSpPr>
        <p:spPr>
          <a:xfrm>
            <a:off x="335359" y="2977260"/>
            <a:ext cx="6355537" cy="707886"/>
          </a:xfrm>
          <a:prstGeom prst="rect">
            <a:avLst/>
          </a:prstGeom>
          <a:noFill/>
        </p:spPr>
        <p:txBody>
          <a:bodyPr wrap="square">
            <a:spAutoFit/>
          </a:bodyPr>
          <a:lstStyle/>
          <a:p>
            <a:pPr marL="342900" indent="-342900">
              <a:buFont typeface="Wingdings" panose="05000000000000000000" pitchFamily="2" charset="2"/>
              <a:buChar char="v"/>
            </a:pPr>
            <a:r>
              <a:rPr lang="en-US" sz="2000" dirty="0">
                <a:ln w="0"/>
                <a:cs typeface="Arial" panose="020B0604020202020204" pitchFamily="34" charset="0"/>
              </a:rPr>
              <a:t>The Shot shall be put from the shoulder with one hand only.</a:t>
            </a:r>
          </a:p>
        </p:txBody>
      </p:sp>
      <p:pic>
        <p:nvPicPr>
          <p:cNvPr id="10" name="Picture 1" descr="C:\Users\Sampurna\Downloads\IMG-20200622-WA0054.jpg">
            <a:extLst>
              <a:ext uri="{FF2B5EF4-FFF2-40B4-BE49-F238E27FC236}">
                <a16:creationId xmlns:a16="http://schemas.microsoft.com/office/drawing/2014/main" id="{1B700D36-EE89-FD15-24E1-A9E4EFF39ADB}"/>
              </a:ext>
            </a:extLst>
          </p:cNvPr>
          <p:cNvPicPr>
            <a:picLocks noChangeAspect="1" noChangeArrowheads="1"/>
          </p:cNvPicPr>
          <p:nvPr/>
        </p:nvPicPr>
        <p:blipFill>
          <a:blip r:embed="rId5"/>
          <a:srcRect/>
          <a:stretch>
            <a:fillRect/>
          </a:stretch>
        </p:blipFill>
        <p:spPr bwMode="auto">
          <a:xfrm>
            <a:off x="7015204" y="4042761"/>
            <a:ext cx="2078054" cy="2324734"/>
          </a:xfrm>
          <a:prstGeom prst="round2DiagRect">
            <a:avLst/>
          </a:prstGeom>
          <a:noFill/>
          <a:scene3d>
            <a:camera prst="orthographicFront"/>
            <a:lightRig rig="threePt" dir="t"/>
          </a:scene3d>
          <a:sp3d>
            <a:bevelT w="165100" prst="coolSlant"/>
          </a:sp3d>
        </p:spPr>
      </p:pic>
      <p:sp>
        <p:nvSpPr>
          <p:cNvPr id="11" name="TextBox 10">
            <a:extLst>
              <a:ext uri="{FF2B5EF4-FFF2-40B4-BE49-F238E27FC236}">
                <a16:creationId xmlns:a16="http://schemas.microsoft.com/office/drawing/2014/main" id="{2C77DB22-9D88-A2B3-4B22-331BB44AD15A}"/>
              </a:ext>
            </a:extLst>
          </p:cNvPr>
          <p:cNvSpPr txBox="1"/>
          <p:nvPr/>
        </p:nvSpPr>
        <p:spPr>
          <a:xfrm>
            <a:off x="7373713" y="6341258"/>
            <a:ext cx="2064872" cy="369332"/>
          </a:xfrm>
          <a:prstGeom prst="rect">
            <a:avLst/>
          </a:prstGeom>
          <a:noFill/>
        </p:spPr>
        <p:txBody>
          <a:bodyPr wrap="square" rtlCol="0">
            <a:spAutoFit/>
          </a:bodyPr>
          <a:lstStyle/>
          <a:p>
            <a:pPr algn="ctr"/>
            <a:r>
              <a:rPr lang="en-IN" b="1" dirty="0">
                <a:solidFill>
                  <a:srgbClr val="FF0000"/>
                </a:solidFill>
                <a:cs typeface="Arial" panose="020B0604020202020204" pitchFamily="34" charset="0"/>
              </a:rPr>
              <a:t>Failure</a:t>
            </a:r>
          </a:p>
        </p:txBody>
      </p:sp>
      <p:sp>
        <p:nvSpPr>
          <p:cNvPr id="12" name="TextBox 11">
            <a:extLst>
              <a:ext uri="{FF2B5EF4-FFF2-40B4-BE49-F238E27FC236}">
                <a16:creationId xmlns:a16="http://schemas.microsoft.com/office/drawing/2014/main" id="{8A34CEAD-56FF-33C8-E2E3-E19C3FB47F29}"/>
              </a:ext>
            </a:extLst>
          </p:cNvPr>
          <p:cNvSpPr txBox="1"/>
          <p:nvPr/>
        </p:nvSpPr>
        <p:spPr>
          <a:xfrm>
            <a:off x="9415923" y="6287871"/>
            <a:ext cx="2033228" cy="369332"/>
          </a:xfrm>
          <a:prstGeom prst="rect">
            <a:avLst/>
          </a:prstGeom>
          <a:noFill/>
        </p:spPr>
        <p:txBody>
          <a:bodyPr wrap="square" rtlCol="0">
            <a:spAutoFit/>
          </a:bodyPr>
          <a:lstStyle/>
          <a:p>
            <a:pPr algn="ctr"/>
            <a:r>
              <a:rPr lang="en-IN" b="1" dirty="0">
                <a:solidFill>
                  <a:srgbClr val="FF0000"/>
                </a:solidFill>
                <a:cs typeface="Arial" panose="020B0604020202020204" pitchFamily="34" charset="0"/>
              </a:rPr>
              <a:t>Failure</a:t>
            </a:r>
          </a:p>
        </p:txBody>
      </p:sp>
      <p:sp>
        <p:nvSpPr>
          <p:cNvPr id="13" name="TextBox 12">
            <a:extLst>
              <a:ext uri="{FF2B5EF4-FFF2-40B4-BE49-F238E27FC236}">
                <a16:creationId xmlns:a16="http://schemas.microsoft.com/office/drawing/2014/main" id="{E533279B-2C93-E3AA-36BB-D29AE2550BE4}"/>
              </a:ext>
            </a:extLst>
          </p:cNvPr>
          <p:cNvSpPr txBox="1"/>
          <p:nvPr/>
        </p:nvSpPr>
        <p:spPr>
          <a:xfrm>
            <a:off x="7422693" y="3657171"/>
            <a:ext cx="2078054" cy="369332"/>
          </a:xfrm>
          <a:prstGeom prst="rect">
            <a:avLst/>
          </a:prstGeom>
          <a:noFill/>
        </p:spPr>
        <p:txBody>
          <a:bodyPr wrap="square" rtlCol="0">
            <a:spAutoFit/>
          </a:bodyPr>
          <a:lstStyle/>
          <a:p>
            <a:r>
              <a:rPr lang="en-IN" b="1" dirty="0">
                <a:solidFill>
                  <a:srgbClr val="00B050"/>
                </a:solidFill>
                <a:cs typeface="Arial" panose="020B0604020202020204" pitchFamily="34" charset="0"/>
              </a:rPr>
              <a:t>Valid Throw</a:t>
            </a:r>
          </a:p>
        </p:txBody>
      </p:sp>
      <p:sp>
        <p:nvSpPr>
          <p:cNvPr id="14" name="TextBox 13">
            <a:extLst>
              <a:ext uri="{FF2B5EF4-FFF2-40B4-BE49-F238E27FC236}">
                <a16:creationId xmlns:a16="http://schemas.microsoft.com/office/drawing/2014/main" id="{6E258D53-4202-60ED-5DC2-BC8F577EF907}"/>
              </a:ext>
            </a:extLst>
          </p:cNvPr>
          <p:cNvSpPr txBox="1"/>
          <p:nvPr/>
        </p:nvSpPr>
        <p:spPr>
          <a:xfrm>
            <a:off x="9206451" y="3603784"/>
            <a:ext cx="2078054" cy="369332"/>
          </a:xfrm>
          <a:prstGeom prst="rect">
            <a:avLst/>
          </a:prstGeom>
          <a:noFill/>
        </p:spPr>
        <p:txBody>
          <a:bodyPr wrap="square" rtlCol="0">
            <a:spAutoFit/>
          </a:bodyPr>
          <a:lstStyle/>
          <a:p>
            <a:pPr algn="ctr"/>
            <a:r>
              <a:rPr lang="en-IN" b="1" dirty="0">
                <a:solidFill>
                  <a:srgbClr val="00B050"/>
                </a:solidFill>
                <a:cs typeface="Arial" panose="020B0604020202020204" pitchFamily="34" charset="0"/>
              </a:rPr>
              <a:t>Valid Throw</a:t>
            </a:r>
          </a:p>
        </p:txBody>
      </p:sp>
      <p:pic>
        <p:nvPicPr>
          <p:cNvPr id="15" name="Picture 1">
            <a:extLst>
              <a:ext uri="{FF2B5EF4-FFF2-40B4-BE49-F238E27FC236}">
                <a16:creationId xmlns:a16="http://schemas.microsoft.com/office/drawing/2014/main" id="{1FC811F3-4BC6-94DE-FE68-C0DAF736C07C}"/>
              </a:ext>
            </a:extLst>
          </p:cNvPr>
          <p:cNvPicPr>
            <a:picLocks noChangeAspect="1" noChangeArrowheads="1"/>
          </p:cNvPicPr>
          <p:nvPr/>
        </p:nvPicPr>
        <p:blipFill>
          <a:blip r:embed="rId6" cstate="print"/>
          <a:srcRect/>
          <a:stretch>
            <a:fillRect/>
          </a:stretch>
        </p:blipFill>
        <p:spPr bwMode="auto">
          <a:xfrm>
            <a:off x="9433259" y="3973116"/>
            <a:ext cx="2066423" cy="2316655"/>
          </a:xfrm>
          <a:prstGeom prst="round2DiagRect">
            <a:avLst/>
          </a:prstGeom>
          <a:noFill/>
          <a:ln w="9525">
            <a:noFill/>
            <a:miter lim="800000"/>
            <a:headEnd/>
            <a:tailEnd/>
          </a:ln>
          <a:effectLst/>
          <a:scene3d>
            <a:camera prst="orthographicFront"/>
            <a:lightRig rig="threePt" dir="t"/>
          </a:scene3d>
          <a:sp3d>
            <a:bevelT w="165100" prst="coolSlant"/>
          </a:sp3d>
        </p:spPr>
      </p:pic>
    </p:spTree>
    <p:extLst>
      <p:ext uri="{BB962C8B-B14F-4D97-AF65-F5344CB8AC3E}">
        <p14:creationId xmlns:p14="http://schemas.microsoft.com/office/powerpoint/2010/main" val="11871470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44999A6-31DB-5CA9-C5F0-D006FA7B042A}"/>
              </a:ext>
            </a:extLst>
          </p:cNvPr>
          <p:cNvSpPr txBox="1"/>
          <p:nvPr/>
        </p:nvSpPr>
        <p:spPr>
          <a:xfrm>
            <a:off x="335360" y="323850"/>
            <a:ext cx="7200503" cy="584200"/>
          </a:xfrm>
          <a:prstGeom prst="rect">
            <a:avLst/>
          </a:prstGeom>
          <a:noFill/>
        </p:spPr>
        <p:txBody>
          <a:bodyPr wrap="square">
            <a:spAutoFit/>
          </a:bodyPr>
          <a:lstStyle/>
          <a:p>
            <a:pPr>
              <a:defRPr/>
            </a:pPr>
            <a:r>
              <a:rPr lang="en-AU" sz="3200" b="1" dirty="0">
                <a:solidFill>
                  <a:srgbClr val="FFFF99"/>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FAILURES</a:t>
            </a:r>
            <a:endParaRPr lang="en-IN" sz="3200" b="1" dirty="0">
              <a:solidFill>
                <a:srgbClr val="FFFF99"/>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D9EF33C0-3258-DDFC-45E7-F2BC72243756}"/>
              </a:ext>
            </a:extLst>
          </p:cNvPr>
          <p:cNvSpPr txBox="1"/>
          <p:nvPr/>
        </p:nvSpPr>
        <p:spPr>
          <a:xfrm>
            <a:off x="551087" y="1845889"/>
            <a:ext cx="6984776" cy="1323439"/>
          </a:xfrm>
          <a:prstGeom prst="rect">
            <a:avLst/>
          </a:prstGeom>
          <a:noFill/>
        </p:spPr>
        <p:txBody>
          <a:bodyPr wrap="square">
            <a:spAutoFit/>
          </a:bodyPr>
          <a:lstStyle/>
          <a:p>
            <a:pPr marL="285750" indent="-285750" algn="just">
              <a:buFont typeface="Wingdings" panose="05000000000000000000" pitchFamily="2" charset="2"/>
              <a:buChar char="v"/>
            </a:pPr>
            <a:r>
              <a:rPr lang="en-IN" sz="2000" dirty="0">
                <a:cs typeface="Arial" panose="020B0604020202020204" pitchFamily="34" charset="0"/>
              </a:rPr>
              <a:t>After they have stepped into the circle and begun to make a throw, touches with any part of their body the top (or the top inside edge) of the rim or the ground outside the circle.</a:t>
            </a:r>
          </a:p>
        </p:txBody>
      </p:sp>
      <p:pic>
        <p:nvPicPr>
          <p:cNvPr id="16" name="Content Placeholder 4">
            <a:extLst>
              <a:ext uri="{FF2B5EF4-FFF2-40B4-BE49-F238E27FC236}">
                <a16:creationId xmlns:a16="http://schemas.microsoft.com/office/drawing/2014/main" id="{E79D81C5-DC04-959D-D36B-20804F76F74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68208" y="1223353"/>
            <a:ext cx="3264297" cy="1671571"/>
          </a:xfrm>
          <a:prstGeom prst="round2DiagRect">
            <a:avLst/>
          </a:prstGeom>
          <a:ln w="38100">
            <a:solidFill>
              <a:srgbClr val="FFFF00"/>
            </a:solidFill>
          </a:ln>
          <a:scene3d>
            <a:camera prst="orthographicFront"/>
            <a:lightRig rig="threePt" dir="t"/>
          </a:scene3d>
          <a:sp3d>
            <a:bevelT w="165100" prst="coolSlant"/>
          </a:sp3d>
        </p:spPr>
      </p:pic>
      <p:sp>
        <p:nvSpPr>
          <p:cNvPr id="17" name="TextBox 16">
            <a:extLst>
              <a:ext uri="{FF2B5EF4-FFF2-40B4-BE49-F238E27FC236}">
                <a16:creationId xmlns:a16="http://schemas.microsoft.com/office/drawing/2014/main" id="{08B0B30A-805B-B51A-FD0D-F1973333DA37}"/>
              </a:ext>
            </a:extLst>
          </p:cNvPr>
          <p:cNvSpPr txBox="1"/>
          <p:nvPr/>
        </p:nvSpPr>
        <p:spPr>
          <a:xfrm>
            <a:off x="443223" y="3489371"/>
            <a:ext cx="6984776" cy="1015663"/>
          </a:xfrm>
          <a:prstGeom prst="rect">
            <a:avLst/>
          </a:prstGeom>
          <a:noFill/>
        </p:spPr>
        <p:txBody>
          <a:bodyPr wrap="square">
            <a:spAutoFit/>
          </a:bodyPr>
          <a:lstStyle/>
          <a:p>
            <a:pPr marL="342900" indent="-342900" algn="just">
              <a:buFont typeface="Wingdings" panose="05000000000000000000" pitchFamily="2" charset="2"/>
              <a:buChar char="v"/>
            </a:pPr>
            <a:r>
              <a:rPr lang="en-IN" sz="2000" dirty="0">
                <a:cs typeface="Arial" panose="020B0604020202020204" pitchFamily="34" charset="0"/>
              </a:rPr>
              <a:t>In shot Put, touches with any part of their body any part of the stop board other than its inner side. Inside edge of the stop board is considered top of the stop board.</a:t>
            </a:r>
          </a:p>
        </p:txBody>
      </p:sp>
      <p:pic>
        <p:nvPicPr>
          <p:cNvPr id="18" name="Content Placeholder 4">
            <a:extLst>
              <a:ext uri="{FF2B5EF4-FFF2-40B4-BE49-F238E27FC236}">
                <a16:creationId xmlns:a16="http://schemas.microsoft.com/office/drawing/2014/main" id="{C3CD5A4C-E61F-3D96-686B-91B9D14CDF6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59148" y="3050465"/>
            <a:ext cx="3262207" cy="1671571"/>
          </a:xfrm>
          <a:prstGeom prst="round2DiagRect">
            <a:avLst/>
          </a:prstGeom>
          <a:ln w="38100">
            <a:solidFill>
              <a:srgbClr val="FFFF00"/>
            </a:solidFill>
          </a:ln>
          <a:scene3d>
            <a:camera prst="orthographicFront"/>
            <a:lightRig rig="threePt" dir="t"/>
          </a:scene3d>
          <a:sp3d>
            <a:bevelT w="165100" prst="coolSlant"/>
          </a:sp3d>
        </p:spPr>
      </p:pic>
      <p:sp>
        <p:nvSpPr>
          <p:cNvPr id="19" name="TextBox 18">
            <a:extLst>
              <a:ext uri="{FF2B5EF4-FFF2-40B4-BE49-F238E27FC236}">
                <a16:creationId xmlns:a16="http://schemas.microsoft.com/office/drawing/2014/main" id="{8550EBFB-E157-6169-4521-CAEA1D8068A9}"/>
              </a:ext>
            </a:extLst>
          </p:cNvPr>
          <p:cNvSpPr txBox="1"/>
          <p:nvPr/>
        </p:nvSpPr>
        <p:spPr>
          <a:xfrm>
            <a:off x="458772" y="4967769"/>
            <a:ext cx="6980044" cy="707886"/>
          </a:xfrm>
          <a:prstGeom prst="rect">
            <a:avLst/>
          </a:prstGeom>
          <a:noFill/>
        </p:spPr>
        <p:txBody>
          <a:bodyPr wrap="square">
            <a:spAutoFit/>
          </a:bodyPr>
          <a:lstStyle/>
          <a:p>
            <a:pPr marL="342900" indent="-342900" algn="just">
              <a:buFont typeface="Wingdings" panose="05000000000000000000" pitchFamily="2" charset="2"/>
              <a:buChar char="v"/>
            </a:pPr>
            <a:r>
              <a:rPr lang="en-IN" sz="2000" dirty="0">
                <a:cs typeface="Arial" panose="020B0604020202020204" pitchFamily="34" charset="0"/>
              </a:rPr>
              <a:t>It shall be a failure if the athlete leaves the circle or runway before the implement has touched the ground.</a:t>
            </a:r>
          </a:p>
        </p:txBody>
      </p:sp>
      <p:pic>
        <p:nvPicPr>
          <p:cNvPr id="20" name="Content Placeholder 4">
            <a:extLst>
              <a:ext uri="{FF2B5EF4-FFF2-40B4-BE49-F238E27FC236}">
                <a16:creationId xmlns:a16="http://schemas.microsoft.com/office/drawing/2014/main" id="{87975869-6D09-A558-5749-A3F6524A0AF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70297" y="4877577"/>
            <a:ext cx="3262208" cy="1791783"/>
          </a:xfrm>
          <a:prstGeom prst="round2DiagRect">
            <a:avLst/>
          </a:prstGeom>
          <a:ln w="38100">
            <a:solidFill>
              <a:srgbClr val="FFFF00"/>
            </a:solidFill>
          </a:ln>
          <a:scene3d>
            <a:camera prst="orthographicFront"/>
            <a:lightRig rig="threePt" dir="t"/>
          </a:scene3d>
          <a:sp3d>
            <a:bevelT w="165100" prst="coolSlant"/>
          </a:sp3d>
        </p:spPr>
      </p:pic>
    </p:spTree>
    <p:extLst>
      <p:ext uri="{BB962C8B-B14F-4D97-AF65-F5344CB8AC3E}">
        <p14:creationId xmlns:p14="http://schemas.microsoft.com/office/powerpoint/2010/main" val="15691165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44999A6-31DB-5CA9-C5F0-D006FA7B042A}"/>
              </a:ext>
            </a:extLst>
          </p:cNvPr>
          <p:cNvSpPr txBox="1"/>
          <p:nvPr/>
        </p:nvSpPr>
        <p:spPr>
          <a:xfrm>
            <a:off x="347539" y="260648"/>
            <a:ext cx="7200503" cy="584200"/>
          </a:xfrm>
          <a:prstGeom prst="rect">
            <a:avLst/>
          </a:prstGeom>
          <a:noFill/>
        </p:spPr>
        <p:txBody>
          <a:bodyPr wrap="square">
            <a:spAutoFit/>
          </a:bodyPr>
          <a:lstStyle/>
          <a:p>
            <a:pPr>
              <a:defRPr/>
            </a:pPr>
            <a:r>
              <a:rPr lang="en-AU" sz="3200" b="1" dirty="0">
                <a:solidFill>
                  <a:srgbClr val="FFFF99"/>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FAILURES</a:t>
            </a:r>
            <a:endParaRPr lang="en-IN" sz="3200" b="1" dirty="0">
              <a:solidFill>
                <a:srgbClr val="FFFF99"/>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7658E8D7-84C8-C97C-DD08-40A7D5DF8EA9}"/>
              </a:ext>
            </a:extLst>
          </p:cNvPr>
          <p:cNvSpPr txBox="1"/>
          <p:nvPr/>
        </p:nvSpPr>
        <p:spPr>
          <a:xfrm>
            <a:off x="551384" y="5336022"/>
            <a:ext cx="10945216" cy="707886"/>
          </a:xfrm>
          <a:prstGeom prst="rect">
            <a:avLst/>
          </a:prstGeom>
          <a:noFill/>
        </p:spPr>
        <p:txBody>
          <a:bodyPr wrap="square">
            <a:spAutoFit/>
          </a:bodyPr>
          <a:lstStyle/>
          <a:p>
            <a:pPr marL="342900" indent="-342900" algn="just">
              <a:buFont typeface="Wingdings" panose="05000000000000000000" pitchFamily="2" charset="2"/>
              <a:buChar char="v"/>
            </a:pPr>
            <a:r>
              <a:rPr lang="en-IN" sz="2000" dirty="0">
                <a:cs typeface="Arial" panose="020B0604020202020204" pitchFamily="34" charset="0"/>
              </a:rPr>
              <a:t>In the shot Put, touches with any part of their body any part of the stop board other than its inner side. Inside edge of the stop board is considered top of the stop board.</a:t>
            </a:r>
          </a:p>
        </p:txBody>
      </p:sp>
      <p:pic>
        <p:nvPicPr>
          <p:cNvPr id="4" name="Content Placeholder 4">
            <a:extLst>
              <a:ext uri="{FF2B5EF4-FFF2-40B4-BE49-F238E27FC236}">
                <a16:creationId xmlns:a16="http://schemas.microsoft.com/office/drawing/2014/main" id="{D47118F7-4CAA-EFFC-C5D3-A92D8985C22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86007" y="1586398"/>
            <a:ext cx="5491695" cy="3083260"/>
          </a:xfrm>
          <a:prstGeom prst="round2DiagRect">
            <a:avLst/>
          </a:prstGeom>
          <a:ln w="38100">
            <a:solidFill>
              <a:srgbClr val="FFFF00"/>
            </a:solidFill>
          </a:ln>
          <a:scene3d>
            <a:camera prst="orthographicFront"/>
            <a:lightRig rig="threePt" dir="t"/>
          </a:scene3d>
          <a:sp3d>
            <a:bevelT w="165100" prst="coolSlant"/>
          </a:sp3d>
        </p:spPr>
      </p:pic>
      <p:pic>
        <p:nvPicPr>
          <p:cNvPr id="5" name="Content Placeholder 4">
            <a:extLst>
              <a:ext uri="{FF2B5EF4-FFF2-40B4-BE49-F238E27FC236}">
                <a16:creationId xmlns:a16="http://schemas.microsoft.com/office/drawing/2014/main" id="{3D90BB1D-4123-4877-C823-F2DEB00D29F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1384" y="1648136"/>
            <a:ext cx="5337440" cy="3021522"/>
          </a:xfrm>
          <a:prstGeom prst="round2DiagRect">
            <a:avLst/>
          </a:prstGeom>
          <a:ln w="38100">
            <a:solidFill>
              <a:srgbClr val="FFFF00"/>
            </a:solidFill>
          </a:ln>
          <a:scene3d>
            <a:camera prst="orthographicFront"/>
            <a:lightRig rig="threePt" dir="t"/>
          </a:scene3d>
          <a:sp3d>
            <a:bevelT w="165100" prst="coolSlant"/>
          </a:sp3d>
        </p:spPr>
      </p:pic>
      <p:sp>
        <p:nvSpPr>
          <p:cNvPr id="6" name="TextBox 5">
            <a:extLst>
              <a:ext uri="{FF2B5EF4-FFF2-40B4-BE49-F238E27FC236}">
                <a16:creationId xmlns:a16="http://schemas.microsoft.com/office/drawing/2014/main" id="{531DCD00-4D57-E057-F8BE-9CE18008FCEC}"/>
              </a:ext>
            </a:extLst>
          </p:cNvPr>
          <p:cNvSpPr txBox="1"/>
          <p:nvPr/>
        </p:nvSpPr>
        <p:spPr>
          <a:xfrm>
            <a:off x="370798" y="4857386"/>
            <a:ext cx="4967473" cy="400110"/>
          </a:xfrm>
          <a:prstGeom prst="rect">
            <a:avLst/>
          </a:prstGeom>
          <a:noFill/>
        </p:spPr>
        <p:txBody>
          <a:bodyPr wrap="square" rtlCol="0">
            <a:spAutoFit/>
          </a:bodyPr>
          <a:lstStyle/>
          <a:p>
            <a:pPr algn="ctr"/>
            <a:r>
              <a:rPr lang="en-IN" sz="2000" b="1" dirty="0">
                <a:solidFill>
                  <a:srgbClr val="00B050"/>
                </a:solidFill>
                <a:cs typeface="Arial" panose="020B0604020202020204" pitchFamily="34" charset="0"/>
              </a:rPr>
              <a:t>Valid</a:t>
            </a:r>
          </a:p>
        </p:txBody>
      </p:sp>
      <p:sp>
        <p:nvSpPr>
          <p:cNvPr id="8" name="TextBox 7">
            <a:extLst>
              <a:ext uri="{FF2B5EF4-FFF2-40B4-BE49-F238E27FC236}">
                <a16:creationId xmlns:a16="http://schemas.microsoft.com/office/drawing/2014/main" id="{7BBA07E3-2969-536F-94B1-95AC32B3922E}"/>
              </a:ext>
            </a:extLst>
          </p:cNvPr>
          <p:cNvSpPr txBox="1"/>
          <p:nvPr/>
        </p:nvSpPr>
        <p:spPr>
          <a:xfrm>
            <a:off x="6702542" y="4901098"/>
            <a:ext cx="5118657" cy="400110"/>
          </a:xfrm>
          <a:prstGeom prst="rect">
            <a:avLst/>
          </a:prstGeom>
          <a:noFill/>
        </p:spPr>
        <p:txBody>
          <a:bodyPr wrap="square" rtlCol="0">
            <a:spAutoFit/>
          </a:bodyPr>
          <a:lstStyle/>
          <a:p>
            <a:pPr algn="ctr"/>
            <a:r>
              <a:rPr lang="en-IN" sz="2000" b="1" dirty="0">
                <a:solidFill>
                  <a:srgbClr val="FF0000"/>
                </a:solidFill>
                <a:cs typeface="Arial" panose="020B0604020202020204" pitchFamily="34" charset="0"/>
              </a:rPr>
              <a:t>Invalid</a:t>
            </a:r>
          </a:p>
        </p:txBody>
      </p:sp>
    </p:spTree>
    <p:extLst>
      <p:ext uri="{BB962C8B-B14F-4D97-AF65-F5344CB8AC3E}">
        <p14:creationId xmlns:p14="http://schemas.microsoft.com/office/powerpoint/2010/main" val="10176942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44999A6-31DB-5CA9-C5F0-D006FA7B042A}"/>
              </a:ext>
            </a:extLst>
          </p:cNvPr>
          <p:cNvSpPr txBox="1"/>
          <p:nvPr/>
        </p:nvSpPr>
        <p:spPr>
          <a:xfrm>
            <a:off x="335360" y="323850"/>
            <a:ext cx="7200503" cy="584200"/>
          </a:xfrm>
          <a:prstGeom prst="rect">
            <a:avLst/>
          </a:prstGeom>
          <a:noFill/>
        </p:spPr>
        <p:txBody>
          <a:bodyPr wrap="square">
            <a:spAutoFit/>
          </a:bodyPr>
          <a:lstStyle/>
          <a:p>
            <a:pPr>
              <a:defRPr/>
            </a:pPr>
            <a:r>
              <a:rPr lang="en-AU" sz="3200" b="1" dirty="0">
                <a:solidFill>
                  <a:srgbClr val="FFFF99"/>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FAILURES</a:t>
            </a:r>
            <a:endParaRPr lang="en-IN" sz="3200" b="1" dirty="0">
              <a:solidFill>
                <a:srgbClr val="FFFF99"/>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F8D49AB3-F75D-666A-9EDF-86E240E8B8F5}"/>
              </a:ext>
            </a:extLst>
          </p:cNvPr>
          <p:cNvSpPr txBox="1"/>
          <p:nvPr/>
        </p:nvSpPr>
        <p:spPr>
          <a:xfrm>
            <a:off x="335361" y="1645084"/>
            <a:ext cx="4896544" cy="1938992"/>
          </a:xfrm>
          <a:prstGeom prst="rect">
            <a:avLst/>
          </a:prstGeom>
          <a:noFill/>
        </p:spPr>
        <p:txBody>
          <a:bodyPr wrap="square">
            <a:spAutoFit/>
          </a:bodyPr>
          <a:lstStyle/>
          <a:p>
            <a:pPr marL="342900" indent="-342900" algn="just">
              <a:buFont typeface="Wingdings" panose="05000000000000000000" pitchFamily="2" charset="2"/>
              <a:buChar char="v"/>
            </a:pPr>
            <a:r>
              <a:rPr lang="en-IN" sz="2000" dirty="0">
                <a:cs typeface="Arial" panose="020B0604020202020204" pitchFamily="34" charset="0"/>
              </a:rPr>
              <a:t>For throws made from a circle, if when leaving the circle, the athlete’s first contact with the top of the rim or the ground outside the circle is not completely behind the white line which is drawn outside the circle running.</a:t>
            </a:r>
          </a:p>
        </p:txBody>
      </p:sp>
      <p:pic>
        <p:nvPicPr>
          <p:cNvPr id="9" name="Picture 8">
            <a:extLst>
              <a:ext uri="{FF2B5EF4-FFF2-40B4-BE49-F238E27FC236}">
                <a16:creationId xmlns:a16="http://schemas.microsoft.com/office/drawing/2014/main" id="{FB768AFE-3A51-E8E2-8A10-99D643F9B30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86619" y="1412776"/>
            <a:ext cx="3102863" cy="2086671"/>
          </a:xfrm>
          <a:prstGeom prst="round2DiagRect">
            <a:avLst/>
          </a:prstGeom>
          <a:ln w="38100">
            <a:solidFill>
              <a:srgbClr val="FFFF00"/>
            </a:solidFill>
          </a:ln>
          <a:scene3d>
            <a:camera prst="orthographicFront"/>
            <a:lightRig rig="threePt" dir="t"/>
          </a:scene3d>
          <a:sp3d>
            <a:bevelT w="165100" prst="coolSlant"/>
          </a:sp3d>
        </p:spPr>
      </p:pic>
      <p:pic>
        <p:nvPicPr>
          <p:cNvPr id="10" name="Content Placeholder 4">
            <a:extLst>
              <a:ext uri="{FF2B5EF4-FFF2-40B4-BE49-F238E27FC236}">
                <a16:creationId xmlns:a16="http://schemas.microsoft.com/office/drawing/2014/main" id="{C81BBCB1-7E0F-48D6-21A3-C4051515C08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23448" y="1412776"/>
            <a:ext cx="3102863" cy="2053405"/>
          </a:xfrm>
          <a:prstGeom prst="round2DiagRect">
            <a:avLst/>
          </a:prstGeom>
          <a:ln w="38100">
            <a:solidFill>
              <a:srgbClr val="FFFF00"/>
            </a:solidFill>
          </a:ln>
          <a:scene3d>
            <a:camera prst="orthographicFront"/>
            <a:lightRig rig="threePt" dir="t"/>
          </a:scene3d>
          <a:sp3d>
            <a:bevelT w="165100" prst="coolSlant"/>
          </a:sp3d>
        </p:spPr>
      </p:pic>
      <p:sp>
        <p:nvSpPr>
          <p:cNvPr id="11" name="TextBox 10">
            <a:extLst>
              <a:ext uri="{FF2B5EF4-FFF2-40B4-BE49-F238E27FC236}">
                <a16:creationId xmlns:a16="http://schemas.microsoft.com/office/drawing/2014/main" id="{DF091980-8763-C56E-6522-1F2C5F5349A9}"/>
              </a:ext>
            </a:extLst>
          </p:cNvPr>
          <p:cNvSpPr txBox="1"/>
          <p:nvPr/>
        </p:nvSpPr>
        <p:spPr>
          <a:xfrm>
            <a:off x="335360" y="4437112"/>
            <a:ext cx="6480720" cy="1015663"/>
          </a:xfrm>
          <a:prstGeom prst="rect">
            <a:avLst/>
          </a:prstGeom>
          <a:noFill/>
        </p:spPr>
        <p:txBody>
          <a:bodyPr wrap="square">
            <a:spAutoFit/>
          </a:bodyPr>
          <a:lstStyle/>
          <a:p>
            <a:pPr marL="342900" indent="-342900" algn="just">
              <a:buFont typeface="Wingdings" panose="05000000000000000000" pitchFamily="2" charset="2"/>
              <a:buChar char="v"/>
            </a:pPr>
            <a:r>
              <a:rPr lang="en-IN" sz="2000" dirty="0">
                <a:cs typeface="Arial" panose="020B0604020202020204" pitchFamily="34" charset="0"/>
              </a:rPr>
              <a:t>It shall be a failure if the shot, the discus, the hammer head first land touches the sector line or the ground outside the sector line.</a:t>
            </a:r>
          </a:p>
        </p:txBody>
      </p:sp>
      <p:pic>
        <p:nvPicPr>
          <p:cNvPr id="12" name="Picture 4">
            <a:extLst>
              <a:ext uri="{FF2B5EF4-FFF2-40B4-BE49-F238E27FC236}">
                <a16:creationId xmlns:a16="http://schemas.microsoft.com/office/drawing/2014/main" id="{3862C802-94F8-E75F-2CD4-365F67848524}"/>
              </a:ext>
            </a:extLst>
          </p:cNvPr>
          <p:cNvPicPr>
            <a:picLocks noChangeAspect="1" noChangeArrowheads="1"/>
          </p:cNvPicPr>
          <p:nvPr/>
        </p:nvPicPr>
        <p:blipFill>
          <a:blip r:embed="rId5"/>
          <a:srcRect/>
          <a:stretch>
            <a:fillRect/>
          </a:stretch>
        </p:blipFill>
        <p:spPr bwMode="auto">
          <a:xfrm>
            <a:off x="7114499" y="3951107"/>
            <a:ext cx="4598125" cy="2286205"/>
          </a:xfrm>
          <a:prstGeom prst="round2DiagRect">
            <a:avLst/>
          </a:prstGeom>
          <a:noFill/>
          <a:ln w="28575">
            <a:solidFill>
              <a:srgbClr val="FFFF00"/>
            </a:solidFill>
            <a:miter lim="800000"/>
            <a:headEnd/>
            <a:tailEnd/>
          </a:ln>
          <a:scene3d>
            <a:camera prst="orthographicFront"/>
            <a:lightRig rig="threePt" dir="t"/>
          </a:scene3d>
          <a:sp3d>
            <a:bevelT w="165100" prst="coolSlant"/>
          </a:sp3d>
        </p:spPr>
      </p:pic>
      <p:sp>
        <p:nvSpPr>
          <p:cNvPr id="13" name="TextBox 12">
            <a:extLst>
              <a:ext uri="{FF2B5EF4-FFF2-40B4-BE49-F238E27FC236}">
                <a16:creationId xmlns:a16="http://schemas.microsoft.com/office/drawing/2014/main" id="{254A0E3A-392E-9EEE-806F-DBACC36CF4CD}"/>
              </a:ext>
            </a:extLst>
          </p:cNvPr>
          <p:cNvSpPr txBox="1"/>
          <p:nvPr/>
        </p:nvSpPr>
        <p:spPr>
          <a:xfrm>
            <a:off x="5513417" y="3462993"/>
            <a:ext cx="3102863" cy="369332"/>
          </a:xfrm>
          <a:prstGeom prst="rect">
            <a:avLst/>
          </a:prstGeom>
          <a:noFill/>
        </p:spPr>
        <p:txBody>
          <a:bodyPr wrap="square" rtlCol="0">
            <a:spAutoFit/>
          </a:bodyPr>
          <a:lstStyle/>
          <a:p>
            <a:pPr algn="ctr"/>
            <a:r>
              <a:rPr lang="en-IN" b="1" dirty="0">
                <a:solidFill>
                  <a:srgbClr val="00B050"/>
                </a:solidFill>
                <a:latin typeface="Calibri" panose="020F0502020204030204" pitchFamily="34" charset="0"/>
                <a:cs typeface="Calibri" panose="020F0502020204030204" pitchFamily="34" charset="0"/>
              </a:rPr>
              <a:t>Wrong way of Leaving</a:t>
            </a:r>
          </a:p>
        </p:txBody>
      </p:sp>
      <p:sp>
        <p:nvSpPr>
          <p:cNvPr id="14" name="TextBox 13">
            <a:extLst>
              <a:ext uri="{FF2B5EF4-FFF2-40B4-BE49-F238E27FC236}">
                <a16:creationId xmlns:a16="http://schemas.microsoft.com/office/drawing/2014/main" id="{4E9BFA79-2822-56B1-EAE9-983F7B4E1D9A}"/>
              </a:ext>
            </a:extLst>
          </p:cNvPr>
          <p:cNvSpPr txBox="1"/>
          <p:nvPr/>
        </p:nvSpPr>
        <p:spPr>
          <a:xfrm>
            <a:off x="8712923" y="3462993"/>
            <a:ext cx="3102863" cy="369332"/>
          </a:xfrm>
          <a:prstGeom prst="rect">
            <a:avLst/>
          </a:prstGeom>
          <a:noFill/>
        </p:spPr>
        <p:txBody>
          <a:bodyPr wrap="square" rtlCol="0">
            <a:spAutoFit/>
          </a:bodyPr>
          <a:lstStyle/>
          <a:p>
            <a:pPr algn="ctr"/>
            <a:r>
              <a:rPr lang="en-IN" b="1" dirty="0">
                <a:solidFill>
                  <a:srgbClr val="FF0000"/>
                </a:solidFill>
                <a:latin typeface="Calibri" panose="020F0502020204030204" pitchFamily="34" charset="0"/>
                <a:cs typeface="Calibri" panose="020F0502020204030204" pitchFamily="34" charset="0"/>
              </a:rPr>
              <a:t>Correct way of Leaving</a:t>
            </a:r>
          </a:p>
        </p:txBody>
      </p:sp>
    </p:spTree>
    <p:extLst>
      <p:ext uri="{BB962C8B-B14F-4D97-AF65-F5344CB8AC3E}">
        <p14:creationId xmlns:p14="http://schemas.microsoft.com/office/powerpoint/2010/main" val="16083435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5D27AEE-DFB1-0D32-25C8-13313E953FF0}"/>
              </a:ext>
            </a:extLst>
          </p:cNvPr>
          <p:cNvSpPr txBox="1"/>
          <p:nvPr/>
        </p:nvSpPr>
        <p:spPr>
          <a:xfrm>
            <a:off x="1055440" y="2636912"/>
            <a:ext cx="10081119"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4800" b="1"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RULES ABOUT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4800" b="1"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GLOVES AND TAPING</a:t>
            </a:r>
          </a:p>
        </p:txBody>
      </p:sp>
    </p:spTree>
    <p:extLst>
      <p:ext uri="{BB962C8B-B14F-4D97-AF65-F5344CB8AC3E}">
        <p14:creationId xmlns:p14="http://schemas.microsoft.com/office/powerpoint/2010/main" val="18861024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44999A6-31DB-5CA9-C5F0-D006FA7B042A}"/>
              </a:ext>
            </a:extLst>
          </p:cNvPr>
          <p:cNvSpPr txBox="1"/>
          <p:nvPr/>
        </p:nvSpPr>
        <p:spPr>
          <a:xfrm>
            <a:off x="335360" y="323850"/>
            <a:ext cx="7200503" cy="584200"/>
          </a:xfrm>
          <a:prstGeom prst="rect">
            <a:avLst/>
          </a:prstGeom>
          <a:noFill/>
        </p:spPr>
        <p:txBody>
          <a:bodyPr wrap="square">
            <a:spAutoFit/>
          </a:bodyPr>
          <a:lstStyle/>
          <a:p>
            <a:pPr>
              <a:defRPr/>
            </a:pPr>
            <a:r>
              <a:rPr lang="en-AU" sz="3200" b="1" dirty="0">
                <a:solidFill>
                  <a:srgbClr val="FFFF99"/>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GLOVES</a:t>
            </a:r>
            <a:endParaRPr lang="en-IN" sz="3200" b="1" dirty="0">
              <a:solidFill>
                <a:srgbClr val="FFFF99"/>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2" name="Picture 2" descr="E:\PIc ath\hammer-throw-glove-1558072301-4910552cv.jpeg">
            <a:extLst>
              <a:ext uri="{FF2B5EF4-FFF2-40B4-BE49-F238E27FC236}">
                <a16:creationId xmlns:a16="http://schemas.microsoft.com/office/drawing/2014/main" id="{89F229D3-C645-BA37-4F3D-FCF3C68CC6FB}"/>
              </a:ext>
            </a:extLst>
          </p:cNvPr>
          <p:cNvPicPr>
            <a:picLocks noChangeAspect="1" noChangeArrowheads="1"/>
          </p:cNvPicPr>
          <p:nvPr/>
        </p:nvPicPr>
        <p:blipFill>
          <a:blip r:embed="rId3"/>
          <a:srcRect/>
          <a:stretch>
            <a:fillRect/>
          </a:stretch>
        </p:blipFill>
        <p:spPr bwMode="auto">
          <a:xfrm>
            <a:off x="7823895" y="1227799"/>
            <a:ext cx="3312665" cy="2641444"/>
          </a:xfrm>
          <a:prstGeom prst="round2DiagRect">
            <a:avLst/>
          </a:prstGeom>
          <a:noFill/>
          <a:ln w="57150">
            <a:solidFill>
              <a:srgbClr val="FFFF00"/>
            </a:solidFill>
          </a:ln>
          <a:scene3d>
            <a:camera prst="orthographicFront"/>
            <a:lightRig rig="threePt" dir="t"/>
          </a:scene3d>
          <a:sp3d>
            <a:bevelT w="165100" prst="coolSlant"/>
          </a:sp3d>
        </p:spPr>
      </p:pic>
      <p:sp>
        <p:nvSpPr>
          <p:cNvPr id="3" name="Rectangle 2">
            <a:extLst>
              <a:ext uri="{FF2B5EF4-FFF2-40B4-BE49-F238E27FC236}">
                <a16:creationId xmlns:a16="http://schemas.microsoft.com/office/drawing/2014/main" id="{1362831B-5B4A-05DF-9A80-36C64B252469}"/>
              </a:ext>
            </a:extLst>
          </p:cNvPr>
          <p:cNvSpPr/>
          <p:nvPr/>
        </p:nvSpPr>
        <p:spPr>
          <a:xfrm>
            <a:off x="335361" y="1930251"/>
            <a:ext cx="6984776" cy="1938992"/>
          </a:xfrm>
          <a:prstGeom prst="rect">
            <a:avLst/>
          </a:prstGeom>
        </p:spPr>
        <p:txBody>
          <a:bodyPr wrap="square">
            <a:spAutoFit/>
          </a:bodyPr>
          <a:lstStyle/>
          <a:p>
            <a:pPr marL="342900" indent="-342900" algn="just">
              <a:lnSpc>
                <a:spcPct val="150000"/>
              </a:lnSpc>
              <a:buFont typeface="Wingdings" panose="05000000000000000000" pitchFamily="2" charset="2"/>
              <a:buChar char="v"/>
            </a:pPr>
            <a:r>
              <a:rPr lang="en-US" sz="2000" dirty="0">
                <a:cs typeface="Arial" panose="020B0604020202020204" pitchFamily="34" charset="0"/>
              </a:rPr>
              <a:t>The use of Gloves are allowed in the Hammer Throwing event provided it shall be </a:t>
            </a:r>
            <a:r>
              <a:rPr lang="en-US" sz="2000" b="1" dirty="0">
                <a:cs typeface="Arial" panose="020B0604020202020204" pitchFamily="34" charset="0"/>
              </a:rPr>
              <a:t>smooth</a:t>
            </a:r>
            <a:r>
              <a:rPr lang="en-US" sz="2000" dirty="0">
                <a:cs typeface="Arial" panose="020B0604020202020204" pitchFamily="34" charset="0"/>
              </a:rPr>
              <a:t> on the back and on the front and </a:t>
            </a:r>
            <a:r>
              <a:rPr lang="en-US" sz="2000" b="1" dirty="0">
                <a:cs typeface="Arial" panose="020B0604020202020204" pitchFamily="34" charset="0"/>
              </a:rPr>
              <a:t>tip of the glove fingers</a:t>
            </a:r>
            <a:r>
              <a:rPr lang="en-US" sz="2000" dirty="0">
                <a:cs typeface="Arial" panose="020B0604020202020204" pitchFamily="34" charset="0"/>
              </a:rPr>
              <a:t>, other than the thumb </a:t>
            </a:r>
            <a:r>
              <a:rPr lang="en-US" sz="2000" b="1" dirty="0">
                <a:cs typeface="Arial" panose="020B0604020202020204" pitchFamily="34" charset="0"/>
              </a:rPr>
              <a:t>shall be open</a:t>
            </a:r>
            <a:r>
              <a:rPr lang="en-US" sz="2000" dirty="0">
                <a:cs typeface="Arial" panose="020B0604020202020204" pitchFamily="34" charset="0"/>
              </a:rPr>
              <a:t>.</a:t>
            </a:r>
          </a:p>
        </p:txBody>
      </p:sp>
      <p:pic>
        <p:nvPicPr>
          <p:cNvPr id="4" name="Picture 2" descr="C:\Users\Sampurna\Desktop\th (1).jpg">
            <a:extLst>
              <a:ext uri="{FF2B5EF4-FFF2-40B4-BE49-F238E27FC236}">
                <a16:creationId xmlns:a16="http://schemas.microsoft.com/office/drawing/2014/main" id="{D463C663-9DAC-2F5F-9B88-00721401D189}"/>
              </a:ext>
            </a:extLst>
          </p:cNvPr>
          <p:cNvPicPr>
            <a:picLocks noChangeAspect="1" noChangeArrowheads="1"/>
          </p:cNvPicPr>
          <p:nvPr/>
        </p:nvPicPr>
        <p:blipFill>
          <a:blip r:embed="rId4"/>
          <a:srcRect/>
          <a:stretch>
            <a:fillRect/>
          </a:stretch>
        </p:blipFill>
        <p:spPr bwMode="auto">
          <a:xfrm>
            <a:off x="7896200" y="3926640"/>
            <a:ext cx="3240360" cy="2526696"/>
          </a:xfrm>
          <a:prstGeom prst="round2DiagRect">
            <a:avLst/>
          </a:prstGeom>
          <a:noFill/>
          <a:ln w="38100">
            <a:solidFill>
              <a:srgbClr val="FFFF00"/>
            </a:solidFill>
          </a:ln>
          <a:scene3d>
            <a:camera prst="orthographicFront"/>
            <a:lightRig rig="threePt" dir="t"/>
          </a:scene3d>
          <a:sp3d>
            <a:bevelT w="165100" prst="coolSlant"/>
          </a:sp3d>
        </p:spPr>
      </p:pic>
      <p:sp>
        <p:nvSpPr>
          <p:cNvPr id="5" name="TextBox 4">
            <a:extLst>
              <a:ext uri="{FF2B5EF4-FFF2-40B4-BE49-F238E27FC236}">
                <a16:creationId xmlns:a16="http://schemas.microsoft.com/office/drawing/2014/main" id="{9744E6BF-9F1D-D8B2-87A3-9B4DF388D2A3}"/>
              </a:ext>
            </a:extLst>
          </p:cNvPr>
          <p:cNvSpPr txBox="1"/>
          <p:nvPr/>
        </p:nvSpPr>
        <p:spPr>
          <a:xfrm>
            <a:off x="407369" y="4957786"/>
            <a:ext cx="6912768" cy="707886"/>
          </a:xfrm>
          <a:prstGeom prst="rect">
            <a:avLst/>
          </a:prstGeom>
          <a:noFill/>
        </p:spPr>
        <p:txBody>
          <a:bodyPr wrap="square">
            <a:spAutoFit/>
          </a:bodyPr>
          <a:lstStyle/>
          <a:p>
            <a:pPr marL="342900" indent="-342900" algn="just">
              <a:buFont typeface="Wingdings" panose="05000000000000000000" pitchFamily="2" charset="2"/>
              <a:buChar char="v"/>
            </a:pPr>
            <a:r>
              <a:rPr lang="en-IN" sz="2000" dirty="0">
                <a:cs typeface="Arial" panose="020B0604020202020204" pitchFamily="34" charset="0"/>
              </a:rPr>
              <a:t>A hammer thrower may use a suitable substance on their gloves. </a:t>
            </a:r>
          </a:p>
        </p:txBody>
      </p:sp>
    </p:spTree>
    <p:extLst>
      <p:ext uri="{BB962C8B-B14F-4D97-AF65-F5344CB8AC3E}">
        <p14:creationId xmlns:p14="http://schemas.microsoft.com/office/powerpoint/2010/main" val="41924003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sers\Sampurna\Desktop\discus.jpg">
            <a:extLst>
              <a:ext uri="{FF2B5EF4-FFF2-40B4-BE49-F238E27FC236}">
                <a16:creationId xmlns:a16="http://schemas.microsoft.com/office/drawing/2014/main" id="{39F75673-45F4-CB7E-DA9D-B55A620B8493}"/>
              </a:ext>
            </a:extLst>
          </p:cNvPr>
          <p:cNvPicPr>
            <a:picLocks noChangeAspect="1" noChangeArrowheads="1"/>
          </p:cNvPicPr>
          <p:nvPr/>
        </p:nvPicPr>
        <p:blipFill>
          <a:blip r:embed="rId3"/>
          <a:srcRect/>
          <a:stretch>
            <a:fillRect/>
          </a:stretch>
        </p:blipFill>
        <p:spPr bwMode="auto">
          <a:xfrm>
            <a:off x="767407" y="2204863"/>
            <a:ext cx="3186775" cy="3633861"/>
          </a:xfrm>
          <a:prstGeom prst="round2DiagRect">
            <a:avLst/>
          </a:prstGeom>
          <a:noFill/>
          <a:ln w="76200">
            <a:solidFill>
              <a:srgbClr val="FFC000"/>
            </a:solidFill>
          </a:ln>
          <a:scene3d>
            <a:camera prst="orthographicFront"/>
            <a:lightRig rig="threePt" dir="t"/>
          </a:scene3d>
          <a:sp3d>
            <a:bevelT w="165100" prst="coolSlant"/>
          </a:sp3d>
        </p:spPr>
      </p:pic>
      <p:pic>
        <p:nvPicPr>
          <p:cNvPr id="5" name="Picture 4" descr="C:\Users\Sampurna\Desktop\images shotput.jpg">
            <a:extLst>
              <a:ext uri="{FF2B5EF4-FFF2-40B4-BE49-F238E27FC236}">
                <a16:creationId xmlns:a16="http://schemas.microsoft.com/office/drawing/2014/main" id="{84882FA0-C6B9-651A-B276-53004605CC7B}"/>
              </a:ext>
            </a:extLst>
          </p:cNvPr>
          <p:cNvPicPr>
            <a:picLocks noChangeAspect="1" noChangeArrowheads="1"/>
          </p:cNvPicPr>
          <p:nvPr/>
        </p:nvPicPr>
        <p:blipFill>
          <a:blip r:embed="rId4"/>
          <a:srcRect/>
          <a:stretch>
            <a:fillRect/>
          </a:stretch>
        </p:blipFill>
        <p:spPr bwMode="auto">
          <a:xfrm>
            <a:off x="4439816" y="2204862"/>
            <a:ext cx="3181464" cy="3633861"/>
          </a:xfrm>
          <a:prstGeom prst="round2DiagRect">
            <a:avLst/>
          </a:prstGeom>
          <a:ln w="76200" cap="sq" cmpd="thickThin">
            <a:solidFill>
              <a:srgbClr val="FFC000"/>
            </a:solidFill>
            <a:prstDash val="solid"/>
            <a:miter lim="800000"/>
          </a:ln>
          <a:effectLst>
            <a:innerShdw blurRad="76200">
              <a:srgbClr val="000000"/>
            </a:innerShdw>
          </a:effectLst>
          <a:scene3d>
            <a:camera prst="orthographicFront"/>
            <a:lightRig rig="threePt" dir="t"/>
          </a:scene3d>
          <a:sp3d>
            <a:bevelT w="165100" prst="coolSlant"/>
          </a:sp3d>
        </p:spPr>
      </p:pic>
      <p:pic>
        <p:nvPicPr>
          <p:cNvPr id="6" name="Picture 1" descr="C:\Users\Sampurna\Desktop\01012.jpg">
            <a:extLst>
              <a:ext uri="{FF2B5EF4-FFF2-40B4-BE49-F238E27FC236}">
                <a16:creationId xmlns:a16="http://schemas.microsoft.com/office/drawing/2014/main" id="{6A992494-FC93-1B28-A329-086BA733096A}"/>
              </a:ext>
            </a:extLst>
          </p:cNvPr>
          <p:cNvPicPr>
            <a:picLocks noChangeAspect="1" noChangeArrowheads="1"/>
          </p:cNvPicPr>
          <p:nvPr/>
        </p:nvPicPr>
        <p:blipFill>
          <a:blip r:embed="rId5"/>
          <a:srcRect/>
          <a:stretch>
            <a:fillRect/>
          </a:stretch>
        </p:blipFill>
        <p:spPr bwMode="auto">
          <a:xfrm>
            <a:off x="8106914" y="2204862"/>
            <a:ext cx="3163674" cy="3608691"/>
          </a:xfrm>
          <a:prstGeom prst="round2DiagRect">
            <a:avLst/>
          </a:prstGeom>
          <a:noFill/>
          <a:ln w="76200">
            <a:solidFill>
              <a:srgbClr val="FFC000"/>
            </a:solidFill>
          </a:ln>
          <a:scene3d>
            <a:camera prst="orthographicFront"/>
            <a:lightRig rig="threePt" dir="t"/>
          </a:scene3d>
          <a:sp3d>
            <a:bevelT w="165100" prst="coolSlant"/>
          </a:sp3d>
        </p:spPr>
      </p:pic>
      <p:sp>
        <p:nvSpPr>
          <p:cNvPr id="7" name="Title 1">
            <a:extLst>
              <a:ext uri="{FF2B5EF4-FFF2-40B4-BE49-F238E27FC236}">
                <a16:creationId xmlns:a16="http://schemas.microsoft.com/office/drawing/2014/main" id="{6B1DDD9E-3CF7-3637-AE41-C326375437E7}"/>
              </a:ext>
            </a:extLst>
          </p:cNvPr>
          <p:cNvSpPr txBox="1">
            <a:spLocks/>
          </p:cNvSpPr>
          <p:nvPr/>
        </p:nvSpPr>
        <p:spPr bwMode="gray">
          <a:xfrm>
            <a:off x="1055440" y="1124744"/>
            <a:ext cx="10076442" cy="928515"/>
          </a:xfrm>
          <a:prstGeom prst="rect">
            <a:avLst/>
          </a:prstGeom>
        </p:spPr>
        <p:txBody>
          <a:bodyPr vert="horz" lIns="91440" tIns="45720" rIns="91440" bIns="45720" rtlCol="0" anchor="b">
            <a:noAutofit/>
          </a:bodyPr>
          <a:lstStyle>
            <a:lvl1pPr algn="l" defTabSz="457200" rtl="0" eaLnBrk="1" latinLnBrk="0" hangingPunct="1">
              <a:spcBef>
                <a:spcPct val="0"/>
              </a:spcBef>
              <a:buNone/>
              <a:defRPr sz="54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IN" sz="4400" b="1" dirty="0">
                <a:solidFill>
                  <a:srgbClr val="FF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THROWS FROM CIRCLE</a:t>
            </a:r>
          </a:p>
        </p:txBody>
      </p:sp>
      <p:sp>
        <p:nvSpPr>
          <p:cNvPr id="8" name="TextBox 7">
            <a:extLst>
              <a:ext uri="{FF2B5EF4-FFF2-40B4-BE49-F238E27FC236}">
                <a16:creationId xmlns:a16="http://schemas.microsoft.com/office/drawing/2014/main" id="{F090DA95-882B-4BD6-7185-5AF59DE28367}"/>
              </a:ext>
            </a:extLst>
          </p:cNvPr>
          <p:cNvSpPr txBox="1"/>
          <p:nvPr/>
        </p:nvSpPr>
        <p:spPr>
          <a:xfrm>
            <a:off x="1055440" y="5951021"/>
            <a:ext cx="2898743" cy="461665"/>
          </a:xfrm>
          <a:prstGeom prst="rect">
            <a:avLst/>
          </a:prstGeom>
          <a:noFill/>
        </p:spPr>
        <p:txBody>
          <a:bodyPr wrap="square" rtlCol="0">
            <a:spAutoFit/>
          </a:bodyPr>
          <a:lstStyle/>
          <a:p>
            <a:pPr algn="ctr"/>
            <a:r>
              <a:rPr lang="en-IN" sz="2400" b="1" dirty="0">
                <a:solidFill>
                  <a:srgbClr val="0000CC"/>
                </a:solidFill>
                <a:cs typeface="Arial" panose="020B0604020202020204" pitchFamily="34" charset="0"/>
              </a:rPr>
              <a:t>DISCUS THROW</a:t>
            </a:r>
          </a:p>
        </p:txBody>
      </p:sp>
      <p:sp>
        <p:nvSpPr>
          <p:cNvPr id="9" name="TextBox 8">
            <a:extLst>
              <a:ext uri="{FF2B5EF4-FFF2-40B4-BE49-F238E27FC236}">
                <a16:creationId xmlns:a16="http://schemas.microsoft.com/office/drawing/2014/main" id="{DF12CC0B-5542-6D8A-CBE7-C01CF29AEF0F}"/>
              </a:ext>
            </a:extLst>
          </p:cNvPr>
          <p:cNvSpPr txBox="1"/>
          <p:nvPr/>
        </p:nvSpPr>
        <p:spPr>
          <a:xfrm>
            <a:off x="4632737" y="5923201"/>
            <a:ext cx="2898743" cy="461665"/>
          </a:xfrm>
          <a:prstGeom prst="rect">
            <a:avLst/>
          </a:prstGeom>
          <a:noFill/>
        </p:spPr>
        <p:txBody>
          <a:bodyPr wrap="square" rtlCol="0">
            <a:spAutoFit/>
          </a:bodyPr>
          <a:lstStyle/>
          <a:p>
            <a:pPr algn="ctr"/>
            <a:r>
              <a:rPr lang="en-IN" sz="2400" b="1" dirty="0">
                <a:solidFill>
                  <a:srgbClr val="0000CC"/>
                </a:solidFill>
                <a:cs typeface="Arial" panose="020B0604020202020204" pitchFamily="34" charset="0"/>
              </a:rPr>
              <a:t>SHOT PUT</a:t>
            </a:r>
          </a:p>
        </p:txBody>
      </p:sp>
      <p:sp>
        <p:nvSpPr>
          <p:cNvPr id="10" name="TextBox 9">
            <a:extLst>
              <a:ext uri="{FF2B5EF4-FFF2-40B4-BE49-F238E27FC236}">
                <a16:creationId xmlns:a16="http://schemas.microsoft.com/office/drawing/2014/main" id="{980A0389-8796-6CBF-F5CB-4137355D0422}"/>
              </a:ext>
            </a:extLst>
          </p:cNvPr>
          <p:cNvSpPr txBox="1"/>
          <p:nvPr/>
        </p:nvSpPr>
        <p:spPr>
          <a:xfrm>
            <a:off x="8252754" y="5923200"/>
            <a:ext cx="2879128" cy="461665"/>
          </a:xfrm>
          <a:prstGeom prst="rect">
            <a:avLst/>
          </a:prstGeom>
          <a:noFill/>
        </p:spPr>
        <p:txBody>
          <a:bodyPr wrap="square" rtlCol="0">
            <a:spAutoFit/>
          </a:bodyPr>
          <a:lstStyle/>
          <a:p>
            <a:pPr algn="ctr"/>
            <a:r>
              <a:rPr lang="en-IN" sz="2400" b="1" dirty="0">
                <a:solidFill>
                  <a:srgbClr val="0000CC"/>
                </a:solidFill>
                <a:cs typeface="Arial" panose="020B0604020202020204" pitchFamily="34" charset="0"/>
              </a:rPr>
              <a:t>HAMMER THROW</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44999A6-31DB-5CA9-C5F0-D006FA7B042A}"/>
              </a:ext>
            </a:extLst>
          </p:cNvPr>
          <p:cNvSpPr txBox="1"/>
          <p:nvPr/>
        </p:nvSpPr>
        <p:spPr>
          <a:xfrm>
            <a:off x="335360" y="323850"/>
            <a:ext cx="7200503" cy="584200"/>
          </a:xfrm>
          <a:prstGeom prst="rect">
            <a:avLst/>
          </a:prstGeom>
          <a:noFill/>
        </p:spPr>
        <p:txBody>
          <a:bodyPr wrap="square">
            <a:spAutoFit/>
          </a:bodyPr>
          <a:lstStyle/>
          <a:p>
            <a:pPr>
              <a:defRPr/>
            </a:pPr>
            <a:r>
              <a:rPr lang="en-AU" sz="3200" b="1" dirty="0">
                <a:solidFill>
                  <a:srgbClr val="FFFF99"/>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TAPING</a:t>
            </a:r>
            <a:endParaRPr lang="en-IN" sz="3200" b="1" dirty="0">
              <a:solidFill>
                <a:srgbClr val="FFFF99"/>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966A7DD0-BB10-1F83-ADB9-070CE48ADBB1}"/>
              </a:ext>
            </a:extLst>
          </p:cNvPr>
          <p:cNvSpPr txBox="1"/>
          <p:nvPr/>
        </p:nvSpPr>
        <p:spPr>
          <a:xfrm>
            <a:off x="335360" y="1870874"/>
            <a:ext cx="7704856" cy="2554545"/>
          </a:xfrm>
          <a:prstGeom prst="rect">
            <a:avLst/>
          </a:prstGeom>
          <a:noFill/>
        </p:spPr>
        <p:txBody>
          <a:bodyPr wrap="square">
            <a:spAutoFit/>
          </a:bodyPr>
          <a:lstStyle/>
          <a:p>
            <a:pPr marL="342900" indent="-342900" algn="just">
              <a:buFont typeface="Wingdings" panose="05000000000000000000" pitchFamily="2" charset="2"/>
              <a:buChar char="v"/>
            </a:pPr>
            <a:r>
              <a:rPr lang="en-IN" sz="2000" dirty="0">
                <a:effectLst/>
                <a:ea typeface="Arial" panose="020B0604020202020204" pitchFamily="34" charset="0"/>
                <a:cs typeface="Arial" panose="020B0604020202020204" pitchFamily="34" charset="0"/>
              </a:rPr>
              <a:t>The taping of two or more fingers together. If taping is used on the hands and fingers, it may be continuous provided that as a result no two or more fingers are taped together in such a way that the fingers cannot move individually. </a:t>
            </a:r>
          </a:p>
          <a:p>
            <a:pPr marL="342900" indent="-342900" algn="just">
              <a:buFont typeface="Wingdings" panose="05000000000000000000" pitchFamily="2" charset="2"/>
              <a:buChar char="v"/>
            </a:pPr>
            <a:endParaRPr lang="en-IN" sz="2000" dirty="0">
              <a:ea typeface="Arial" panose="020B0604020202020204" pitchFamily="34" charset="0"/>
              <a:cs typeface="Arial" panose="020B0604020202020204" pitchFamily="34" charset="0"/>
            </a:endParaRPr>
          </a:p>
          <a:p>
            <a:pPr marL="342900" indent="-342900" algn="just">
              <a:buFont typeface="Wingdings" panose="05000000000000000000" pitchFamily="2" charset="2"/>
              <a:buChar char="v"/>
            </a:pPr>
            <a:endParaRPr lang="en-IN" sz="2000" dirty="0">
              <a:effectLst/>
              <a:ea typeface="Arial" panose="020B0604020202020204" pitchFamily="34" charset="0"/>
              <a:cs typeface="Arial" panose="020B0604020202020204" pitchFamily="34" charset="0"/>
            </a:endParaRPr>
          </a:p>
          <a:p>
            <a:pPr marL="342900" indent="-342900" algn="just">
              <a:buFont typeface="Wingdings" panose="05000000000000000000" pitchFamily="2" charset="2"/>
              <a:buChar char="v"/>
            </a:pPr>
            <a:r>
              <a:rPr lang="en-IN" sz="2000" dirty="0">
                <a:effectLst/>
                <a:ea typeface="Arial" panose="020B0604020202020204" pitchFamily="34" charset="0"/>
                <a:cs typeface="Arial" panose="020B0604020202020204" pitchFamily="34" charset="0"/>
              </a:rPr>
              <a:t>The taping should be shown to the Chief Judge before the event starts.</a:t>
            </a:r>
            <a:endParaRPr lang="en-IN" sz="2000" dirty="0">
              <a:cs typeface="Arial" panose="020B0604020202020204" pitchFamily="34" charset="0"/>
            </a:endParaRPr>
          </a:p>
        </p:txBody>
      </p:sp>
      <p:sp>
        <p:nvSpPr>
          <p:cNvPr id="8" name="TextBox 7">
            <a:extLst>
              <a:ext uri="{FF2B5EF4-FFF2-40B4-BE49-F238E27FC236}">
                <a16:creationId xmlns:a16="http://schemas.microsoft.com/office/drawing/2014/main" id="{85150CD9-93AE-ADEC-9705-78C9AA3792E7}"/>
              </a:ext>
            </a:extLst>
          </p:cNvPr>
          <p:cNvSpPr txBox="1"/>
          <p:nvPr/>
        </p:nvSpPr>
        <p:spPr>
          <a:xfrm>
            <a:off x="623392" y="4732323"/>
            <a:ext cx="7560840" cy="1631216"/>
          </a:xfrm>
          <a:prstGeom prst="rect">
            <a:avLst/>
          </a:prstGeom>
          <a:noFill/>
        </p:spPr>
        <p:txBody>
          <a:bodyPr wrap="square">
            <a:spAutoFit/>
          </a:bodyPr>
          <a:lstStyle/>
          <a:p>
            <a:pPr algn="just"/>
            <a:r>
              <a:rPr lang="en-IN" sz="2000" i="1" dirty="0">
                <a:effectLst/>
                <a:ea typeface="Arial" panose="020B0604020202020204" pitchFamily="34" charset="0"/>
                <a:cs typeface="Arial" panose="020B0604020202020204" pitchFamily="34" charset="0"/>
              </a:rPr>
              <a:t>Note: If the Judges are aware, they shall direct any athlete not complying with this rule to correct the situation. If the athlete does not, such trial(s) shall be a failure. If a trial is completed before the non-compliance is noticed, the Referee shall decide what action shall be taken.</a:t>
            </a:r>
            <a:endParaRPr lang="en-IN" sz="2000" i="1" dirty="0">
              <a:effectLst/>
              <a:ea typeface="Times New Roman" panose="02020603050405020304" pitchFamily="18" charset="0"/>
              <a:cs typeface="Arial" panose="020B0604020202020204" pitchFamily="34" charset="0"/>
            </a:endParaRPr>
          </a:p>
        </p:txBody>
      </p:sp>
      <p:pic>
        <p:nvPicPr>
          <p:cNvPr id="9" name="Picture 2" descr="C:\Users\Sampurna\Desktop\PIc ath\2e801e80-d5e7-4ff8-95e6-a301fa51ec59.jpg">
            <a:extLst>
              <a:ext uri="{FF2B5EF4-FFF2-40B4-BE49-F238E27FC236}">
                <a16:creationId xmlns:a16="http://schemas.microsoft.com/office/drawing/2014/main" id="{4FE0A7D9-6C1D-C11C-EBE6-4F46B5548DB7}"/>
              </a:ext>
            </a:extLst>
          </p:cNvPr>
          <p:cNvPicPr>
            <a:picLocks noChangeAspect="1" noChangeArrowheads="1"/>
          </p:cNvPicPr>
          <p:nvPr/>
        </p:nvPicPr>
        <p:blipFill>
          <a:blip r:embed="rId3"/>
          <a:srcRect/>
          <a:stretch>
            <a:fillRect/>
          </a:stretch>
        </p:blipFill>
        <p:spPr bwMode="auto">
          <a:xfrm>
            <a:off x="8616280" y="1275939"/>
            <a:ext cx="2994746" cy="1736834"/>
          </a:xfrm>
          <a:prstGeom prst="round2DiagRect">
            <a:avLst/>
          </a:prstGeom>
          <a:noFill/>
          <a:ln w="38100">
            <a:solidFill>
              <a:srgbClr val="FFFF00"/>
            </a:solidFill>
          </a:ln>
          <a:scene3d>
            <a:camera prst="orthographicFront"/>
            <a:lightRig rig="threePt" dir="t"/>
          </a:scene3d>
          <a:sp3d>
            <a:bevelT w="165100" prst="coolSlant"/>
          </a:sp3d>
        </p:spPr>
      </p:pic>
      <p:pic>
        <p:nvPicPr>
          <p:cNvPr id="10" name="Picture 9">
            <a:extLst>
              <a:ext uri="{FF2B5EF4-FFF2-40B4-BE49-F238E27FC236}">
                <a16:creationId xmlns:a16="http://schemas.microsoft.com/office/drawing/2014/main" id="{E03C0F2C-FC97-2ED5-7987-1968315654C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32641" y="5004534"/>
            <a:ext cx="2994746" cy="1736834"/>
          </a:xfrm>
          <a:prstGeom prst="round2DiagRect">
            <a:avLst/>
          </a:prstGeom>
          <a:ln w="38100">
            <a:solidFill>
              <a:srgbClr val="FFFF00"/>
            </a:solidFill>
          </a:ln>
          <a:scene3d>
            <a:camera prst="orthographicFront"/>
            <a:lightRig rig="threePt" dir="t"/>
          </a:scene3d>
          <a:sp3d>
            <a:bevelT w="165100" prst="coolSlant"/>
          </a:sp3d>
        </p:spPr>
      </p:pic>
      <p:pic>
        <p:nvPicPr>
          <p:cNvPr id="11" name="Picture 10">
            <a:extLst>
              <a:ext uri="{FF2B5EF4-FFF2-40B4-BE49-F238E27FC236}">
                <a16:creationId xmlns:a16="http://schemas.microsoft.com/office/drawing/2014/main" id="{B46DB901-DA02-B5AF-B6C8-6AD9D08DE74C}"/>
              </a:ext>
            </a:extLst>
          </p:cNvPr>
          <p:cNvPicPr>
            <a:picLocks noChangeAspect="1"/>
          </p:cNvPicPr>
          <p:nvPr/>
        </p:nvPicPr>
        <p:blipFill rotWithShape="1">
          <a:blip r:embed="rId5">
            <a:extLst>
              <a:ext uri="{28A0092B-C50C-407E-A947-70E740481C1C}">
                <a14:useLocalDpi xmlns:a14="http://schemas.microsoft.com/office/drawing/2010/main" val="0"/>
              </a:ext>
            </a:extLst>
          </a:blip>
          <a:srcRect t="10853" b="11210"/>
          <a:stretch/>
        </p:blipFill>
        <p:spPr>
          <a:xfrm>
            <a:off x="8616280" y="3148147"/>
            <a:ext cx="3027469" cy="1736834"/>
          </a:xfrm>
          <a:prstGeom prst="round2DiagRect">
            <a:avLst/>
          </a:prstGeom>
          <a:ln w="38100">
            <a:solidFill>
              <a:srgbClr val="FFFF00"/>
            </a:solidFill>
          </a:ln>
          <a:scene3d>
            <a:camera prst="orthographicFront"/>
            <a:lightRig rig="threePt" dir="t"/>
          </a:scene3d>
          <a:sp3d>
            <a:bevelT w="165100" prst="coolSlant"/>
          </a:sp3d>
        </p:spPr>
      </p:pic>
    </p:spTree>
    <p:extLst>
      <p:ext uri="{BB962C8B-B14F-4D97-AF65-F5344CB8AC3E}">
        <p14:creationId xmlns:p14="http://schemas.microsoft.com/office/powerpoint/2010/main" val="29277985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F0BFF1B-63E4-5ADA-DC4D-86AD24D30FC0}"/>
              </a:ext>
            </a:extLst>
          </p:cNvPr>
          <p:cNvSpPr txBox="1"/>
          <p:nvPr/>
        </p:nvSpPr>
        <p:spPr>
          <a:xfrm>
            <a:off x="1055440" y="3068960"/>
            <a:ext cx="10081120"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4800" b="1"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COMPETING ORDER, NUMBER OF TRIALS AND TIES</a:t>
            </a:r>
          </a:p>
        </p:txBody>
      </p:sp>
    </p:spTree>
    <p:extLst>
      <p:ext uri="{BB962C8B-B14F-4D97-AF65-F5344CB8AC3E}">
        <p14:creationId xmlns:p14="http://schemas.microsoft.com/office/powerpoint/2010/main" val="32547232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44999A6-31DB-5CA9-C5F0-D006FA7B042A}"/>
              </a:ext>
            </a:extLst>
          </p:cNvPr>
          <p:cNvSpPr txBox="1"/>
          <p:nvPr/>
        </p:nvSpPr>
        <p:spPr>
          <a:xfrm>
            <a:off x="335360" y="323850"/>
            <a:ext cx="7200503" cy="584200"/>
          </a:xfrm>
          <a:prstGeom prst="rect">
            <a:avLst/>
          </a:prstGeom>
          <a:noFill/>
        </p:spPr>
        <p:txBody>
          <a:bodyPr wrap="square">
            <a:spAutoFit/>
          </a:bodyPr>
          <a:lstStyle/>
          <a:p>
            <a:pPr>
              <a:defRPr/>
            </a:pPr>
            <a:r>
              <a:rPr lang="en-AU" sz="3200" b="1" dirty="0">
                <a:solidFill>
                  <a:srgbClr val="FFFF99"/>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COMPETING ORDER AND TRIALS</a:t>
            </a:r>
            <a:endParaRPr lang="en-IN" sz="3200" b="1" dirty="0">
              <a:solidFill>
                <a:srgbClr val="FFFF99"/>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404E204C-ACC3-291B-3DAC-6061B3D91AD8}"/>
              </a:ext>
            </a:extLst>
          </p:cNvPr>
          <p:cNvSpPr txBox="1"/>
          <p:nvPr/>
        </p:nvSpPr>
        <p:spPr>
          <a:xfrm>
            <a:off x="767408" y="1764595"/>
            <a:ext cx="10297144" cy="412421"/>
          </a:xfrm>
          <a:prstGeom prst="rect">
            <a:avLst/>
          </a:prstGeom>
          <a:noFill/>
        </p:spPr>
        <p:txBody>
          <a:bodyPr wrap="square">
            <a:spAutoFit/>
          </a:bodyPr>
          <a:lstStyle/>
          <a:p>
            <a:pPr marL="368300" indent="-358140" algn="just">
              <a:lnSpc>
                <a:spcPct val="104000"/>
              </a:lnSpc>
              <a:buFont typeface="Wingdings" panose="05000000000000000000" pitchFamily="2" charset="2"/>
              <a:buChar char="v"/>
              <a:tabLst>
                <a:tab pos="355600" algn="l"/>
              </a:tabLst>
            </a:pPr>
            <a:r>
              <a:rPr lang="en-IN" sz="2000" dirty="0">
                <a:effectLst/>
                <a:ea typeface="Arial" panose="020B0604020202020204" pitchFamily="34" charset="0"/>
                <a:cs typeface="Arial" panose="020B0604020202020204" pitchFamily="34" charset="0"/>
              </a:rPr>
              <a:t>The athletes shall compete in an order drawn by lot.</a:t>
            </a:r>
            <a:endParaRPr lang="en-IN" sz="2000" dirty="0">
              <a:effectLst/>
              <a:ea typeface="Times New Roman" panose="02020603050405020304" pitchFamily="18" charset="0"/>
              <a:cs typeface="Arial" panose="020B0604020202020204" pitchFamily="34" charset="0"/>
            </a:endParaRPr>
          </a:p>
        </p:txBody>
      </p:sp>
      <p:sp>
        <p:nvSpPr>
          <p:cNvPr id="3" name="TextBox 2">
            <a:extLst>
              <a:ext uri="{FF2B5EF4-FFF2-40B4-BE49-F238E27FC236}">
                <a16:creationId xmlns:a16="http://schemas.microsoft.com/office/drawing/2014/main" id="{E5628461-3A19-8395-7F77-71A0A1FE4823}"/>
              </a:ext>
            </a:extLst>
          </p:cNvPr>
          <p:cNvSpPr txBox="1"/>
          <p:nvPr/>
        </p:nvSpPr>
        <p:spPr>
          <a:xfrm>
            <a:off x="767408" y="2852936"/>
            <a:ext cx="10441160" cy="1323439"/>
          </a:xfrm>
          <a:prstGeom prst="rect">
            <a:avLst/>
          </a:prstGeom>
          <a:noFill/>
        </p:spPr>
        <p:txBody>
          <a:bodyPr wrap="square">
            <a:spAutoFit/>
          </a:bodyPr>
          <a:lstStyle/>
          <a:p>
            <a:pPr marL="342900" indent="-342900" algn="just">
              <a:buFont typeface="Wingdings" panose="05000000000000000000" pitchFamily="2" charset="2"/>
              <a:buChar char="v"/>
            </a:pPr>
            <a:r>
              <a:rPr lang="en-IN" sz="2000" dirty="0">
                <a:effectLst/>
                <a:ea typeface="Arial" panose="020B0604020202020204" pitchFamily="34" charset="0"/>
                <a:cs typeface="Arial" panose="020B0604020202020204" pitchFamily="34" charset="0"/>
              </a:rPr>
              <a:t>If any athlete by their own decision makes a trial in an order different from that previously determined, Rule 18.5 of the Competition Rules and Rule 7.2 of the Technical Rules shall be applied. In the case of a warning, the result of the trial (valid or failure) will stand. </a:t>
            </a:r>
            <a:endParaRPr lang="en-IN" sz="2000" dirty="0">
              <a:cs typeface="Arial" panose="020B0604020202020204" pitchFamily="34" charset="0"/>
            </a:endParaRPr>
          </a:p>
        </p:txBody>
      </p:sp>
      <p:sp>
        <p:nvSpPr>
          <p:cNvPr id="4" name="TextBox 3">
            <a:extLst>
              <a:ext uri="{FF2B5EF4-FFF2-40B4-BE49-F238E27FC236}">
                <a16:creationId xmlns:a16="http://schemas.microsoft.com/office/drawing/2014/main" id="{B0D2D3AD-E860-C8B2-558B-D5B53D6DC572}"/>
              </a:ext>
            </a:extLst>
          </p:cNvPr>
          <p:cNvSpPr txBox="1"/>
          <p:nvPr/>
        </p:nvSpPr>
        <p:spPr>
          <a:xfrm>
            <a:off x="767408" y="4797152"/>
            <a:ext cx="10441160" cy="732508"/>
          </a:xfrm>
          <a:prstGeom prst="rect">
            <a:avLst/>
          </a:prstGeom>
          <a:noFill/>
        </p:spPr>
        <p:txBody>
          <a:bodyPr wrap="square">
            <a:spAutoFit/>
          </a:bodyPr>
          <a:lstStyle/>
          <a:p>
            <a:pPr marL="368300" indent="-358140" algn="just">
              <a:lnSpc>
                <a:spcPct val="104000"/>
              </a:lnSpc>
              <a:buFont typeface="Wingdings" panose="05000000000000000000" pitchFamily="2" charset="2"/>
              <a:buChar char="v"/>
              <a:tabLst>
                <a:tab pos="355600" algn="l"/>
              </a:tabLst>
            </a:pPr>
            <a:r>
              <a:rPr lang="en-IN" sz="2000" dirty="0">
                <a:effectLst/>
                <a:ea typeface="Arial" panose="020B0604020202020204" pitchFamily="34" charset="0"/>
                <a:cs typeface="Arial" panose="020B0604020202020204" pitchFamily="34" charset="0"/>
              </a:rPr>
              <a:t>No athlete shall have more than one trial recorded in any one round of trials of the competition.</a:t>
            </a:r>
            <a:endParaRPr lang="en-IN" sz="2000" dirty="0">
              <a:effectLst/>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12738077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166CB3A-182E-817D-09FD-6F189F6D3FCA}"/>
              </a:ext>
            </a:extLst>
          </p:cNvPr>
          <p:cNvSpPr txBox="1"/>
          <p:nvPr/>
        </p:nvSpPr>
        <p:spPr>
          <a:xfrm>
            <a:off x="911424" y="1936228"/>
            <a:ext cx="10225136" cy="732508"/>
          </a:xfrm>
          <a:prstGeom prst="rect">
            <a:avLst/>
          </a:prstGeom>
          <a:noFill/>
        </p:spPr>
        <p:txBody>
          <a:bodyPr wrap="square">
            <a:spAutoFit/>
          </a:bodyPr>
          <a:lstStyle/>
          <a:p>
            <a:pPr marL="368300" indent="-358140" algn="just">
              <a:lnSpc>
                <a:spcPct val="104000"/>
              </a:lnSpc>
              <a:buFont typeface="Wingdings" panose="05000000000000000000" pitchFamily="2" charset="2"/>
              <a:buChar char="v"/>
              <a:tabLst>
                <a:tab pos="355600" algn="l"/>
              </a:tabLst>
            </a:pPr>
            <a:r>
              <a:rPr lang="en-IN" sz="2000" dirty="0">
                <a:effectLst/>
                <a:ea typeface="Arial" panose="020B0604020202020204" pitchFamily="34" charset="0"/>
                <a:cs typeface="Arial" panose="020B0604020202020204" pitchFamily="34" charset="0"/>
              </a:rPr>
              <a:t>Where there are eight athletes or fewer, each athlete shall be allowed six trials unless the applicable regulations provide otherwise.</a:t>
            </a:r>
            <a:endParaRPr lang="en-IN" sz="2000" dirty="0">
              <a:effectLst/>
              <a:ea typeface="Times New Roman" panose="02020603050405020304" pitchFamily="18" charset="0"/>
              <a:cs typeface="Arial" panose="020B0604020202020204" pitchFamily="34" charset="0"/>
            </a:endParaRPr>
          </a:p>
        </p:txBody>
      </p:sp>
      <p:sp>
        <p:nvSpPr>
          <p:cNvPr id="3" name="TextBox 2">
            <a:extLst>
              <a:ext uri="{FF2B5EF4-FFF2-40B4-BE49-F238E27FC236}">
                <a16:creationId xmlns:a16="http://schemas.microsoft.com/office/drawing/2014/main" id="{2319EB5F-6442-B296-002E-8B524B82126F}"/>
              </a:ext>
            </a:extLst>
          </p:cNvPr>
          <p:cNvSpPr txBox="1"/>
          <p:nvPr/>
        </p:nvSpPr>
        <p:spPr>
          <a:xfrm>
            <a:off x="767409" y="3284984"/>
            <a:ext cx="10441160" cy="1015663"/>
          </a:xfrm>
          <a:prstGeom prst="rect">
            <a:avLst/>
          </a:prstGeom>
          <a:noFill/>
        </p:spPr>
        <p:txBody>
          <a:bodyPr wrap="square">
            <a:spAutoFit/>
          </a:bodyPr>
          <a:lstStyle/>
          <a:p>
            <a:pPr marL="342900" indent="-342900" algn="just">
              <a:buFont typeface="Wingdings" panose="05000000000000000000" pitchFamily="2" charset="2"/>
              <a:buChar char="v"/>
            </a:pPr>
            <a:r>
              <a:rPr lang="en-IN" sz="2000" dirty="0">
                <a:effectLst/>
                <a:ea typeface="Arial" panose="020B0604020202020204" pitchFamily="34" charset="0"/>
                <a:cs typeface="Arial" panose="020B0604020202020204" pitchFamily="34" charset="0"/>
              </a:rPr>
              <a:t>If more than one fail to achieve a valid trial during the first three round of trials, such athletes shall compete in subsequent rounds of trials before those with valid trials, in the same relative order according to the original draw. </a:t>
            </a:r>
            <a:endParaRPr lang="en-IN" sz="2000" dirty="0">
              <a:cs typeface="Arial" panose="020B0604020202020204" pitchFamily="34" charset="0"/>
            </a:endParaRPr>
          </a:p>
        </p:txBody>
      </p:sp>
      <p:sp>
        <p:nvSpPr>
          <p:cNvPr id="4" name="TextBox 3">
            <a:extLst>
              <a:ext uri="{FF2B5EF4-FFF2-40B4-BE49-F238E27FC236}">
                <a16:creationId xmlns:a16="http://schemas.microsoft.com/office/drawing/2014/main" id="{8FD0162C-5704-F0F8-AD63-47F18774D43B}"/>
              </a:ext>
            </a:extLst>
          </p:cNvPr>
          <p:cNvSpPr txBox="1"/>
          <p:nvPr/>
        </p:nvSpPr>
        <p:spPr>
          <a:xfrm>
            <a:off x="724270" y="4948944"/>
            <a:ext cx="10441160" cy="1052596"/>
          </a:xfrm>
          <a:prstGeom prst="rect">
            <a:avLst/>
          </a:prstGeom>
          <a:noFill/>
        </p:spPr>
        <p:txBody>
          <a:bodyPr wrap="square">
            <a:spAutoFit/>
          </a:bodyPr>
          <a:lstStyle/>
          <a:p>
            <a:pPr marL="368300" indent="-358140" algn="just">
              <a:lnSpc>
                <a:spcPct val="104000"/>
              </a:lnSpc>
              <a:buFont typeface="Wingdings" panose="05000000000000000000" pitchFamily="2" charset="2"/>
              <a:buChar char="v"/>
              <a:tabLst>
                <a:tab pos="355600" algn="l"/>
              </a:tabLst>
            </a:pPr>
            <a:r>
              <a:rPr lang="en-IN" sz="2000" dirty="0">
                <a:effectLst/>
                <a:ea typeface="Arial" panose="020B0604020202020204" pitchFamily="34" charset="0"/>
                <a:cs typeface="Arial" panose="020B0604020202020204" pitchFamily="34" charset="0"/>
              </a:rPr>
              <a:t>where there are more than eight athletes, each athlete shall be allowed three trials and the eight athletes with the best valid performances shall be allowed three additional trials, unless the applicable regulations provide otherwise.</a:t>
            </a:r>
            <a:endParaRPr lang="en-IN" sz="2000" dirty="0">
              <a:effectLst/>
              <a:ea typeface="Times New Roman" panose="02020603050405020304" pitchFamily="18" charset="0"/>
              <a:cs typeface="Arial" panose="020B0604020202020204" pitchFamily="34" charset="0"/>
            </a:endParaRPr>
          </a:p>
        </p:txBody>
      </p:sp>
      <p:sp>
        <p:nvSpPr>
          <p:cNvPr id="5" name="TextBox 4">
            <a:extLst>
              <a:ext uri="{FF2B5EF4-FFF2-40B4-BE49-F238E27FC236}">
                <a16:creationId xmlns:a16="http://schemas.microsoft.com/office/drawing/2014/main" id="{6D994B3B-DA87-63F0-8E55-08FDBE084BD1}"/>
              </a:ext>
            </a:extLst>
          </p:cNvPr>
          <p:cNvSpPr txBox="1"/>
          <p:nvPr/>
        </p:nvSpPr>
        <p:spPr>
          <a:xfrm>
            <a:off x="335360" y="323850"/>
            <a:ext cx="7200503" cy="584200"/>
          </a:xfrm>
          <a:prstGeom prst="rect">
            <a:avLst/>
          </a:prstGeom>
          <a:noFill/>
        </p:spPr>
        <p:txBody>
          <a:bodyPr wrap="square">
            <a:spAutoFit/>
          </a:bodyPr>
          <a:lstStyle/>
          <a:p>
            <a:pPr>
              <a:defRPr/>
            </a:pPr>
            <a:r>
              <a:rPr lang="en-AU" sz="3200" b="1" dirty="0">
                <a:solidFill>
                  <a:srgbClr val="FFFF99"/>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COMPETING ORDER AND TRIALS</a:t>
            </a:r>
            <a:endParaRPr lang="en-IN" sz="3200" b="1" dirty="0">
              <a:solidFill>
                <a:srgbClr val="FFFF99"/>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029340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F345E77-90F7-A492-9570-BD7EBFC4A2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8C116CDD-85BA-D831-F4D4-ACD5F57D654C}"/>
              </a:ext>
            </a:extLst>
          </p:cNvPr>
          <p:cNvSpPr txBox="1"/>
          <p:nvPr/>
        </p:nvSpPr>
        <p:spPr>
          <a:xfrm>
            <a:off x="3698290" y="67803"/>
            <a:ext cx="5220269" cy="300082"/>
          </a:xfrm>
          <a:prstGeom prst="rect">
            <a:avLst/>
          </a:prstGeom>
          <a:noFill/>
        </p:spPr>
        <p:txBody>
          <a:bodyPr wrap="square" rtlCol="0">
            <a:spAutoFit/>
          </a:bodyPr>
          <a:lstStyle/>
          <a:p>
            <a:pPr defTabSz="685800" fontAlgn="auto">
              <a:spcBef>
                <a:spcPts val="0"/>
              </a:spcBef>
              <a:spcAft>
                <a:spcPts val="0"/>
              </a:spcAft>
              <a:defRPr/>
            </a:pPr>
            <a:r>
              <a:rPr lang="en-IN" sz="1350" b="1" dirty="0">
                <a:solidFill>
                  <a:prstClr val="black"/>
                </a:solidFill>
                <a:latin typeface="Times New Roman" panose="02020603050405020304" pitchFamily="18" charset="0"/>
                <a:ea typeface="+mn-ea"/>
                <a:cs typeface="Times New Roman" panose="02020603050405020304" pitchFamily="18" charset="0"/>
              </a:rPr>
              <a:t>ATHLETICS FEDERATION OF INDIA</a:t>
            </a:r>
          </a:p>
        </p:txBody>
      </p:sp>
      <p:sp>
        <p:nvSpPr>
          <p:cNvPr id="4" name="TextBox 3">
            <a:extLst>
              <a:ext uri="{FF2B5EF4-FFF2-40B4-BE49-F238E27FC236}">
                <a16:creationId xmlns:a16="http://schemas.microsoft.com/office/drawing/2014/main" id="{D88A908D-ED32-4A1E-68C4-D21D29D5F688}"/>
              </a:ext>
            </a:extLst>
          </p:cNvPr>
          <p:cNvSpPr txBox="1"/>
          <p:nvPr/>
        </p:nvSpPr>
        <p:spPr>
          <a:xfrm>
            <a:off x="3692289" y="423201"/>
            <a:ext cx="5220268" cy="300082"/>
          </a:xfrm>
          <a:prstGeom prst="rect">
            <a:avLst/>
          </a:prstGeom>
          <a:noFill/>
        </p:spPr>
        <p:txBody>
          <a:bodyPr wrap="square">
            <a:spAutoFit/>
          </a:bodyPr>
          <a:lstStyle/>
          <a:p>
            <a:pPr defTabSz="685800" fontAlgn="auto">
              <a:spcBef>
                <a:spcPts val="0"/>
              </a:spcBef>
              <a:spcAft>
                <a:spcPts val="0"/>
              </a:spcAft>
              <a:defRPr/>
            </a:pPr>
            <a:r>
              <a:rPr lang="en-IN" sz="1350" b="1" dirty="0">
                <a:solidFill>
                  <a:prstClr val="black"/>
                </a:solidFill>
                <a:latin typeface="Times New Roman" panose="02020603050405020304" pitchFamily="18" charset="0"/>
                <a:ea typeface="+mn-ea"/>
                <a:cs typeface="Times New Roman" panose="02020603050405020304" pitchFamily="18" charset="0"/>
              </a:rPr>
              <a:t>NATIONAL INTER DISTRICT JUNIOR ATHLETICS MEET</a:t>
            </a:r>
          </a:p>
        </p:txBody>
      </p:sp>
      <p:sp>
        <p:nvSpPr>
          <p:cNvPr id="5" name="TextBox 4">
            <a:extLst>
              <a:ext uri="{FF2B5EF4-FFF2-40B4-BE49-F238E27FC236}">
                <a16:creationId xmlns:a16="http://schemas.microsoft.com/office/drawing/2014/main" id="{E741B7D0-7F12-0ADE-1B51-C0975231BFB0}"/>
              </a:ext>
            </a:extLst>
          </p:cNvPr>
          <p:cNvSpPr txBox="1"/>
          <p:nvPr/>
        </p:nvSpPr>
        <p:spPr>
          <a:xfrm>
            <a:off x="3683758" y="700606"/>
            <a:ext cx="4731509" cy="300082"/>
          </a:xfrm>
          <a:prstGeom prst="rect">
            <a:avLst/>
          </a:prstGeom>
          <a:noFill/>
        </p:spPr>
        <p:txBody>
          <a:bodyPr wrap="square">
            <a:spAutoFit/>
          </a:bodyPr>
          <a:lstStyle/>
          <a:p>
            <a:pPr defTabSz="685800" fontAlgn="auto">
              <a:spcBef>
                <a:spcPts val="0"/>
              </a:spcBef>
              <a:spcAft>
                <a:spcPts val="0"/>
              </a:spcAft>
              <a:defRPr/>
            </a:pPr>
            <a:r>
              <a:rPr lang="en-IN" sz="1350" b="1" dirty="0">
                <a:solidFill>
                  <a:prstClr val="black"/>
                </a:solidFill>
                <a:latin typeface="Times New Roman" panose="02020603050405020304" pitchFamily="18" charset="0"/>
                <a:ea typeface="+mn-ea"/>
                <a:cs typeface="Times New Roman" panose="02020603050405020304" pitchFamily="18" charset="0"/>
              </a:rPr>
              <a:t>TIRUPATI(ANDHRA PRADESH)</a:t>
            </a:r>
          </a:p>
        </p:txBody>
      </p:sp>
      <p:sp>
        <p:nvSpPr>
          <p:cNvPr id="6" name="TextBox 5">
            <a:extLst>
              <a:ext uri="{FF2B5EF4-FFF2-40B4-BE49-F238E27FC236}">
                <a16:creationId xmlns:a16="http://schemas.microsoft.com/office/drawing/2014/main" id="{35AB33C4-36D7-0397-7826-7CF239F788D9}"/>
              </a:ext>
            </a:extLst>
          </p:cNvPr>
          <p:cNvSpPr txBox="1"/>
          <p:nvPr/>
        </p:nvSpPr>
        <p:spPr>
          <a:xfrm>
            <a:off x="769535" y="1446019"/>
            <a:ext cx="1351129" cy="300082"/>
          </a:xfrm>
          <a:prstGeom prst="rect">
            <a:avLst/>
          </a:prstGeom>
          <a:noFill/>
        </p:spPr>
        <p:txBody>
          <a:bodyPr wrap="square">
            <a:spAutoFit/>
          </a:bodyPr>
          <a:lstStyle/>
          <a:p>
            <a:pPr defTabSz="685800" fontAlgn="auto">
              <a:spcBef>
                <a:spcPts val="0"/>
              </a:spcBef>
              <a:spcAft>
                <a:spcPts val="0"/>
              </a:spcAft>
              <a:defRPr/>
            </a:pPr>
            <a:r>
              <a:rPr lang="en-IN" sz="1350" b="1" dirty="0">
                <a:solidFill>
                  <a:prstClr val="black"/>
                </a:solidFill>
                <a:latin typeface="Times New Roman" panose="02020603050405020304" pitchFamily="18" charset="0"/>
                <a:ea typeface="+mn-ea"/>
                <a:cs typeface="Times New Roman" panose="02020603050405020304" pitchFamily="18" charset="0"/>
              </a:rPr>
              <a:t>24.11.2019</a:t>
            </a:r>
          </a:p>
        </p:txBody>
      </p:sp>
      <p:sp>
        <p:nvSpPr>
          <p:cNvPr id="8" name="TextBox 7">
            <a:extLst>
              <a:ext uri="{FF2B5EF4-FFF2-40B4-BE49-F238E27FC236}">
                <a16:creationId xmlns:a16="http://schemas.microsoft.com/office/drawing/2014/main" id="{6B96764C-E792-2E1C-E926-B541EF9E7A21}"/>
              </a:ext>
            </a:extLst>
          </p:cNvPr>
          <p:cNvSpPr txBox="1"/>
          <p:nvPr/>
        </p:nvSpPr>
        <p:spPr>
          <a:xfrm>
            <a:off x="935439" y="1758759"/>
            <a:ext cx="1279478" cy="300082"/>
          </a:xfrm>
          <a:prstGeom prst="rect">
            <a:avLst/>
          </a:prstGeom>
          <a:noFill/>
        </p:spPr>
        <p:txBody>
          <a:bodyPr wrap="square">
            <a:spAutoFit/>
          </a:bodyPr>
          <a:lstStyle/>
          <a:p>
            <a:pPr defTabSz="685800" fontAlgn="auto">
              <a:spcBef>
                <a:spcPts val="0"/>
              </a:spcBef>
              <a:spcAft>
                <a:spcPts val="0"/>
              </a:spcAft>
              <a:defRPr/>
            </a:pPr>
            <a:r>
              <a:rPr lang="en-IN" sz="1350" b="1" dirty="0">
                <a:solidFill>
                  <a:prstClr val="black"/>
                </a:solidFill>
                <a:latin typeface="Times New Roman" panose="02020603050405020304" pitchFamily="18" charset="0"/>
                <a:ea typeface="+mn-ea"/>
                <a:cs typeface="Times New Roman" panose="02020603050405020304" pitchFamily="18" charset="0"/>
              </a:rPr>
              <a:t>11.00</a:t>
            </a:r>
          </a:p>
        </p:txBody>
      </p:sp>
      <p:sp>
        <p:nvSpPr>
          <p:cNvPr id="9" name="TextBox 8">
            <a:extLst>
              <a:ext uri="{FF2B5EF4-FFF2-40B4-BE49-F238E27FC236}">
                <a16:creationId xmlns:a16="http://schemas.microsoft.com/office/drawing/2014/main" id="{482E747A-81DF-230A-6102-476169BB075D}"/>
              </a:ext>
            </a:extLst>
          </p:cNvPr>
          <p:cNvSpPr txBox="1"/>
          <p:nvPr/>
        </p:nvSpPr>
        <p:spPr>
          <a:xfrm>
            <a:off x="4660000" y="1773723"/>
            <a:ext cx="3554388" cy="300082"/>
          </a:xfrm>
          <a:prstGeom prst="rect">
            <a:avLst/>
          </a:prstGeom>
          <a:noFill/>
        </p:spPr>
        <p:txBody>
          <a:bodyPr wrap="square">
            <a:spAutoFit/>
          </a:bodyPr>
          <a:lstStyle/>
          <a:p>
            <a:pPr defTabSz="685800" fontAlgn="auto">
              <a:spcBef>
                <a:spcPts val="0"/>
              </a:spcBef>
              <a:spcAft>
                <a:spcPts val="0"/>
              </a:spcAft>
              <a:defRPr/>
            </a:pPr>
            <a:r>
              <a:rPr lang="en-IN" sz="1350" b="1" dirty="0">
                <a:solidFill>
                  <a:prstClr val="black"/>
                </a:solidFill>
                <a:latin typeface="Times New Roman" panose="02020603050405020304" pitchFamily="18" charset="0"/>
                <a:ea typeface="+mn-ea"/>
                <a:cs typeface="Times New Roman" panose="02020603050405020304" pitchFamily="18" charset="0"/>
              </a:rPr>
              <a:t>Under 14 Years</a:t>
            </a:r>
          </a:p>
        </p:txBody>
      </p:sp>
      <p:sp>
        <p:nvSpPr>
          <p:cNvPr id="10" name="TextBox 9">
            <a:extLst>
              <a:ext uri="{FF2B5EF4-FFF2-40B4-BE49-F238E27FC236}">
                <a16:creationId xmlns:a16="http://schemas.microsoft.com/office/drawing/2014/main" id="{B32286E1-2685-2EDB-E55A-155BE592C1D8}"/>
              </a:ext>
            </a:extLst>
          </p:cNvPr>
          <p:cNvSpPr txBox="1"/>
          <p:nvPr/>
        </p:nvSpPr>
        <p:spPr>
          <a:xfrm>
            <a:off x="5014416" y="2096053"/>
            <a:ext cx="1422779" cy="300082"/>
          </a:xfrm>
          <a:prstGeom prst="rect">
            <a:avLst/>
          </a:prstGeom>
          <a:noFill/>
        </p:spPr>
        <p:txBody>
          <a:bodyPr wrap="square">
            <a:spAutoFit/>
          </a:bodyPr>
          <a:lstStyle/>
          <a:p>
            <a:pPr defTabSz="685800" fontAlgn="auto">
              <a:spcBef>
                <a:spcPts val="0"/>
              </a:spcBef>
              <a:spcAft>
                <a:spcPts val="0"/>
              </a:spcAft>
              <a:defRPr/>
            </a:pPr>
            <a:r>
              <a:rPr lang="en-IN" sz="1350" b="1" dirty="0">
                <a:solidFill>
                  <a:prstClr val="black"/>
                </a:solidFill>
                <a:latin typeface="Times New Roman" panose="02020603050405020304" pitchFamily="18" charset="0"/>
                <a:ea typeface="+mn-ea"/>
                <a:cs typeface="Times New Roman" panose="02020603050405020304" pitchFamily="18" charset="0"/>
              </a:rPr>
              <a:t>16.36m</a:t>
            </a:r>
          </a:p>
        </p:txBody>
      </p:sp>
      <p:sp>
        <p:nvSpPr>
          <p:cNvPr id="11" name="TextBox 10">
            <a:extLst>
              <a:ext uri="{FF2B5EF4-FFF2-40B4-BE49-F238E27FC236}">
                <a16:creationId xmlns:a16="http://schemas.microsoft.com/office/drawing/2014/main" id="{7A1651E5-59D3-8558-3B38-6C98A297C537}"/>
              </a:ext>
            </a:extLst>
          </p:cNvPr>
          <p:cNvSpPr txBox="1"/>
          <p:nvPr/>
        </p:nvSpPr>
        <p:spPr>
          <a:xfrm>
            <a:off x="4490624" y="3131236"/>
            <a:ext cx="586853" cy="300082"/>
          </a:xfrm>
          <a:prstGeom prst="rect">
            <a:avLst/>
          </a:prstGeom>
          <a:noFill/>
        </p:spPr>
        <p:txBody>
          <a:bodyPr wrap="square">
            <a:spAutoFit/>
          </a:bodyPr>
          <a:lstStyle/>
          <a:p>
            <a:pPr algn="ctr" defTabSz="685800" fontAlgn="auto">
              <a:spcBef>
                <a:spcPts val="0"/>
              </a:spcBef>
              <a:spcAft>
                <a:spcPts val="0"/>
              </a:spcAft>
              <a:defRPr/>
            </a:pPr>
            <a:r>
              <a:rPr lang="en-IN" sz="1350" b="1" dirty="0">
                <a:solidFill>
                  <a:prstClr val="black"/>
                </a:solidFill>
                <a:latin typeface="Times New Roman" panose="02020603050405020304" pitchFamily="18" charset="0"/>
                <a:ea typeface="+mn-ea"/>
                <a:cs typeface="Times New Roman" panose="02020603050405020304" pitchFamily="18" charset="0"/>
              </a:rPr>
              <a:t>14.05</a:t>
            </a:r>
          </a:p>
        </p:txBody>
      </p:sp>
      <p:sp>
        <p:nvSpPr>
          <p:cNvPr id="12" name="TextBox 11">
            <a:extLst>
              <a:ext uri="{FF2B5EF4-FFF2-40B4-BE49-F238E27FC236}">
                <a16:creationId xmlns:a16="http://schemas.microsoft.com/office/drawing/2014/main" id="{61612660-B254-AE06-433D-756F057CAC9D}"/>
              </a:ext>
            </a:extLst>
          </p:cNvPr>
          <p:cNvSpPr txBox="1"/>
          <p:nvPr/>
        </p:nvSpPr>
        <p:spPr>
          <a:xfrm>
            <a:off x="5247586" y="3131094"/>
            <a:ext cx="593678" cy="300082"/>
          </a:xfrm>
          <a:prstGeom prst="rect">
            <a:avLst/>
          </a:prstGeom>
          <a:noFill/>
        </p:spPr>
        <p:txBody>
          <a:bodyPr wrap="square">
            <a:spAutoFit/>
          </a:bodyPr>
          <a:lstStyle/>
          <a:p>
            <a:pPr algn="ctr" defTabSz="685800" fontAlgn="auto">
              <a:spcBef>
                <a:spcPts val="0"/>
              </a:spcBef>
              <a:spcAft>
                <a:spcPts val="0"/>
              </a:spcAft>
              <a:defRPr/>
            </a:pPr>
            <a:r>
              <a:rPr lang="en-IN" sz="1350" b="1" dirty="0">
                <a:solidFill>
                  <a:prstClr val="black"/>
                </a:solidFill>
                <a:latin typeface="Times New Roman" panose="02020603050405020304" pitchFamily="18" charset="0"/>
                <a:ea typeface="+mn-ea"/>
                <a:cs typeface="Times New Roman" panose="02020603050405020304" pitchFamily="18" charset="0"/>
              </a:rPr>
              <a:t>15.00</a:t>
            </a:r>
          </a:p>
        </p:txBody>
      </p:sp>
      <p:sp>
        <p:nvSpPr>
          <p:cNvPr id="13" name="TextBox 12">
            <a:extLst>
              <a:ext uri="{FF2B5EF4-FFF2-40B4-BE49-F238E27FC236}">
                <a16:creationId xmlns:a16="http://schemas.microsoft.com/office/drawing/2014/main" id="{67A1E922-1A6F-2D01-0B84-6169DB52C5DA}"/>
              </a:ext>
            </a:extLst>
          </p:cNvPr>
          <p:cNvSpPr txBox="1"/>
          <p:nvPr/>
        </p:nvSpPr>
        <p:spPr>
          <a:xfrm rot="10800000" flipV="1">
            <a:off x="4449243" y="3924024"/>
            <a:ext cx="591065" cy="300082"/>
          </a:xfrm>
          <a:prstGeom prst="rect">
            <a:avLst/>
          </a:prstGeom>
          <a:noFill/>
        </p:spPr>
        <p:txBody>
          <a:bodyPr wrap="square">
            <a:spAutoFit/>
          </a:bodyPr>
          <a:lstStyle/>
          <a:p>
            <a:pPr algn="ctr" defTabSz="685800" fontAlgn="auto">
              <a:spcBef>
                <a:spcPts val="0"/>
              </a:spcBef>
              <a:spcAft>
                <a:spcPts val="0"/>
              </a:spcAft>
              <a:defRPr/>
            </a:pPr>
            <a:r>
              <a:rPr lang="en-IN" sz="1350" b="1" dirty="0">
                <a:solidFill>
                  <a:prstClr val="black"/>
                </a:solidFill>
                <a:latin typeface="Times New Roman" panose="02020603050405020304" pitchFamily="18" charset="0"/>
                <a:ea typeface="+mn-ea"/>
                <a:cs typeface="Times New Roman" panose="02020603050405020304" pitchFamily="18" charset="0"/>
              </a:rPr>
              <a:t>14.85</a:t>
            </a:r>
          </a:p>
        </p:txBody>
      </p:sp>
      <p:sp>
        <p:nvSpPr>
          <p:cNvPr id="14" name="TextBox 13">
            <a:extLst>
              <a:ext uri="{FF2B5EF4-FFF2-40B4-BE49-F238E27FC236}">
                <a16:creationId xmlns:a16="http://schemas.microsoft.com/office/drawing/2014/main" id="{A8DF2D3C-4AA0-2C7D-EEFF-19713AB83D4D}"/>
              </a:ext>
            </a:extLst>
          </p:cNvPr>
          <p:cNvSpPr txBox="1"/>
          <p:nvPr/>
        </p:nvSpPr>
        <p:spPr>
          <a:xfrm>
            <a:off x="4463943" y="4752844"/>
            <a:ext cx="827666" cy="300082"/>
          </a:xfrm>
          <a:prstGeom prst="rect">
            <a:avLst/>
          </a:prstGeom>
          <a:noFill/>
        </p:spPr>
        <p:txBody>
          <a:bodyPr wrap="square">
            <a:spAutoFit/>
          </a:bodyPr>
          <a:lstStyle/>
          <a:p>
            <a:pPr defTabSz="685800" fontAlgn="auto">
              <a:spcBef>
                <a:spcPts val="0"/>
              </a:spcBef>
              <a:spcAft>
                <a:spcPts val="0"/>
              </a:spcAft>
              <a:defRPr/>
            </a:pPr>
            <a:r>
              <a:rPr lang="en-IN" sz="1350" b="1" dirty="0">
                <a:solidFill>
                  <a:prstClr val="black"/>
                </a:solidFill>
                <a:latin typeface="Times New Roman" panose="02020603050405020304" pitchFamily="18" charset="0"/>
                <a:ea typeface="+mn-ea"/>
                <a:cs typeface="Times New Roman" panose="02020603050405020304" pitchFamily="18" charset="0"/>
              </a:rPr>
              <a:t>14.98</a:t>
            </a:r>
          </a:p>
        </p:txBody>
      </p:sp>
      <p:sp>
        <p:nvSpPr>
          <p:cNvPr id="15" name="TextBox 14">
            <a:extLst>
              <a:ext uri="{FF2B5EF4-FFF2-40B4-BE49-F238E27FC236}">
                <a16:creationId xmlns:a16="http://schemas.microsoft.com/office/drawing/2014/main" id="{A54C825B-7344-6934-44B2-634FB5B44A6E}"/>
              </a:ext>
            </a:extLst>
          </p:cNvPr>
          <p:cNvSpPr txBox="1"/>
          <p:nvPr/>
        </p:nvSpPr>
        <p:spPr>
          <a:xfrm rot="10800000" flipV="1">
            <a:off x="5259792" y="4347741"/>
            <a:ext cx="757448" cy="300082"/>
          </a:xfrm>
          <a:prstGeom prst="rect">
            <a:avLst/>
          </a:prstGeom>
          <a:noFill/>
        </p:spPr>
        <p:txBody>
          <a:bodyPr wrap="square">
            <a:spAutoFit/>
          </a:bodyPr>
          <a:lstStyle/>
          <a:p>
            <a:pPr defTabSz="685800" fontAlgn="auto">
              <a:spcBef>
                <a:spcPts val="0"/>
              </a:spcBef>
              <a:spcAft>
                <a:spcPts val="0"/>
              </a:spcAft>
              <a:defRPr/>
            </a:pPr>
            <a:r>
              <a:rPr lang="en-IN" sz="1350" b="1" dirty="0">
                <a:solidFill>
                  <a:prstClr val="black"/>
                </a:solidFill>
                <a:latin typeface="Times New Roman" panose="02020603050405020304" pitchFamily="18" charset="0"/>
                <a:ea typeface="+mn-ea"/>
                <a:cs typeface="Times New Roman" panose="02020603050405020304" pitchFamily="18" charset="0"/>
              </a:rPr>
              <a:t>15.26</a:t>
            </a:r>
          </a:p>
        </p:txBody>
      </p:sp>
      <p:sp>
        <p:nvSpPr>
          <p:cNvPr id="16" name="TextBox 15">
            <a:extLst>
              <a:ext uri="{FF2B5EF4-FFF2-40B4-BE49-F238E27FC236}">
                <a16:creationId xmlns:a16="http://schemas.microsoft.com/office/drawing/2014/main" id="{EE8F4896-F7B6-13BB-E7D6-D8BFC24C506C}"/>
              </a:ext>
            </a:extLst>
          </p:cNvPr>
          <p:cNvSpPr txBox="1"/>
          <p:nvPr/>
        </p:nvSpPr>
        <p:spPr>
          <a:xfrm>
            <a:off x="5231204" y="4729469"/>
            <a:ext cx="634622" cy="300082"/>
          </a:xfrm>
          <a:prstGeom prst="rect">
            <a:avLst/>
          </a:prstGeom>
          <a:noFill/>
        </p:spPr>
        <p:txBody>
          <a:bodyPr wrap="square">
            <a:spAutoFit/>
          </a:bodyPr>
          <a:lstStyle/>
          <a:p>
            <a:pPr defTabSz="685800" fontAlgn="auto">
              <a:spcBef>
                <a:spcPts val="0"/>
              </a:spcBef>
              <a:spcAft>
                <a:spcPts val="0"/>
              </a:spcAft>
              <a:defRPr/>
            </a:pPr>
            <a:r>
              <a:rPr lang="en-IN" sz="1350" b="1" dirty="0">
                <a:solidFill>
                  <a:prstClr val="black"/>
                </a:solidFill>
                <a:latin typeface="Times New Roman" panose="02020603050405020304" pitchFamily="18" charset="0"/>
                <a:ea typeface="+mn-ea"/>
                <a:cs typeface="Times New Roman" panose="02020603050405020304" pitchFamily="18" charset="0"/>
              </a:rPr>
              <a:t>14.02</a:t>
            </a:r>
          </a:p>
        </p:txBody>
      </p:sp>
      <p:sp>
        <p:nvSpPr>
          <p:cNvPr id="17" name="TextBox 16">
            <a:extLst>
              <a:ext uri="{FF2B5EF4-FFF2-40B4-BE49-F238E27FC236}">
                <a16:creationId xmlns:a16="http://schemas.microsoft.com/office/drawing/2014/main" id="{7E87FC84-EBAB-91B4-026C-1AD666F1F72F}"/>
              </a:ext>
            </a:extLst>
          </p:cNvPr>
          <p:cNvSpPr txBox="1"/>
          <p:nvPr/>
        </p:nvSpPr>
        <p:spPr>
          <a:xfrm>
            <a:off x="5956946" y="3896189"/>
            <a:ext cx="593678" cy="300082"/>
          </a:xfrm>
          <a:prstGeom prst="rect">
            <a:avLst/>
          </a:prstGeom>
          <a:noFill/>
        </p:spPr>
        <p:txBody>
          <a:bodyPr wrap="square">
            <a:spAutoFit/>
          </a:bodyPr>
          <a:lstStyle/>
          <a:p>
            <a:pPr algn="ctr" defTabSz="685800" fontAlgn="auto">
              <a:spcBef>
                <a:spcPts val="0"/>
              </a:spcBef>
              <a:spcAft>
                <a:spcPts val="0"/>
              </a:spcAft>
              <a:defRPr/>
            </a:pPr>
            <a:r>
              <a:rPr lang="en-IN" sz="1350" b="1" dirty="0">
                <a:solidFill>
                  <a:prstClr val="black"/>
                </a:solidFill>
                <a:latin typeface="Times New Roman" panose="02020603050405020304" pitchFamily="18" charset="0"/>
                <a:ea typeface="+mn-ea"/>
                <a:cs typeface="Times New Roman" panose="02020603050405020304" pitchFamily="18" charset="0"/>
              </a:rPr>
              <a:t>15.02</a:t>
            </a:r>
          </a:p>
        </p:txBody>
      </p:sp>
      <p:sp>
        <p:nvSpPr>
          <p:cNvPr id="18" name="TextBox 17">
            <a:extLst>
              <a:ext uri="{FF2B5EF4-FFF2-40B4-BE49-F238E27FC236}">
                <a16:creationId xmlns:a16="http://schemas.microsoft.com/office/drawing/2014/main" id="{52CBD912-8B7D-913F-8361-E72517D0756B}"/>
              </a:ext>
            </a:extLst>
          </p:cNvPr>
          <p:cNvSpPr txBox="1"/>
          <p:nvPr/>
        </p:nvSpPr>
        <p:spPr>
          <a:xfrm>
            <a:off x="5921995" y="3090080"/>
            <a:ext cx="760859" cy="369332"/>
          </a:xfrm>
          <a:prstGeom prst="rect">
            <a:avLst/>
          </a:prstGeom>
          <a:noFill/>
        </p:spPr>
        <p:txBody>
          <a:bodyPr wrap="square" rtlCol="0">
            <a:spAutoFit/>
          </a:bodyPr>
          <a:lstStyle/>
          <a:p>
            <a:pPr algn="ctr" defTabSz="685800" fontAlgn="auto">
              <a:spcBef>
                <a:spcPts val="0"/>
              </a:spcBef>
              <a:spcAft>
                <a:spcPts val="0"/>
              </a:spcAft>
              <a:defRPr/>
            </a:pPr>
            <a:r>
              <a:rPr lang="en-IN" dirty="0">
                <a:solidFill>
                  <a:prstClr val="black"/>
                </a:solidFill>
                <a:latin typeface="Times New Roman" panose="02020603050405020304" pitchFamily="18" charset="0"/>
                <a:ea typeface="+mn-ea"/>
                <a:cs typeface="Times New Roman" panose="02020603050405020304" pitchFamily="18" charset="0"/>
              </a:rPr>
              <a:t>x</a:t>
            </a:r>
          </a:p>
        </p:txBody>
      </p:sp>
      <p:sp>
        <p:nvSpPr>
          <p:cNvPr id="19" name="TextBox 18">
            <a:extLst>
              <a:ext uri="{FF2B5EF4-FFF2-40B4-BE49-F238E27FC236}">
                <a16:creationId xmlns:a16="http://schemas.microsoft.com/office/drawing/2014/main" id="{C94103F6-FECB-F403-DB73-E0DB8D3BD569}"/>
              </a:ext>
            </a:extLst>
          </p:cNvPr>
          <p:cNvSpPr txBox="1"/>
          <p:nvPr/>
        </p:nvSpPr>
        <p:spPr>
          <a:xfrm>
            <a:off x="5962497" y="3557653"/>
            <a:ext cx="600506" cy="300082"/>
          </a:xfrm>
          <a:prstGeom prst="rect">
            <a:avLst/>
          </a:prstGeom>
          <a:noFill/>
        </p:spPr>
        <p:txBody>
          <a:bodyPr wrap="square" rtlCol="0" anchor="ctr">
            <a:spAutoFit/>
          </a:bodyPr>
          <a:lstStyle/>
          <a:p>
            <a:pPr algn="ctr" defTabSz="685800" fontAlgn="auto">
              <a:spcBef>
                <a:spcPts val="0"/>
              </a:spcBef>
              <a:spcAft>
                <a:spcPts val="0"/>
              </a:spcAft>
              <a:defRPr/>
            </a:pPr>
            <a:r>
              <a:rPr lang="en-IN" sz="1350" b="1" dirty="0">
                <a:solidFill>
                  <a:prstClr val="black"/>
                </a:solidFill>
                <a:latin typeface="Times New Roman" panose="02020603050405020304" pitchFamily="18" charset="0"/>
                <a:ea typeface="+mn-ea"/>
                <a:cs typeface="Times New Roman" panose="02020603050405020304" pitchFamily="18" charset="0"/>
              </a:rPr>
              <a:t>14.95</a:t>
            </a:r>
          </a:p>
        </p:txBody>
      </p:sp>
      <p:sp>
        <p:nvSpPr>
          <p:cNvPr id="20" name="TextBox 19">
            <a:extLst>
              <a:ext uri="{FF2B5EF4-FFF2-40B4-BE49-F238E27FC236}">
                <a16:creationId xmlns:a16="http://schemas.microsoft.com/office/drawing/2014/main" id="{D4D66642-E60A-9163-4E56-96C4D56070A0}"/>
              </a:ext>
            </a:extLst>
          </p:cNvPr>
          <p:cNvSpPr txBox="1"/>
          <p:nvPr/>
        </p:nvSpPr>
        <p:spPr>
          <a:xfrm>
            <a:off x="4476893" y="3463628"/>
            <a:ext cx="586853" cy="415498"/>
          </a:xfrm>
          <a:prstGeom prst="rect">
            <a:avLst/>
          </a:prstGeom>
          <a:noFill/>
        </p:spPr>
        <p:txBody>
          <a:bodyPr wrap="square" rtlCol="0">
            <a:spAutoFit/>
          </a:bodyPr>
          <a:lstStyle/>
          <a:p>
            <a:pPr algn="ctr" defTabSz="685800" fontAlgn="auto">
              <a:spcBef>
                <a:spcPts val="0"/>
              </a:spcBef>
              <a:spcAft>
                <a:spcPts val="0"/>
              </a:spcAft>
              <a:defRPr/>
            </a:pPr>
            <a:r>
              <a:rPr lang="en-IN" sz="2100" dirty="0">
                <a:solidFill>
                  <a:prstClr val="black"/>
                </a:solidFill>
                <a:latin typeface="Times New Roman" panose="02020603050405020304" pitchFamily="18" charset="0"/>
                <a:ea typeface="+mn-ea"/>
                <a:cs typeface="Times New Roman" panose="02020603050405020304" pitchFamily="18" charset="0"/>
              </a:rPr>
              <a:t>x</a:t>
            </a:r>
          </a:p>
        </p:txBody>
      </p:sp>
      <p:sp>
        <p:nvSpPr>
          <p:cNvPr id="21" name="TextBox 20">
            <a:extLst>
              <a:ext uri="{FF2B5EF4-FFF2-40B4-BE49-F238E27FC236}">
                <a16:creationId xmlns:a16="http://schemas.microsoft.com/office/drawing/2014/main" id="{A9000C31-8457-18DB-D5A2-FB15C23DA725}"/>
              </a:ext>
            </a:extLst>
          </p:cNvPr>
          <p:cNvSpPr txBox="1"/>
          <p:nvPr/>
        </p:nvSpPr>
        <p:spPr>
          <a:xfrm>
            <a:off x="5259646" y="3436492"/>
            <a:ext cx="593678" cy="415498"/>
          </a:xfrm>
          <a:prstGeom prst="rect">
            <a:avLst/>
          </a:prstGeom>
          <a:noFill/>
        </p:spPr>
        <p:txBody>
          <a:bodyPr wrap="square" rtlCol="0">
            <a:spAutoFit/>
          </a:bodyPr>
          <a:lstStyle/>
          <a:p>
            <a:pPr algn="ctr" defTabSz="685800" fontAlgn="auto">
              <a:spcBef>
                <a:spcPts val="0"/>
              </a:spcBef>
              <a:spcAft>
                <a:spcPts val="0"/>
              </a:spcAft>
              <a:defRPr/>
            </a:pPr>
            <a:r>
              <a:rPr lang="en-IN" sz="2100" dirty="0">
                <a:solidFill>
                  <a:prstClr val="black"/>
                </a:solidFill>
                <a:latin typeface="Times New Roman" panose="02020603050405020304" pitchFamily="18" charset="0"/>
                <a:ea typeface="+mn-ea"/>
                <a:cs typeface="Times New Roman" panose="02020603050405020304" pitchFamily="18" charset="0"/>
              </a:rPr>
              <a:t>x</a:t>
            </a:r>
          </a:p>
        </p:txBody>
      </p:sp>
      <p:sp>
        <p:nvSpPr>
          <p:cNvPr id="22" name="TextBox 21">
            <a:extLst>
              <a:ext uri="{FF2B5EF4-FFF2-40B4-BE49-F238E27FC236}">
                <a16:creationId xmlns:a16="http://schemas.microsoft.com/office/drawing/2014/main" id="{F96AEA2B-61A2-D02F-6119-6D1E609D2140}"/>
              </a:ext>
            </a:extLst>
          </p:cNvPr>
          <p:cNvSpPr txBox="1"/>
          <p:nvPr/>
        </p:nvSpPr>
        <p:spPr>
          <a:xfrm>
            <a:off x="4454294" y="4224778"/>
            <a:ext cx="593679" cy="415498"/>
          </a:xfrm>
          <a:prstGeom prst="rect">
            <a:avLst/>
          </a:prstGeom>
          <a:noFill/>
        </p:spPr>
        <p:txBody>
          <a:bodyPr wrap="square" rtlCol="0">
            <a:spAutoFit/>
          </a:bodyPr>
          <a:lstStyle/>
          <a:p>
            <a:pPr algn="ctr" defTabSz="685800" fontAlgn="auto">
              <a:spcBef>
                <a:spcPts val="0"/>
              </a:spcBef>
              <a:spcAft>
                <a:spcPts val="0"/>
              </a:spcAft>
              <a:defRPr/>
            </a:pPr>
            <a:r>
              <a:rPr lang="en-IN" sz="2100" dirty="0">
                <a:solidFill>
                  <a:prstClr val="black"/>
                </a:solidFill>
                <a:latin typeface="Times New Roman" panose="02020603050405020304" pitchFamily="18" charset="0"/>
                <a:ea typeface="+mn-ea"/>
                <a:cs typeface="Times New Roman" panose="02020603050405020304" pitchFamily="18" charset="0"/>
              </a:rPr>
              <a:t>x</a:t>
            </a:r>
          </a:p>
        </p:txBody>
      </p:sp>
      <p:sp>
        <p:nvSpPr>
          <p:cNvPr id="23" name="TextBox 22">
            <a:extLst>
              <a:ext uri="{FF2B5EF4-FFF2-40B4-BE49-F238E27FC236}">
                <a16:creationId xmlns:a16="http://schemas.microsoft.com/office/drawing/2014/main" id="{13BDD8C8-506A-E39B-98FC-3E2BA9E00218}"/>
              </a:ext>
            </a:extLst>
          </p:cNvPr>
          <p:cNvSpPr txBox="1"/>
          <p:nvPr/>
        </p:nvSpPr>
        <p:spPr>
          <a:xfrm>
            <a:off x="5956946" y="4655421"/>
            <a:ext cx="593678" cy="415498"/>
          </a:xfrm>
          <a:prstGeom prst="rect">
            <a:avLst/>
          </a:prstGeom>
          <a:noFill/>
        </p:spPr>
        <p:txBody>
          <a:bodyPr wrap="square" rtlCol="0">
            <a:spAutoFit/>
          </a:bodyPr>
          <a:lstStyle/>
          <a:p>
            <a:pPr algn="ctr" defTabSz="685800" fontAlgn="auto">
              <a:spcBef>
                <a:spcPts val="0"/>
              </a:spcBef>
              <a:spcAft>
                <a:spcPts val="0"/>
              </a:spcAft>
              <a:defRPr/>
            </a:pPr>
            <a:r>
              <a:rPr lang="en-IN" sz="2100" dirty="0">
                <a:solidFill>
                  <a:prstClr val="black"/>
                </a:solidFill>
                <a:latin typeface="Times New Roman" panose="02020603050405020304" pitchFamily="18" charset="0"/>
                <a:ea typeface="+mn-ea"/>
                <a:cs typeface="Times New Roman" panose="02020603050405020304" pitchFamily="18" charset="0"/>
              </a:rPr>
              <a:t>x</a:t>
            </a:r>
          </a:p>
        </p:txBody>
      </p:sp>
      <p:cxnSp>
        <p:nvCxnSpPr>
          <p:cNvPr id="24" name="Straight Connector 23">
            <a:extLst>
              <a:ext uri="{FF2B5EF4-FFF2-40B4-BE49-F238E27FC236}">
                <a16:creationId xmlns:a16="http://schemas.microsoft.com/office/drawing/2014/main" id="{38CDAF95-D753-DF5D-A299-48FAA1BF2B57}"/>
              </a:ext>
            </a:extLst>
          </p:cNvPr>
          <p:cNvCxnSpPr/>
          <p:nvPr/>
        </p:nvCxnSpPr>
        <p:spPr>
          <a:xfrm>
            <a:off x="4976932" y="5301208"/>
            <a:ext cx="5261213" cy="0"/>
          </a:xfrm>
          <a:prstGeom prst="line">
            <a:avLst/>
          </a:prstGeom>
          <a:ln w="28575"/>
        </p:spPr>
        <p:style>
          <a:lnRef idx="1">
            <a:schemeClr val="dk1"/>
          </a:lnRef>
          <a:fillRef idx="0">
            <a:schemeClr val="dk1"/>
          </a:fillRef>
          <a:effectRef idx="0">
            <a:schemeClr val="dk1"/>
          </a:effectRef>
          <a:fontRef idx="minor">
            <a:schemeClr val="tx1"/>
          </a:fontRef>
        </p:style>
      </p:cxnSp>
      <p:sp>
        <p:nvSpPr>
          <p:cNvPr id="25" name="TextBox 24">
            <a:extLst>
              <a:ext uri="{FF2B5EF4-FFF2-40B4-BE49-F238E27FC236}">
                <a16:creationId xmlns:a16="http://schemas.microsoft.com/office/drawing/2014/main" id="{4FD69695-4C9A-1171-689F-79F0B9B7EDDB}"/>
              </a:ext>
            </a:extLst>
          </p:cNvPr>
          <p:cNvSpPr txBox="1"/>
          <p:nvPr/>
        </p:nvSpPr>
        <p:spPr>
          <a:xfrm>
            <a:off x="5921994" y="4285007"/>
            <a:ext cx="627792" cy="415498"/>
          </a:xfrm>
          <a:prstGeom prst="rect">
            <a:avLst/>
          </a:prstGeom>
          <a:noFill/>
        </p:spPr>
        <p:txBody>
          <a:bodyPr wrap="square" rtlCol="0">
            <a:spAutoFit/>
          </a:bodyPr>
          <a:lstStyle/>
          <a:p>
            <a:pPr algn="ctr" defTabSz="685800" fontAlgn="auto">
              <a:spcBef>
                <a:spcPts val="0"/>
              </a:spcBef>
              <a:spcAft>
                <a:spcPts val="0"/>
              </a:spcAft>
              <a:defRPr/>
            </a:pPr>
            <a:r>
              <a:rPr lang="en-IN" sz="2100" dirty="0">
                <a:solidFill>
                  <a:prstClr val="black"/>
                </a:solidFill>
                <a:latin typeface="Times New Roman" panose="02020603050405020304" pitchFamily="18" charset="0"/>
                <a:ea typeface="+mn-ea"/>
                <a:cs typeface="Times New Roman" panose="02020603050405020304" pitchFamily="18" charset="0"/>
              </a:rPr>
              <a:t>x</a:t>
            </a:r>
          </a:p>
        </p:txBody>
      </p:sp>
      <p:sp>
        <p:nvSpPr>
          <p:cNvPr id="26" name="TextBox 25">
            <a:extLst>
              <a:ext uri="{FF2B5EF4-FFF2-40B4-BE49-F238E27FC236}">
                <a16:creationId xmlns:a16="http://schemas.microsoft.com/office/drawing/2014/main" id="{883DF5F9-82D3-6ACC-0E6C-E385A3E4CC0C}"/>
              </a:ext>
            </a:extLst>
          </p:cNvPr>
          <p:cNvSpPr txBox="1"/>
          <p:nvPr/>
        </p:nvSpPr>
        <p:spPr>
          <a:xfrm>
            <a:off x="6763585" y="3130064"/>
            <a:ext cx="586853" cy="300082"/>
          </a:xfrm>
          <a:prstGeom prst="rect">
            <a:avLst/>
          </a:prstGeom>
          <a:noFill/>
        </p:spPr>
        <p:txBody>
          <a:bodyPr wrap="square" rtlCol="0">
            <a:spAutoFit/>
          </a:bodyPr>
          <a:lstStyle/>
          <a:p>
            <a:pPr algn="ctr" defTabSz="685800" fontAlgn="auto">
              <a:spcBef>
                <a:spcPts val="0"/>
              </a:spcBef>
              <a:spcAft>
                <a:spcPts val="0"/>
              </a:spcAft>
              <a:defRPr/>
            </a:pPr>
            <a:r>
              <a:rPr lang="en-IN" sz="1350" b="1" dirty="0">
                <a:solidFill>
                  <a:prstClr val="black"/>
                </a:solidFill>
                <a:latin typeface="Times New Roman" panose="02020603050405020304" pitchFamily="18" charset="0"/>
                <a:ea typeface="+mn-ea"/>
                <a:cs typeface="Times New Roman" panose="02020603050405020304" pitchFamily="18" charset="0"/>
              </a:rPr>
              <a:t>15.00</a:t>
            </a:r>
          </a:p>
        </p:txBody>
      </p:sp>
      <p:sp>
        <p:nvSpPr>
          <p:cNvPr id="27" name="TextBox 26">
            <a:extLst>
              <a:ext uri="{FF2B5EF4-FFF2-40B4-BE49-F238E27FC236}">
                <a16:creationId xmlns:a16="http://schemas.microsoft.com/office/drawing/2014/main" id="{995E40EF-6AFD-C15F-B583-A9DB483CA1EB}"/>
              </a:ext>
            </a:extLst>
          </p:cNvPr>
          <p:cNvSpPr txBox="1"/>
          <p:nvPr/>
        </p:nvSpPr>
        <p:spPr>
          <a:xfrm>
            <a:off x="6749531" y="3535384"/>
            <a:ext cx="627792" cy="300082"/>
          </a:xfrm>
          <a:prstGeom prst="rect">
            <a:avLst/>
          </a:prstGeom>
          <a:noFill/>
        </p:spPr>
        <p:txBody>
          <a:bodyPr wrap="square" rtlCol="0">
            <a:spAutoFit/>
          </a:bodyPr>
          <a:lstStyle/>
          <a:p>
            <a:pPr algn="ctr" defTabSz="685800" fontAlgn="auto">
              <a:spcBef>
                <a:spcPts val="0"/>
              </a:spcBef>
              <a:spcAft>
                <a:spcPts val="0"/>
              </a:spcAft>
              <a:defRPr/>
            </a:pPr>
            <a:r>
              <a:rPr lang="en-IN" sz="1350" b="1" dirty="0">
                <a:solidFill>
                  <a:prstClr val="black"/>
                </a:solidFill>
                <a:latin typeface="Times New Roman" panose="02020603050405020304" pitchFamily="18" charset="0"/>
                <a:ea typeface="+mn-ea"/>
                <a:cs typeface="Times New Roman" panose="02020603050405020304" pitchFamily="18" charset="0"/>
              </a:rPr>
              <a:t>14.95</a:t>
            </a:r>
          </a:p>
        </p:txBody>
      </p:sp>
      <p:sp>
        <p:nvSpPr>
          <p:cNvPr id="28" name="TextBox 27">
            <a:extLst>
              <a:ext uri="{FF2B5EF4-FFF2-40B4-BE49-F238E27FC236}">
                <a16:creationId xmlns:a16="http://schemas.microsoft.com/office/drawing/2014/main" id="{CF541B8F-413B-039F-9B17-63E822BBC947}"/>
              </a:ext>
            </a:extLst>
          </p:cNvPr>
          <p:cNvSpPr txBox="1"/>
          <p:nvPr/>
        </p:nvSpPr>
        <p:spPr>
          <a:xfrm>
            <a:off x="6784160" y="3934074"/>
            <a:ext cx="593678" cy="300082"/>
          </a:xfrm>
          <a:prstGeom prst="rect">
            <a:avLst/>
          </a:prstGeom>
          <a:noFill/>
        </p:spPr>
        <p:txBody>
          <a:bodyPr wrap="square" rtlCol="0">
            <a:spAutoFit/>
          </a:bodyPr>
          <a:lstStyle/>
          <a:p>
            <a:pPr algn="ctr" defTabSz="685800" fontAlgn="auto">
              <a:spcBef>
                <a:spcPts val="0"/>
              </a:spcBef>
              <a:spcAft>
                <a:spcPts val="0"/>
              </a:spcAft>
              <a:defRPr/>
            </a:pPr>
            <a:r>
              <a:rPr lang="en-IN" sz="1350" b="1" dirty="0">
                <a:solidFill>
                  <a:prstClr val="black"/>
                </a:solidFill>
                <a:latin typeface="Times New Roman" panose="02020603050405020304" pitchFamily="18" charset="0"/>
                <a:ea typeface="+mn-ea"/>
                <a:cs typeface="Times New Roman" panose="02020603050405020304" pitchFamily="18" charset="0"/>
              </a:rPr>
              <a:t>15.02</a:t>
            </a:r>
          </a:p>
        </p:txBody>
      </p:sp>
      <p:sp>
        <p:nvSpPr>
          <p:cNvPr id="29" name="TextBox 28">
            <a:extLst>
              <a:ext uri="{FF2B5EF4-FFF2-40B4-BE49-F238E27FC236}">
                <a16:creationId xmlns:a16="http://schemas.microsoft.com/office/drawing/2014/main" id="{240592ED-0706-90D0-AF34-62F32CE15DFF}"/>
              </a:ext>
            </a:extLst>
          </p:cNvPr>
          <p:cNvSpPr txBox="1"/>
          <p:nvPr/>
        </p:nvSpPr>
        <p:spPr>
          <a:xfrm>
            <a:off x="6781779" y="4353906"/>
            <a:ext cx="583440" cy="300082"/>
          </a:xfrm>
          <a:prstGeom prst="rect">
            <a:avLst/>
          </a:prstGeom>
          <a:noFill/>
        </p:spPr>
        <p:txBody>
          <a:bodyPr wrap="square" rtlCol="0">
            <a:spAutoFit/>
          </a:bodyPr>
          <a:lstStyle/>
          <a:p>
            <a:pPr algn="ctr" defTabSz="685800" fontAlgn="auto">
              <a:spcBef>
                <a:spcPts val="0"/>
              </a:spcBef>
              <a:spcAft>
                <a:spcPts val="0"/>
              </a:spcAft>
              <a:defRPr/>
            </a:pPr>
            <a:r>
              <a:rPr lang="en-IN" sz="1350" b="1" dirty="0">
                <a:solidFill>
                  <a:prstClr val="black"/>
                </a:solidFill>
                <a:latin typeface="Times New Roman" panose="02020603050405020304" pitchFamily="18" charset="0"/>
                <a:ea typeface="+mn-ea"/>
                <a:cs typeface="Times New Roman" panose="02020603050405020304" pitchFamily="18" charset="0"/>
              </a:rPr>
              <a:t>15.26</a:t>
            </a:r>
          </a:p>
        </p:txBody>
      </p:sp>
      <p:sp>
        <p:nvSpPr>
          <p:cNvPr id="30" name="TextBox 29">
            <a:extLst>
              <a:ext uri="{FF2B5EF4-FFF2-40B4-BE49-F238E27FC236}">
                <a16:creationId xmlns:a16="http://schemas.microsoft.com/office/drawing/2014/main" id="{589D7418-EAA5-3D43-63CE-2FC13CE311CF}"/>
              </a:ext>
            </a:extLst>
          </p:cNvPr>
          <p:cNvSpPr txBox="1"/>
          <p:nvPr/>
        </p:nvSpPr>
        <p:spPr>
          <a:xfrm>
            <a:off x="6757369" y="4713129"/>
            <a:ext cx="614145" cy="300082"/>
          </a:xfrm>
          <a:prstGeom prst="rect">
            <a:avLst/>
          </a:prstGeom>
          <a:noFill/>
        </p:spPr>
        <p:txBody>
          <a:bodyPr wrap="square" rtlCol="0">
            <a:spAutoFit/>
          </a:bodyPr>
          <a:lstStyle/>
          <a:p>
            <a:pPr algn="ctr" defTabSz="685800" fontAlgn="auto">
              <a:spcBef>
                <a:spcPts val="0"/>
              </a:spcBef>
              <a:spcAft>
                <a:spcPts val="0"/>
              </a:spcAft>
              <a:defRPr/>
            </a:pPr>
            <a:r>
              <a:rPr lang="en-IN" sz="1350" b="1" dirty="0">
                <a:solidFill>
                  <a:prstClr val="black"/>
                </a:solidFill>
                <a:latin typeface="Times New Roman" panose="02020603050405020304" pitchFamily="18" charset="0"/>
                <a:ea typeface="+mn-ea"/>
                <a:cs typeface="Times New Roman" panose="02020603050405020304" pitchFamily="18" charset="0"/>
              </a:rPr>
              <a:t>14.98</a:t>
            </a:r>
          </a:p>
        </p:txBody>
      </p:sp>
      <p:sp>
        <p:nvSpPr>
          <p:cNvPr id="31" name="TextBox 30">
            <a:extLst>
              <a:ext uri="{FF2B5EF4-FFF2-40B4-BE49-F238E27FC236}">
                <a16:creationId xmlns:a16="http://schemas.microsoft.com/office/drawing/2014/main" id="{B75F52F0-2573-105E-B837-6490F1FA7DDB}"/>
              </a:ext>
            </a:extLst>
          </p:cNvPr>
          <p:cNvSpPr txBox="1"/>
          <p:nvPr/>
        </p:nvSpPr>
        <p:spPr>
          <a:xfrm>
            <a:off x="7523185" y="4743076"/>
            <a:ext cx="583440" cy="300082"/>
          </a:xfrm>
          <a:prstGeom prst="rect">
            <a:avLst/>
          </a:prstGeom>
          <a:noFill/>
        </p:spPr>
        <p:txBody>
          <a:bodyPr wrap="square" rtlCol="0">
            <a:spAutoFit/>
          </a:bodyPr>
          <a:lstStyle/>
          <a:p>
            <a:pPr algn="ctr" defTabSz="685800" fontAlgn="auto">
              <a:spcBef>
                <a:spcPts val="0"/>
              </a:spcBef>
              <a:spcAft>
                <a:spcPts val="0"/>
              </a:spcAft>
              <a:defRPr/>
            </a:pPr>
            <a:r>
              <a:rPr lang="en-IN" sz="1350" b="1" dirty="0">
                <a:solidFill>
                  <a:prstClr val="black"/>
                </a:solidFill>
                <a:latin typeface="Times New Roman" panose="02020603050405020304" pitchFamily="18" charset="0"/>
                <a:ea typeface="+mn-ea"/>
                <a:cs typeface="Times New Roman" panose="02020603050405020304" pitchFamily="18" charset="0"/>
              </a:rPr>
              <a:t>4/ii</a:t>
            </a:r>
          </a:p>
        </p:txBody>
      </p:sp>
      <p:sp>
        <p:nvSpPr>
          <p:cNvPr id="32" name="TextBox 31">
            <a:extLst>
              <a:ext uri="{FF2B5EF4-FFF2-40B4-BE49-F238E27FC236}">
                <a16:creationId xmlns:a16="http://schemas.microsoft.com/office/drawing/2014/main" id="{694796A7-0E30-D8DD-1956-E1B8EE0CAC48}"/>
              </a:ext>
            </a:extLst>
          </p:cNvPr>
          <p:cNvSpPr txBox="1"/>
          <p:nvPr/>
        </p:nvSpPr>
        <p:spPr>
          <a:xfrm>
            <a:off x="7547340" y="3128918"/>
            <a:ext cx="552734" cy="300082"/>
          </a:xfrm>
          <a:prstGeom prst="rect">
            <a:avLst/>
          </a:prstGeom>
          <a:noFill/>
        </p:spPr>
        <p:txBody>
          <a:bodyPr wrap="square" rtlCol="0">
            <a:spAutoFit/>
          </a:bodyPr>
          <a:lstStyle/>
          <a:p>
            <a:pPr algn="ctr" defTabSz="685800" fontAlgn="auto">
              <a:spcBef>
                <a:spcPts val="0"/>
              </a:spcBef>
              <a:spcAft>
                <a:spcPts val="0"/>
              </a:spcAft>
              <a:defRPr/>
            </a:pPr>
            <a:r>
              <a:rPr lang="en-IN" sz="1350" b="1" dirty="0">
                <a:solidFill>
                  <a:prstClr val="black"/>
                </a:solidFill>
                <a:latin typeface="Times New Roman" panose="02020603050405020304" pitchFamily="18" charset="0"/>
                <a:ea typeface="+mn-ea"/>
                <a:cs typeface="Times New Roman" panose="02020603050405020304" pitchFamily="18" charset="0"/>
              </a:rPr>
              <a:t>3/iii</a:t>
            </a:r>
          </a:p>
        </p:txBody>
      </p:sp>
      <p:sp>
        <p:nvSpPr>
          <p:cNvPr id="33" name="TextBox 32">
            <a:extLst>
              <a:ext uri="{FF2B5EF4-FFF2-40B4-BE49-F238E27FC236}">
                <a16:creationId xmlns:a16="http://schemas.microsoft.com/office/drawing/2014/main" id="{DCF41BB1-B8AA-248F-A04E-E1D7DF789AF1}"/>
              </a:ext>
            </a:extLst>
          </p:cNvPr>
          <p:cNvSpPr txBox="1"/>
          <p:nvPr/>
        </p:nvSpPr>
        <p:spPr>
          <a:xfrm>
            <a:off x="7532969" y="3947562"/>
            <a:ext cx="583440" cy="300082"/>
          </a:xfrm>
          <a:prstGeom prst="rect">
            <a:avLst/>
          </a:prstGeom>
          <a:noFill/>
        </p:spPr>
        <p:txBody>
          <a:bodyPr wrap="square" rtlCol="0">
            <a:spAutoFit/>
          </a:bodyPr>
          <a:lstStyle/>
          <a:p>
            <a:pPr algn="ctr" defTabSz="685800" fontAlgn="auto">
              <a:spcBef>
                <a:spcPts val="0"/>
              </a:spcBef>
              <a:spcAft>
                <a:spcPts val="0"/>
              </a:spcAft>
              <a:defRPr/>
            </a:pPr>
            <a:r>
              <a:rPr lang="en-IN" sz="1350" b="1" dirty="0">
                <a:solidFill>
                  <a:prstClr val="black"/>
                </a:solidFill>
                <a:latin typeface="Times New Roman" panose="02020603050405020304" pitchFamily="18" charset="0"/>
                <a:ea typeface="+mn-ea"/>
                <a:cs typeface="Times New Roman" panose="02020603050405020304" pitchFamily="18" charset="0"/>
              </a:rPr>
              <a:t>2/iv</a:t>
            </a:r>
          </a:p>
        </p:txBody>
      </p:sp>
      <p:sp>
        <p:nvSpPr>
          <p:cNvPr id="34" name="TextBox 33">
            <a:extLst>
              <a:ext uri="{FF2B5EF4-FFF2-40B4-BE49-F238E27FC236}">
                <a16:creationId xmlns:a16="http://schemas.microsoft.com/office/drawing/2014/main" id="{29652C26-1404-1A52-E98A-C22E769F7B67}"/>
              </a:ext>
            </a:extLst>
          </p:cNvPr>
          <p:cNvSpPr txBox="1"/>
          <p:nvPr/>
        </p:nvSpPr>
        <p:spPr>
          <a:xfrm>
            <a:off x="7541952" y="4285007"/>
            <a:ext cx="545907" cy="300082"/>
          </a:xfrm>
          <a:prstGeom prst="rect">
            <a:avLst/>
          </a:prstGeom>
          <a:noFill/>
        </p:spPr>
        <p:txBody>
          <a:bodyPr wrap="square" rtlCol="0">
            <a:spAutoFit/>
          </a:bodyPr>
          <a:lstStyle/>
          <a:p>
            <a:pPr algn="ctr" defTabSz="685800" fontAlgn="auto">
              <a:spcBef>
                <a:spcPts val="0"/>
              </a:spcBef>
              <a:spcAft>
                <a:spcPts val="0"/>
              </a:spcAft>
              <a:defRPr/>
            </a:pPr>
            <a:r>
              <a:rPr lang="en-IN" sz="1350" b="1" dirty="0">
                <a:solidFill>
                  <a:prstClr val="black"/>
                </a:solidFill>
                <a:latin typeface="Times New Roman" panose="02020603050405020304" pitchFamily="18" charset="0"/>
                <a:ea typeface="+mn-ea"/>
                <a:cs typeface="Times New Roman" panose="02020603050405020304" pitchFamily="18" charset="0"/>
              </a:rPr>
              <a:t>1/v</a:t>
            </a:r>
          </a:p>
        </p:txBody>
      </p:sp>
      <p:sp>
        <p:nvSpPr>
          <p:cNvPr id="35" name="TextBox 34">
            <a:extLst>
              <a:ext uri="{FF2B5EF4-FFF2-40B4-BE49-F238E27FC236}">
                <a16:creationId xmlns:a16="http://schemas.microsoft.com/office/drawing/2014/main" id="{858F12C8-8808-4224-2EDF-09AB5C7D4035}"/>
              </a:ext>
            </a:extLst>
          </p:cNvPr>
          <p:cNvSpPr txBox="1"/>
          <p:nvPr/>
        </p:nvSpPr>
        <p:spPr>
          <a:xfrm>
            <a:off x="8289391" y="3119887"/>
            <a:ext cx="657651" cy="300082"/>
          </a:xfrm>
          <a:prstGeom prst="rect">
            <a:avLst/>
          </a:prstGeom>
          <a:noFill/>
        </p:spPr>
        <p:txBody>
          <a:bodyPr wrap="square" rtlCol="0">
            <a:spAutoFit/>
          </a:bodyPr>
          <a:lstStyle/>
          <a:p>
            <a:pPr algn="ctr" defTabSz="685800" fontAlgn="auto">
              <a:spcBef>
                <a:spcPts val="0"/>
              </a:spcBef>
              <a:spcAft>
                <a:spcPts val="0"/>
              </a:spcAft>
              <a:defRPr/>
            </a:pPr>
            <a:r>
              <a:rPr lang="en-IN" sz="1350" b="1" dirty="0">
                <a:solidFill>
                  <a:prstClr val="black"/>
                </a:solidFill>
                <a:latin typeface="Times New Roman" panose="02020603050405020304" pitchFamily="18" charset="0"/>
                <a:ea typeface="+mn-ea"/>
                <a:cs typeface="Times New Roman" panose="02020603050405020304" pitchFamily="18" charset="0"/>
              </a:rPr>
              <a:t>14.85</a:t>
            </a:r>
          </a:p>
        </p:txBody>
      </p:sp>
      <p:sp>
        <p:nvSpPr>
          <p:cNvPr id="36" name="TextBox 35">
            <a:extLst>
              <a:ext uri="{FF2B5EF4-FFF2-40B4-BE49-F238E27FC236}">
                <a16:creationId xmlns:a16="http://schemas.microsoft.com/office/drawing/2014/main" id="{96F449DE-5D67-EB3B-F73A-B518ADA3BF1F}"/>
              </a:ext>
            </a:extLst>
          </p:cNvPr>
          <p:cNvSpPr txBox="1"/>
          <p:nvPr/>
        </p:nvSpPr>
        <p:spPr>
          <a:xfrm>
            <a:off x="9096336" y="3015678"/>
            <a:ext cx="590265" cy="415498"/>
          </a:xfrm>
          <a:prstGeom prst="rect">
            <a:avLst/>
          </a:prstGeom>
          <a:noFill/>
        </p:spPr>
        <p:txBody>
          <a:bodyPr wrap="square" rtlCol="0">
            <a:spAutoFit/>
          </a:bodyPr>
          <a:lstStyle/>
          <a:p>
            <a:pPr algn="ctr" defTabSz="685800" fontAlgn="auto">
              <a:spcBef>
                <a:spcPts val="0"/>
              </a:spcBef>
              <a:spcAft>
                <a:spcPts val="0"/>
              </a:spcAft>
              <a:defRPr/>
            </a:pPr>
            <a:r>
              <a:rPr lang="en-IN" sz="2100" dirty="0">
                <a:solidFill>
                  <a:prstClr val="black"/>
                </a:solidFill>
                <a:latin typeface="Times New Roman" panose="02020603050405020304" pitchFamily="18" charset="0"/>
                <a:ea typeface="+mn-ea"/>
                <a:cs typeface="Times New Roman" panose="02020603050405020304" pitchFamily="18" charset="0"/>
              </a:rPr>
              <a:t>x</a:t>
            </a:r>
          </a:p>
        </p:txBody>
      </p:sp>
      <p:sp>
        <p:nvSpPr>
          <p:cNvPr id="37" name="TextBox 36">
            <a:extLst>
              <a:ext uri="{FF2B5EF4-FFF2-40B4-BE49-F238E27FC236}">
                <a16:creationId xmlns:a16="http://schemas.microsoft.com/office/drawing/2014/main" id="{DE091631-19CE-3415-5527-A3EB14691278}"/>
              </a:ext>
            </a:extLst>
          </p:cNvPr>
          <p:cNvSpPr txBox="1"/>
          <p:nvPr/>
        </p:nvSpPr>
        <p:spPr>
          <a:xfrm>
            <a:off x="9818871" y="3124705"/>
            <a:ext cx="607338" cy="300082"/>
          </a:xfrm>
          <a:prstGeom prst="rect">
            <a:avLst/>
          </a:prstGeom>
          <a:noFill/>
        </p:spPr>
        <p:txBody>
          <a:bodyPr wrap="square" rtlCol="0">
            <a:spAutoFit/>
          </a:bodyPr>
          <a:lstStyle/>
          <a:p>
            <a:pPr algn="ctr" defTabSz="685800" fontAlgn="auto">
              <a:spcBef>
                <a:spcPts val="0"/>
              </a:spcBef>
              <a:spcAft>
                <a:spcPts val="0"/>
              </a:spcAft>
              <a:defRPr/>
            </a:pPr>
            <a:r>
              <a:rPr lang="en-IN" sz="1350" b="1" dirty="0">
                <a:solidFill>
                  <a:prstClr val="black"/>
                </a:solidFill>
                <a:latin typeface="Times New Roman" panose="02020603050405020304" pitchFamily="18" charset="0"/>
                <a:ea typeface="+mn-ea"/>
                <a:cs typeface="Times New Roman" panose="02020603050405020304" pitchFamily="18" charset="0"/>
              </a:rPr>
              <a:t>15.02</a:t>
            </a:r>
          </a:p>
        </p:txBody>
      </p:sp>
      <p:sp>
        <p:nvSpPr>
          <p:cNvPr id="38" name="TextBox 37">
            <a:extLst>
              <a:ext uri="{FF2B5EF4-FFF2-40B4-BE49-F238E27FC236}">
                <a16:creationId xmlns:a16="http://schemas.microsoft.com/office/drawing/2014/main" id="{B340A066-3A21-34AE-644F-09EED66E4296}"/>
              </a:ext>
            </a:extLst>
          </p:cNvPr>
          <p:cNvSpPr txBox="1"/>
          <p:nvPr/>
        </p:nvSpPr>
        <p:spPr>
          <a:xfrm>
            <a:off x="10602986" y="3131094"/>
            <a:ext cx="631885" cy="300082"/>
          </a:xfrm>
          <a:prstGeom prst="rect">
            <a:avLst/>
          </a:prstGeom>
          <a:noFill/>
        </p:spPr>
        <p:txBody>
          <a:bodyPr wrap="square" rtlCol="0">
            <a:spAutoFit/>
          </a:bodyPr>
          <a:lstStyle/>
          <a:p>
            <a:pPr algn="ctr" defTabSz="685800" fontAlgn="auto">
              <a:spcBef>
                <a:spcPts val="0"/>
              </a:spcBef>
              <a:spcAft>
                <a:spcPts val="0"/>
              </a:spcAft>
              <a:defRPr/>
            </a:pPr>
            <a:r>
              <a:rPr lang="en-IN" sz="1350" b="1" dirty="0">
                <a:solidFill>
                  <a:prstClr val="black"/>
                </a:solidFill>
                <a:latin typeface="Times New Roman" panose="02020603050405020304" pitchFamily="18" charset="0"/>
                <a:ea typeface="+mn-ea"/>
                <a:cs typeface="Times New Roman" panose="02020603050405020304" pitchFamily="18" charset="0"/>
              </a:rPr>
              <a:t>15.02</a:t>
            </a:r>
          </a:p>
        </p:txBody>
      </p:sp>
      <p:sp>
        <p:nvSpPr>
          <p:cNvPr id="39" name="TextBox 38">
            <a:extLst>
              <a:ext uri="{FF2B5EF4-FFF2-40B4-BE49-F238E27FC236}">
                <a16:creationId xmlns:a16="http://schemas.microsoft.com/office/drawing/2014/main" id="{B97713D7-7C6A-3189-2408-F89E0C7C94AB}"/>
              </a:ext>
            </a:extLst>
          </p:cNvPr>
          <p:cNvSpPr txBox="1"/>
          <p:nvPr/>
        </p:nvSpPr>
        <p:spPr>
          <a:xfrm>
            <a:off x="11411648" y="3131094"/>
            <a:ext cx="583450" cy="300082"/>
          </a:xfrm>
          <a:prstGeom prst="rect">
            <a:avLst/>
          </a:prstGeom>
          <a:noFill/>
        </p:spPr>
        <p:txBody>
          <a:bodyPr wrap="square" rtlCol="0">
            <a:spAutoFit/>
          </a:bodyPr>
          <a:lstStyle/>
          <a:p>
            <a:pPr algn="ctr" defTabSz="685800" fontAlgn="auto">
              <a:spcBef>
                <a:spcPts val="0"/>
              </a:spcBef>
              <a:spcAft>
                <a:spcPts val="0"/>
              </a:spcAft>
              <a:defRPr/>
            </a:pPr>
            <a:r>
              <a:rPr lang="en-IN" sz="1350" b="1" dirty="0">
                <a:solidFill>
                  <a:prstClr val="black"/>
                </a:solidFill>
                <a:latin typeface="Times New Roman" panose="02020603050405020304" pitchFamily="18" charset="0"/>
                <a:ea typeface="+mn-ea"/>
                <a:cs typeface="Times New Roman" panose="02020603050405020304" pitchFamily="18" charset="0"/>
              </a:rPr>
              <a:t>3 RD</a:t>
            </a:r>
          </a:p>
        </p:txBody>
      </p:sp>
      <p:sp>
        <p:nvSpPr>
          <p:cNvPr id="40" name="TextBox 39">
            <a:extLst>
              <a:ext uri="{FF2B5EF4-FFF2-40B4-BE49-F238E27FC236}">
                <a16:creationId xmlns:a16="http://schemas.microsoft.com/office/drawing/2014/main" id="{79F8B1C0-E13C-CA61-2253-F01DFDD2CF48}"/>
              </a:ext>
            </a:extLst>
          </p:cNvPr>
          <p:cNvSpPr txBox="1"/>
          <p:nvPr/>
        </p:nvSpPr>
        <p:spPr>
          <a:xfrm>
            <a:off x="8288789" y="3924024"/>
            <a:ext cx="650840" cy="300082"/>
          </a:xfrm>
          <a:prstGeom prst="rect">
            <a:avLst/>
          </a:prstGeom>
          <a:noFill/>
        </p:spPr>
        <p:txBody>
          <a:bodyPr wrap="square" rtlCol="0">
            <a:spAutoFit/>
          </a:bodyPr>
          <a:lstStyle/>
          <a:p>
            <a:pPr algn="ctr" defTabSz="685800" fontAlgn="auto">
              <a:spcBef>
                <a:spcPts val="0"/>
              </a:spcBef>
              <a:spcAft>
                <a:spcPts val="0"/>
              </a:spcAft>
              <a:defRPr/>
            </a:pPr>
            <a:r>
              <a:rPr lang="en-IN" sz="1350" b="1" dirty="0">
                <a:solidFill>
                  <a:prstClr val="black"/>
                </a:solidFill>
                <a:latin typeface="Times New Roman" panose="02020603050405020304" pitchFamily="18" charset="0"/>
                <a:ea typeface="+mn-ea"/>
                <a:cs typeface="Times New Roman" panose="02020603050405020304" pitchFamily="18" charset="0"/>
              </a:rPr>
              <a:t>14.02</a:t>
            </a:r>
          </a:p>
        </p:txBody>
      </p:sp>
      <p:sp>
        <p:nvSpPr>
          <p:cNvPr id="41" name="TextBox 40">
            <a:extLst>
              <a:ext uri="{FF2B5EF4-FFF2-40B4-BE49-F238E27FC236}">
                <a16:creationId xmlns:a16="http://schemas.microsoft.com/office/drawing/2014/main" id="{A0C23B71-2034-0476-6D81-C505C7AA8560}"/>
              </a:ext>
            </a:extLst>
          </p:cNvPr>
          <p:cNvSpPr txBox="1"/>
          <p:nvPr/>
        </p:nvSpPr>
        <p:spPr>
          <a:xfrm>
            <a:off x="9052432" y="3934074"/>
            <a:ext cx="684951" cy="300082"/>
          </a:xfrm>
          <a:prstGeom prst="rect">
            <a:avLst/>
          </a:prstGeom>
          <a:noFill/>
        </p:spPr>
        <p:txBody>
          <a:bodyPr wrap="square" rtlCol="0">
            <a:spAutoFit/>
          </a:bodyPr>
          <a:lstStyle/>
          <a:p>
            <a:pPr algn="ctr" defTabSz="685800" fontAlgn="auto">
              <a:spcBef>
                <a:spcPts val="0"/>
              </a:spcBef>
              <a:spcAft>
                <a:spcPts val="0"/>
              </a:spcAft>
              <a:defRPr/>
            </a:pPr>
            <a:r>
              <a:rPr lang="en-IN" sz="1350" b="1" dirty="0">
                <a:solidFill>
                  <a:prstClr val="black"/>
                </a:solidFill>
                <a:latin typeface="Times New Roman" panose="02020603050405020304" pitchFamily="18" charset="0"/>
                <a:ea typeface="+mn-ea"/>
                <a:cs typeface="Times New Roman" panose="02020603050405020304" pitchFamily="18" charset="0"/>
              </a:rPr>
              <a:t>15.01</a:t>
            </a:r>
          </a:p>
        </p:txBody>
      </p:sp>
      <p:sp>
        <p:nvSpPr>
          <p:cNvPr id="42" name="TextBox 41">
            <a:extLst>
              <a:ext uri="{FF2B5EF4-FFF2-40B4-BE49-F238E27FC236}">
                <a16:creationId xmlns:a16="http://schemas.microsoft.com/office/drawing/2014/main" id="{1174756A-187E-D4BA-A88D-B4416DE3DA1B}"/>
              </a:ext>
            </a:extLst>
          </p:cNvPr>
          <p:cNvSpPr txBox="1"/>
          <p:nvPr/>
        </p:nvSpPr>
        <p:spPr>
          <a:xfrm>
            <a:off x="9854972" y="3832350"/>
            <a:ext cx="532264" cy="415498"/>
          </a:xfrm>
          <a:prstGeom prst="rect">
            <a:avLst/>
          </a:prstGeom>
          <a:noFill/>
        </p:spPr>
        <p:txBody>
          <a:bodyPr wrap="square" rtlCol="0">
            <a:spAutoFit/>
          </a:bodyPr>
          <a:lstStyle/>
          <a:p>
            <a:pPr algn="ctr" defTabSz="685800" fontAlgn="auto">
              <a:spcBef>
                <a:spcPts val="0"/>
              </a:spcBef>
              <a:spcAft>
                <a:spcPts val="0"/>
              </a:spcAft>
              <a:defRPr/>
            </a:pPr>
            <a:r>
              <a:rPr lang="en-IN" sz="2100" dirty="0">
                <a:solidFill>
                  <a:prstClr val="black"/>
                </a:solidFill>
                <a:latin typeface="Times New Roman" panose="02020603050405020304" pitchFamily="18" charset="0"/>
                <a:ea typeface="+mn-ea"/>
                <a:cs typeface="Times New Roman" panose="02020603050405020304" pitchFamily="18" charset="0"/>
              </a:rPr>
              <a:t>x</a:t>
            </a:r>
          </a:p>
        </p:txBody>
      </p:sp>
      <p:sp>
        <p:nvSpPr>
          <p:cNvPr id="43" name="TextBox 42">
            <a:extLst>
              <a:ext uri="{FF2B5EF4-FFF2-40B4-BE49-F238E27FC236}">
                <a16:creationId xmlns:a16="http://schemas.microsoft.com/office/drawing/2014/main" id="{F7704351-7015-1E34-D9A0-25F01762F9D0}"/>
              </a:ext>
            </a:extLst>
          </p:cNvPr>
          <p:cNvSpPr txBox="1"/>
          <p:nvPr/>
        </p:nvSpPr>
        <p:spPr>
          <a:xfrm>
            <a:off x="10612843" y="3912520"/>
            <a:ext cx="593678" cy="300082"/>
          </a:xfrm>
          <a:prstGeom prst="rect">
            <a:avLst/>
          </a:prstGeom>
          <a:noFill/>
        </p:spPr>
        <p:txBody>
          <a:bodyPr wrap="square" rtlCol="0">
            <a:spAutoFit/>
          </a:bodyPr>
          <a:lstStyle/>
          <a:p>
            <a:pPr algn="ctr" defTabSz="685800" fontAlgn="auto">
              <a:spcBef>
                <a:spcPts val="0"/>
              </a:spcBef>
              <a:spcAft>
                <a:spcPts val="0"/>
              </a:spcAft>
              <a:defRPr/>
            </a:pPr>
            <a:r>
              <a:rPr lang="en-IN" sz="1350" b="1" dirty="0">
                <a:solidFill>
                  <a:prstClr val="black"/>
                </a:solidFill>
                <a:latin typeface="Times New Roman" panose="02020603050405020304" pitchFamily="18" charset="0"/>
                <a:ea typeface="+mn-ea"/>
                <a:cs typeface="Times New Roman" panose="02020603050405020304" pitchFamily="18" charset="0"/>
              </a:rPr>
              <a:t>15.02</a:t>
            </a:r>
          </a:p>
        </p:txBody>
      </p:sp>
      <p:sp>
        <p:nvSpPr>
          <p:cNvPr id="44" name="TextBox 43">
            <a:extLst>
              <a:ext uri="{FF2B5EF4-FFF2-40B4-BE49-F238E27FC236}">
                <a16:creationId xmlns:a16="http://schemas.microsoft.com/office/drawing/2014/main" id="{9A610886-88A6-9C12-6815-2FD1A1918184}"/>
              </a:ext>
            </a:extLst>
          </p:cNvPr>
          <p:cNvSpPr txBox="1"/>
          <p:nvPr/>
        </p:nvSpPr>
        <p:spPr>
          <a:xfrm>
            <a:off x="11411648" y="3916719"/>
            <a:ext cx="583450" cy="300082"/>
          </a:xfrm>
          <a:prstGeom prst="rect">
            <a:avLst/>
          </a:prstGeom>
          <a:noFill/>
        </p:spPr>
        <p:txBody>
          <a:bodyPr wrap="square" rtlCol="0">
            <a:spAutoFit/>
          </a:bodyPr>
          <a:lstStyle/>
          <a:p>
            <a:pPr algn="ctr" defTabSz="685800" fontAlgn="auto">
              <a:spcBef>
                <a:spcPts val="0"/>
              </a:spcBef>
              <a:spcAft>
                <a:spcPts val="0"/>
              </a:spcAft>
              <a:defRPr/>
            </a:pPr>
            <a:r>
              <a:rPr lang="en-IN" sz="1350" b="1" dirty="0">
                <a:solidFill>
                  <a:prstClr val="black"/>
                </a:solidFill>
                <a:latin typeface="Times New Roman" panose="02020603050405020304" pitchFamily="18" charset="0"/>
                <a:ea typeface="+mn-ea"/>
                <a:cs typeface="Times New Roman" panose="02020603050405020304" pitchFamily="18" charset="0"/>
              </a:rPr>
              <a:t>2 ND</a:t>
            </a:r>
          </a:p>
        </p:txBody>
      </p:sp>
      <p:sp>
        <p:nvSpPr>
          <p:cNvPr id="45" name="TextBox 44">
            <a:extLst>
              <a:ext uri="{FF2B5EF4-FFF2-40B4-BE49-F238E27FC236}">
                <a16:creationId xmlns:a16="http://schemas.microsoft.com/office/drawing/2014/main" id="{F1BDB092-BA47-9B66-D4C2-561DA307ED2D}"/>
              </a:ext>
            </a:extLst>
          </p:cNvPr>
          <p:cNvSpPr txBox="1"/>
          <p:nvPr/>
        </p:nvSpPr>
        <p:spPr>
          <a:xfrm>
            <a:off x="8328675" y="4253769"/>
            <a:ext cx="552734" cy="369332"/>
          </a:xfrm>
          <a:prstGeom prst="rect">
            <a:avLst/>
          </a:prstGeom>
          <a:noFill/>
        </p:spPr>
        <p:txBody>
          <a:bodyPr wrap="square" rtlCol="0">
            <a:spAutoFit/>
          </a:bodyPr>
          <a:lstStyle/>
          <a:p>
            <a:pPr algn="ctr" defTabSz="685800" fontAlgn="auto">
              <a:spcBef>
                <a:spcPts val="0"/>
              </a:spcBef>
              <a:spcAft>
                <a:spcPts val="0"/>
              </a:spcAft>
              <a:defRPr/>
            </a:pPr>
            <a:r>
              <a:rPr lang="en-IN" b="1" dirty="0">
                <a:solidFill>
                  <a:prstClr val="black"/>
                </a:solidFill>
                <a:latin typeface="Times New Roman" panose="02020603050405020304" pitchFamily="18" charset="0"/>
                <a:ea typeface="+mn-ea"/>
                <a:cs typeface="Times New Roman" panose="02020603050405020304" pitchFamily="18" charset="0"/>
              </a:rPr>
              <a:t>r</a:t>
            </a:r>
          </a:p>
        </p:txBody>
      </p:sp>
      <p:cxnSp>
        <p:nvCxnSpPr>
          <p:cNvPr id="46" name="Straight Connector 45">
            <a:extLst>
              <a:ext uri="{FF2B5EF4-FFF2-40B4-BE49-F238E27FC236}">
                <a16:creationId xmlns:a16="http://schemas.microsoft.com/office/drawing/2014/main" id="{853D43FD-5BA3-7DA7-46F8-71E47FFBB0BA}"/>
              </a:ext>
            </a:extLst>
          </p:cNvPr>
          <p:cNvCxnSpPr>
            <a:cxnSpLocks/>
          </p:cNvCxnSpPr>
          <p:nvPr/>
        </p:nvCxnSpPr>
        <p:spPr>
          <a:xfrm>
            <a:off x="9391469" y="4457420"/>
            <a:ext cx="853846" cy="0"/>
          </a:xfrm>
          <a:prstGeom prst="line">
            <a:avLst/>
          </a:prstGeom>
          <a:ln w="28575"/>
        </p:spPr>
        <p:style>
          <a:lnRef idx="1">
            <a:schemeClr val="dk1"/>
          </a:lnRef>
          <a:fillRef idx="0">
            <a:schemeClr val="dk1"/>
          </a:fillRef>
          <a:effectRef idx="0">
            <a:schemeClr val="dk1"/>
          </a:effectRef>
          <a:fontRef idx="minor">
            <a:schemeClr val="tx1"/>
          </a:fontRef>
        </p:style>
      </p:cxnSp>
      <p:sp>
        <p:nvSpPr>
          <p:cNvPr id="47" name="TextBox 46">
            <a:extLst>
              <a:ext uri="{FF2B5EF4-FFF2-40B4-BE49-F238E27FC236}">
                <a16:creationId xmlns:a16="http://schemas.microsoft.com/office/drawing/2014/main" id="{BFC2C6AF-D033-3BA6-63A1-B8D86CC58E6E}"/>
              </a:ext>
            </a:extLst>
          </p:cNvPr>
          <p:cNvSpPr txBox="1"/>
          <p:nvPr/>
        </p:nvSpPr>
        <p:spPr>
          <a:xfrm>
            <a:off x="10570487" y="4307379"/>
            <a:ext cx="678390" cy="300082"/>
          </a:xfrm>
          <a:prstGeom prst="rect">
            <a:avLst/>
          </a:prstGeom>
          <a:noFill/>
        </p:spPr>
        <p:txBody>
          <a:bodyPr wrap="square" rtlCol="0">
            <a:spAutoFit/>
          </a:bodyPr>
          <a:lstStyle/>
          <a:p>
            <a:pPr algn="ctr" defTabSz="685800" fontAlgn="auto">
              <a:spcBef>
                <a:spcPts val="0"/>
              </a:spcBef>
              <a:spcAft>
                <a:spcPts val="0"/>
              </a:spcAft>
              <a:defRPr/>
            </a:pPr>
            <a:r>
              <a:rPr lang="en-IN" sz="1350" b="1" dirty="0">
                <a:solidFill>
                  <a:prstClr val="black"/>
                </a:solidFill>
                <a:latin typeface="Times New Roman" panose="02020603050405020304" pitchFamily="18" charset="0"/>
                <a:ea typeface="+mn-ea"/>
                <a:cs typeface="Times New Roman" panose="02020603050405020304" pitchFamily="18" charset="0"/>
              </a:rPr>
              <a:t>15.26</a:t>
            </a:r>
          </a:p>
        </p:txBody>
      </p:sp>
      <p:sp>
        <p:nvSpPr>
          <p:cNvPr id="48" name="TextBox 47">
            <a:extLst>
              <a:ext uri="{FF2B5EF4-FFF2-40B4-BE49-F238E27FC236}">
                <a16:creationId xmlns:a16="http://schemas.microsoft.com/office/drawing/2014/main" id="{25106F28-84A1-A9D8-F8F8-1768C5833D57}"/>
              </a:ext>
            </a:extLst>
          </p:cNvPr>
          <p:cNvSpPr txBox="1"/>
          <p:nvPr/>
        </p:nvSpPr>
        <p:spPr>
          <a:xfrm>
            <a:off x="11411648" y="4307379"/>
            <a:ext cx="583450" cy="300082"/>
          </a:xfrm>
          <a:prstGeom prst="rect">
            <a:avLst/>
          </a:prstGeom>
          <a:noFill/>
        </p:spPr>
        <p:txBody>
          <a:bodyPr wrap="square" rtlCol="0">
            <a:spAutoFit/>
          </a:bodyPr>
          <a:lstStyle/>
          <a:p>
            <a:pPr algn="ctr" defTabSz="685800" fontAlgn="auto">
              <a:spcBef>
                <a:spcPts val="0"/>
              </a:spcBef>
              <a:spcAft>
                <a:spcPts val="0"/>
              </a:spcAft>
              <a:defRPr/>
            </a:pPr>
            <a:r>
              <a:rPr lang="en-IN" sz="1350" b="1" dirty="0">
                <a:solidFill>
                  <a:prstClr val="black"/>
                </a:solidFill>
                <a:latin typeface="Times New Roman" panose="02020603050405020304" pitchFamily="18" charset="0"/>
                <a:ea typeface="+mn-ea"/>
                <a:cs typeface="Times New Roman" panose="02020603050405020304" pitchFamily="18" charset="0"/>
              </a:rPr>
              <a:t>1 ST</a:t>
            </a:r>
          </a:p>
        </p:txBody>
      </p:sp>
      <p:sp>
        <p:nvSpPr>
          <p:cNvPr id="49" name="TextBox 48">
            <a:extLst>
              <a:ext uri="{FF2B5EF4-FFF2-40B4-BE49-F238E27FC236}">
                <a16:creationId xmlns:a16="http://schemas.microsoft.com/office/drawing/2014/main" id="{324C824C-E99F-6E2B-21B4-D346962F99DF}"/>
              </a:ext>
            </a:extLst>
          </p:cNvPr>
          <p:cNvSpPr txBox="1"/>
          <p:nvPr/>
        </p:nvSpPr>
        <p:spPr>
          <a:xfrm>
            <a:off x="8308421" y="4637428"/>
            <a:ext cx="631208" cy="415498"/>
          </a:xfrm>
          <a:prstGeom prst="rect">
            <a:avLst/>
          </a:prstGeom>
          <a:noFill/>
        </p:spPr>
        <p:txBody>
          <a:bodyPr wrap="square" rtlCol="0">
            <a:spAutoFit/>
          </a:bodyPr>
          <a:lstStyle/>
          <a:p>
            <a:pPr algn="ctr" defTabSz="685800" fontAlgn="auto">
              <a:spcBef>
                <a:spcPts val="0"/>
              </a:spcBef>
              <a:spcAft>
                <a:spcPts val="0"/>
              </a:spcAft>
              <a:defRPr/>
            </a:pPr>
            <a:r>
              <a:rPr lang="en-IN" sz="2100" dirty="0">
                <a:solidFill>
                  <a:prstClr val="black"/>
                </a:solidFill>
                <a:latin typeface="Times New Roman" panose="02020603050405020304" pitchFamily="18" charset="0"/>
                <a:ea typeface="+mn-ea"/>
                <a:cs typeface="Times New Roman" panose="02020603050405020304" pitchFamily="18" charset="0"/>
              </a:rPr>
              <a:t>x</a:t>
            </a:r>
          </a:p>
        </p:txBody>
      </p:sp>
      <p:sp>
        <p:nvSpPr>
          <p:cNvPr id="50" name="TextBox 49">
            <a:extLst>
              <a:ext uri="{FF2B5EF4-FFF2-40B4-BE49-F238E27FC236}">
                <a16:creationId xmlns:a16="http://schemas.microsoft.com/office/drawing/2014/main" id="{50AC5664-6A86-534C-C2FD-F386C50965A3}"/>
              </a:ext>
            </a:extLst>
          </p:cNvPr>
          <p:cNvSpPr txBox="1"/>
          <p:nvPr/>
        </p:nvSpPr>
        <p:spPr>
          <a:xfrm>
            <a:off x="9116416" y="4637428"/>
            <a:ext cx="518608" cy="415498"/>
          </a:xfrm>
          <a:prstGeom prst="rect">
            <a:avLst/>
          </a:prstGeom>
          <a:noFill/>
        </p:spPr>
        <p:txBody>
          <a:bodyPr wrap="square" rtlCol="0">
            <a:spAutoFit/>
          </a:bodyPr>
          <a:lstStyle/>
          <a:p>
            <a:pPr algn="ctr" defTabSz="685800" fontAlgn="auto">
              <a:spcBef>
                <a:spcPts val="0"/>
              </a:spcBef>
              <a:spcAft>
                <a:spcPts val="0"/>
              </a:spcAft>
              <a:defRPr/>
            </a:pPr>
            <a:r>
              <a:rPr lang="en-IN" sz="2100" dirty="0">
                <a:solidFill>
                  <a:prstClr val="black"/>
                </a:solidFill>
                <a:latin typeface="Times New Roman" panose="02020603050405020304" pitchFamily="18" charset="0"/>
                <a:ea typeface="+mn-ea"/>
                <a:cs typeface="Times New Roman" panose="02020603050405020304" pitchFamily="18" charset="0"/>
              </a:rPr>
              <a:t>x</a:t>
            </a:r>
          </a:p>
        </p:txBody>
      </p:sp>
      <p:sp>
        <p:nvSpPr>
          <p:cNvPr id="51" name="TextBox 50">
            <a:extLst>
              <a:ext uri="{FF2B5EF4-FFF2-40B4-BE49-F238E27FC236}">
                <a16:creationId xmlns:a16="http://schemas.microsoft.com/office/drawing/2014/main" id="{34B7F711-105C-0E2B-67BE-3C3627005451}"/>
              </a:ext>
            </a:extLst>
          </p:cNvPr>
          <p:cNvSpPr txBox="1"/>
          <p:nvPr/>
        </p:nvSpPr>
        <p:spPr>
          <a:xfrm>
            <a:off x="9817265" y="4623101"/>
            <a:ext cx="644858" cy="415498"/>
          </a:xfrm>
          <a:prstGeom prst="rect">
            <a:avLst/>
          </a:prstGeom>
          <a:noFill/>
        </p:spPr>
        <p:txBody>
          <a:bodyPr wrap="square" rtlCol="0">
            <a:spAutoFit/>
          </a:bodyPr>
          <a:lstStyle/>
          <a:p>
            <a:pPr algn="ctr" defTabSz="685800" fontAlgn="auto">
              <a:spcBef>
                <a:spcPts val="0"/>
              </a:spcBef>
              <a:spcAft>
                <a:spcPts val="0"/>
              </a:spcAft>
              <a:defRPr/>
            </a:pPr>
            <a:r>
              <a:rPr lang="en-IN" sz="2100" dirty="0">
                <a:solidFill>
                  <a:prstClr val="black"/>
                </a:solidFill>
                <a:latin typeface="Times New Roman" panose="02020603050405020304" pitchFamily="18" charset="0"/>
                <a:ea typeface="+mn-ea"/>
                <a:cs typeface="Times New Roman" panose="02020603050405020304" pitchFamily="18" charset="0"/>
              </a:rPr>
              <a:t>x</a:t>
            </a:r>
          </a:p>
        </p:txBody>
      </p:sp>
      <p:sp>
        <p:nvSpPr>
          <p:cNvPr id="52" name="TextBox 51">
            <a:extLst>
              <a:ext uri="{FF2B5EF4-FFF2-40B4-BE49-F238E27FC236}">
                <a16:creationId xmlns:a16="http://schemas.microsoft.com/office/drawing/2014/main" id="{A9B7BB6A-80C3-69B4-3D51-8087BCA6D80F}"/>
              </a:ext>
            </a:extLst>
          </p:cNvPr>
          <p:cNvSpPr txBox="1"/>
          <p:nvPr/>
        </p:nvSpPr>
        <p:spPr>
          <a:xfrm>
            <a:off x="10611573" y="4743076"/>
            <a:ext cx="627792" cy="300082"/>
          </a:xfrm>
          <a:prstGeom prst="rect">
            <a:avLst/>
          </a:prstGeom>
          <a:noFill/>
        </p:spPr>
        <p:txBody>
          <a:bodyPr wrap="square" rtlCol="0">
            <a:spAutoFit/>
          </a:bodyPr>
          <a:lstStyle/>
          <a:p>
            <a:pPr algn="ctr" defTabSz="685800" fontAlgn="auto">
              <a:spcBef>
                <a:spcPts val="0"/>
              </a:spcBef>
              <a:spcAft>
                <a:spcPts val="0"/>
              </a:spcAft>
              <a:defRPr/>
            </a:pPr>
            <a:r>
              <a:rPr lang="en-IN" sz="1350" b="1" dirty="0">
                <a:solidFill>
                  <a:prstClr val="black"/>
                </a:solidFill>
                <a:latin typeface="Times New Roman" panose="02020603050405020304" pitchFamily="18" charset="0"/>
                <a:ea typeface="+mn-ea"/>
                <a:cs typeface="Times New Roman" panose="02020603050405020304" pitchFamily="18" charset="0"/>
              </a:rPr>
              <a:t>14.98</a:t>
            </a:r>
          </a:p>
        </p:txBody>
      </p:sp>
      <p:sp>
        <p:nvSpPr>
          <p:cNvPr id="53" name="TextBox 52">
            <a:extLst>
              <a:ext uri="{FF2B5EF4-FFF2-40B4-BE49-F238E27FC236}">
                <a16:creationId xmlns:a16="http://schemas.microsoft.com/office/drawing/2014/main" id="{85E4C446-8F94-909C-2166-9E5B58C5744F}"/>
              </a:ext>
            </a:extLst>
          </p:cNvPr>
          <p:cNvSpPr txBox="1"/>
          <p:nvPr/>
        </p:nvSpPr>
        <p:spPr>
          <a:xfrm>
            <a:off x="11401420" y="4744061"/>
            <a:ext cx="566394" cy="300082"/>
          </a:xfrm>
          <a:prstGeom prst="rect">
            <a:avLst/>
          </a:prstGeom>
          <a:noFill/>
        </p:spPr>
        <p:txBody>
          <a:bodyPr wrap="square" rtlCol="0">
            <a:spAutoFit/>
          </a:bodyPr>
          <a:lstStyle/>
          <a:p>
            <a:pPr defTabSz="685800" fontAlgn="auto">
              <a:spcBef>
                <a:spcPts val="0"/>
              </a:spcBef>
              <a:spcAft>
                <a:spcPts val="0"/>
              </a:spcAft>
              <a:defRPr/>
            </a:pPr>
            <a:r>
              <a:rPr lang="en-IN" sz="1350" b="1" dirty="0">
                <a:solidFill>
                  <a:prstClr val="black"/>
                </a:solidFill>
                <a:latin typeface="Times New Roman" panose="02020603050405020304" pitchFamily="18" charset="0"/>
                <a:ea typeface="+mn-ea"/>
                <a:cs typeface="Times New Roman" panose="02020603050405020304" pitchFamily="18" charset="0"/>
              </a:rPr>
              <a:t>4 TH</a:t>
            </a:r>
          </a:p>
        </p:txBody>
      </p:sp>
      <p:sp>
        <p:nvSpPr>
          <p:cNvPr id="54" name="TextBox 53">
            <a:extLst>
              <a:ext uri="{FF2B5EF4-FFF2-40B4-BE49-F238E27FC236}">
                <a16:creationId xmlns:a16="http://schemas.microsoft.com/office/drawing/2014/main" id="{6F737E74-2B0D-B397-66EA-3F9C732C8C36}"/>
              </a:ext>
            </a:extLst>
          </p:cNvPr>
          <p:cNvSpPr txBox="1"/>
          <p:nvPr/>
        </p:nvSpPr>
        <p:spPr>
          <a:xfrm>
            <a:off x="1422582" y="6346096"/>
            <a:ext cx="1351130" cy="300082"/>
          </a:xfrm>
          <a:prstGeom prst="rect">
            <a:avLst/>
          </a:prstGeom>
          <a:noFill/>
        </p:spPr>
        <p:txBody>
          <a:bodyPr wrap="square" rtlCol="0">
            <a:spAutoFit/>
          </a:bodyPr>
          <a:lstStyle/>
          <a:p>
            <a:pPr defTabSz="685800" fontAlgn="auto">
              <a:spcBef>
                <a:spcPts val="0"/>
              </a:spcBef>
              <a:spcAft>
                <a:spcPts val="0"/>
              </a:spcAft>
              <a:defRPr/>
            </a:pPr>
            <a:r>
              <a:rPr lang="en-IN" sz="1350" b="1" dirty="0">
                <a:solidFill>
                  <a:prstClr val="black"/>
                </a:solidFill>
                <a:latin typeface="Times New Roman" panose="02020603050405020304" pitchFamily="18" charset="0"/>
                <a:ea typeface="+mn-ea"/>
                <a:cs typeface="Times New Roman" panose="02020603050405020304" pitchFamily="18" charset="0"/>
              </a:rPr>
              <a:t>S BANERJEE</a:t>
            </a:r>
          </a:p>
        </p:txBody>
      </p:sp>
      <p:sp>
        <p:nvSpPr>
          <p:cNvPr id="55" name="TextBox 54">
            <a:extLst>
              <a:ext uri="{FF2B5EF4-FFF2-40B4-BE49-F238E27FC236}">
                <a16:creationId xmlns:a16="http://schemas.microsoft.com/office/drawing/2014/main" id="{687DD6C2-19DA-1143-12FD-84E1AAF1D38E}"/>
              </a:ext>
            </a:extLst>
          </p:cNvPr>
          <p:cNvSpPr txBox="1"/>
          <p:nvPr/>
        </p:nvSpPr>
        <p:spPr>
          <a:xfrm>
            <a:off x="1838840" y="5646914"/>
            <a:ext cx="934872" cy="300082"/>
          </a:xfrm>
          <a:prstGeom prst="rect">
            <a:avLst/>
          </a:prstGeom>
          <a:noFill/>
        </p:spPr>
        <p:txBody>
          <a:bodyPr wrap="square" rtlCol="0">
            <a:spAutoFit/>
          </a:bodyPr>
          <a:lstStyle/>
          <a:p>
            <a:pPr defTabSz="685800" fontAlgn="auto">
              <a:spcBef>
                <a:spcPts val="0"/>
              </a:spcBef>
              <a:spcAft>
                <a:spcPts val="0"/>
              </a:spcAft>
              <a:defRPr/>
            </a:pPr>
            <a:r>
              <a:rPr lang="en-IN" sz="1350" dirty="0" err="1">
                <a:solidFill>
                  <a:prstClr val="black"/>
                </a:solidFill>
                <a:latin typeface="Times New Roman" panose="02020603050405020304" pitchFamily="18" charset="0"/>
                <a:ea typeface="+mn-ea"/>
                <a:cs typeface="Times New Roman" panose="02020603050405020304" pitchFamily="18" charset="0"/>
              </a:rPr>
              <a:t>S.Banerjee</a:t>
            </a:r>
            <a:endParaRPr lang="en-IN" sz="1350" dirty="0">
              <a:solidFill>
                <a:prstClr val="black"/>
              </a:solidFill>
              <a:latin typeface="Times New Roman" panose="02020603050405020304" pitchFamily="18" charset="0"/>
              <a:ea typeface="+mn-ea"/>
              <a:cs typeface="Times New Roman" panose="02020603050405020304" pitchFamily="18" charset="0"/>
            </a:endParaRPr>
          </a:p>
        </p:txBody>
      </p:sp>
      <p:sp>
        <p:nvSpPr>
          <p:cNvPr id="56" name="TextBox 55">
            <a:extLst>
              <a:ext uri="{FF2B5EF4-FFF2-40B4-BE49-F238E27FC236}">
                <a16:creationId xmlns:a16="http://schemas.microsoft.com/office/drawing/2014/main" id="{2B9E3B93-711F-EA92-DDBA-6D4CB48566DD}"/>
              </a:ext>
            </a:extLst>
          </p:cNvPr>
          <p:cNvSpPr txBox="1"/>
          <p:nvPr/>
        </p:nvSpPr>
        <p:spPr>
          <a:xfrm>
            <a:off x="5042750" y="6242222"/>
            <a:ext cx="1431235" cy="507831"/>
          </a:xfrm>
          <a:prstGeom prst="rect">
            <a:avLst/>
          </a:prstGeom>
          <a:solidFill>
            <a:schemeClr val="bg1"/>
          </a:solidFill>
          <a:ln>
            <a:noFill/>
          </a:ln>
        </p:spPr>
        <p:txBody>
          <a:bodyPr wrap="square" rtlCol="0">
            <a:spAutoFit/>
          </a:bodyPr>
          <a:lstStyle/>
          <a:p>
            <a:pPr defTabSz="685800" fontAlgn="auto">
              <a:spcBef>
                <a:spcPts val="0"/>
              </a:spcBef>
              <a:spcAft>
                <a:spcPts val="0"/>
              </a:spcAft>
              <a:defRPr/>
            </a:pPr>
            <a:r>
              <a:rPr lang="en-IN" sz="1350" b="1" dirty="0">
                <a:solidFill>
                  <a:prstClr val="white"/>
                </a:solidFill>
                <a:latin typeface="Times New Roman" panose="02020603050405020304" pitchFamily="18" charset="0"/>
                <a:ea typeface="+mn-ea"/>
                <a:cs typeface="Times New Roman" panose="02020603050405020304" pitchFamily="18" charset="0"/>
              </a:rPr>
              <a:t>AMIT GOUTAM</a:t>
            </a:r>
          </a:p>
        </p:txBody>
      </p:sp>
      <p:sp>
        <p:nvSpPr>
          <p:cNvPr id="57" name="TextBox 56">
            <a:extLst>
              <a:ext uri="{FF2B5EF4-FFF2-40B4-BE49-F238E27FC236}">
                <a16:creationId xmlns:a16="http://schemas.microsoft.com/office/drawing/2014/main" id="{93F8E30E-EA2B-2874-647C-52FAB548B173}"/>
              </a:ext>
            </a:extLst>
          </p:cNvPr>
          <p:cNvSpPr txBox="1"/>
          <p:nvPr/>
        </p:nvSpPr>
        <p:spPr>
          <a:xfrm>
            <a:off x="5725804" y="5946996"/>
            <a:ext cx="934872" cy="300082"/>
          </a:xfrm>
          <a:prstGeom prst="rect">
            <a:avLst/>
          </a:prstGeom>
          <a:noFill/>
        </p:spPr>
        <p:txBody>
          <a:bodyPr wrap="square" rtlCol="0">
            <a:spAutoFit/>
          </a:bodyPr>
          <a:lstStyle/>
          <a:p>
            <a:pPr defTabSz="685800" fontAlgn="auto">
              <a:spcBef>
                <a:spcPts val="0"/>
              </a:spcBef>
              <a:spcAft>
                <a:spcPts val="0"/>
              </a:spcAft>
              <a:defRPr/>
            </a:pPr>
            <a:r>
              <a:rPr lang="en-IN" sz="1350" b="1" dirty="0">
                <a:solidFill>
                  <a:prstClr val="black"/>
                </a:solidFill>
                <a:latin typeface="Times New Roman" panose="02020603050405020304" pitchFamily="18" charset="0"/>
                <a:ea typeface="+mn-ea"/>
                <a:cs typeface="Times New Roman" panose="02020603050405020304" pitchFamily="18" charset="0"/>
              </a:rPr>
              <a:t>Amit G</a:t>
            </a:r>
          </a:p>
        </p:txBody>
      </p:sp>
      <p:sp>
        <p:nvSpPr>
          <p:cNvPr id="58" name="TextBox 57">
            <a:extLst>
              <a:ext uri="{FF2B5EF4-FFF2-40B4-BE49-F238E27FC236}">
                <a16:creationId xmlns:a16="http://schemas.microsoft.com/office/drawing/2014/main" id="{71758239-38E9-CF0E-547E-E6952C5B7FB9}"/>
              </a:ext>
            </a:extLst>
          </p:cNvPr>
          <p:cNvSpPr txBox="1"/>
          <p:nvPr/>
        </p:nvSpPr>
        <p:spPr>
          <a:xfrm>
            <a:off x="5242859" y="3854812"/>
            <a:ext cx="593679" cy="415498"/>
          </a:xfrm>
          <a:prstGeom prst="rect">
            <a:avLst/>
          </a:prstGeom>
          <a:noFill/>
        </p:spPr>
        <p:txBody>
          <a:bodyPr wrap="square" rtlCol="0">
            <a:spAutoFit/>
          </a:bodyPr>
          <a:lstStyle/>
          <a:p>
            <a:pPr algn="ctr" defTabSz="685800" fontAlgn="auto">
              <a:spcBef>
                <a:spcPts val="0"/>
              </a:spcBef>
              <a:spcAft>
                <a:spcPts val="0"/>
              </a:spcAft>
              <a:defRPr/>
            </a:pPr>
            <a:r>
              <a:rPr lang="en-IN" sz="2100" dirty="0">
                <a:solidFill>
                  <a:prstClr val="black"/>
                </a:solidFill>
                <a:latin typeface="Times New Roman" panose="02020603050405020304" pitchFamily="18" charset="0"/>
                <a:ea typeface="+mn-ea"/>
                <a:cs typeface="Times New Roman" panose="02020603050405020304" pitchFamily="18" charset="0"/>
              </a:rPr>
              <a:t>x</a:t>
            </a:r>
          </a:p>
        </p:txBody>
      </p:sp>
      <p:sp>
        <p:nvSpPr>
          <p:cNvPr id="59" name="TextBox 58">
            <a:extLst>
              <a:ext uri="{FF2B5EF4-FFF2-40B4-BE49-F238E27FC236}">
                <a16:creationId xmlns:a16="http://schemas.microsoft.com/office/drawing/2014/main" id="{4F5A4163-8CCF-6876-864F-1A5B59DFE2E9}"/>
              </a:ext>
            </a:extLst>
          </p:cNvPr>
          <p:cNvSpPr txBox="1"/>
          <p:nvPr/>
        </p:nvSpPr>
        <p:spPr>
          <a:xfrm>
            <a:off x="7670572" y="716603"/>
            <a:ext cx="3441794" cy="300082"/>
          </a:xfrm>
          <a:prstGeom prst="rect">
            <a:avLst/>
          </a:prstGeom>
          <a:noFill/>
        </p:spPr>
        <p:txBody>
          <a:bodyPr wrap="square">
            <a:spAutoFit/>
          </a:bodyPr>
          <a:lstStyle/>
          <a:p>
            <a:pPr defTabSz="685800" fontAlgn="auto">
              <a:spcBef>
                <a:spcPts val="0"/>
              </a:spcBef>
              <a:spcAft>
                <a:spcPts val="0"/>
              </a:spcAft>
              <a:defRPr/>
            </a:pPr>
            <a:r>
              <a:rPr lang="en-IN" sz="1350" b="1" dirty="0">
                <a:solidFill>
                  <a:prstClr val="black"/>
                </a:solidFill>
                <a:latin typeface="Times New Roman" panose="02020603050405020304" pitchFamily="18" charset="0"/>
                <a:ea typeface="+mn-ea"/>
                <a:cs typeface="Times New Roman" panose="02020603050405020304" pitchFamily="18" charset="0"/>
              </a:rPr>
              <a:t>23-25TH NOVEMBER 2019</a:t>
            </a:r>
          </a:p>
        </p:txBody>
      </p:sp>
      <p:sp>
        <p:nvSpPr>
          <p:cNvPr id="60" name="TextBox 59">
            <a:extLst>
              <a:ext uri="{FF2B5EF4-FFF2-40B4-BE49-F238E27FC236}">
                <a16:creationId xmlns:a16="http://schemas.microsoft.com/office/drawing/2014/main" id="{1FE9AB4F-A1B4-218B-91E3-7AFB010EA6D7}"/>
              </a:ext>
            </a:extLst>
          </p:cNvPr>
          <p:cNvSpPr txBox="1"/>
          <p:nvPr/>
        </p:nvSpPr>
        <p:spPr>
          <a:xfrm>
            <a:off x="7535131" y="3540490"/>
            <a:ext cx="586853" cy="300082"/>
          </a:xfrm>
          <a:prstGeom prst="rect">
            <a:avLst/>
          </a:prstGeom>
          <a:noFill/>
        </p:spPr>
        <p:txBody>
          <a:bodyPr wrap="square" rtlCol="0">
            <a:spAutoFit/>
          </a:bodyPr>
          <a:lstStyle/>
          <a:p>
            <a:pPr algn="ctr" defTabSz="342900" fontAlgn="auto">
              <a:spcBef>
                <a:spcPts val="0"/>
              </a:spcBef>
              <a:spcAft>
                <a:spcPts val="0"/>
              </a:spcAft>
            </a:pPr>
            <a:r>
              <a:rPr lang="en-IN" sz="1350" b="1" dirty="0">
                <a:solidFill>
                  <a:prstClr val="black"/>
                </a:solidFill>
                <a:latin typeface="Times New Roman" panose="02020603050405020304" pitchFamily="18" charset="0"/>
                <a:ea typeface="+mn-ea"/>
                <a:cs typeface="Times New Roman" panose="02020603050405020304" pitchFamily="18" charset="0"/>
              </a:rPr>
              <a:t>5/</a:t>
            </a:r>
            <a:r>
              <a:rPr lang="en-IN" sz="1350" b="1" dirty="0" err="1">
                <a:solidFill>
                  <a:prstClr val="black"/>
                </a:solidFill>
                <a:latin typeface="Times New Roman" panose="02020603050405020304" pitchFamily="18" charset="0"/>
                <a:ea typeface="+mn-ea"/>
                <a:cs typeface="Times New Roman" panose="02020603050405020304" pitchFamily="18" charset="0"/>
              </a:rPr>
              <a:t>i</a:t>
            </a:r>
            <a:endParaRPr lang="en-IN" sz="1350" b="1" dirty="0">
              <a:solidFill>
                <a:prstClr val="black"/>
              </a:solidFill>
              <a:latin typeface="Times New Roman" panose="02020603050405020304" pitchFamily="18" charset="0"/>
              <a:ea typeface="+mn-ea"/>
              <a:cs typeface="Times New Roman" panose="02020603050405020304" pitchFamily="18" charset="0"/>
            </a:endParaRPr>
          </a:p>
        </p:txBody>
      </p:sp>
      <p:sp>
        <p:nvSpPr>
          <p:cNvPr id="61" name="TextBox 60">
            <a:extLst>
              <a:ext uri="{FF2B5EF4-FFF2-40B4-BE49-F238E27FC236}">
                <a16:creationId xmlns:a16="http://schemas.microsoft.com/office/drawing/2014/main" id="{392AB165-0EDF-D9CE-16A8-00BF562058A5}"/>
              </a:ext>
            </a:extLst>
          </p:cNvPr>
          <p:cNvSpPr txBox="1"/>
          <p:nvPr/>
        </p:nvSpPr>
        <p:spPr>
          <a:xfrm>
            <a:off x="8289391" y="3524898"/>
            <a:ext cx="657650" cy="300082"/>
          </a:xfrm>
          <a:prstGeom prst="rect">
            <a:avLst/>
          </a:prstGeom>
          <a:noFill/>
        </p:spPr>
        <p:txBody>
          <a:bodyPr wrap="square" rtlCol="0">
            <a:spAutoFit/>
          </a:bodyPr>
          <a:lstStyle/>
          <a:p>
            <a:pPr algn="ctr" defTabSz="342900" fontAlgn="auto">
              <a:spcBef>
                <a:spcPts val="0"/>
              </a:spcBef>
              <a:spcAft>
                <a:spcPts val="0"/>
              </a:spcAft>
            </a:pPr>
            <a:r>
              <a:rPr lang="en-IN" sz="1350" b="1" dirty="0">
                <a:solidFill>
                  <a:prstClr val="black"/>
                </a:solidFill>
                <a:latin typeface="Times New Roman" panose="02020603050405020304" pitchFamily="18" charset="0"/>
                <a:ea typeface="+mn-ea"/>
                <a:cs typeface="Times New Roman" panose="02020603050405020304" pitchFamily="18" charset="0"/>
              </a:rPr>
              <a:t>14.82</a:t>
            </a:r>
          </a:p>
        </p:txBody>
      </p:sp>
      <p:sp>
        <p:nvSpPr>
          <p:cNvPr id="62" name="TextBox 61">
            <a:extLst>
              <a:ext uri="{FF2B5EF4-FFF2-40B4-BE49-F238E27FC236}">
                <a16:creationId xmlns:a16="http://schemas.microsoft.com/office/drawing/2014/main" id="{167757D4-8E3F-8DCD-141D-394CEDE2A0FB}"/>
              </a:ext>
            </a:extLst>
          </p:cNvPr>
          <p:cNvSpPr txBox="1"/>
          <p:nvPr/>
        </p:nvSpPr>
        <p:spPr>
          <a:xfrm>
            <a:off x="9143719" y="3463628"/>
            <a:ext cx="491305" cy="415498"/>
          </a:xfrm>
          <a:prstGeom prst="rect">
            <a:avLst/>
          </a:prstGeom>
          <a:noFill/>
        </p:spPr>
        <p:txBody>
          <a:bodyPr wrap="square" rtlCol="0">
            <a:spAutoFit/>
          </a:bodyPr>
          <a:lstStyle/>
          <a:p>
            <a:pPr algn="ctr" defTabSz="342900" fontAlgn="auto">
              <a:spcBef>
                <a:spcPts val="0"/>
              </a:spcBef>
              <a:spcAft>
                <a:spcPts val="0"/>
              </a:spcAft>
            </a:pPr>
            <a:r>
              <a:rPr lang="en-IN" sz="2100" dirty="0">
                <a:solidFill>
                  <a:prstClr val="black"/>
                </a:solidFill>
                <a:latin typeface="Times New Roman" panose="02020603050405020304" pitchFamily="18" charset="0"/>
                <a:ea typeface="+mn-ea"/>
                <a:cs typeface="Times New Roman" panose="02020603050405020304" pitchFamily="18" charset="0"/>
              </a:rPr>
              <a:t>x</a:t>
            </a:r>
          </a:p>
        </p:txBody>
      </p:sp>
      <p:sp>
        <p:nvSpPr>
          <p:cNvPr id="63" name="TextBox 62">
            <a:extLst>
              <a:ext uri="{FF2B5EF4-FFF2-40B4-BE49-F238E27FC236}">
                <a16:creationId xmlns:a16="http://schemas.microsoft.com/office/drawing/2014/main" id="{8397EBCB-5043-E3C7-0719-A5A0832CF52C}"/>
              </a:ext>
            </a:extLst>
          </p:cNvPr>
          <p:cNvSpPr txBox="1"/>
          <p:nvPr/>
        </p:nvSpPr>
        <p:spPr>
          <a:xfrm>
            <a:off x="9828236" y="3521336"/>
            <a:ext cx="585737" cy="300082"/>
          </a:xfrm>
          <a:prstGeom prst="rect">
            <a:avLst/>
          </a:prstGeom>
          <a:noFill/>
        </p:spPr>
        <p:txBody>
          <a:bodyPr wrap="square" rtlCol="0">
            <a:spAutoFit/>
          </a:bodyPr>
          <a:lstStyle/>
          <a:p>
            <a:pPr algn="ctr" defTabSz="342900" fontAlgn="auto">
              <a:spcBef>
                <a:spcPts val="0"/>
              </a:spcBef>
              <a:spcAft>
                <a:spcPts val="0"/>
              </a:spcAft>
            </a:pPr>
            <a:r>
              <a:rPr lang="en-IN" sz="1350" b="1" dirty="0">
                <a:solidFill>
                  <a:prstClr val="black"/>
                </a:solidFill>
                <a:latin typeface="Times New Roman" panose="02020603050405020304" pitchFamily="18" charset="0"/>
                <a:ea typeface="+mn-ea"/>
                <a:cs typeface="Times New Roman" panose="02020603050405020304" pitchFamily="18" charset="0"/>
              </a:rPr>
              <a:t>14.90</a:t>
            </a:r>
          </a:p>
        </p:txBody>
      </p:sp>
      <p:sp>
        <p:nvSpPr>
          <p:cNvPr id="64" name="TextBox 63">
            <a:extLst>
              <a:ext uri="{FF2B5EF4-FFF2-40B4-BE49-F238E27FC236}">
                <a16:creationId xmlns:a16="http://schemas.microsoft.com/office/drawing/2014/main" id="{A233A3CD-91CF-7C28-64D9-6239C1B89EC6}"/>
              </a:ext>
            </a:extLst>
          </p:cNvPr>
          <p:cNvSpPr txBox="1"/>
          <p:nvPr/>
        </p:nvSpPr>
        <p:spPr>
          <a:xfrm>
            <a:off x="10612843" y="3542087"/>
            <a:ext cx="593678" cy="300082"/>
          </a:xfrm>
          <a:prstGeom prst="rect">
            <a:avLst/>
          </a:prstGeom>
          <a:noFill/>
        </p:spPr>
        <p:txBody>
          <a:bodyPr wrap="square" rtlCol="0">
            <a:spAutoFit/>
          </a:bodyPr>
          <a:lstStyle/>
          <a:p>
            <a:pPr algn="ctr" defTabSz="342900" fontAlgn="auto">
              <a:spcBef>
                <a:spcPts val="0"/>
              </a:spcBef>
              <a:spcAft>
                <a:spcPts val="0"/>
              </a:spcAft>
            </a:pPr>
            <a:r>
              <a:rPr lang="en-IN" sz="1350" b="1" dirty="0">
                <a:solidFill>
                  <a:prstClr val="black"/>
                </a:solidFill>
                <a:latin typeface="Times New Roman" panose="02020603050405020304" pitchFamily="18" charset="0"/>
                <a:ea typeface="+mn-ea"/>
                <a:cs typeface="Times New Roman" panose="02020603050405020304" pitchFamily="18" charset="0"/>
              </a:rPr>
              <a:t>14.95</a:t>
            </a:r>
          </a:p>
        </p:txBody>
      </p:sp>
      <p:sp>
        <p:nvSpPr>
          <p:cNvPr id="65" name="TextBox 64">
            <a:extLst>
              <a:ext uri="{FF2B5EF4-FFF2-40B4-BE49-F238E27FC236}">
                <a16:creationId xmlns:a16="http://schemas.microsoft.com/office/drawing/2014/main" id="{E672010D-08A1-FC6B-BA23-AF909B86AE97}"/>
              </a:ext>
            </a:extLst>
          </p:cNvPr>
          <p:cNvSpPr txBox="1"/>
          <p:nvPr/>
        </p:nvSpPr>
        <p:spPr>
          <a:xfrm>
            <a:off x="11401420" y="3521336"/>
            <a:ext cx="593678" cy="300082"/>
          </a:xfrm>
          <a:prstGeom prst="rect">
            <a:avLst/>
          </a:prstGeom>
          <a:noFill/>
        </p:spPr>
        <p:txBody>
          <a:bodyPr wrap="square" rtlCol="0">
            <a:spAutoFit/>
          </a:bodyPr>
          <a:lstStyle/>
          <a:p>
            <a:pPr algn="ctr" defTabSz="342900" fontAlgn="auto">
              <a:spcBef>
                <a:spcPts val="0"/>
              </a:spcBef>
              <a:spcAft>
                <a:spcPts val="0"/>
              </a:spcAft>
            </a:pPr>
            <a:r>
              <a:rPr lang="en-IN" sz="1350" b="1" dirty="0">
                <a:solidFill>
                  <a:prstClr val="black"/>
                </a:solidFill>
                <a:latin typeface="Times New Roman" panose="02020603050405020304" pitchFamily="18" charset="0"/>
                <a:ea typeface="+mn-ea"/>
                <a:cs typeface="Times New Roman" panose="02020603050405020304" pitchFamily="18" charset="0"/>
              </a:rPr>
              <a:t>5TH</a:t>
            </a:r>
          </a:p>
        </p:txBody>
      </p:sp>
    </p:spTree>
    <p:extLst>
      <p:ext uri="{BB962C8B-B14F-4D97-AF65-F5344CB8AC3E}">
        <p14:creationId xmlns:p14="http://schemas.microsoft.com/office/powerpoint/2010/main" val="4218152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9">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0">
                                            <p:txEl>
                                              <p:pRg st="0" end="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2">
                                            <p:txEl>
                                              <p:pRg st="0" end="0"/>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21">
                                            <p:txEl>
                                              <p:pRg st="0" end="0"/>
                                            </p:tx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58">
                                            <p:txEl>
                                              <p:pRg st="0" end="0"/>
                                            </p:txEl>
                                          </p:spTgt>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18">
                                            <p:txEl>
                                              <p:pRg st="0" end="0"/>
                                            </p:txEl>
                                          </p:spTgt>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19">
                                            <p:txEl>
                                              <p:pRg st="0" end="0"/>
                                            </p:txEl>
                                          </p:spTgt>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25">
                                            <p:txEl>
                                              <p:pRg st="0" end="0"/>
                                            </p:txEl>
                                          </p:spTgt>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23"/>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nodeType="clickEffect">
                                  <p:stCondLst>
                                    <p:cond delay="0"/>
                                  </p:stCondLst>
                                  <p:childTnLst>
                                    <p:set>
                                      <p:cBhvr>
                                        <p:cTn id="102" dur="1" fill="hold">
                                          <p:stCondLst>
                                            <p:cond delay="0"/>
                                          </p:stCondLst>
                                        </p:cTn>
                                        <p:tgtEl>
                                          <p:spTgt spid="26">
                                            <p:txEl>
                                              <p:pRg st="0" end="0"/>
                                            </p:txEl>
                                          </p:spTgt>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nodeType="clickEffect">
                                  <p:stCondLst>
                                    <p:cond delay="0"/>
                                  </p:stCondLst>
                                  <p:childTnLst>
                                    <p:set>
                                      <p:cBhvr>
                                        <p:cTn id="106" dur="1" fill="hold">
                                          <p:stCondLst>
                                            <p:cond delay="0"/>
                                          </p:stCondLst>
                                        </p:cTn>
                                        <p:tgtEl>
                                          <p:spTgt spid="27">
                                            <p:txEl>
                                              <p:pRg st="0" end="0"/>
                                            </p:txEl>
                                          </p:spTgt>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nodeType="clickEffect">
                                  <p:stCondLst>
                                    <p:cond delay="0"/>
                                  </p:stCondLst>
                                  <p:childTnLst>
                                    <p:set>
                                      <p:cBhvr>
                                        <p:cTn id="110" dur="1" fill="hold">
                                          <p:stCondLst>
                                            <p:cond delay="0"/>
                                          </p:stCondLst>
                                        </p:cTn>
                                        <p:tgtEl>
                                          <p:spTgt spid="28">
                                            <p:txEl>
                                              <p:pRg st="0" end="0"/>
                                            </p:txEl>
                                          </p:spTgt>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nodeType="clickEffect">
                                  <p:stCondLst>
                                    <p:cond delay="0"/>
                                  </p:stCondLst>
                                  <p:childTnLst>
                                    <p:set>
                                      <p:cBhvr>
                                        <p:cTn id="114" dur="1" fill="hold">
                                          <p:stCondLst>
                                            <p:cond delay="0"/>
                                          </p:stCondLst>
                                        </p:cTn>
                                        <p:tgtEl>
                                          <p:spTgt spid="29">
                                            <p:txEl>
                                              <p:pRg st="0" end="0"/>
                                            </p:txEl>
                                          </p:spTgt>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nodeType="clickEffect">
                                  <p:stCondLst>
                                    <p:cond delay="0"/>
                                  </p:stCondLst>
                                  <p:childTnLst>
                                    <p:set>
                                      <p:cBhvr>
                                        <p:cTn id="118" dur="1" fill="hold">
                                          <p:stCondLst>
                                            <p:cond delay="0"/>
                                          </p:stCondLst>
                                        </p:cTn>
                                        <p:tgtEl>
                                          <p:spTgt spid="30">
                                            <p:txEl>
                                              <p:pRg st="0" end="0"/>
                                            </p:txEl>
                                          </p:spTgt>
                                        </p:tgtEl>
                                        <p:attrNameLst>
                                          <p:attrName>style.visibility</p:attrName>
                                        </p:attrNameLst>
                                      </p:cBhvr>
                                      <p:to>
                                        <p:strVal val="visible"/>
                                      </p:to>
                                    </p:set>
                                  </p:childTnLst>
                                </p:cTn>
                              </p:par>
                            </p:childTnLst>
                          </p:cTn>
                        </p:par>
                      </p:childTnLst>
                    </p:cTn>
                  </p:par>
                  <p:par>
                    <p:cTn id="119" fill="hold">
                      <p:stCondLst>
                        <p:cond delay="indefinite"/>
                      </p:stCondLst>
                      <p:childTnLst>
                        <p:par>
                          <p:cTn id="120" fill="hold">
                            <p:stCondLst>
                              <p:cond delay="0"/>
                            </p:stCondLst>
                            <p:childTnLst>
                              <p:par>
                                <p:cTn id="121" presetID="1" presetClass="entr" presetSubtype="0" fill="hold" nodeType="clickEffect">
                                  <p:stCondLst>
                                    <p:cond delay="0"/>
                                  </p:stCondLst>
                                  <p:childTnLst>
                                    <p:set>
                                      <p:cBhvr>
                                        <p:cTn id="122" dur="1" fill="hold">
                                          <p:stCondLst>
                                            <p:cond delay="0"/>
                                          </p:stCondLst>
                                        </p:cTn>
                                        <p:tgtEl>
                                          <p:spTgt spid="32">
                                            <p:txEl>
                                              <p:pRg st="0" end="0"/>
                                            </p:txEl>
                                          </p:spTgt>
                                        </p:tgtEl>
                                        <p:attrNameLst>
                                          <p:attrName>style.visibility</p:attrName>
                                        </p:attrNameLst>
                                      </p:cBhvr>
                                      <p:to>
                                        <p:strVal val="visible"/>
                                      </p:to>
                                    </p:set>
                                  </p:childTnLst>
                                </p:cTn>
                              </p:par>
                            </p:childTnLst>
                          </p:cTn>
                        </p:par>
                      </p:childTnLst>
                    </p:cTn>
                  </p:par>
                  <p:par>
                    <p:cTn id="123" fill="hold">
                      <p:stCondLst>
                        <p:cond delay="indefinite"/>
                      </p:stCondLst>
                      <p:childTnLst>
                        <p:par>
                          <p:cTn id="124" fill="hold">
                            <p:stCondLst>
                              <p:cond delay="0"/>
                            </p:stCondLst>
                            <p:childTnLst>
                              <p:par>
                                <p:cTn id="125" presetID="1" presetClass="entr" presetSubtype="0" fill="hold" grpId="0" nodeType="clickEffect">
                                  <p:stCondLst>
                                    <p:cond delay="0"/>
                                  </p:stCondLst>
                                  <p:childTnLst>
                                    <p:set>
                                      <p:cBhvr>
                                        <p:cTn id="126" dur="1" fill="hold">
                                          <p:stCondLst>
                                            <p:cond delay="0"/>
                                          </p:stCondLst>
                                        </p:cTn>
                                        <p:tgtEl>
                                          <p:spTgt spid="60"/>
                                        </p:tgtEl>
                                        <p:attrNameLst>
                                          <p:attrName>style.visibility</p:attrName>
                                        </p:attrNameLst>
                                      </p:cBhvr>
                                      <p:to>
                                        <p:strVal val="visible"/>
                                      </p:to>
                                    </p:set>
                                  </p:childTnLst>
                                </p:cTn>
                              </p:par>
                            </p:childTnLst>
                          </p:cTn>
                        </p:par>
                      </p:childTnLst>
                    </p:cTn>
                  </p:par>
                  <p:par>
                    <p:cTn id="127" fill="hold">
                      <p:stCondLst>
                        <p:cond delay="indefinite"/>
                      </p:stCondLst>
                      <p:childTnLst>
                        <p:par>
                          <p:cTn id="128" fill="hold">
                            <p:stCondLst>
                              <p:cond delay="0"/>
                            </p:stCondLst>
                            <p:childTnLst>
                              <p:par>
                                <p:cTn id="129" presetID="1" presetClass="entr" presetSubtype="0" fill="hold" nodeType="clickEffect">
                                  <p:stCondLst>
                                    <p:cond delay="0"/>
                                  </p:stCondLst>
                                  <p:childTnLst>
                                    <p:set>
                                      <p:cBhvr>
                                        <p:cTn id="130" dur="1" fill="hold">
                                          <p:stCondLst>
                                            <p:cond delay="0"/>
                                          </p:stCondLst>
                                        </p:cTn>
                                        <p:tgtEl>
                                          <p:spTgt spid="33">
                                            <p:txEl>
                                              <p:pRg st="0" end="0"/>
                                            </p:txEl>
                                          </p:spTgt>
                                        </p:tgtEl>
                                        <p:attrNameLst>
                                          <p:attrName>style.visibility</p:attrName>
                                        </p:attrNameLst>
                                      </p:cBhvr>
                                      <p:to>
                                        <p:strVal val="visible"/>
                                      </p:to>
                                    </p:set>
                                  </p:childTnLst>
                                </p:cTn>
                              </p:par>
                            </p:childTnLst>
                          </p:cTn>
                        </p:par>
                      </p:childTnLst>
                    </p:cTn>
                  </p:par>
                  <p:par>
                    <p:cTn id="131" fill="hold">
                      <p:stCondLst>
                        <p:cond delay="indefinite"/>
                      </p:stCondLst>
                      <p:childTnLst>
                        <p:par>
                          <p:cTn id="132" fill="hold">
                            <p:stCondLst>
                              <p:cond delay="0"/>
                            </p:stCondLst>
                            <p:childTnLst>
                              <p:par>
                                <p:cTn id="133" presetID="1" presetClass="entr" presetSubtype="0" fill="hold" nodeType="clickEffect">
                                  <p:stCondLst>
                                    <p:cond delay="0"/>
                                  </p:stCondLst>
                                  <p:childTnLst>
                                    <p:set>
                                      <p:cBhvr>
                                        <p:cTn id="134" dur="1" fill="hold">
                                          <p:stCondLst>
                                            <p:cond delay="0"/>
                                          </p:stCondLst>
                                        </p:cTn>
                                        <p:tgtEl>
                                          <p:spTgt spid="34">
                                            <p:txEl>
                                              <p:pRg st="0" end="0"/>
                                            </p:txEl>
                                          </p:spTgt>
                                        </p:tgtEl>
                                        <p:attrNameLst>
                                          <p:attrName>style.visibility</p:attrName>
                                        </p:attrNameLst>
                                      </p:cBhvr>
                                      <p:to>
                                        <p:strVal val="visible"/>
                                      </p:to>
                                    </p:set>
                                  </p:childTnLst>
                                </p:cTn>
                              </p:par>
                            </p:childTnLst>
                          </p:cTn>
                        </p:par>
                      </p:childTnLst>
                    </p:cTn>
                  </p:par>
                  <p:par>
                    <p:cTn id="135" fill="hold">
                      <p:stCondLst>
                        <p:cond delay="indefinite"/>
                      </p:stCondLst>
                      <p:childTnLst>
                        <p:par>
                          <p:cTn id="136" fill="hold">
                            <p:stCondLst>
                              <p:cond delay="0"/>
                            </p:stCondLst>
                            <p:childTnLst>
                              <p:par>
                                <p:cTn id="137" presetID="1" presetClass="entr" presetSubtype="0" fill="hold" nodeType="clickEffect">
                                  <p:stCondLst>
                                    <p:cond delay="0"/>
                                  </p:stCondLst>
                                  <p:childTnLst>
                                    <p:set>
                                      <p:cBhvr>
                                        <p:cTn id="138" dur="1" fill="hold">
                                          <p:stCondLst>
                                            <p:cond delay="0"/>
                                          </p:stCondLst>
                                        </p:cTn>
                                        <p:tgtEl>
                                          <p:spTgt spid="31">
                                            <p:txEl>
                                              <p:pRg st="0" end="0"/>
                                            </p:txEl>
                                          </p:spTgt>
                                        </p:tgtEl>
                                        <p:attrNameLst>
                                          <p:attrName>style.visibility</p:attrName>
                                        </p:attrNameLst>
                                      </p:cBhvr>
                                      <p:to>
                                        <p:strVal val="visible"/>
                                      </p:to>
                                    </p:set>
                                  </p:childTnLst>
                                </p:cTn>
                              </p:par>
                            </p:childTnLst>
                          </p:cTn>
                        </p:par>
                      </p:childTnLst>
                    </p:cTn>
                  </p:par>
                  <p:par>
                    <p:cTn id="139" fill="hold">
                      <p:stCondLst>
                        <p:cond delay="indefinite"/>
                      </p:stCondLst>
                      <p:childTnLst>
                        <p:par>
                          <p:cTn id="140" fill="hold">
                            <p:stCondLst>
                              <p:cond delay="0"/>
                            </p:stCondLst>
                            <p:childTnLst>
                              <p:par>
                                <p:cTn id="141" presetID="1" presetClass="entr" presetSubtype="0" fill="hold" nodeType="clickEffect">
                                  <p:stCondLst>
                                    <p:cond delay="0"/>
                                  </p:stCondLst>
                                  <p:childTnLst>
                                    <p:set>
                                      <p:cBhvr>
                                        <p:cTn id="142" dur="1" fill="hold">
                                          <p:stCondLst>
                                            <p:cond delay="0"/>
                                          </p:stCondLst>
                                        </p:cTn>
                                        <p:tgtEl>
                                          <p:spTgt spid="35">
                                            <p:txEl>
                                              <p:pRg st="0" end="0"/>
                                            </p:txEl>
                                          </p:spTgt>
                                        </p:tgtEl>
                                        <p:attrNameLst>
                                          <p:attrName>style.visibility</p:attrName>
                                        </p:attrNameLst>
                                      </p:cBhvr>
                                      <p:to>
                                        <p:strVal val="visible"/>
                                      </p:to>
                                    </p:set>
                                  </p:childTnLst>
                                </p:cTn>
                              </p:par>
                            </p:childTnLst>
                          </p:cTn>
                        </p:par>
                      </p:childTnLst>
                    </p:cTn>
                  </p:par>
                  <p:par>
                    <p:cTn id="143" fill="hold">
                      <p:stCondLst>
                        <p:cond delay="indefinite"/>
                      </p:stCondLst>
                      <p:childTnLst>
                        <p:par>
                          <p:cTn id="144" fill="hold">
                            <p:stCondLst>
                              <p:cond delay="0"/>
                            </p:stCondLst>
                            <p:childTnLst>
                              <p:par>
                                <p:cTn id="145" presetID="1" presetClass="entr" presetSubtype="0" fill="hold" grpId="0" nodeType="clickEffect">
                                  <p:stCondLst>
                                    <p:cond delay="0"/>
                                  </p:stCondLst>
                                  <p:childTnLst>
                                    <p:set>
                                      <p:cBhvr>
                                        <p:cTn id="146" dur="1" fill="hold">
                                          <p:stCondLst>
                                            <p:cond delay="0"/>
                                          </p:stCondLst>
                                        </p:cTn>
                                        <p:tgtEl>
                                          <p:spTgt spid="61"/>
                                        </p:tgtEl>
                                        <p:attrNameLst>
                                          <p:attrName>style.visibility</p:attrName>
                                        </p:attrNameLst>
                                      </p:cBhvr>
                                      <p:to>
                                        <p:strVal val="visible"/>
                                      </p:to>
                                    </p:set>
                                  </p:childTnLst>
                                </p:cTn>
                              </p:par>
                            </p:childTnLst>
                          </p:cTn>
                        </p:par>
                      </p:childTnLst>
                    </p:cTn>
                  </p:par>
                  <p:par>
                    <p:cTn id="147" fill="hold">
                      <p:stCondLst>
                        <p:cond delay="indefinite"/>
                      </p:stCondLst>
                      <p:childTnLst>
                        <p:par>
                          <p:cTn id="148" fill="hold">
                            <p:stCondLst>
                              <p:cond delay="0"/>
                            </p:stCondLst>
                            <p:childTnLst>
                              <p:par>
                                <p:cTn id="149" presetID="1" presetClass="entr" presetSubtype="0" fill="hold" nodeType="clickEffect">
                                  <p:stCondLst>
                                    <p:cond delay="0"/>
                                  </p:stCondLst>
                                  <p:childTnLst>
                                    <p:set>
                                      <p:cBhvr>
                                        <p:cTn id="150" dur="1" fill="hold">
                                          <p:stCondLst>
                                            <p:cond delay="0"/>
                                          </p:stCondLst>
                                        </p:cTn>
                                        <p:tgtEl>
                                          <p:spTgt spid="40">
                                            <p:txEl>
                                              <p:pRg st="0" end="0"/>
                                            </p:txEl>
                                          </p:spTgt>
                                        </p:tgtEl>
                                        <p:attrNameLst>
                                          <p:attrName>style.visibility</p:attrName>
                                        </p:attrNameLst>
                                      </p:cBhvr>
                                      <p:to>
                                        <p:strVal val="visible"/>
                                      </p:to>
                                    </p:set>
                                  </p:childTnLst>
                                </p:cTn>
                              </p:par>
                            </p:childTnLst>
                          </p:cTn>
                        </p:par>
                      </p:childTnLst>
                    </p:cTn>
                  </p:par>
                  <p:par>
                    <p:cTn id="151" fill="hold">
                      <p:stCondLst>
                        <p:cond delay="indefinite"/>
                      </p:stCondLst>
                      <p:childTnLst>
                        <p:par>
                          <p:cTn id="152" fill="hold">
                            <p:stCondLst>
                              <p:cond delay="0"/>
                            </p:stCondLst>
                            <p:childTnLst>
                              <p:par>
                                <p:cTn id="153" presetID="1" presetClass="entr" presetSubtype="0" fill="hold" nodeType="clickEffect">
                                  <p:stCondLst>
                                    <p:cond delay="0"/>
                                  </p:stCondLst>
                                  <p:childTnLst>
                                    <p:set>
                                      <p:cBhvr>
                                        <p:cTn id="154" dur="1" fill="hold">
                                          <p:stCondLst>
                                            <p:cond delay="0"/>
                                          </p:stCondLst>
                                        </p:cTn>
                                        <p:tgtEl>
                                          <p:spTgt spid="45">
                                            <p:txEl>
                                              <p:pRg st="0" end="0"/>
                                            </p:txEl>
                                          </p:spTgt>
                                        </p:tgtEl>
                                        <p:attrNameLst>
                                          <p:attrName>style.visibility</p:attrName>
                                        </p:attrNameLst>
                                      </p:cBhvr>
                                      <p:to>
                                        <p:strVal val="visible"/>
                                      </p:to>
                                    </p:set>
                                  </p:childTnLst>
                                </p:cTn>
                              </p:par>
                            </p:childTnLst>
                          </p:cTn>
                        </p:par>
                      </p:childTnLst>
                    </p:cTn>
                  </p:par>
                  <p:par>
                    <p:cTn id="155" fill="hold">
                      <p:stCondLst>
                        <p:cond delay="indefinite"/>
                      </p:stCondLst>
                      <p:childTnLst>
                        <p:par>
                          <p:cTn id="156" fill="hold">
                            <p:stCondLst>
                              <p:cond delay="0"/>
                            </p:stCondLst>
                            <p:childTnLst>
                              <p:par>
                                <p:cTn id="157" presetID="1" presetClass="entr" presetSubtype="0" fill="hold" nodeType="clickEffect">
                                  <p:stCondLst>
                                    <p:cond delay="0"/>
                                  </p:stCondLst>
                                  <p:childTnLst>
                                    <p:set>
                                      <p:cBhvr>
                                        <p:cTn id="158" dur="1" fill="hold">
                                          <p:stCondLst>
                                            <p:cond delay="0"/>
                                          </p:stCondLst>
                                        </p:cTn>
                                        <p:tgtEl>
                                          <p:spTgt spid="49">
                                            <p:txEl>
                                              <p:pRg st="0" end="0"/>
                                            </p:txEl>
                                          </p:spTgt>
                                        </p:tgtEl>
                                        <p:attrNameLst>
                                          <p:attrName>style.visibility</p:attrName>
                                        </p:attrNameLst>
                                      </p:cBhvr>
                                      <p:to>
                                        <p:strVal val="visible"/>
                                      </p:to>
                                    </p:set>
                                  </p:childTnLst>
                                </p:cTn>
                              </p:par>
                            </p:childTnLst>
                          </p:cTn>
                        </p:par>
                      </p:childTnLst>
                    </p:cTn>
                  </p:par>
                  <p:par>
                    <p:cTn id="159" fill="hold">
                      <p:stCondLst>
                        <p:cond delay="indefinite"/>
                      </p:stCondLst>
                      <p:childTnLst>
                        <p:par>
                          <p:cTn id="160" fill="hold">
                            <p:stCondLst>
                              <p:cond delay="0"/>
                            </p:stCondLst>
                            <p:childTnLst>
                              <p:par>
                                <p:cTn id="161" presetID="1" presetClass="entr" presetSubtype="0" fill="hold" nodeType="clickEffect">
                                  <p:stCondLst>
                                    <p:cond delay="0"/>
                                  </p:stCondLst>
                                  <p:childTnLst>
                                    <p:set>
                                      <p:cBhvr>
                                        <p:cTn id="162" dur="1" fill="hold">
                                          <p:stCondLst>
                                            <p:cond delay="0"/>
                                          </p:stCondLst>
                                        </p:cTn>
                                        <p:tgtEl>
                                          <p:spTgt spid="36">
                                            <p:txEl>
                                              <p:pRg st="0" end="0"/>
                                            </p:txEl>
                                          </p:spTgt>
                                        </p:tgtEl>
                                        <p:attrNameLst>
                                          <p:attrName>style.visibility</p:attrName>
                                        </p:attrNameLst>
                                      </p:cBhvr>
                                      <p:to>
                                        <p:strVal val="visible"/>
                                      </p:to>
                                    </p:set>
                                  </p:childTnLst>
                                </p:cTn>
                              </p:par>
                            </p:childTnLst>
                          </p:cTn>
                        </p:par>
                      </p:childTnLst>
                    </p:cTn>
                  </p:par>
                  <p:par>
                    <p:cTn id="163" fill="hold">
                      <p:stCondLst>
                        <p:cond delay="indefinite"/>
                      </p:stCondLst>
                      <p:childTnLst>
                        <p:par>
                          <p:cTn id="164" fill="hold">
                            <p:stCondLst>
                              <p:cond delay="0"/>
                            </p:stCondLst>
                            <p:childTnLst>
                              <p:par>
                                <p:cTn id="165" presetID="1" presetClass="entr" presetSubtype="0" fill="hold" grpId="0" nodeType="clickEffect">
                                  <p:stCondLst>
                                    <p:cond delay="0"/>
                                  </p:stCondLst>
                                  <p:childTnLst>
                                    <p:set>
                                      <p:cBhvr>
                                        <p:cTn id="166" dur="1" fill="hold">
                                          <p:stCondLst>
                                            <p:cond delay="0"/>
                                          </p:stCondLst>
                                        </p:cTn>
                                        <p:tgtEl>
                                          <p:spTgt spid="62"/>
                                        </p:tgtEl>
                                        <p:attrNameLst>
                                          <p:attrName>style.visibility</p:attrName>
                                        </p:attrNameLst>
                                      </p:cBhvr>
                                      <p:to>
                                        <p:strVal val="visible"/>
                                      </p:to>
                                    </p:set>
                                  </p:childTnLst>
                                </p:cTn>
                              </p:par>
                            </p:childTnLst>
                          </p:cTn>
                        </p:par>
                      </p:childTnLst>
                    </p:cTn>
                  </p:par>
                  <p:par>
                    <p:cTn id="167" fill="hold">
                      <p:stCondLst>
                        <p:cond delay="indefinite"/>
                      </p:stCondLst>
                      <p:childTnLst>
                        <p:par>
                          <p:cTn id="168" fill="hold">
                            <p:stCondLst>
                              <p:cond delay="0"/>
                            </p:stCondLst>
                            <p:childTnLst>
                              <p:par>
                                <p:cTn id="169" presetID="1" presetClass="entr" presetSubtype="0" fill="hold" nodeType="clickEffect">
                                  <p:stCondLst>
                                    <p:cond delay="0"/>
                                  </p:stCondLst>
                                  <p:childTnLst>
                                    <p:set>
                                      <p:cBhvr>
                                        <p:cTn id="170" dur="1" fill="hold">
                                          <p:stCondLst>
                                            <p:cond delay="0"/>
                                          </p:stCondLst>
                                        </p:cTn>
                                        <p:tgtEl>
                                          <p:spTgt spid="41">
                                            <p:txEl>
                                              <p:pRg st="0" end="0"/>
                                            </p:txEl>
                                          </p:spTgt>
                                        </p:tgtEl>
                                        <p:attrNameLst>
                                          <p:attrName>style.visibility</p:attrName>
                                        </p:attrNameLst>
                                      </p:cBhvr>
                                      <p:to>
                                        <p:strVal val="visible"/>
                                      </p:to>
                                    </p:set>
                                  </p:childTnLst>
                                </p:cTn>
                              </p:par>
                            </p:childTnLst>
                          </p:cTn>
                        </p:par>
                      </p:childTnLst>
                    </p:cTn>
                  </p:par>
                  <p:par>
                    <p:cTn id="171" fill="hold">
                      <p:stCondLst>
                        <p:cond delay="indefinite"/>
                      </p:stCondLst>
                      <p:childTnLst>
                        <p:par>
                          <p:cTn id="172" fill="hold">
                            <p:stCondLst>
                              <p:cond delay="0"/>
                            </p:stCondLst>
                            <p:childTnLst>
                              <p:par>
                                <p:cTn id="173" presetID="1" presetClass="entr" presetSubtype="0" fill="hold" nodeType="clickEffect">
                                  <p:stCondLst>
                                    <p:cond delay="0"/>
                                  </p:stCondLst>
                                  <p:childTnLst>
                                    <p:set>
                                      <p:cBhvr>
                                        <p:cTn id="174" dur="1" fill="hold">
                                          <p:stCondLst>
                                            <p:cond delay="0"/>
                                          </p:stCondLst>
                                        </p:cTn>
                                        <p:tgtEl>
                                          <p:spTgt spid="46"/>
                                        </p:tgtEl>
                                        <p:attrNameLst>
                                          <p:attrName>style.visibility</p:attrName>
                                        </p:attrNameLst>
                                      </p:cBhvr>
                                      <p:to>
                                        <p:strVal val="visible"/>
                                      </p:to>
                                    </p:set>
                                  </p:childTnLst>
                                </p:cTn>
                              </p:par>
                            </p:childTnLst>
                          </p:cTn>
                        </p:par>
                      </p:childTnLst>
                    </p:cTn>
                  </p:par>
                  <p:par>
                    <p:cTn id="175" fill="hold">
                      <p:stCondLst>
                        <p:cond delay="indefinite"/>
                      </p:stCondLst>
                      <p:childTnLst>
                        <p:par>
                          <p:cTn id="176" fill="hold">
                            <p:stCondLst>
                              <p:cond delay="0"/>
                            </p:stCondLst>
                            <p:childTnLst>
                              <p:par>
                                <p:cTn id="177" presetID="1" presetClass="entr" presetSubtype="0" fill="hold" nodeType="clickEffect">
                                  <p:stCondLst>
                                    <p:cond delay="0"/>
                                  </p:stCondLst>
                                  <p:childTnLst>
                                    <p:set>
                                      <p:cBhvr>
                                        <p:cTn id="178" dur="1" fill="hold">
                                          <p:stCondLst>
                                            <p:cond delay="0"/>
                                          </p:stCondLst>
                                        </p:cTn>
                                        <p:tgtEl>
                                          <p:spTgt spid="50">
                                            <p:txEl>
                                              <p:pRg st="0" end="0"/>
                                            </p:txEl>
                                          </p:spTgt>
                                        </p:tgtEl>
                                        <p:attrNameLst>
                                          <p:attrName>style.visibility</p:attrName>
                                        </p:attrNameLst>
                                      </p:cBhvr>
                                      <p:to>
                                        <p:strVal val="visible"/>
                                      </p:to>
                                    </p:set>
                                  </p:childTnLst>
                                </p:cTn>
                              </p:par>
                            </p:childTnLst>
                          </p:cTn>
                        </p:par>
                      </p:childTnLst>
                    </p:cTn>
                  </p:par>
                  <p:par>
                    <p:cTn id="179" fill="hold">
                      <p:stCondLst>
                        <p:cond delay="indefinite"/>
                      </p:stCondLst>
                      <p:childTnLst>
                        <p:par>
                          <p:cTn id="180" fill="hold">
                            <p:stCondLst>
                              <p:cond delay="0"/>
                            </p:stCondLst>
                            <p:childTnLst>
                              <p:par>
                                <p:cTn id="181" presetID="1" presetClass="entr" presetSubtype="0" fill="hold" nodeType="clickEffect">
                                  <p:stCondLst>
                                    <p:cond delay="0"/>
                                  </p:stCondLst>
                                  <p:childTnLst>
                                    <p:set>
                                      <p:cBhvr>
                                        <p:cTn id="182" dur="1" fill="hold">
                                          <p:stCondLst>
                                            <p:cond delay="0"/>
                                          </p:stCondLst>
                                        </p:cTn>
                                        <p:tgtEl>
                                          <p:spTgt spid="37">
                                            <p:txEl>
                                              <p:pRg st="0" end="0"/>
                                            </p:txEl>
                                          </p:spTgt>
                                        </p:tgtEl>
                                        <p:attrNameLst>
                                          <p:attrName>style.visibility</p:attrName>
                                        </p:attrNameLst>
                                      </p:cBhvr>
                                      <p:to>
                                        <p:strVal val="visible"/>
                                      </p:to>
                                    </p:set>
                                  </p:childTnLst>
                                </p:cTn>
                              </p:par>
                            </p:childTnLst>
                          </p:cTn>
                        </p:par>
                      </p:childTnLst>
                    </p:cTn>
                  </p:par>
                  <p:par>
                    <p:cTn id="183" fill="hold">
                      <p:stCondLst>
                        <p:cond delay="indefinite"/>
                      </p:stCondLst>
                      <p:childTnLst>
                        <p:par>
                          <p:cTn id="184" fill="hold">
                            <p:stCondLst>
                              <p:cond delay="0"/>
                            </p:stCondLst>
                            <p:childTnLst>
                              <p:par>
                                <p:cTn id="185" presetID="1" presetClass="entr" presetSubtype="0" fill="hold" grpId="0" nodeType="clickEffect">
                                  <p:stCondLst>
                                    <p:cond delay="0"/>
                                  </p:stCondLst>
                                  <p:childTnLst>
                                    <p:set>
                                      <p:cBhvr>
                                        <p:cTn id="186" dur="1" fill="hold">
                                          <p:stCondLst>
                                            <p:cond delay="0"/>
                                          </p:stCondLst>
                                        </p:cTn>
                                        <p:tgtEl>
                                          <p:spTgt spid="63"/>
                                        </p:tgtEl>
                                        <p:attrNameLst>
                                          <p:attrName>style.visibility</p:attrName>
                                        </p:attrNameLst>
                                      </p:cBhvr>
                                      <p:to>
                                        <p:strVal val="visible"/>
                                      </p:to>
                                    </p:set>
                                  </p:childTnLst>
                                </p:cTn>
                              </p:par>
                            </p:childTnLst>
                          </p:cTn>
                        </p:par>
                      </p:childTnLst>
                    </p:cTn>
                  </p:par>
                  <p:par>
                    <p:cTn id="187" fill="hold">
                      <p:stCondLst>
                        <p:cond delay="indefinite"/>
                      </p:stCondLst>
                      <p:childTnLst>
                        <p:par>
                          <p:cTn id="188" fill="hold">
                            <p:stCondLst>
                              <p:cond delay="0"/>
                            </p:stCondLst>
                            <p:childTnLst>
                              <p:par>
                                <p:cTn id="189" presetID="1" presetClass="entr" presetSubtype="0" fill="hold" nodeType="clickEffect">
                                  <p:stCondLst>
                                    <p:cond delay="0"/>
                                  </p:stCondLst>
                                  <p:childTnLst>
                                    <p:set>
                                      <p:cBhvr>
                                        <p:cTn id="190" dur="1" fill="hold">
                                          <p:stCondLst>
                                            <p:cond delay="0"/>
                                          </p:stCondLst>
                                        </p:cTn>
                                        <p:tgtEl>
                                          <p:spTgt spid="42">
                                            <p:txEl>
                                              <p:pRg st="0" end="0"/>
                                            </p:txEl>
                                          </p:spTgt>
                                        </p:tgtEl>
                                        <p:attrNameLst>
                                          <p:attrName>style.visibility</p:attrName>
                                        </p:attrNameLst>
                                      </p:cBhvr>
                                      <p:to>
                                        <p:strVal val="visible"/>
                                      </p:to>
                                    </p:set>
                                  </p:childTnLst>
                                </p:cTn>
                              </p:par>
                            </p:childTnLst>
                          </p:cTn>
                        </p:par>
                      </p:childTnLst>
                    </p:cTn>
                  </p:par>
                  <p:par>
                    <p:cTn id="191" fill="hold">
                      <p:stCondLst>
                        <p:cond delay="indefinite"/>
                      </p:stCondLst>
                      <p:childTnLst>
                        <p:par>
                          <p:cTn id="192" fill="hold">
                            <p:stCondLst>
                              <p:cond delay="0"/>
                            </p:stCondLst>
                            <p:childTnLst>
                              <p:par>
                                <p:cTn id="193" presetID="1" presetClass="entr" presetSubtype="0" fill="hold" nodeType="clickEffect">
                                  <p:stCondLst>
                                    <p:cond delay="0"/>
                                  </p:stCondLst>
                                  <p:childTnLst>
                                    <p:set>
                                      <p:cBhvr>
                                        <p:cTn id="194" dur="1" fill="hold">
                                          <p:stCondLst>
                                            <p:cond delay="0"/>
                                          </p:stCondLst>
                                        </p:cTn>
                                        <p:tgtEl>
                                          <p:spTgt spid="51">
                                            <p:txEl>
                                              <p:pRg st="0" end="0"/>
                                            </p:txEl>
                                          </p:spTgt>
                                        </p:tgtEl>
                                        <p:attrNameLst>
                                          <p:attrName>style.visibility</p:attrName>
                                        </p:attrNameLst>
                                      </p:cBhvr>
                                      <p:to>
                                        <p:strVal val="visible"/>
                                      </p:to>
                                    </p:set>
                                  </p:childTnLst>
                                </p:cTn>
                              </p:par>
                            </p:childTnLst>
                          </p:cTn>
                        </p:par>
                      </p:childTnLst>
                    </p:cTn>
                  </p:par>
                  <p:par>
                    <p:cTn id="195" fill="hold">
                      <p:stCondLst>
                        <p:cond delay="indefinite"/>
                      </p:stCondLst>
                      <p:childTnLst>
                        <p:par>
                          <p:cTn id="196" fill="hold">
                            <p:stCondLst>
                              <p:cond delay="0"/>
                            </p:stCondLst>
                            <p:childTnLst>
                              <p:par>
                                <p:cTn id="197" presetID="1" presetClass="entr" presetSubtype="0" fill="hold" nodeType="clickEffect">
                                  <p:stCondLst>
                                    <p:cond delay="0"/>
                                  </p:stCondLst>
                                  <p:childTnLst>
                                    <p:set>
                                      <p:cBhvr>
                                        <p:cTn id="198" dur="1" fill="hold">
                                          <p:stCondLst>
                                            <p:cond delay="0"/>
                                          </p:stCondLst>
                                        </p:cTn>
                                        <p:tgtEl>
                                          <p:spTgt spid="38">
                                            <p:txEl>
                                              <p:pRg st="0" end="0"/>
                                            </p:txEl>
                                          </p:spTgt>
                                        </p:tgtEl>
                                        <p:attrNameLst>
                                          <p:attrName>style.visibility</p:attrName>
                                        </p:attrNameLst>
                                      </p:cBhvr>
                                      <p:to>
                                        <p:strVal val="visible"/>
                                      </p:to>
                                    </p:set>
                                  </p:childTnLst>
                                </p:cTn>
                              </p:par>
                            </p:childTnLst>
                          </p:cTn>
                        </p:par>
                      </p:childTnLst>
                    </p:cTn>
                  </p:par>
                  <p:par>
                    <p:cTn id="199" fill="hold">
                      <p:stCondLst>
                        <p:cond delay="indefinite"/>
                      </p:stCondLst>
                      <p:childTnLst>
                        <p:par>
                          <p:cTn id="200" fill="hold">
                            <p:stCondLst>
                              <p:cond delay="0"/>
                            </p:stCondLst>
                            <p:childTnLst>
                              <p:par>
                                <p:cTn id="201" presetID="1" presetClass="entr" presetSubtype="0" fill="hold" grpId="0" nodeType="clickEffect">
                                  <p:stCondLst>
                                    <p:cond delay="0"/>
                                  </p:stCondLst>
                                  <p:childTnLst>
                                    <p:set>
                                      <p:cBhvr>
                                        <p:cTn id="202" dur="1" fill="hold">
                                          <p:stCondLst>
                                            <p:cond delay="0"/>
                                          </p:stCondLst>
                                        </p:cTn>
                                        <p:tgtEl>
                                          <p:spTgt spid="64"/>
                                        </p:tgtEl>
                                        <p:attrNameLst>
                                          <p:attrName>style.visibility</p:attrName>
                                        </p:attrNameLst>
                                      </p:cBhvr>
                                      <p:to>
                                        <p:strVal val="visible"/>
                                      </p:to>
                                    </p:set>
                                  </p:childTnLst>
                                </p:cTn>
                              </p:par>
                            </p:childTnLst>
                          </p:cTn>
                        </p:par>
                      </p:childTnLst>
                    </p:cTn>
                  </p:par>
                  <p:par>
                    <p:cTn id="203" fill="hold">
                      <p:stCondLst>
                        <p:cond delay="indefinite"/>
                      </p:stCondLst>
                      <p:childTnLst>
                        <p:par>
                          <p:cTn id="204" fill="hold">
                            <p:stCondLst>
                              <p:cond delay="0"/>
                            </p:stCondLst>
                            <p:childTnLst>
                              <p:par>
                                <p:cTn id="205" presetID="1" presetClass="entr" presetSubtype="0" fill="hold" nodeType="clickEffect">
                                  <p:stCondLst>
                                    <p:cond delay="0"/>
                                  </p:stCondLst>
                                  <p:childTnLst>
                                    <p:set>
                                      <p:cBhvr>
                                        <p:cTn id="206" dur="1" fill="hold">
                                          <p:stCondLst>
                                            <p:cond delay="0"/>
                                          </p:stCondLst>
                                        </p:cTn>
                                        <p:tgtEl>
                                          <p:spTgt spid="43">
                                            <p:txEl>
                                              <p:pRg st="0" end="0"/>
                                            </p:txEl>
                                          </p:spTgt>
                                        </p:tgtEl>
                                        <p:attrNameLst>
                                          <p:attrName>style.visibility</p:attrName>
                                        </p:attrNameLst>
                                      </p:cBhvr>
                                      <p:to>
                                        <p:strVal val="visible"/>
                                      </p:to>
                                    </p:set>
                                  </p:childTnLst>
                                </p:cTn>
                              </p:par>
                            </p:childTnLst>
                          </p:cTn>
                        </p:par>
                      </p:childTnLst>
                    </p:cTn>
                  </p:par>
                  <p:par>
                    <p:cTn id="207" fill="hold">
                      <p:stCondLst>
                        <p:cond delay="indefinite"/>
                      </p:stCondLst>
                      <p:childTnLst>
                        <p:par>
                          <p:cTn id="208" fill="hold">
                            <p:stCondLst>
                              <p:cond delay="0"/>
                            </p:stCondLst>
                            <p:childTnLst>
                              <p:par>
                                <p:cTn id="209" presetID="1" presetClass="entr" presetSubtype="0" fill="hold" nodeType="clickEffect">
                                  <p:stCondLst>
                                    <p:cond delay="0"/>
                                  </p:stCondLst>
                                  <p:childTnLst>
                                    <p:set>
                                      <p:cBhvr>
                                        <p:cTn id="210" dur="1" fill="hold">
                                          <p:stCondLst>
                                            <p:cond delay="0"/>
                                          </p:stCondLst>
                                        </p:cTn>
                                        <p:tgtEl>
                                          <p:spTgt spid="47">
                                            <p:txEl>
                                              <p:pRg st="0" end="0"/>
                                            </p:txEl>
                                          </p:spTgt>
                                        </p:tgtEl>
                                        <p:attrNameLst>
                                          <p:attrName>style.visibility</p:attrName>
                                        </p:attrNameLst>
                                      </p:cBhvr>
                                      <p:to>
                                        <p:strVal val="visible"/>
                                      </p:to>
                                    </p:set>
                                  </p:childTnLst>
                                </p:cTn>
                              </p:par>
                            </p:childTnLst>
                          </p:cTn>
                        </p:par>
                      </p:childTnLst>
                    </p:cTn>
                  </p:par>
                  <p:par>
                    <p:cTn id="211" fill="hold">
                      <p:stCondLst>
                        <p:cond delay="indefinite"/>
                      </p:stCondLst>
                      <p:childTnLst>
                        <p:par>
                          <p:cTn id="212" fill="hold">
                            <p:stCondLst>
                              <p:cond delay="0"/>
                            </p:stCondLst>
                            <p:childTnLst>
                              <p:par>
                                <p:cTn id="213" presetID="1" presetClass="entr" presetSubtype="0" fill="hold" nodeType="clickEffect">
                                  <p:stCondLst>
                                    <p:cond delay="0"/>
                                  </p:stCondLst>
                                  <p:childTnLst>
                                    <p:set>
                                      <p:cBhvr>
                                        <p:cTn id="214" dur="1" fill="hold">
                                          <p:stCondLst>
                                            <p:cond delay="0"/>
                                          </p:stCondLst>
                                        </p:cTn>
                                        <p:tgtEl>
                                          <p:spTgt spid="52">
                                            <p:txEl>
                                              <p:pRg st="0" end="0"/>
                                            </p:txEl>
                                          </p:spTgt>
                                        </p:tgtEl>
                                        <p:attrNameLst>
                                          <p:attrName>style.visibility</p:attrName>
                                        </p:attrNameLst>
                                      </p:cBhvr>
                                      <p:to>
                                        <p:strVal val="visible"/>
                                      </p:to>
                                    </p:set>
                                  </p:childTnLst>
                                </p:cTn>
                              </p:par>
                            </p:childTnLst>
                          </p:cTn>
                        </p:par>
                      </p:childTnLst>
                    </p:cTn>
                  </p:par>
                  <p:par>
                    <p:cTn id="215" fill="hold">
                      <p:stCondLst>
                        <p:cond delay="indefinite"/>
                      </p:stCondLst>
                      <p:childTnLst>
                        <p:par>
                          <p:cTn id="216" fill="hold">
                            <p:stCondLst>
                              <p:cond delay="0"/>
                            </p:stCondLst>
                            <p:childTnLst>
                              <p:par>
                                <p:cTn id="217" presetID="1" presetClass="entr" presetSubtype="0" fill="hold" nodeType="clickEffect">
                                  <p:stCondLst>
                                    <p:cond delay="0"/>
                                  </p:stCondLst>
                                  <p:childTnLst>
                                    <p:set>
                                      <p:cBhvr>
                                        <p:cTn id="218" dur="1" fill="hold">
                                          <p:stCondLst>
                                            <p:cond delay="0"/>
                                          </p:stCondLst>
                                        </p:cTn>
                                        <p:tgtEl>
                                          <p:spTgt spid="48">
                                            <p:txEl>
                                              <p:pRg st="0" end="0"/>
                                            </p:txEl>
                                          </p:spTgt>
                                        </p:tgtEl>
                                        <p:attrNameLst>
                                          <p:attrName>style.visibility</p:attrName>
                                        </p:attrNameLst>
                                      </p:cBhvr>
                                      <p:to>
                                        <p:strVal val="visible"/>
                                      </p:to>
                                    </p:set>
                                  </p:childTnLst>
                                </p:cTn>
                              </p:par>
                            </p:childTnLst>
                          </p:cTn>
                        </p:par>
                      </p:childTnLst>
                    </p:cTn>
                  </p:par>
                  <p:par>
                    <p:cTn id="219" fill="hold">
                      <p:stCondLst>
                        <p:cond delay="indefinite"/>
                      </p:stCondLst>
                      <p:childTnLst>
                        <p:par>
                          <p:cTn id="220" fill="hold">
                            <p:stCondLst>
                              <p:cond delay="0"/>
                            </p:stCondLst>
                            <p:childTnLst>
                              <p:par>
                                <p:cTn id="221" presetID="1" presetClass="entr" presetSubtype="0" fill="hold" nodeType="clickEffect">
                                  <p:stCondLst>
                                    <p:cond delay="0"/>
                                  </p:stCondLst>
                                  <p:childTnLst>
                                    <p:set>
                                      <p:cBhvr>
                                        <p:cTn id="222" dur="1" fill="hold">
                                          <p:stCondLst>
                                            <p:cond delay="0"/>
                                          </p:stCondLst>
                                        </p:cTn>
                                        <p:tgtEl>
                                          <p:spTgt spid="44">
                                            <p:txEl>
                                              <p:pRg st="0" end="0"/>
                                            </p:txEl>
                                          </p:spTgt>
                                        </p:tgtEl>
                                        <p:attrNameLst>
                                          <p:attrName>style.visibility</p:attrName>
                                        </p:attrNameLst>
                                      </p:cBhvr>
                                      <p:to>
                                        <p:strVal val="visible"/>
                                      </p:to>
                                    </p:set>
                                  </p:childTnLst>
                                </p:cTn>
                              </p:par>
                            </p:childTnLst>
                          </p:cTn>
                        </p:par>
                      </p:childTnLst>
                    </p:cTn>
                  </p:par>
                  <p:par>
                    <p:cTn id="223" fill="hold">
                      <p:stCondLst>
                        <p:cond delay="indefinite"/>
                      </p:stCondLst>
                      <p:childTnLst>
                        <p:par>
                          <p:cTn id="224" fill="hold">
                            <p:stCondLst>
                              <p:cond delay="0"/>
                            </p:stCondLst>
                            <p:childTnLst>
                              <p:par>
                                <p:cTn id="225" presetID="1" presetClass="entr" presetSubtype="0" fill="hold" nodeType="clickEffect">
                                  <p:stCondLst>
                                    <p:cond delay="0"/>
                                  </p:stCondLst>
                                  <p:childTnLst>
                                    <p:set>
                                      <p:cBhvr>
                                        <p:cTn id="226" dur="1" fill="hold">
                                          <p:stCondLst>
                                            <p:cond delay="0"/>
                                          </p:stCondLst>
                                        </p:cTn>
                                        <p:tgtEl>
                                          <p:spTgt spid="39">
                                            <p:txEl>
                                              <p:pRg st="0" end="0"/>
                                            </p:txEl>
                                          </p:spTgt>
                                        </p:tgtEl>
                                        <p:attrNameLst>
                                          <p:attrName>style.visibility</p:attrName>
                                        </p:attrNameLst>
                                      </p:cBhvr>
                                      <p:to>
                                        <p:strVal val="visible"/>
                                      </p:to>
                                    </p:set>
                                  </p:childTnLst>
                                </p:cTn>
                              </p:par>
                            </p:childTnLst>
                          </p:cTn>
                        </p:par>
                      </p:childTnLst>
                    </p:cTn>
                  </p:par>
                  <p:par>
                    <p:cTn id="227" fill="hold">
                      <p:stCondLst>
                        <p:cond delay="indefinite"/>
                      </p:stCondLst>
                      <p:childTnLst>
                        <p:par>
                          <p:cTn id="228" fill="hold">
                            <p:stCondLst>
                              <p:cond delay="0"/>
                            </p:stCondLst>
                            <p:childTnLst>
                              <p:par>
                                <p:cTn id="229" presetID="1" presetClass="entr" presetSubtype="0" fill="hold" nodeType="clickEffect">
                                  <p:stCondLst>
                                    <p:cond delay="0"/>
                                  </p:stCondLst>
                                  <p:childTnLst>
                                    <p:set>
                                      <p:cBhvr>
                                        <p:cTn id="230" dur="1" fill="hold">
                                          <p:stCondLst>
                                            <p:cond delay="0"/>
                                          </p:stCondLst>
                                        </p:cTn>
                                        <p:tgtEl>
                                          <p:spTgt spid="53">
                                            <p:txEl>
                                              <p:pRg st="0" end="0"/>
                                            </p:txEl>
                                          </p:spTgt>
                                        </p:tgtEl>
                                        <p:attrNameLst>
                                          <p:attrName>style.visibility</p:attrName>
                                        </p:attrNameLst>
                                      </p:cBhvr>
                                      <p:to>
                                        <p:strVal val="visible"/>
                                      </p:to>
                                    </p:set>
                                  </p:childTnLst>
                                </p:cTn>
                              </p:par>
                            </p:childTnLst>
                          </p:cTn>
                        </p:par>
                      </p:childTnLst>
                    </p:cTn>
                  </p:par>
                  <p:par>
                    <p:cTn id="231" fill="hold">
                      <p:stCondLst>
                        <p:cond delay="indefinite"/>
                      </p:stCondLst>
                      <p:childTnLst>
                        <p:par>
                          <p:cTn id="232" fill="hold">
                            <p:stCondLst>
                              <p:cond delay="0"/>
                            </p:stCondLst>
                            <p:childTnLst>
                              <p:par>
                                <p:cTn id="233" presetID="1" presetClass="entr" presetSubtype="0" fill="hold" grpId="0" nodeType="clickEffect">
                                  <p:stCondLst>
                                    <p:cond delay="0"/>
                                  </p:stCondLst>
                                  <p:childTnLst>
                                    <p:set>
                                      <p:cBhvr>
                                        <p:cTn id="234" dur="1" fill="hold">
                                          <p:stCondLst>
                                            <p:cond delay="0"/>
                                          </p:stCondLst>
                                        </p:cTn>
                                        <p:tgtEl>
                                          <p:spTgt spid="65"/>
                                        </p:tgtEl>
                                        <p:attrNameLst>
                                          <p:attrName>style.visibility</p:attrName>
                                        </p:attrNameLst>
                                      </p:cBhvr>
                                      <p:to>
                                        <p:strVal val="visible"/>
                                      </p:to>
                                    </p:set>
                                  </p:childTnLst>
                                </p:cTn>
                              </p:par>
                            </p:childTnLst>
                          </p:cTn>
                        </p:par>
                      </p:childTnLst>
                    </p:cTn>
                  </p:par>
                  <p:par>
                    <p:cTn id="235" fill="hold">
                      <p:stCondLst>
                        <p:cond delay="indefinite"/>
                      </p:stCondLst>
                      <p:childTnLst>
                        <p:par>
                          <p:cTn id="236" fill="hold">
                            <p:stCondLst>
                              <p:cond delay="0"/>
                            </p:stCondLst>
                            <p:childTnLst>
                              <p:par>
                                <p:cTn id="237" presetID="1" presetClass="entr" presetSubtype="0" fill="hold" nodeType="clickEffect">
                                  <p:stCondLst>
                                    <p:cond delay="0"/>
                                  </p:stCondLst>
                                  <p:childTnLst>
                                    <p:set>
                                      <p:cBhvr>
                                        <p:cTn id="238" dur="1" fill="hold">
                                          <p:stCondLst>
                                            <p:cond delay="0"/>
                                          </p:stCondLst>
                                        </p:cTn>
                                        <p:tgtEl>
                                          <p:spTgt spid="55">
                                            <p:txEl>
                                              <p:pRg st="0" end="0"/>
                                            </p:txEl>
                                          </p:spTgt>
                                        </p:tgtEl>
                                        <p:attrNameLst>
                                          <p:attrName>style.visibility</p:attrName>
                                        </p:attrNameLst>
                                      </p:cBhvr>
                                      <p:to>
                                        <p:strVal val="visible"/>
                                      </p:to>
                                    </p:set>
                                  </p:childTnLst>
                                </p:cTn>
                              </p:par>
                            </p:childTnLst>
                          </p:cTn>
                        </p:par>
                      </p:childTnLst>
                    </p:cTn>
                  </p:par>
                  <p:par>
                    <p:cTn id="239" fill="hold">
                      <p:stCondLst>
                        <p:cond delay="indefinite"/>
                      </p:stCondLst>
                      <p:childTnLst>
                        <p:par>
                          <p:cTn id="240" fill="hold">
                            <p:stCondLst>
                              <p:cond delay="0"/>
                            </p:stCondLst>
                            <p:childTnLst>
                              <p:par>
                                <p:cTn id="241" presetID="1" presetClass="entr" presetSubtype="0" fill="hold" nodeType="clickEffect">
                                  <p:stCondLst>
                                    <p:cond delay="0"/>
                                  </p:stCondLst>
                                  <p:childTnLst>
                                    <p:set>
                                      <p:cBhvr>
                                        <p:cTn id="242" dur="1" fill="hold">
                                          <p:stCondLst>
                                            <p:cond delay="0"/>
                                          </p:stCondLst>
                                        </p:cTn>
                                        <p:tgtEl>
                                          <p:spTgt spid="54">
                                            <p:txEl>
                                              <p:pRg st="0" end="0"/>
                                            </p:txEl>
                                          </p:spTgt>
                                        </p:tgtEl>
                                        <p:attrNameLst>
                                          <p:attrName>style.visibility</p:attrName>
                                        </p:attrNameLst>
                                      </p:cBhvr>
                                      <p:to>
                                        <p:strVal val="visible"/>
                                      </p:to>
                                    </p:set>
                                  </p:childTnLst>
                                </p:cTn>
                              </p:par>
                            </p:childTnLst>
                          </p:cTn>
                        </p:par>
                      </p:childTnLst>
                    </p:cTn>
                  </p:par>
                  <p:par>
                    <p:cTn id="243" fill="hold">
                      <p:stCondLst>
                        <p:cond delay="indefinite"/>
                      </p:stCondLst>
                      <p:childTnLst>
                        <p:par>
                          <p:cTn id="244" fill="hold">
                            <p:stCondLst>
                              <p:cond delay="0"/>
                            </p:stCondLst>
                            <p:childTnLst>
                              <p:par>
                                <p:cTn id="245" presetID="1" presetClass="entr" presetSubtype="0" fill="hold" nodeType="clickEffect">
                                  <p:stCondLst>
                                    <p:cond delay="0"/>
                                  </p:stCondLst>
                                  <p:childTnLst>
                                    <p:set>
                                      <p:cBhvr>
                                        <p:cTn id="246" dur="1" fill="hold">
                                          <p:stCondLst>
                                            <p:cond delay="0"/>
                                          </p:stCondLst>
                                        </p:cTn>
                                        <p:tgtEl>
                                          <p:spTgt spid="57">
                                            <p:txEl>
                                              <p:pRg st="0" end="0"/>
                                            </p:txEl>
                                          </p:spTgt>
                                        </p:tgtEl>
                                        <p:attrNameLst>
                                          <p:attrName>style.visibility</p:attrName>
                                        </p:attrNameLst>
                                      </p:cBhvr>
                                      <p:to>
                                        <p:strVal val="visible"/>
                                      </p:to>
                                    </p:set>
                                  </p:childTnLst>
                                </p:cTn>
                              </p:par>
                            </p:childTnLst>
                          </p:cTn>
                        </p:par>
                      </p:childTnLst>
                    </p:cTn>
                  </p:par>
                  <p:par>
                    <p:cTn id="247" fill="hold">
                      <p:stCondLst>
                        <p:cond delay="indefinite"/>
                      </p:stCondLst>
                      <p:childTnLst>
                        <p:par>
                          <p:cTn id="248" fill="hold">
                            <p:stCondLst>
                              <p:cond delay="0"/>
                            </p:stCondLst>
                            <p:childTnLst>
                              <p:par>
                                <p:cTn id="249" presetID="1" presetClass="entr" presetSubtype="0" fill="hold" nodeType="clickEffect">
                                  <p:stCondLst>
                                    <p:cond delay="0"/>
                                  </p:stCondLst>
                                  <p:childTnLst>
                                    <p:set>
                                      <p:cBhvr>
                                        <p:cTn id="250" dur="1" fill="hold">
                                          <p:stCondLst>
                                            <p:cond delay="0"/>
                                          </p:stCondLst>
                                        </p:cTn>
                                        <p:tgtEl>
                                          <p:spTgt spid="5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60" grpId="0"/>
      <p:bldP spid="61" grpId="0"/>
      <p:bldP spid="62" grpId="0"/>
      <p:bldP spid="63" grpId="0"/>
      <p:bldP spid="64" grpId="0"/>
      <p:bldP spid="6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CAB3F93-914B-24EB-FD9A-4ADA4370B2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86018959-4EC8-9DF0-41B6-071180B3ADD4}"/>
              </a:ext>
            </a:extLst>
          </p:cNvPr>
          <p:cNvSpPr txBox="1"/>
          <p:nvPr/>
        </p:nvSpPr>
        <p:spPr>
          <a:xfrm>
            <a:off x="3698290" y="67803"/>
            <a:ext cx="5220269" cy="300082"/>
          </a:xfrm>
          <a:prstGeom prst="rect">
            <a:avLst/>
          </a:prstGeom>
          <a:noFill/>
        </p:spPr>
        <p:txBody>
          <a:bodyPr wrap="square" rtlCol="0">
            <a:spAutoFit/>
          </a:bodyPr>
          <a:lstStyle/>
          <a:p>
            <a:pPr defTabSz="685800" fontAlgn="auto">
              <a:spcBef>
                <a:spcPts val="0"/>
              </a:spcBef>
              <a:spcAft>
                <a:spcPts val="0"/>
              </a:spcAft>
              <a:defRPr/>
            </a:pPr>
            <a:r>
              <a:rPr lang="en-IN" sz="1350" b="1" dirty="0">
                <a:solidFill>
                  <a:prstClr val="black"/>
                </a:solidFill>
                <a:latin typeface="Times New Roman" panose="02020603050405020304" pitchFamily="18" charset="0"/>
                <a:ea typeface="+mn-ea"/>
                <a:cs typeface="Times New Roman" panose="02020603050405020304" pitchFamily="18" charset="0"/>
              </a:rPr>
              <a:t>ATHLETICS FEDERATION OF INDIA</a:t>
            </a:r>
          </a:p>
        </p:txBody>
      </p:sp>
      <p:sp>
        <p:nvSpPr>
          <p:cNvPr id="4" name="TextBox 3">
            <a:extLst>
              <a:ext uri="{FF2B5EF4-FFF2-40B4-BE49-F238E27FC236}">
                <a16:creationId xmlns:a16="http://schemas.microsoft.com/office/drawing/2014/main" id="{2989C1FF-5F9E-F933-25FA-BA8A496B7F4C}"/>
              </a:ext>
            </a:extLst>
          </p:cNvPr>
          <p:cNvSpPr txBox="1"/>
          <p:nvPr/>
        </p:nvSpPr>
        <p:spPr>
          <a:xfrm>
            <a:off x="3692289" y="423201"/>
            <a:ext cx="5220268" cy="300082"/>
          </a:xfrm>
          <a:prstGeom prst="rect">
            <a:avLst/>
          </a:prstGeom>
          <a:noFill/>
        </p:spPr>
        <p:txBody>
          <a:bodyPr wrap="square">
            <a:spAutoFit/>
          </a:bodyPr>
          <a:lstStyle/>
          <a:p>
            <a:pPr defTabSz="685800" fontAlgn="auto">
              <a:spcBef>
                <a:spcPts val="0"/>
              </a:spcBef>
              <a:spcAft>
                <a:spcPts val="0"/>
              </a:spcAft>
              <a:defRPr/>
            </a:pPr>
            <a:r>
              <a:rPr lang="en-IN" sz="1350" b="1" dirty="0">
                <a:solidFill>
                  <a:prstClr val="black"/>
                </a:solidFill>
                <a:latin typeface="Times New Roman" panose="02020603050405020304" pitchFamily="18" charset="0"/>
                <a:ea typeface="+mn-ea"/>
                <a:cs typeface="Times New Roman" panose="02020603050405020304" pitchFamily="18" charset="0"/>
              </a:rPr>
              <a:t>NATIONAL INTER DISTRICT JUNIOR ATHLETICS MEET</a:t>
            </a:r>
          </a:p>
        </p:txBody>
      </p:sp>
      <p:sp>
        <p:nvSpPr>
          <p:cNvPr id="5" name="TextBox 4">
            <a:extLst>
              <a:ext uri="{FF2B5EF4-FFF2-40B4-BE49-F238E27FC236}">
                <a16:creationId xmlns:a16="http://schemas.microsoft.com/office/drawing/2014/main" id="{A0C30B1D-ED7F-08C2-4704-5C09A82F4A61}"/>
              </a:ext>
            </a:extLst>
          </p:cNvPr>
          <p:cNvSpPr txBox="1"/>
          <p:nvPr/>
        </p:nvSpPr>
        <p:spPr>
          <a:xfrm>
            <a:off x="3683758" y="700606"/>
            <a:ext cx="4731509" cy="300082"/>
          </a:xfrm>
          <a:prstGeom prst="rect">
            <a:avLst/>
          </a:prstGeom>
          <a:noFill/>
        </p:spPr>
        <p:txBody>
          <a:bodyPr wrap="square">
            <a:spAutoFit/>
          </a:bodyPr>
          <a:lstStyle/>
          <a:p>
            <a:pPr defTabSz="685800" fontAlgn="auto">
              <a:spcBef>
                <a:spcPts val="0"/>
              </a:spcBef>
              <a:spcAft>
                <a:spcPts val="0"/>
              </a:spcAft>
              <a:defRPr/>
            </a:pPr>
            <a:r>
              <a:rPr lang="en-IN" sz="1350" b="1" dirty="0">
                <a:solidFill>
                  <a:prstClr val="black"/>
                </a:solidFill>
                <a:latin typeface="Times New Roman" panose="02020603050405020304" pitchFamily="18" charset="0"/>
                <a:ea typeface="+mn-ea"/>
                <a:cs typeface="Times New Roman" panose="02020603050405020304" pitchFamily="18" charset="0"/>
              </a:rPr>
              <a:t>TIRUPATI(ANDHRA PRADESH)</a:t>
            </a:r>
          </a:p>
        </p:txBody>
      </p:sp>
      <p:sp>
        <p:nvSpPr>
          <p:cNvPr id="6" name="TextBox 5">
            <a:extLst>
              <a:ext uri="{FF2B5EF4-FFF2-40B4-BE49-F238E27FC236}">
                <a16:creationId xmlns:a16="http://schemas.microsoft.com/office/drawing/2014/main" id="{0E2E4381-99B2-6D95-BAE0-1D9233EFC7E9}"/>
              </a:ext>
            </a:extLst>
          </p:cNvPr>
          <p:cNvSpPr txBox="1"/>
          <p:nvPr/>
        </p:nvSpPr>
        <p:spPr>
          <a:xfrm>
            <a:off x="769535" y="1446019"/>
            <a:ext cx="1351129" cy="300082"/>
          </a:xfrm>
          <a:prstGeom prst="rect">
            <a:avLst/>
          </a:prstGeom>
          <a:noFill/>
        </p:spPr>
        <p:txBody>
          <a:bodyPr wrap="square">
            <a:spAutoFit/>
          </a:bodyPr>
          <a:lstStyle/>
          <a:p>
            <a:pPr defTabSz="685800" fontAlgn="auto">
              <a:spcBef>
                <a:spcPts val="0"/>
              </a:spcBef>
              <a:spcAft>
                <a:spcPts val="0"/>
              </a:spcAft>
              <a:defRPr/>
            </a:pPr>
            <a:r>
              <a:rPr lang="en-IN" sz="1350" b="1" dirty="0">
                <a:solidFill>
                  <a:prstClr val="black"/>
                </a:solidFill>
                <a:latin typeface="Times New Roman" panose="02020603050405020304" pitchFamily="18" charset="0"/>
                <a:ea typeface="+mn-ea"/>
                <a:cs typeface="Times New Roman" panose="02020603050405020304" pitchFamily="18" charset="0"/>
              </a:rPr>
              <a:t>24.11.2019</a:t>
            </a:r>
          </a:p>
        </p:txBody>
      </p:sp>
      <p:sp>
        <p:nvSpPr>
          <p:cNvPr id="8" name="TextBox 7">
            <a:extLst>
              <a:ext uri="{FF2B5EF4-FFF2-40B4-BE49-F238E27FC236}">
                <a16:creationId xmlns:a16="http://schemas.microsoft.com/office/drawing/2014/main" id="{CBEEF117-47F5-5EC1-1978-8DEA5A6FA2D8}"/>
              </a:ext>
            </a:extLst>
          </p:cNvPr>
          <p:cNvSpPr txBox="1"/>
          <p:nvPr/>
        </p:nvSpPr>
        <p:spPr>
          <a:xfrm>
            <a:off x="935439" y="1758759"/>
            <a:ext cx="1279478" cy="300082"/>
          </a:xfrm>
          <a:prstGeom prst="rect">
            <a:avLst/>
          </a:prstGeom>
          <a:noFill/>
        </p:spPr>
        <p:txBody>
          <a:bodyPr wrap="square">
            <a:spAutoFit/>
          </a:bodyPr>
          <a:lstStyle/>
          <a:p>
            <a:pPr defTabSz="685800" fontAlgn="auto">
              <a:spcBef>
                <a:spcPts val="0"/>
              </a:spcBef>
              <a:spcAft>
                <a:spcPts val="0"/>
              </a:spcAft>
              <a:defRPr/>
            </a:pPr>
            <a:r>
              <a:rPr lang="en-IN" sz="1350" b="1" dirty="0">
                <a:solidFill>
                  <a:prstClr val="black"/>
                </a:solidFill>
                <a:latin typeface="Times New Roman" panose="02020603050405020304" pitchFamily="18" charset="0"/>
                <a:ea typeface="+mn-ea"/>
                <a:cs typeface="Times New Roman" panose="02020603050405020304" pitchFamily="18" charset="0"/>
              </a:rPr>
              <a:t>11.00</a:t>
            </a:r>
          </a:p>
        </p:txBody>
      </p:sp>
      <p:sp>
        <p:nvSpPr>
          <p:cNvPr id="9" name="TextBox 8">
            <a:extLst>
              <a:ext uri="{FF2B5EF4-FFF2-40B4-BE49-F238E27FC236}">
                <a16:creationId xmlns:a16="http://schemas.microsoft.com/office/drawing/2014/main" id="{C6023017-F380-A4FF-B337-977307F74D6E}"/>
              </a:ext>
            </a:extLst>
          </p:cNvPr>
          <p:cNvSpPr txBox="1"/>
          <p:nvPr/>
        </p:nvSpPr>
        <p:spPr>
          <a:xfrm>
            <a:off x="4660000" y="1773723"/>
            <a:ext cx="3554388" cy="300082"/>
          </a:xfrm>
          <a:prstGeom prst="rect">
            <a:avLst/>
          </a:prstGeom>
          <a:noFill/>
        </p:spPr>
        <p:txBody>
          <a:bodyPr wrap="square">
            <a:spAutoFit/>
          </a:bodyPr>
          <a:lstStyle/>
          <a:p>
            <a:pPr defTabSz="685800" fontAlgn="auto">
              <a:spcBef>
                <a:spcPts val="0"/>
              </a:spcBef>
              <a:spcAft>
                <a:spcPts val="0"/>
              </a:spcAft>
              <a:defRPr/>
            </a:pPr>
            <a:r>
              <a:rPr lang="en-IN" sz="1350" b="1" dirty="0">
                <a:solidFill>
                  <a:prstClr val="black"/>
                </a:solidFill>
                <a:latin typeface="Times New Roman" panose="02020603050405020304" pitchFamily="18" charset="0"/>
                <a:ea typeface="+mn-ea"/>
                <a:cs typeface="Times New Roman" panose="02020603050405020304" pitchFamily="18" charset="0"/>
              </a:rPr>
              <a:t>Under 14 Years</a:t>
            </a:r>
          </a:p>
        </p:txBody>
      </p:sp>
      <p:sp>
        <p:nvSpPr>
          <p:cNvPr id="10" name="TextBox 9">
            <a:extLst>
              <a:ext uri="{FF2B5EF4-FFF2-40B4-BE49-F238E27FC236}">
                <a16:creationId xmlns:a16="http://schemas.microsoft.com/office/drawing/2014/main" id="{37DF9CAB-DB85-6AF8-E6BA-75DA0095851C}"/>
              </a:ext>
            </a:extLst>
          </p:cNvPr>
          <p:cNvSpPr txBox="1"/>
          <p:nvPr/>
        </p:nvSpPr>
        <p:spPr>
          <a:xfrm>
            <a:off x="5014416" y="2096053"/>
            <a:ext cx="1422779" cy="300082"/>
          </a:xfrm>
          <a:prstGeom prst="rect">
            <a:avLst/>
          </a:prstGeom>
          <a:noFill/>
        </p:spPr>
        <p:txBody>
          <a:bodyPr wrap="square">
            <a:spAutoFit/>
          </a:bodyPr>
          <a:lstStyle/>
          <a:p>
            <a:pPr defTabSz="685800" fontAlgn="auto">
              <a:spcBef>
                <a:spcPts val="0"/>
              </a:spcBef>
              <a:spcAft>
                <a:spcPts val="0"/>
              </a:spcAft>
              <a:defRPr/>
            </a:pPr>
            <a:r>
              <a:rPr lang="en-IN" sz="1350" b="1" dirty="0">
                <a:solidFill>
                  <a:prstClr val="black"/>
                </a:solidFill>
                <a:latin typeface="Times New Roman" panose="02020603050405020304" pitchFamily="18" charset="0"/>
                <a:ea typeface="+mn-ea"/>
                <a:cs typeface="Times New Roman" panose="02020603050405020304" pitchFamily="18" charset="0"/>
              </a:rPr>
              <a:t>16.36m</a:t>
            </a:r>
          </a:p>
        </p:txBody>
      </p:sp>
      <p:sp>
        <p:nvSpPr>
          <p:cNvPr id="11" name="TextBox 10">
            <a:extLst>
              <a:ext uri="{FF2B5EF4-FFF2-40B4-BE49-F238E27FC236}">
                <a16:creationId xmlns:a16="http://schemas.microsoft.com/office/drawing/2014/main" id="{FB099289-B368-E558-225F-8DD56A6B4549}"/>
              </a:ext>
            </a:extLst>
          </p:cNvPr>
          <p:cNvSpPr txBox="1"/>
          <p:nvPr/>
        </p:nvSpPr>
        <p:spPr>
          <a:xfrm>
            <a:off x="4490624" y="3131236"/>
            <a:ext cx="586853" cy="300082"/>
          </a:xfrm>
          <a:prstGeom prst="rect">
            <a:avLst/>
          </a:prstGeom>
          <a:noFill/>
        </p:spPr>
        <p:txBody>
          <a:bodyPr wrap="square">
            <a:spAutoFit/>
          </a:bodyPr>
          <a:lstStyle/>
          <a:p>
            <a:pPr algn="ctr" defTabSz="685800" fontAlgn="auto">
              <a:spcBef>
                <a:spcPts val="0"/>
              </a:spcBef>
              <a:spcAft>
                <a:spcPts val="0"/>
              </a:spcAft>
              <a:defRPr/>
            </a:pPr>
            <a:r>
              <a:rPr lang="en-IN" sz="1350" b="1" dirty="0">
                <a:solidFill>
                  <a:prstClr val="black"/>
                </a:solidFill>
                <a:latin typeface="Times New Roman" panose="02020603050405020304" pitchFamily="18" charset="0"/>
                <a:ea typeface="+mn-ea"/>
                <a:cs typeface="Times New Roman" panose="02020603050405020304" pitchFamily="18" charset="0"/>
              </a:rPr>
              <a:t>X</a:t>
            </a:r>
          </a:p>
        </p:txBody>
      </p:sp>
      <p:sp>
        <p:nvSpPr>
          <p:cNvPr id="12" name="TextBox 11">
            <a:extLst>
              <a:ext uri="{FF2B5EF4-FFF2-40B4-BE49-F238E27FC236}">
                <a16:creationId xmlns:a16="http://schemas.microsoft.com/office/drawing/2014/main" id="{1A0610BA-716F-ADC3-CC29-4E35CEA9CD1F}"/>
              </a:ext>
            </a:extLst>
          </p:cNvPr>
          <p:cNvSpPr txBox="1"/>
          <p:nvPr/>
        </p:nvSpPr>
        <p:spPr>
          <a:xfrm>
            <a:off x="5247586" y="3131094"/>
            <a:ext cx="593678" cy="300082"/>
          </a:xfrm>
          <a:prstGeom prst="rect">
            <a:avLst/>
          </a:prstGeom>
          <a:noFill/>
        </p:spPr>
        <p:txBody>
          <a:bodyPr wrap="square">
            <a:spAutoFit/>
          </a:bodyPr>
          <a:lstStyle/>
          <a:p>
            <a:pPr algn="ctr" defTabSz="685800" fontAlgn="auto">
              <a:spcBef>
                <a:spcPts val="0"/>
              </a:spcBef>
              <a:spcAft>
                <a:spcPts val="0"/>
              </a:spcAft>
              <a:defRPr/>
            </a:pPr>
            <a:r>
              <a:rPr lang="en-IN" sz="1350" b="1" dirty="0">
                <a:solidFill>
                  <a:prstClr val="black"/>
                </a:solidFill>
                <a:latin typeface="Times New Roman" panose="02020603050405020304" pitchFamily="18" charset="0"/>
                <a:ea typeface="+mn-ea"/>
                <a:cs typeface="Times New Roman" panose="02020603050405020304" pitchFamily="18" charset="0"/>
              </a:rPr>
              <a:t>X</a:t>
            </a:r>
          </a:p>
        </p:txBody>
      </p:sp>
      <p:sp>
        <p:nvSpPr>
          <p:cNvPr id="13" name="TextBox 12">
            <a:extLst>
              <a:ext uri="{FF2B5EF4-FFF2-40B4-BE49-F238E27FC236}">
                <a16:creationId xmlns:a16="http://schemas.microsoft.com/office/drawing/2014/main" id="{1BBEC818-5400-89F5-2715-0C93ECE294A6}"/>
              </a:ext>
            </a:extLst>
          </p:cNvPr>
          <p:cNvSpPr txBox="1"/>
          <p:nvPr/>
        </p:nvSpPr>
        <p:spPr>
          <a:xfrm rot="10800000" flipV="1">
            <a:off x="4449243" y="3924024"/>
            <a:ext cx="591065" cy="300082"/>
          </a:xfrm>
          <a:prstGeom prst="rect">
            <a:avLst/>
          </a:prstGeom>
          <a:noFill/>
        </p:spPr>
        <p:txBody>
          <a:bodyPr wrap="square">
            <a:spAutoFit/>
          </a:bodyPr>
          <a:lstStyle/>
          <a:p>
            <a:pPr algn="ctr" defTabSz="685800" fontAlgn="auto">
              <a:spcBef>
                <a:spcPts val="0"/>
              </a:spcBef>
              <a:spcAft>
                <a:spcPts val="0"/>
              </a:spcAft>
              <a:defRPr/>
            </a:pPr>
            <a:r>
              <a:rPr lang="en-IN" sz="1350" b="1" dirty="0">
                <a:solidFill>
                  <a:prstClr val="black"/>
                </a:solidFill>
                <a:latin typeface="Times New Roman" panose="02020603050405020304" pitchFamily="18" charset="0"/>
                <a:ea typeface="+mn-ea"/>
                <a:cs typeface="Times New Roman" panose="02020603050405020304" pitchFamily="18" charset="0"/>
              </a:rPr>
              <a:t>14.85</a:t>
            </a:r>
          </a:p>
        </p:txBody>
      </p:sp>
      <p:sp>
        <p:nvSpPr>
          <p:cNvPr id="14" name="TextBox 13">
            <a:extLst>
              <a:ext uri="{FF2B5EF4-FFF2-40B4-BE49-F238E27FC236}">
                <a16:creationId xmlns:a16="http://schemas.microsoft.com/office/drawing/2014/main" id="{AB4AD060-F42D-5559-26B1-8A1D545C6240}"/>
              </a:ext>
            </a:extLst>
          </p:cNvPr>
          <p:cNvSpPr txBox="1"/>
          <p:nvPr/>
        </p:nvSpPr>
        <p:spPr>
          <a:xfrm>
            <a:off x="4463943" y="4743076"/>
            <a:ext cx="560516" cy="309850"/>
          </a:xfrm>
          <a:prstGeom prst="rect">
            <a:avLst/>
          </a:prstGeom>
          <a:noFill/>
        </p:spPr>
        <p:txBody>
          <a:bodyPr wrap="square">
            <a:spAutoFit/>
          </a:bodyPr>
          <a:lstStyle/>
          <a:p>
            <a:pPr algn="ctr" defTabSz="685800" fontAlgn="auto">
              <a:spcBef>
                <a:spcPts val="0"/>
              </a:spcBef>
              <a:spcAft>
                <a:spcPts val="0"/>
              </a:spcAft>
              <a:defRPr/>
            </a:pPr>
            <a:r>
              <a:rPr lang="en-IN" sz="1350" b="1" dirty="0">
                <a:solidFill>
                  <a:prstClr val="black"/>
                </a:solidFill>
                <a:latin typeface="Times New Roman" panose="02020603050405020304" pitchFamily="18" charset="0"/>
                <a:ea typeface="+mn-ea"/>
                <a:cs typeface="Times New Roman" panose="02020603050405020304" pitchFamily="18" charset="0"/>
              </a:rPr>
              <a:t>X</a:t>
            </a:r>
          </a:p>
        </p:txBody>
      </p:sp>
      <p:sp>
        <p:nvSpPr>
          <p:cNvPr id="15" name="TextBox 14">
            <a:extLst>
              <a:ext uri="{FF2B5EF4-FFF2-40B4-BE49-F238E27FC236}">
                <a16:creationId xmlns:a16="http://schemas.microsoft.com/office/drawing/2014/main" id="{F0688E65-81FA-0D3A-CDCA-17B2DC59D028}"/>
              </a:ext>
            </a:extLst>
          </p:cNvPr>
          <p:cNvSpPr txBox="1"/>
          <p:nvPr/>
        </p:nvSpPr>
        <p:spPr>
          <a:xfrm rot="10800000" flipV="1">
            <a:off x="5259792" y="4347741"/>
            <a:ext cx="757448" cy="300082"/>
          </a:xfrm>
          <a:prstGeom prst="rect">
            <a:avLst/>
          </a:prstGeom>
          <a:noFill/>
        </p:spPr>
        <p:txBody>
          <a:bodyPr wrap="square">
            <a:spAutoFit/>
          </a:bodyPr>
          <a:lstStyle/>
          <a:p>
            <a:pPr defTabSz="685800" fontAlgn="auto">
              <a:spcBef>
                <a:spcPts val="0"/>
              </a:spcBef>
              <a:spcAft>
                <a:spcPts val="0"/>
              </a:spcAft>
              <a:defRPr/>
            </a:pPr>
            <a:r>
              <a:rPr lang="en-IN" sz="1350" b="1" dirty="0">
                <a:solidFill>
                  <a:prstClr val="black"/>
                </a:solidFill>
                <a:latin typeface="Times New Roman" panose="02020603050405020304" pitchFamily="18" charset="0"/>
                <a:ea typeface="+mn-ea"/>
                <a:cs typeface="Times New Roman" panose="02020603050405020304" pitchFamily="18" charset="0"/>
              </a:rPr>
              <a:t>15.26</a:t>
            </a:r>
          </a:p>
        </p:txBody>
      </p:sp>
      <p:sp>
        <p:nvSpPr>
          <p:cNvPr id="16" name="TextBox 15">
            <a:extLst>
              <a:ext uri="{FF2B5EF4-FFF2-40B4-BE49-F238E27FC236}">
                <a16:creationId xmlns:a16="http://schemas.microsoft.com/office/drawing/2014/main" id="{E50DB078-871F-E63B-F8B8-69F1A7B6CF54}"/>
              </a:ext>
            </a:extLst>
          </p:cNvPr>
          <p:cNvSpPr txBox="1"/>
          <p:nvPr/>
        </p:nvSpPr>
        <p:spPr>
          <a:xfrm>
            <a:off x="5231204" y="4729469"/>
            <a:ext cx="634622" cy="300082"/>
          </a:xfrm>
          <a:prstGeom prst="rect">
            <a:avLst/>
          </a:prstGeom>
          <a:noFill/>
        </p:spPr>
        <p:txBody>
          <a:bodyPr wrap="square">
            <a:spAutoFit/>
          </a:bodyPr>
          <a:lstStyle/>
          <a:p>
            <a:pPr algn="ctr" defTabSz="685800" fontAlgn="auto">
              <a:spcBef>
                <a:spcPts val="0"/>
              </a:spcBef>
              <a:spcAft>
                <a:spcPts val="0"/>
              </a:spcAft>
              <a:defRPr/>
            </a:pPr>
            <a:r>
              <a:rPr lang="en-IN" sz="1350" b="1" dirty="0">
                <a:solidFill>
                  <a:prstClr val="black"/>
                </a:solidFill>
                <a:latin typeface="Times New Roman" panose="02020603050405020304" pitchFamily="18" charset="0"/>
                <a:ea typeface="+mn-ea"/>
                <a:cs typeface="Times New Roman" panose="02020603050405020304" pitchFamily="18" charset="0"/>
              </a:rPr>
              <a:t>X</a:t>
            </a:r>
          </a:p>
        </p:txBody>
      </p:sp>
      <p:sp>
        <p:nvSpPr>
          <p:cNvPr id="17" name="TextBox 16">
            <a:extLst>
              <a:ext uri="{FF2B5EF4-FFF2-40B4-BE49-F238E27FC236}">
                <a16:creationId xmlns:a16="http://schemas.microsoft.com/office/drawing/2014/main" id="{32183696-3133-B765-A289-5F71601349F6}"/>
              </a:ext>
            </a:extLst>
          </p:cNvPr>
          <p:cNvSpPr txBox="1"/>
          <p:nvPr/>
        </p:nvSpPr>
        <p:spPr>
          <a:xfrm>
            <a:off x="5956946" y="3896189"/>
            <a:ext cx="593678" cy="300082"/>
          </a:xfrm>
          <a:prstGeom prst="rect">
            <a:avLst/>
          </a:prstGeom>
          <a:noFill/>
        </p:spPr>
        <p:txBody>
          <a:bodyPr wrap="square">
            <a:spAutoFit/>
          </a:bodyPr>
          <a:lstStyle/>
          <a:p>
            <a:pPr algn="ctr" defTabSz="685800" fontAlgn="auto">
              <a:spcBef>
                <a:spcPts val="0"/>
              </a:spcBef>
              <a:spcAft>
                <a:spcPts val="0"/>
              </a:spcAft>
              <a:defRPr/>
            </a:pPr>
            <a:r>
              <a:rPr lang="en-IN" sz="1350" b="1" dirty="0">
                <a:solidFill>
                  <a:prstClr val="black"/>
                </a:solidFill>
                <a:latin typeface="Times New Roman" panose="02020603050405020304" pitchFamily="18" charset="0"/>
                <a:ea typeface="+mn-ea"/>
                <a:cs typeface="Times New Roman" panose="02020603050405020304" pitchFamily="18" charset="0"/>
              </a:rPr>
              <a:t>15.02</a:t>
            </a:r>
          </a:p>
        </p:txBody>
      </p:sp>
      <p:sp>
        <p:nvSpPr>
          <p:cNvPr id="18" name="TextBox 17">
            <a:extLst>
              <a:ext uri="{FF2B5EF4-FFF2-40B4-BE49-F238E27FC236}">
                <a16:creationId xmlns:a16="http://schemas.microsoft.com/office/drawing/2014/main" id="{0EE95A8F-FC5E-EB60-0881-2F61F028DE8F}"/>
              </a:ext>
            </a:extLst>
          </p:cNvPr>
          <p:cNvSpPr txBox="1"/>
          <p:nvPr/>
        </p:nvSpPr>
        <p:spPr>
          <a:xfrm>
            <a:off x="5921995" y="3090080"/>
            <a:ext cx="760859" cy="369332"/>
          </a:xfrm>
          <a:prstGeom prst="rect">
            <a:avLst/>
          </a:prstGeom>
          <a:noFill/>
        </p:spPr>
        <p:txBody>
          <a:bodyPr wrap="square" rtlCol="0">
            <a:spAutoFit/>
          </a:bodyPr>
          <a:lstStyle/>
          <a:p>
            <a:pPr algn="ctr" defTabSz="685800" fontAlgn="auto">
              <a:spcBef>
                <a:spcPts val="0"/>
              </a:spcBef>
              <a:spcAft>
                <a:spcPts val="0"/>
              </a:spcAft>
              <a:defRPr/>
            </a:pPr>
            <a:r>
              <a:rPr lang="en-IN" dirty="0">
                <a:solidFill>
                  <a:prstClr val="black"/>
                </a:solidFill>
                <a:latin typeface="Times New Roman" panose="02020603050405020304" pitchFamily="18" charset="0"/>
                <a:ea typeface="+mn-ea"/>
                <a:cs typeface="Times New Roman" panose="02020603050405020304" pitchFamily="18" charset="0"/>
              </a:rPr>
              <a:t>x</a:t>
            </a:r>
          </a:p>
        </p:txBody>
      </p:sp>
      <p:sp>
        <p:nvSpPr>
          <p:cNvPr id="19" name="TextBox 18">
            <a:extLst>
              <a:ext uri="{FF2B5EF4-FFF2-40B4-BE49-F238E27FC236}">
                <a16:creationId xmlns:a16="http://schemas.microsoft.com/office/drawing/2014/main" id="{E2BCA025-86F7-5421-8FFB-D2DC3DE540DE}"/>
              </a:ext>
            </a:extLst>
          </p:cNvPr>
          <p:cNvSpPr txBox="1"/>
          <p:nvPr/>
        </p:nvSpPr>
        <p:spPr>
          <a:xfrm>
            <a:off x="5962497" y="3557653"/>
            <a:ext cx="600506" cy="300082"/>
          </a:xfrm>
          <a:prstGeom prst="rect">
            <a:avLst/>
          </a:prstGeom>
          <a:noFill/>
        </p:spPr>
        <p:txBody>
          <a:bodyPr wrap="square" rtlCol="0" anchor="ctr">
            <a:spAutoFit/>
          </a:bodyPr>
          <a:lstStyle/>
          <a:p>
            <a:pPr algn="ctr" defTabSz="685800" fontAlgn="auto">
              <a:spcBef>
                <a:spcPts val="0"/>
              </a:spcBef>
              <a:spcAft>
                <a:spcPts val="0"/>
              </a:spcAft>
              <a:defRPr/>
            </a:pPr>
            <a:r>
              <a:rPr lang="en-IN" sz="1350" b="1" dirty="0">
                <a:solidFill>
                  <a:prstClr val="black"/>
                </a:solidFill>
                <a:latin typeface="Times New Roman" panose="02020603050405020304" pitchFamily="18" charset="0"/>
                <a:ea typeface="+mn-ea"/>
                <a:cs typeface="Times New Roman" panose="02020603050405020304" pitchFamily="18" charset="0"/>
              </a:rPr>
              <a:t>14.95</a:t>
            </a:r>
          </a:p>
        </p:txBody>
      </p:sp>
      <p:sp>
        <p:nvSpPr>
          <p:cNvPr id="20" name="TextBox 19">
            <a:extLst>
              <a:ext uri="{FF2B5EF4-FFF2-40B4-BE49-F238E27FC236}">
                <a16:creationId xmlns:a16="http://schemas.microsoft.com/office/drawing/2014/main" id="{8037211E-2569-5E1A-E91D-9F17A3A9CE72}"/>
              </a:ext>
            </a:extLst>
          </p:cNvPr>
          <p:cNvSpPr txBox="1"/>
          <p:nvPr/>
        </p:nvSpPr>
        <p:spPr>
          <a:xfrm>
            <a:off x="4476893" y="3463628"/>
            <a:ext cx="586853" cy="415498"/>
          </a:xfrm>
          <a:prstGeom prst="rect">
            <a:avLst/>
          </a:prstGeom>
          <a:noFill/>
        </p:spPr>
        <p:txBody>
          <a:bodyPr wrap="square" rtlCol="0">
            <a:spAutoFit/>
          </a:bodyPr>
          <a:lstStyle/>
          <a:p>
            <a:pPr algn="ctr" defTabSz="685800" fontAlgn="auto">
              <a:spcBef>
                <a:spcPts val="0"/>
              </a:spcBef>
              <a:spcAft>
                <a:spcPts val="0"/>
              </a:spcAft>
              <a:defRPr/>
            </a:pPr>
            <a:r>
              <a:rPr lang="en-IN" sz="2100" dirty="0">
                <a:solidFill>
                  <a:prstClr val="black"/>
                </a:solidFill>
                <a:latin typeface="Times New Roman" panose="02020603050405020304" pitchFamily="18" charset="0"/>
                <a:ea typeface="+mn-ea"/>
                <a:cs typeface="Times New Roman" panose="02020603050405020304" pitchFamily="18" charset="0"/>
              </a:rPr>
              <a:t>x</a:t>
            </a:r>
          </a:p>
        </p:txBody>
      </p:sp>
      <p:sp>
        <p:nvSpPr>
          <p:cNvPr id="21" name="TextBox 20">
            <a:extLst>
              <a:ext uri="{FF2B5EF4-FFF2-40B4-BE49-F238E27FC236}">
                <a16:creationId xmlns:a16="http://schemas.microsoft.com/office/drawing/2014/main" id="{55D633A8-07AA-D136-176A-2B71B1FE7901}"/>
              </a:ext>
            </a:extLst>
          </p:cNvPr>
          <p:cNvSpPr txBox="1"/>
          <p:nvPr/>
        </p:nvSpPr>
        <p:spPr>
          <a:xfrm>
            <a:off x="5259646" y="3436492"/>
            <a:ext cx="593678" cy="415498"/>
          </a:xfrm>
          <a:prstGeom prst="rect">
            <a:avLst/>
          </a:prstGeom>
          <a:noFill/>
        </p:spPr>
        <p:txBody>
          <a:bodyPr wrap="square" rtlCol="0">
            <a:spAutoFit/>
          </a:bodyPr>
          <a:lstStyle/>
          <a:p>
            <a:pPr algn="ctr" defTabSz="685800" fontAlgn="auto">
              <a:spcBef>
                <a:spcPts val="0"/>
              </a:spcBef>
              <a:spcAft>
                <a:spcPts val="0"/>
              </a:spcAft>
              <a:defRPr/>
            </a:pPr>
            <a:r>
              <a:rPr lang="en-IN" sz="2100" dirty="0">
                <a:solidFill>
                  <a:prstClr val="black"/>
                </a:solidFill>
                <a:latin typeface="Times New Roman" panose="02020603050405020304" pitchFamily="18" charset="0"/>
                <a:ea typeface="+mn-ea"/>
                <a:cs typeface="Times New Roman" panose="02020603050405020304" pitchFamily="18" charset="0"/>
              </a:rPr>
              <a:t>x</a:t>
            </a:r>
          </a:p>
        </p:txBody>
      </p:sp>
      <p:sp>
        <p:nvSpPr>
          <p:cNvPr id="22" name="TextBox 21">
            <a:extLst>
              <a:ext uri="{FF2B5EF4-FFF2-40B4-BE49-F238E27FC236}">
                <a16:creationId xmlns:a16="http://schemas.microsoft.com/office/drawing/2014/main" id="{69A0FFA0-444D-1A4E-A3C9-3D6A727EACA2}"/>
              </a:ext>
            </a:extLst>
          </p:cNvPr>
          <p:cNvSpPr txBox="1"/>
          <p:nvPr/>
        </p:nvSpPr>
        <p:spPr>
          <a:xfrm>
            <a:off x="4454294" y="4224778"/>
            <a:ext cx="593679" cy="415498"/>
          </a:xfrm>
          <a:prstGeom prst="rect">
            <a:avLst/>
          </a:prstGeom>
          <a:noFill/>
        </p:spPr>
        <p:txBody>
          <a:bodyPr wrap="square" rtlCol="0">
            <a:spAutoFit/>
          </a:bodyPr>
          <a:lstStyle/>
          <a:p>
            <a:pPr algn="ctr" defTabSz="685800" fontAlgn="auto">
              <a:spcBef>
                <a:spcPts val="0"/>
              </a:spcBef>
              <a:spcAft>
                <a:spcPts val="0"/>
              </a:spcAft>
              <a:defRPr/>
            </a:pPr>
            <a:r>
              <a:rPr lang="en-IN" sz="2100" dirty="0">
                <a:solidFill>
                  <a:prstClr val="black"/>
                </a:solidFill>
                <a:latin typeface="Times New Roman" panose="02020603050405020304" pitchFamily="18" charset="0"/>
                <a:ea typeface="+mn-ea"/>
                <a:cs typeface="Times New Roman" panose="02020603050405020304" pitchFamily="18" charset="0"/>
              </a:rPr>
              <a:t>x</a:t>
            </a:r>
          </a:p>
        </p:txBody>
      </p:sp>
      <p:sp>
        <p:nvSpPr>
          <p:cNvPr id="23" name="TextBox 22">
            <a:extLst>
              <a:ext uri="{FF2B5EF4-FFF2-40B4-BE49-F238E27FC236}">
                <a16:creationId xmlns:a16="http://schemas.microsoft.com/office/drawing/2014/main" id="{07AA80FD-A39B-A816-7634-03FF613B5589}"/>
              </a:ext>
            </a:extLst>
          </p:cNvPr>
          <p:cNvSpPr txBox="1"/>
          <p:nvPr/>
        </p:nvSpPr>
        <p:spPr>
          <a:xfrm>
            <a:off x="5956946" y="4655421"/>
            <a:ext cx="593678" cy="415498"/>
          </a:xfrm>
          <a:prstGeom prst="rect">
            <a:avLst/>
          </a:prstGeom>
          <a:noFill/>
        </p:spPr>
        <p:txBody>
          <a:bodyPr wrap="square" rtlCol="0">
            <a:spAutoFit/>
          </a:bodyPr>
          <a:lstStyle/>
          <a:p>
            <a:pPr algn="ctr" defTabSz="685800" fontAlgn="auto">
              <a:spcBef>
                <a:spcPts val="0"/>
              </a:spcBef>
              <a:spcAft>
                <a:spcPts val="0"/>
              </a:spcAft>
              <a:defRPr/>
            </a:pPr>
            <a:r>
              <a:rPr lang="en-IN" sz="2100" dirty="0">
                <a:solidFill>
                  <a:prstClr val="black"/>
                </a:solidFill>
                <a:latin typeface="Times New Roman" panose="02020603050405020304" pitchFamily="18" charset="0"/>
                <a:ea typeface="+mn-ea"/>
                <a:cs typeface="Times New Roman" panose="02020603050405020304" pitchFamily="18" charset="0"/>
              </a:rPr>
              <a:t>x</a:t>
            </a:r>
          </a:p>
        </p:txBody>
      </p:sp>
      <p:cxnSp>
        <p:nvCxnSpPr>
          <p:cNvPr id="24" name="Straight Connector 23">
            <a:extLst>
              <a:ext uri="{FF2B5EF4-FFF2-40B4-BE49-F238E27FC236}">
                <a16:creationId xmlns:a16="http://schemas.microsoft.com/office/drawing/2014/main" id="{1CB4906B-54AE-6A30-5477-9A525955D6D2}"/>
              </a:ext>
            </a:extLst>
          </p:cNvPr>
          <p:cNvCxnSpPr/>
          <p:nvPr/>
        </p:nvCxnSpPr>
        <p:spPr>
          <a:xfrm>
            <a:off x="4976932" y="5301208"/>
            <a:ext cx="5261213" cy="0"/>
          </a:xfrm>
          <a:prstGeom prst="line">
            <a:avLst/>
          </a:prstGeom>
          <a:ln w="28575"/>
        </p:spPr>
        <p:style>
          <a:lnRef idx="1">
            <a:schemeClr val="dk1"/>
          </a:lnRef>
          <a:fillRef idx="0">
            <a:schemeClr val="dk1"/>
          </a:fillRef>
          <a:effectRef idx="0">
            <a:schemeClr val="dk1"/>
          </a:effectRef>
          <a:fontRef idx="minor">
            <a:schemeClr val="tx1"/>
          </a:fontRef>
        </p:style>
      </p:cxnSp>
      <p:sp>
        <p:nvSpPr>
          <p:cNvPr id="25" name="TextBox 24">
            <a:extLst>
              <a:ext uri="{FF2B5EF4-FFF2-40B4-BE49-F238E27FC236}">
                <a16:creationId xmlns:a16="http://schemas.microsoft.com/office/drawing/2014/main" id="{626181CC-04F9-6D5A-2D72-20E7377D7A42}"/>
              </a:ext>
            </a:extLst>
          </p:cNvPr>
          <p:cNvSpPr txBox="1"/>
          <p:nvPr/>
        </p:nvSpPr>
        <p:spPr>
          <a:xfrm>
            <a:off x="5921994" y="4285007"/>
            <a:ext cx="627792" cy="415498"/>
          </a:xfrm>
          <a:prstGeom prst="rect">
            <a:avLst/>
          </a:prstGeom>
          <a:noFill/>
        </p:spPr>
        <p:txBody>
          <a:bodyPr wrap="square" rtlCol="0">
            <a:spAutoFit/>
          </a:bodyPr>
          <a:lstStyle/>
          <a:p>
            <a:pPr algn="ctr" defTabSz="685800" fontAlgn="auto">
              <a:spcBef>
                <a:spcPts val="0"/>
              </a:spcBef>
              <a:spcAft>
                <a:spcPts val="0"/>
              </a:spcAft>
              <a:defRPr/>
            </a:pPr>
            <a:r>
              <a:rPr lang="en-IN" sz="2100" dirty="0">
                <a:solidFill>
                  <a:prstClr val="black"/>
                </a:solidFill>
                <a:latin typeface="Times New Roman" panose="02020603050405020304" pitchFamily="18" charset="0"/>
                <a:ea typeface="+mn-ea"/>
                <a:cs typeface="Times New Roman" panose="02020603050405020304" pitchFamily="18" charset="0"/>
              </a:rPr>
              <a:t>x</a:t>
            </a:r>
          </a:p>
        </p:txBody>
      </p:sp>
      <p:sp>
        <p:nvSpPr>
          <p:cNvPr id="26" name="TextBox 25">
            <a:extLst>
              <a:ext uri="{FF2B5EF4-FFF2-40B4-BE49-F238E27FC236}">
                <a16:creationId xmlns:a16="http://schemas.microsoft.com/office/drawing/2014/main" id="{61985FDE-94CF-ECED-2559-5FDCC6DB73FF}"/>
              </a:ext>
            </a:extLst>
          </p:cNvPr>
          <p:cNvSpPr txBox="1"/>
          <p:nvPr/>
        </p:nvSpPr>
        <p:spPr>
          <a:xfrm>
            <a:off x="6763585" y="3130064"/>
            <a:ext cx="586853" cy="300082"/>
          </a:xfrm>
          <a:prstGeom prst="rect">
            <a:avLst/>
          </a:prstGeom>
          <a:noFill/>
        </p:spPr>
        <p:txBody>
          <a:bodyPr wrap="square" rtlCol="0">
            <a:spAutoFit/>
          </a:bodyPr>
          <a:lstStyle/>
          <a:p>
            <a:pPr algn="ctr" defTabSz="685800" fontAlgn="auto">
              <a:spcBef>
                <a:spcPts val="0"/>
              </a:spcBef>
              <a:spcAft>
                <a:spcPts val="0"/>
              </a:spcAft>
              <a:defRPr/>
            </a:pPr>
            <a:r>
              <a:rPr lang="en-IN" sz="1350" b="1" dirty="0">
                <a:solidFill>
                  <a:prstClr val="black"/>
                </a:solidFill>
                <a:latin typeface="Times New Roman" panose="02020603050405020304" pitchFamily="18" charset="0"/>
                <a:ea typeface="+mn-ea"/>
                <a:cs typeface="Times New Roman" panose="02020603050405020304" pitchFamily="18" charset="0"/>
              </a:rPr>
              <a:t>X</a:t>
            </a:r>
          </a:p>
        </p:txBody>
      </p:sp>
      <p:sp>
        <p:nvSpPr>
          <p:cNvPr id="27" name="TextBox 26">
            <a:extLst>
              <a:ext uri="{FF2B5EF4-FFF2-40B4-BE49-F238E27FC236}">
                <a16:creationId xmlns:a16="http://schemas.microsoft.com/office/drawing/2014/main" id="{965BCBC1-6A4D-911A-7665-EBF82F093683}"/>
              </a:ext>
            </a:extLst>
          </p:cNvPr>
          <p:cNvSpPr txBox="1"/>
          <p:nvPr/>
        </p:nvSpPr>
        <p:spPr>
          <a:xfrm>
            <a:off x="6749531" y="3535384"/>
            <a:ext cx="627792" cy="300082"/>
          </a:xfrm>
          <a:prstGeom prst="rect">
            <a:avLst/>
          </a:prstGeom>
          <a:noFill/>
        </p:spPr>
        <p:txBody>
          <a:bodyPr wrap="square" rtlCol="0">
            <a:spAutoFit/>
          </a:bodyPr>
          <a:lstStyle/>
          <a:p>
            <a:pPr algn="ctr" defTabSz="685800" fontAlgn="auto">
              <a:spcBef>
                <a:spcPts val="0"/>
              </a:spcBef>
              <a:spcAft>
                <a:spcPts val="0"/>
              </a:spcAft>
              <a:defRPr/>
            </a:pPr>
            <a:r>
              <a:rPr lang="en-IN" sz="1350" b="1" dirty="0">
                <a:solidFill>
                  <a:prstClr val="black"/>
                </a:solidFill>
                <a:latin typeface="Times New Roman" panose="02020603050405020304" pitchFamily="18" charset="0"/>
                <a:ea typeface="+mn-ea"/>
                <a:cs typeface="Times New Roman" panose="02020603050405020304" pitchFamily="18" charset="0"/>
              </a:rPr>
              <a:t>14.95</a:t>
            </a:r>
          </a:p>
        </p:txBody>
      </p:sp>
      <p:sp>
        <p:nvSpPr>
          <p:cNvPr id="28" name="TextBox 27">
            <a:extLst>
              <a:ext uri="{FF2B5EF4-FFF2-40B4-BE49-F238E27FC236}">
                <a16:creationId xmlns:a16="http://schemas.microsoft.com/office/drawing/2014/main" id="{AA44F06F-CCFE-13B5-DF13-70820D4600CF}"/>
              </a:ext>
            </a:extLst>
          </p:cNvPr>
          <p:cNvSpPr txBox="1"/>
          <p:nvPr/>
        </p:nvSpPr>
        <p:spPr>
          <a:xfrm>
            <a:off x="6784160" y="3934074"/>
            <a:ext cx="593678" cy="300082"/>
          </a:xfrm>
          <a:prstGeom prst="rect">
            <a:avLst/>
          </a:prstGeom>
          <a:noFill/>
        </p:spPr>
        <p:txBody>
          <a:bodyPr wrap="square" rtlCol="0">
            <a:spAutoFit/>
          </a:bodyPr>
          <a:lstStyle/>
          <a:p>
            <a:pPr algn="ctr" defTabSz="685800" fontAlgn="auto">
              <a:spcBef>
                <a:spcPts val="0"/>
              </a:spcBef>
              <a:spcAft>
                <a:spcPts val="0"/>
              </a:spcAft>
              <a:defRPr/>
            </a:pPr>
            <a:r>
              <a:rPr lang="en-IN" sz="1350" b="1" dirty="0">
                <a:solidFill>
                  <a:prstClr val="black"/>
                </a:solidFill>
                <a:latin typeface="Times New Roman" panose="02020603050405020304" pitchFamily="18" charset="0"/>
                <a:ea typeface="+mn-ea"/>
                <a:cs typeface="Times New Roman" panose="02020603050405020304" pitchFamily="18" charset="0"/>
              </a:rPr>
              <a:t>15.02</a:t>
            </a:r>
          </a:p>
        </p:txBody>
      </p:sp>
      <p:sp>
        <p:nvSpPr>
          <p:cNvPr id="29" name="TextBox 28">
            <a:extLst>
              <a:ext uri="{FF2B5EF4-FFF2-40B4-BE49-F238E27FC236}">
                <a16:creationId xmlns:a16="http://schemas.microsoft.com/office/drawing/2014/main" id="{121A2FBA-0FC4-C8FE-D83A-CC0E8849CD72}"/>
              </a:ext>
            </a:extLst>
          </p:cNvPr>
          <p:cNvSpPr txBox="1"/>
          <p:nvPr/>
        </p:nvSpPr>
        <p:spPr>
          <a:xfrm>
            <a:off x="6781779" y="4353906"/>
            <a:ext cx="583440" cy="300082"/>
          </a:xfrm>
          <a:prstGeom prst="rect">
            <a:avLst/>
          </a:prstGeom>
          <a:noFill/>
        </p:spPr>
        <p:txBody>
          <a:bodyPr wrap="square" rtlCol="0">
            <a:spAutoFit/>
          </a:bodyPr>
          <a:lstStyle/>
          <a:p>
            <a:pPr algn="ctr" defTabSz="685800" fontAlgn="auto">
              <a:spcBef>
                <a:spcPts val="0"/>
              </a:spcBef>
              <a:spcAft>
                <a:spcPts val="0"/>
              </a:spcAft>
              <a:defRPr/>
            </a:pPr>
            <a:r>
              <a:rPr lang="en-IN" sz="1350" b="1" dirty="0">
                <a:solidFill>
                  <a:prstClr val="black"/>
                </a:solidFill>
                <a:latin typeface="Times New Roman" panose="02020603050405020304" pitchFamily="18" charset="0"/>
                <a:ea typeface="+mn-ea"/>
                <a:cs typeface="Times New Roman" panose="02020603050405020304" pitchFamily="18" charset="0"/>
              </a:rPr>
              <a:t>15.26</a:t>
            </a:r>
          </a:p>
        </p:txBody>
      </p:sp>
      <p:sp>
        <p:nvSpPr>
          <p:cNvPr id="30" name="TextBox 29">
            <a:extLst>
              <a:ext uri="{FF2B5EF4-FFF2-40B4-BE49-F238E27FC236}">
                <a16:creationId xmlns:a16="http://schemas.microsoft.com/office/drawing/2014/main" id="{6B08A26C-A866-9F0D-49F4-046F241B20AA}"/>
              </a:ext>
            </a:extLst>
          </p:cNvPr>
          <p:cNvSpPr txBox="1"/>
          <p:nvPr/>
        </p:nvSpPr>
        <p:spPr>
          <a:xfrm>
            <a:off x="6757369" y="4713129"/>
            <a:ext cx="614145" cy="300082"/>
          </a:xfrm>
          <a:prstGeom prst="rect">
            <a:avLst/>
          </a:prstGeom>
          <a:noFill/>
        </p:spPr>
        <p:txBody>
          <a:bodyPr wrap="square" rtlCol="0">
            <a:spAutoFit/>
          </a:bodyPr>
          <a:lstStyle/>
          <a:p>
            <a:pPr algn="ctr" defTabSz="685800" fontAlgn="auto">
              <a:spcBef>
                <a:spcPts val="0"/>
              </a:spcBef>
              <a:spcAft>
                <a:spcPts val="0"/>
              </a:spcAft>
              <a:defRPr/>
            </a:pPr>
            <a:r>
              <a:rPr lang="en-IN" sz="1350" b="1" dirty="0">
                <a:solidFill>
                  <a:prstClr val="black"/>
                </a:solidFill>
                <a:latin typeface="Times New Roman" panose="02020603050405020304" pitchFamily="18" charset="0"/>
                <a:ea typeface="+mn-ea"/>
                <a:cs typeface="Times New Roman" panose="02020603050405020304" pitchFamily="18" charset="0"/>
              </a:rPr>
              <a:t>X</a:t>
            </a:r>
          </a:p>
        </p:txBody>
      </p:sp>
      <p:sp>
        <p:nvSpPr>
          <p:cNvPr id="31" name="TextBox 30">
            <a:extLst>
              <a:ext uri="{FF2B5EF4-FFF2-40B4-BE49-F238E27FC236}">
                <a16:creationId xmlns:a16="http://schemas.microsoft.com/office/drawing/2014/main" id="{0ACC7676-EDCE-CB6D-CE8F-C625FBEA2804}"/>
              </a:ext>
            </a:extLst>
          </p:cNvPr>
          <p:cNvSpPr txBox="1"/>
          <p:nvPr/>
        </p:nvSpPr>
        <p:spPr>
          <a:xfrm>
            <a:off x="7523184" y="4743076"/>
            <a:ext cx="691203" cy="300082"/>
          </a:xfrm>
          <a:prstGeom prst="rect">
            <a:avLst/>
          </a:prstGeom>
          <a:noFill/>
        </p:spPr>
        <p:txBody>
          <a:bodyPr wrap="square" rtlCol="0">
            <a:spAutoFit/>
          </a:bodyPr>
          <a:lstStyle/>
          <a:p>
            <a:pPr algn="ctr" defTabSz="685800" fontAlgn="auto">
              <a:spcBef>
                <a:spcPts val="0"/>
              </a:spcBef>
              <a:spcAft>
                <a:spcPts val="0"/>
              </a:spcAft>
              <a:defRPr/>
            </a:pPr>
            <a:r>
              <a:rPr lang="en-IN" sz="1350" b="1" dirty="0">
                <a:solidFill>
                  <a:prstClr val="black"/>
                </a:solidFill>
                <a:latin typeface="Times New Roman" panose="02020603050405020304" pitchFamily="18" charset="0"/>
                <a:ea typeface="+mn-ea"/>
                <a:cs typeface="Times New Roman" panose="02020603050405020304" pitchFamily="18" charset="0"/>
              </a:rPr>
              <a:t>NM/ii</a:t>
            </a:r>
          </a:p>
        </p:txBody>
      </p:sp>
      <p:sp>
        <p:nvSpPr>
          <p:cNvPr id="32" name="TextBox 31">
            <a:extLst>
              <a:ext uri="{FF2B5EF4-FFF2-40B4-BE49-F238E27FC236}">
                <a16:creationId xmlns:a16="http://schemas.microsoft.com/office/drawing/2014/main" id="{FFE1DA72-B764-E386-0451-C59E30F6E41D}"/>
              </a:ext>
            </a:extLst>
          </p:cNvPr>
          <p:cNvSpPr txBox="1"/>
          <p:nvPr/>
        </p:nvSpPr>
        <p:spPr>
          <a:xfrm>
            <a:off x="7547340" y="3128918"/>
            <a:ext cx="627792" cy="300082"/>
          </a:xfrm>
          <a:prstGeom prst="rect">
            <a:avLst/>
          </a:prstGeom>
          <a:noFill/>
        </p:spPr>
        <p:txBody>
          <a:bodyPr wrap="square" rtlCol="0">
            <a:spAutoFit/>
          </a:bodyPr>
          <a:lstStyle/>
          <a:p>
            <a:pPr algn="ctr" defTabSz="685800" fontAlgn="auto">
              <a:spcBef>
                <a:spcPts val="0"/>
              </a:spcBef>
              <a:spcAft>
                <a:spcPts val="0"/>
              </a:spcAft>
              <a:defRPr/>
            </a:pPr>
            <a:r>
              <a:rPr lang="en-IN" sz="1350" b="1" dirty="0">
                <a:solidFill>
                  <a:prstClr val="black"/>
                </a:solidFill>
                <a:latin typeface="Times New Roman" panose="02020603050405020304" pitchFamily="18" charset="0"/>
                <a:ea typeface="+mn-ea"/>
                <a:cs typeface="Times New Roman" panose="02020603050405020304" pitchFamily="18" charset="0"/>
              </a:rPr>
              <a:t>NM/</a:t>
            </a:r>
            <a:r>
              <a:rPr lang="en-IN" sz="1350" b="1" dirty="0" err="1">
                <a:solidFill>
                  <a:prstClr val="black"/>
                </a:solidFill>
                <a:latin typeface="Times New Roman" panose="02020603050405020304" pitchFamily="18" charset="0"/>
                <a:ea typeface="+mn-ea"/>
                <a:cs typeface="Times New Roman" panose="02020603050405020304" pitchFamily="18" charset="0"/>
              </a:rPr>
              <a:t>i</a:t>
            </a:r>
            <a:endParaRPr lang="en-IN" sz="1350" b="1" dirty="0">
              <a:solidFill>
                <a:prstClr val="black"/>
              </a:solidFill>
              <a:latin typeface="Times New Roman" panose="02020603050405020304" pitchFamily="18" charset="0"/>
              <a:ea typeface="+mn-ea"/>
              <a:cs typeface="Times New Roman" panose="02020603050405020304" pitchFamily="18" charset="0"/>
            </a:endParaRPr>
          </a:p>
        </p:txBody>
      </p:sp>
      <p:sp>
        <p:nvSpPr>
          <p:cNvPr id="33" name="TextBox 32">
            <a:extLst>
              <a:ext uri="{FF2B5EF4-FFF2-40B4-BE49-F238E27FC236}">
                <a16:creationId xmlns:a16="http://schemas.microsoft.com/office/drawing/2014/main" id="{23E05FF5-E460-9C00-E7CE-ACF17F5308B3}"/>
              </a:ext>
            </a:extLst>
          </p:cNvPr>
          <p:cNvSpPr txBox="1"/>
          <p:nvPr/>
        </p:nvSpPr>
        <p:spPr>
          <a:xfrm>
            <a:off x="7532969" y="3947562"/>
            <a:ext cx="583440" cy="300082"/>
          </a:xfrm>
          <a:prstGeom prst="rect">
            <a:avLst/>
          </a:prstGeom>
          <a:noFill/>
        </p:spPr>
        <p:txBody>
          <a:bodyPr wrap="square" rtlCol="0">
            <a:spAutoFit/>
          </a:bodyPr>
          <a:lstStyle/>
          <a:p>
            <a:pPr algn="ctr" defTabSz="685800" fontAlgn="auto">
              <a:spcBef>
                <a:spcPts val="0"/>
              </a:spcBef>
              <a:spcAft>
                <a:spcPts val="0"/>
              </a:spcAft>
              <a:defRPr/>
            </a:pPr>
            <a:r>
              <a:rPr lang="en-IN" sz="1350" b="1" dirty="0">
                <a:solidFill>
                  <a:prstClr val="black"/>
                </a:solidFill>
                <a:latin typeface="Times New Roman" panose="02020603050405020304" pitchFamily="18" charset="0"/>
                <a:ea typeface="+mn-ea"/>
                <a:cs typeface="Times New Roman" panose="02020603050405020304" pitchFamily="18" charset="0"/>
              </a:rPr>
              <a:t>2/iv</a:t>
            </a:r>
          </a:p>
        </p:txBody>
      </p:sp>
      <p:sp>
        <p:nvSpPr>
          <p:cNvPr id="34" name="TextBox 33">
            <a:extLst>
              <a:ext uri="{FF2B5EF4-FFF2-40B4-BE49-F238E27FC236}">
                <a16:creationId xmlns:a16="http://schemas.microsoft.com/office/drawing/2014/main" id="{61E8B90B-DE92-E0F9-94B5-D0294AC1530F}"/>
              </a:ext>
            </a:extLst>
          </p:cNvPr>
          <p:cNvSpPr txBox="1"/>
          <p:nvPr/>
        </p:nvSpPr>
        <p:spPr>
          <a:xfrm>
            <a:off x="7541952" y="4285007"/>
            <a:ext cx="545907" cy="300082"/>
          </a:xfrm>
          <a:prstGeom prst="rect">
            <a:avLst/>
          </a:prstGeom>
          <a:noFill/>
        </p:spPr>
        <p:txBody>
          <a:bodyPr wrap="square" rtlCol="0">
            <a:spAutoFit/>
          </a:bodyPr>
          <a:lstStyle/>
          <a:p>
            <a:pPr algn="ctr" defTabSz="685800" fontAlgn="auto">
              <a:spcBef>
                <a:spcPts val="0"/>
              </a:spcBef>
              <a:spcAft>
                <a:spcPts val="0"/>
              </a:spcAft>
              <a:defRPr/>
            </a:pPr>
            <a:r>
              <a:rPr lang="en-IN" sz="1350" b="1" dirty="0">
                <a:solidFill>
                  <a:prstClr val="black"/>
                </a:solidFill>
                <a:latin typeface="Times New Roman" panose="02020603050405020304" pitchFamily="18" charset="0"/>
                <a:ea typeface="+mn-ea"/>
                <a:cs typeface="Times New Roman" panose="02020603050405020304" pitchFamily="18" charset="0"/>
              </a:rPr>
              <a:t>1/v</a:t>
            </a:r>
          </a:p>
        </p:txBody>
      </p:sp>
      <p:sp>
        <p:nvSpPr>
          <p:cNvPr id="35" name="TextBox 34">
            <a:extLst>
              <a:ext uri="{FF2B5EF4-FFF2-40B4-BE49-F238E27FC236}">
                <a16:creationId xmlns:a16="http://schemas.microsoft.com/office/drawing/2014/main" id="{58A66FFE-B5FA-508F-6F6E-C27F1B94DED8}"/>
              </a:ext>
            </a:extLst>
          </p:cNvPr>
          <p:cNvSpPr txBox="1"/>
          <p:nvPr/>
        </p:nvSpPr>
        <p:spPr>
          <a:xfrm>
            <a:off x="8289391" y="3119887"/>
            <a:ext cx="657651" cy="300082"/>
          </a:xfrm>
          <a:prstGeom prst="rect">
            <a:avLst/>
          </a:prstGeom>
          <a:noFill/>
        </p:spPr>
        <p:txBody>
          <a:bodyPr wrap="square" rtlCol="0">
            <a:spAutoFit/>
          </a:bodyPr>
          <a:lstStyle/>
          <a:p>
            <a:pPr algn="ctr" defTabSz="685800" fontAlgn="auto">
              <a:spcBef>
                <a:spcPts val="0"/>
              </a:spcBef>
              <a:spcAft>
                <a:spcPts val="0"/>
              </a:spcAft>
              <a:defRPr/>
            </a:pPr>
            <a:r>
              <a:rPr lang="en-IN" sz="1350" b="1" dirty="0">
                <a:solidFill>
                  <a:prstClr val="black"/>
                </a:solidFill>
                <a:latin typeface="Times New Roman" panose="02020603050405020304" pitchFamily="18" charset="0"/>
                <a:ea typeface="+mn-ea"/>
                <a:cs typeface="Times New Roman" panose="02020603050405020304" pitchFamily="18" charset="0"/>
              </a:rPr>
              <a:t>14.85</a:t>
            </a:r>
          </a:p>
        </p:txBody>
      </p:sp>
      <p:sp>
        <p:nvSpPr>
          <p:cNvPr id="36" name="TextBox 35">
            <a:extLst>
              <a:ext uri="{FF2B5EF4-FFF2-40B4-BE49-F238E27FC236}">
                <a16:creationId xmlns:a16="http://schemas.microsoft.com/office/drawing/2014/main" id="{3EE1C045-FA4A-D8B1-F6BA-00AFE979F7EB}"/>
              </a:ext>
            </a:extLst>
          </p:cNvPr>
          <p:cNvSpPr txBox="1"/>
          <p:nvPr/>
        </p:nvSpPr>
        <p:spPr>
          <a:xfrm>
            <a:off x="9096336" y="3015678"/>
            <a:ext cx="590265" cy="415498"/>
          </a:xfrm>
          <a:prstGeom prst="rect">
            <a:avLst/>
          </a:prstGeom>
          <a:noFill/>
        </p:spPr>
        <p:txBody>
          <a:bodyPr wrap="square" rtlCol="0">
            <a:spAutoFit/>
          </a:bodyPr>
          <a:lstStyle/>
          <a:p>
            <a:pPr algn="ctr" defTabSz="685800" fontAlgn="auto">
              <a:spcBef>
                <a:spcPts val="0"/>
              </a:spcBef>
              <a:spcAft>
                <a:spcPts val="0"/>
              </a:spcAft>
              <a:defRPr/>
            </a:pPr>
            <a:r>
              <a:rPr lang="en-IN" sz="2100" dirty="0">
                <a:solidFill>
                  <a:prstClr val="black"/>
                </a:solidFill>
                <a:latin typeface="Times New Roman" panose="02020603050405020304" pitchFamily="18" charset="0"/>
                <a:ea typeface="+mn-ea"/>
                <a:cs typeface="Times New Roman" panose="02020603050405020304" pitchFamily="18" charset="0"/>
              </a:rPr>
              <a:t>x</a:t>
            </a:r>
          </a:p>
        </p:txBody>
      </p:sp>
      <p:sp>
        <p:nvSpPr>
          <p:cNvPr id="37" name="TextBox 36">
            <a:extLst>
              <a:ext uri="{FF2B5EF4-FFF2-40B4-BE49-F238E27FC236}">
                <a16:creationId xmlns:a16="http://schemas.microsoft.com/office/drawing/2014/main" id="{E51B6316-1F3B-31F5-499D-8BE7F28CDDA8}"/>
              </a:ext>
            </a:extLst>
          </p:cNvPr>
          <p:cNvSpPr txBox="1"/>
          <p:nvPr/>
        </p:nvSpPr>
        <p:spPr>
          <a:xfrm>
            <a:off x="9818871" y="3124705"/>
            <a:ext cx="607338" cy="300082"/>
          </a:xfrm>
          <a:prstGeom prst="rect">
            <a:avLst/>
          </a:prstGeom>
          <a:noFill/>
        </p:spPr>
        <p:txBody>
          <a:bodyPr wrap="square" rtlCol="0">
            <a:spAutoFit/>
          </a:bodyPr>
          <a:lstStyle/>
          <a:p>
            <a:pPr algn="ctr" defTabSz="685800" fontAlgn="auto">
              <a:spcBef>
                <a:spcPts val="0"/>
              </a:spcBef>
              <a:spcAft>
                <a:spcPts val="0"/>
              </a:spcAft>
              <a:defRPr/>
            </a:pPr>
            <a:r>
              <a:rPr lang="en-IN" sz="1350" b="1" dirty="0">
                <a:solidFill>
                  <a:prstClr val="black"/>
                </a:solidFill>
                <a:latin typeface="Times New Roman" panose="02020603050405020304" pitchFamily="18" charset="0"/>
                <a:ea typeface="+mn-ea"/>
                <a:cs typeface="Times New Roman" panose="02020603050405020304" pitchFamily="18" charset="0"/>
              </a:rPr>
              <a:t>15.02</a:t>
            </a:r>
          </a:p>
        </p:txBody>
      </p:sp>
      <p:sp>
        <p:nvSpPr>
          <p:cNvPr id="38" name="TextBox 37">
            <a:extLst>
              <a:ext uri="{FF2B5EF4-FFF2-40B4-BE49-F238E27FC236}">
                <a16:creationId xmlns:a16="http://schemas.microsoft.com/office/drawing/2014/main" id="{00E144F6-3423-301B-52A4-35BB7DE46DB3}"/>
              </a:ext>
            </a:extLst>
          </p:cNvPr>
          <p:cNvSpPr txBox="1"/>
          <p:nvPr/>
        </p:nvSpPr>
        <p:spPr>
          <a:xfrm>
            <a:off x="10602986" y="3131094"/>
            <a:ext cx="631885" cy="300082"/>
          </a:xfrm>
          <a:prstGeom prst="rect">
            <a:avLst/>
          </a:prstGeom>
          <a:noFill/>
        </p:spPr>
        <p:txBody>
          <a:bodyPr wrap="square" rtlCol="0">
            <a:spAutoFit/>
          </a:bodyPr>
          <a:lstStyle/>
          <a:p>
            <a:pPr algn="ctr" defTabSz="685800" fontAlgn="auto">
              <a:spcBef>
                <a:spcPts val="0"/>
              </a:spcBef>
              <a:spcAft>
                <a:spcPts val="0"/>
              </a:spcAft>
              <a:defRPr/>
            </a:pPr>
            <a:r>
              <a:rPr lang="en-IN" sz="1350" b="1" dirty="0">
                <a:solidFill>
                  <a:prstClr val="black"/>
                </a:solidFill>
                <a:latin typeface="Times New Roman" panose="02020603050405020304" pitchFamily="18" charset="0"/>
                <a:ea typeface="+mn-ea"/>
                <a:cs typeface="Times New Roman" panose="02020603050405020304" pitchFamily="18" charset="0"/>
              </a:rPr>
              <a:t>15.02</a:t>
            </a:r>
          </a:p>
        </p:txBody>
      </p:sp>
      <p:sp>
        <p:nvSpPr>
          <p:cNvPr id="39" name="TextBox 38">
            <a:extLst>
              <a:ext uri="{FF2B5EF4-FFF2-40B4-BE49-F238E27FC236}">
                <a16:creationId xmlns:a16="http://schemas.microsoft.com/office/drawing/2014/main" id="{E7E9DAC9-93F2-E4B2-78B4-D8495A7ABABF}"/>
              </a:ext>
            </a:extLst>
          </p:cNvPr>
          <p:cNvSpPr txBox="1"/>
          <p:nvPr/>
        </p:nvSpPr>
        <p:spPr>
          <a:xfrm>
            <a:off x="11411648" y="3131094"/>
            <a:ext cx="583450" cy="300082"/>
          </a:xfrm>
          <a:prstGeom prst="rect">
            <a:avLst/>
          </a:prstGeom>
          <a:noFill/>
        </p:spPr>
        <p:txBody>
          <a:bodyPr wrap="square" rtlCol="0">
            <a:spAutoFit/>
          </a:bodyPr>
          <a:lstStyle/>
          <a:p>
            <a:pPr algn="ctr" defTabSz="685800" fontAlgn="auto">
              <a:spcBef>
                <a:spcPts val="0"/>
              </a:spcBef>
              <a:spcAft>
                <a:spcPts val="0"/>
              </a:spcAft>
              <a:defRPr/>
            </a:pPr>
            <a:r>
              <a:rPr lang="en-IN" sz="1350" b="1" dirty="0">
                <a:solidFill>
                  <a:prstClr val="black"/>
                </a:solidFill>
                <a:latin typeface="Times New Roman" panose="02020603050405020304" pitchFamily="18" charset="0"/>
                <a:ea typeface="+mn-ea"/>
                <a:cs typeface="Times New Roman" panose="02020603050405020304" pitchFamily="18" charset="0"/>
              </a:rPr>
              <a:t>3 RD</a:t>
            </a:r>
          </a:p>
        </p:txBody>
      </p:sp>
      <p:sp>
        <p:nvSpPr>
          <p:cNvPr id="40" name="TextBox 39">
            <a:extLst>
              <a:ext uri="{FF2B5EF4-FFF2-40B4-BE49-F238E27FC236}">
                <a16:creationId xmlns:a16="http://schemas.microsoft.com/office/drawing/2014/main" id="{34570350-5013-B878-B212-176526B64710}"/>
              </a:ext>
            </a:extLst>
          </p:cNvPr>
          <p:cNvSpPr txBox="1"/>
          <p:nvPr/>
        </p:nvSpPr>
        <p:spPr>
          <a:xfrm>
            <a:off x="8288789" y="3924024"/>
            <a:ext cx="650840" cy="300082"/>
          </a:xfrm>
          <a:prstGeom prst="rect">
            <a:avLst/>
          </a:prstGeom>
          <a:noFill/>
        </p:spPr>
        <p:txBody>
          <a:bodyPr wrap="square" rtlCol="0">
            <a:spAutoFit/>
          </a:bodyPr>
          <a:lstStyle/>
          <a:p>
            <a:pPr algn="ctr" defTabSz="685800" fontAlgn="auto">
              <a:spcBef>
                <a:spcPts val="0"/>
              </a:spcBef>
              <a:spcAft>
                <a:spcPts val="0"/>
              </a:spcAft>
              <a:defRPr/>
            </a:pPr>
            <a:r>
              <a:rPr lang="en-IN" sz="1350" b="1" dirty="0">
                <a:solidFill>
                  <a:prstClr val="black"/>
                </a:solidFill>
                <a:latin typeface="Times New Roman" panose="02020603050405020304" pitchFamily="18" charset="0"/>
                <a:ea typeface="+mn-ea"/>
                <a:cs typeface="Times New Roman" panose="02020603050405020304" pitchFamily="18" charset="0"/>
              </a:rPr>
              <a:t>14.02</a:t>
            </a:r>
          </a:p>
        </p:txBody>
      </p:sp>
      <p:sp>
        <p:nvSpPr>
          <p:cNvPr id="41" name="TextBox 40">
            <a:extLst>
              <a:ext uri="{FF2B5EF4-FFF2-40B4-BE49-F238E27FC236}">
                <a16:creationId xmlns:a16="http://schemas.microsoft.com/office/drawing/2014/main" id="{C2ABB1BC-889B-80D2-A0FD-AEE1B2B3E0A5}"/>
              </a:ext>
            </a:extLst>
          </p:cNvPr>
          <p:cNvSpPr txBox="1"/>
          <p:nvPr/>
        </p:nvSpPr>
        <p:spPr>
          <a:xfrm>
            <a:off x="9052432" y="3934074"/>
            <a:ext cx="684951" cy="300082"/>
          </a:xfrm>
          <a:prstGeom prst="rect">
            <a:avLst/>
          </a:prstGeom>
          <a:noFill/>
        </p:spPr>
        <p:txBody>
          <a:bodyPr wrap="square" rtlCol="0">
            <a:spAutoFit/>
          </a:bodyPr>
          <a:lstStyle/>
          <a:p>
            <a:pPr algn="ctr" defTabSz="685800" fontAlgn="auto">
              <a:spcBef>
                <a:spcPts val="0"/>
              </a:spcBef>
              <a:spcAft>
                <a:spcPts val="0"/>
              </a:spcAft>
              <a:defRPr/>
            </a:pPr>
            <a:r>
              <a:rPr lang="en-IN" sz="1350" b="1" dirty="0">
                <a:solidFill>
                  <a:prstClr val="black"/>
                </a:solidFill>
                <a:latin typeface="Times New Roman" panose="02020603050405020304" pitchFamily="18" charset="0"/>
                <a:ea typeface="+mn-ea"/>
                <a:cs typeface="Times New Roman" panose="02020603050405020304" pitchFamily="18" charset="0"/>
              </a:rPr>
              <a:t>15.01</a:t>
            </a:r>
          </a:p>
        </p:txBody>
      </p:sp>
      <p:sp>
        <p:nvSpPr>
          <p:cNvPr id="42" name="TextBox 41">
            <a:extLst>
              <a:ext uri="{FF2B5EF4-FFF2-40B4-BE49-F238E27FC236}">
                <a16:creationId xmlns:a16="http://schemas.microsoft.com/office/drawing/2014/main" id="{241B8906-CC70-60DB-EFE6-53F35119415B}"/>
              </a:ext>
            </a:extLst>
          </p:cNvPr>
          <p:cNvSpPr txBox="1"/>
          <p:nvPr/>
        </p:nvSpPr>
        <p:spPr>
          <a:xfrm>
            <a:off x="9854972" y="3832350"/>
            <a:ext cx="532264" cy="415498"/>
          </a:xfrm>
          <a:prstGeom prst="rect">
            <a:avLst/>
          </a:prstGeom>
          <a:noFill/>
        </p:spPr>
        <p:txBody>
          <a:bodyPr wrap="square" rtlCol="0">
            <a:spAutoFit/>
          </a:bodyPr>
          <a:lstStyle/>
          <a:p>
            <a:pPr algn="ctr" defTabSz="685800" fontAlgn="auto">
              <a:spcBef>
                <a:spcPts val="0"/>
              </a:spcBef>
              <a:spcAft>
                <a:spcPts val="0"/>
              </a:spcAft>
              <a:defRPr/>
            </a:pPr>
            <a:r>
              <a:rPr lang="en-IN" sz="2100" dirty="0">
                <a:solidFill>
                  <a:prstClr val="black"/>
                </a:solidFill>
                <a:latin typeface="Times New Roman" panose="02020603050405020304" pitchFamily="18" charset="0"/>
                <a:ea typeface="+mn-ea"/>
                <a:cs typeface="Times New Roman" panose="02020603050405020304" pitchFamily="18" charset="0"/>
              </a:rPr>
              <a:t>x</a:t>
            </a:r>
          </a:p>
        </p:txBody>
      </p:sp>
      <p:sp>
        <p:nvSpPr>
          <p:cNvPr id="43" name="TextBox 42">
            <a:extLst>
              <a:ext uri="{FF2B5EF4-FFF2-40B4-BE49-F238E27FC236}">
                <a16:creationId xmlns:a16="http://schemas.microsoft.com/office/drawing/2014/main" id="{15645240-2E03-FB45-C5CA-9C31943B0B6E}"/>
              </a:ext>
            </a:extLst>
          </p:cNvPr>
          <p:cNvSpPr txBox="1"/>
          <p:nvPr/>
        </p:nvSpPr>
        <p:spPr>
          <a:xfrm>
            <a:off x="10612843" y="3912520"/>
            <a:ext cx="593678" cy="300082"/>
          </a:xfrm>
          <a:prstGeom prst="rect">
            <a:avLst/>
          </a:prstGeom>
          <a:noFill/>
        </p:spPr>
        <p:txBody>
          <a:bodyPr wrap="square" rtlCol="0">
            <a:spAutoFit/>
          </a:bodyPr>
          <a:lstStyle/>
          <a:p>
            <a:pPr algn="ctr" defTabSz="685800" fontAlgn="auto">
              <a:spcBef>
                <a:spcPts val="0"/>
              </a:spcBef>
              <a:spcAft>
                <a:spcPts val="0"/>
              </a:spcAft>
              <a:defRPr/>
            </a:pPr>
            <a:r>
              <a:rPr lang="en-IN" sz="1350" b="1" dirty="0">
                <a:solidFill>
                  <a:prstClr val="black"/>
                </a:solidFill>
                <a:latin typeface="Times New Roman" panose="02020603050405020304" pitchFamily="18" charset="0"/>
                <a:ea typeface="+mn-ea"/>
                <a:cs typeface="Times New Roman" panose="02020603050405020304" pitchFamily="18" charset="0"/>
              </a:rPr>
              <a:t>15.02</a:t>
            </a:r>
          </a:p>
        </p:txBody>
      </p:sp>
      <p:sp>
        <p:nvSpPr>
          <p:cNvPr id="44" name="TextBox 43">
            <a:extLst>
              <a:ext uri="{FF2B5EF4-FFF2-40B4-BE49-F238E27FC236}">
                <a16:creationId xmlns:a16="http://schemas.microsoft.com/office/drawing/2014/main" id="{ED33B667-EDC5-B3F3-C009-E95A30B8861B}"/>
              </a:ext>
            </a:extLst>
          </p:cNvPr>
          <p:cNvSpPr txBox="1"/>
          <p:nvPr/>
        </p:nvSpPr>
        <p:spPr>
          <a:xfrm>
            <a:off x="11411648" y="3916719"/>
            <a:ext cx="583450" cy="300082"/>
          </a:xfrm>
          <a:prstGeom prst="rect">
            <a:avLst/>
          </a:prstGeom>
          <a:noFill/>
        </p:spPr>
        <p:txBody>
          <a:bodyPr wrap="square" rtlCol="0">
            <a:spAutoFit/>
          </a:bodyPr>
          <a:lstStyle/>
          <a:p>
            <a:pPr algn="ctr" defTabSz="685800" fontAlgn="auto">
              <a:spcBef>
                <a:spcPts val="0"/>
              </a:spcBef>
              <a:spcAft>
                <a:spcPts val="0"/>
              </a:spcAft>
              <a:defRPr/>
            </a:pPr>
            <a:r>
              <a:rPr lang="en-IN" sz="1350" b="1" dirty="0">
                <a:solidFill>
                  <a:prstClr val="black"/>
                </a:solidFill>
                <a:latin typeface="Times New Roman" panose="02020603050405020304" pitchFamily="18" charset="0"/>
                <a:ea typeface="+mn-ea"/>
                <a:cs typeface="Times New Roman" panose="02020603050405020304" pitchFamily="18" charset="0"/>
              </a:rPr>
              <a:t>2 ND</a:t>
            </a:r>
          </a:p>
        </p:txBody>
      </p:sp>
      <p:sp>
        <p:nvSpPr>
          <p:cNvPr id="45" name="TextBox 44">
            <a:extLst>
              <a:ext uri="{FF2B5EF4-FFF2-40B4-BE49-F238E27FC236}">
                <a16:creationId xmlns:a16="http://schemas.microsoft.com/office/drawing/2014/main" id="{C065BCC4-B702-3540-C502-CBF4CF5F603B}"/>
              </a:ext>
            </a:extLst>
          </p:cNvPr>
          <p:cNvSpPr txBox="1"/>
          <p:nvPr/>
        </p:nvSpPr>
        <p:spPr>
          <a:xfrm>
            <a:off x="8328675" y="4253769"/>
            <a:ext cx="552734" cy="369332"/>
          </a:xfrm>
          <a:prstGeom prst="rect">
            <a:avLst/>
          </a:prstGeom>
          <a:noFill/>
        </p:spPr>
        <p:txBody>
          <a:bodyPr wrap="square" rtlCol="0">
            <a:spAutoFit/>
          </a:bodyPr>
          <a:lstStyle/>
          <a:p>
            <a:pPr algn="ctr" defTabSz="685800" fontAlgn="auto">
              <a:spcBef>
                <a:spcPts val="0"/>
              </a:spcBef>
              <a:spcAft>
                <a:spcPts val="0"/>
              </a:spcAft>
              <a:defRPr/>
            </a:pPr>
            <a:r>
              <a:rPr lang="en-IN" b="1" dirty="0">
                <a:solidFill>
                  <a:prstClr val="black"/>
                </a:solidFill>
                <a:latin typeface="Times New Roman" panose="02020603050405020304" pitchFamily="18" charset="0"/>
                <a:ea typeface="+mn-ea"/>
                <a:cs typeface="Times New Roman" panose="02020603050405020304" pitchFamily="18" charset="0"/>
              </a:rPr>
              <a:t>r</a:t>
            </a:r>
          </a:p>
        </p:txBody>
      </p:sp>
      <p:cxnSp>
        <p:nvCxnSpPr>
          <p:cNvPr id="46" name="Straight Connector 45">
            <a:extLst>
              <a:ext uri="{FF2B5EF4-FFF2-40B4-BE49-F238E27FC236}">
                <a16:creationId xmlns:a16="http://schemas.microsoft.com/office/drawing/2014/main" id="{EACF5EF1-C667-8E7C-F40A-1ABAABA6B567}"/>
              </a:ext>
            </a:extLst>
          </p:cNvPr>
          <p:cNvCxnSpPr>
            <a:cxnSpLocks/>
          </p:cNvCxnSpPr>
          <p:nvPr/>
        </p:nvCxnSpPr>
        <p:spPr>
          <a:xfrm>
            <a:off x="9391469" y="4457420"/>
            <a:ext cx="853846" cy="0"/>
          </a:xfrm>
          <a:prstGeom prst="line">
            <a:avLst/>
          </a:prstGeom>
          <a:ln w="28575"/>
        </p:spPr>
        <p:style>
          <a:lnRef idx="1">
            <a:schemeClr val="dk1"/>
          </a:lnRef>
          <a:fillRef idx="0">
            <a:schemeClr val="dk1"/>
          </a:fillRef>
          <a:effectRef idx="0">
            <a:schemeClr val="dk1"/>
          </a:effectRef>
          <a:fontRef idx="minor">
            <a:schemeClr val="tx1"/>
          </a:fontRef>
        </p:style>
      </p:cxnSp>
      <p:sp>
        <p:nvSpPr>
          <p:cNvPr id="47" name="TextBox 46">
            <a:extLst>
              <a:ext uri="{FF2B5EF4-FFF2-40B4-BE49-F238E27FC236}">
                <a16:creationId xmlns:a16="http://schemas.microsoft.com/office/drawing/2014/main" id="{F2CB70C4-8AF8-E8C5-9AA3-81642CA8B274}"/>
              </a:ext>
            </a:extLst>
          </p:cNvPr>
          <p:cNvSpPr txBox="1"/>
          <p:nvPr/>
        </p:nvSpPr>
        <p:spPr>
          <a:xfrm>
            <a:off x="10570487" y="4307379"/>
            <a:ext cx="678390" cy="300082"/>
          </a:xfrm>
          <a:prstGeom prst="rect">
            <a:avLst/>
          </a:prstGeom>
          <a:noFill/>
        </p:spPr>
        <p:txBody>
          <a:bodyPr wrap="square" rtlCol="0">
            <a:spAutoFit/>
          </a:bodyPr>
          <a:lstStyle/>
          <a:p>
            <a:pPr algn="ctr" defTabSz="685800" fontAlgn="auto">
              <a:spcBef>
                <a:spcPts val="0"/>
              </a:spcBef>
              <a:spcAft>
                <a:spcPts val="0"/>
              </a:spcAft>
              <a:defRPr/>
            </a:pPr>
            <a:r>
              <a:rPr lang="en-IN" sz="1350" b="1" dirty="0">
                <a:solidFill>
                  <a:prstClr val="black"/>
                </a:solidFill>
                <a:latin typeface="Times New Roman" panose="02020603050405020304" pitchFamily="18" charset="0"/>
                <a:ea typeface="+mn-ea"/>
                <a:cs typeface="Times New Roman" panose="02020603050405020304" pitchFamily="18" charset="0"/>
              </a:rPr>
              <a:t>15.26</a:t>
            </a:r>
          </a:p>
        </p:txBody>
      </p:sp>
      <p:sp>
        <p:nvSpPr>
          <p:cNvPr id="48" name="TextBox 47">
            <a:extLst>
              <a:ext uri="{FF2B5EF4-FFF2-40B4-BE49-F238E27FC236}">
                <a16:creationId xmlns:a16="http://schemas.microsoft.com/office/drawing/2014/main" id="{929AF028-288B-4060-FE4E-AF24529E1B97}"/>
              </a:ext>
            </a:extLst>
          </p:cNvPr>
          <p:cNvSpPr txBox="1"/>
          <p:nvPr/>
        </p:nvSpPr>
        <p:spPr>
          <a:xfrm>
            <a:off x="11411648" y="4307379"/>
            <a:ext cx="583450" cy="300082"/>
          </a:xfrm>
          <a:prstGeom prst="rect">
            <a:avLst/>
          </a:prstGeom>
          <a:noFill/>
        </p:spPr>
        <p:txBody>
          <a:bodyPr wrap="square" rtlCol="0">
            <a:spAutoFit/>
          </a:bodyPr>
          <a:lstStyle/>
          <a:p>
            <a:pPr algn="ctr" defTabSz="685800" fontAlgn="auto">
              <a:spcBef>
                <a:spcPts val="0"/>
              </a:spcBef>
              <a:spcAft>
                <a:spcPts val="0"/>
              </a:spcAft>
              <a:defRPr/>
            </a:pPr>
            <a:r>
              <a:rPr lang="en-IN" sz="1350" b="1" dirty="0">
                <a:solidFill>
                  <a:prstClr val="black"/>
                </a:solidFill>
                <a:latin typeface="Times New Roman" panose="02020603050405020304" pitchFamily="18" charset="0"/>
                <a:ea typeface="+mn-ea"/>
                <a:cs typeface="Times New Roman" panose="02020603050405020304" pitchFamily="18" charset="0"/>
              </a:rPr>
              <a:t>1 ST</a:t>
            </a:r>
          </a:p>
        </p:txBody>
      </p:sp>
      <p:sp>
        <p:nvSpPr>
          <p:cNvPr id="49" name="TextBox 48">
            <a:extLst>
              <a:ext uri="{FF2B5EF4-FFF2-40B4-BE49-F238E27FC236}">
                <a16:creationId xmlns:a16="http://schemas.microsoft.com/office/drawing/2014/main" id="{98C85884-4B3D-8364-85B0-6828A28DC389}"/>
              </a:ext>
            </a:extLst>
          </p:cNvPr>
          <p:cNvSpPr txBox="1"/>
          <p:nvPr/>
        </p:nvSpPr>
        <p:spPr>
          <a:xfrm>
            <a:off x="8308421" y="4637428"/>
            <a:ext cx="631208" cy="415498"/>
          </a:xfrm>
          <a:prstGeom prst="rect">
            <a:avLst/>
          </a:prstGeom>
          <a:noFill/>
        </p:spPr>
        <p:txBody>
          <a:bodyPr wrap="square" rtlCol="0">
            <a:spAutoFit/>
          </a:bodyPr>
          <a:lstStyle/>
          <a:p>
            <a:pPr algn="ctr" defTabSz="685800" fontAlgn="auto">
              <a:spcBef>
                <a:spcPts val="0"/>
              </a:spcBef>
              <a:spcAft>
                <a:spcPts val="0"/>
              </a:spcAft>
              <a:defRPr/>
            </a:pPr>
            <a:r>
              <a:rPr lang="en-IN" sz="2100" dirty="0">
                <a:solidFill>
                  <a:prstClr val="black"/>
                </a:solidFill>
                <a:latin typeface="Times New Roman" panose="02020603050405020304" pitchFamily="18" charset="0"/>
                <a:ea typeface="+mn-ea"/>
                <a:cs typeface="Times New Roman" panose="02020603050405020304" pitchFamily="18" charset="0"/>
              </a:rPr>
              <a:t>x</a:t>
            </a:r>
          </a:p>
        </p:txBody>
      </p:sp>
      <p:sp>
        <p:nvSpPr>
          <p:cNvPr id="50" name="TextBox 49">
            <a:extLst>
              <a:ext uri="{FF2B5EF4-FFF2-40B4-BE49-F238E27FC236}">
                <a16:creationId xmlns:a16="http://schemas.microsoft.com/office/drawing/2014/main" id="{8FC65A8E-A7CF-D387-5817-2A5289140C21}"/>
              </a:ext>
            </a:extLst>
          </p:cNvPr>
          <p:cNvSpPr txBox="1"/>
          <p:nvPr/>
        </p:nvSpPr>
        <p:spPr>
          <a:xfrm>
            <a:off x="9088745" y="4695136"/>
            <a:ext cx="644858" cy="300082"/>
          </a:xfrm>
          <a:prstGeom prst="rect">
            <a:avLst/>
          </a:prstGeom>
          <a:noFill/>
        </p:spPr>
        <p:txBody>
          <a:bodyPr wrap="square" rtlCol="0">
            <a:spAutoFit/>
          </a:bodyPr>
          <a:lstStyle/>
          <a:p>
            <a:pPr algn="ctr" defTabSz="685800" fontAlgn="auto">
              <a:spcBef>
                <a:spcPts val="0"/>
              </a:spcBef>
              <a:spcAft>
                <a:spcPts val="0"/>
              </a:spcAft>
              <a:defRPr/>
            </a:pPr>
            <a:r>
              <a:rPr lang="en-IN" sz="1350" b="1" dirty="0">
                <a:solidFill>
                  <a:prstClr val="black"/>
                </a:solidFill>
                <a:latin typeface="Times New Roman" panose="02020603050405020304" pitchFamily="18" charset="0"/>
                <a:ea typeface="+mn-ea"/>
                <a:cs typeface="Times New Roman" panose="02020603050405020304" pitchFamily="18" charset="0"/>
              </a:rPr>
              <a:t>14.98</a:t>
            </a:r>
          </a:p>
        </p:txBody>
      </p:sp>
      <p:sp>
        <p:nvSpPr>
          <p:cNvPr id="51" name="TextBox 50">
            <a:extLst>
              <a:ext uri="{FF2B5EF4-FFF2-40B4-BE49-F238E27FC236}">
                <a16:creationId xmlns:a16="http://schemas.microsoft.com/office/drawing/2014/main" id="{FA8A0119-DE44-B4F7-AA0D-52BBFC41CE6E}"/>
              </a:ext>
            </a:extLst>
          </p:cNvPr>
          <p:cNvSpPr txBox="1"/>
          <p:nvPr/>
        </p:nvSpPr>
        <p:spPr>
          <a:xfrm>
            <a:off x="9817265" y="4623101"/>
            <a:ext cx="644858" cy="415498"/>
          </a:xfrm>
          <a:prstGeom prst="rect">
            <a:avLst/>
          </a:prstGeom>
          <a:noFill/>
        </p:spPr>
        <p:txBody>
          <a:bodyPr wrap="square" rtlCol="0">
            <a:spAutoFit/>
          </a:bodyPr>
          <a:lstStyle/>
          <a:p>
            <a:pPr algn="ctr" defTabSz="685800" fontAlgn="auto">
              <a:spcBef>
                <a:spcPts val="0"/>
              </a:spcBef>
              <a:spcAft>
                <a:spcPts val="0"/>
              </a:spcAft>
              <a:defRPr/>
            </a:pPr>
            <a:r>
              <a:rPr lang="en-IN" sz="2100" dirty="0">
                <a:solidFill>
                  <a:prstClr val="black"/>
                </a:solidFill>
                <a:latin typeface="Times New Roman" panose="02020603050405020304" pitchFamily="18" charset="0"/>
                <a:ea typeface="+mn-ea"/>
                <a:cs typeface="Times New Roman" panose="02020603050405020304" pitchFamily="18" charset="0"/>
              </a:rPr>
              <a:t>x</a:t>
            </a:r>
          </a:p>
        </p:txBody>
      </p:sp>
      <p:sp>
        <p:nvSpPr>
          <p:cNvPr id="52" name="TextBox 51">
            <a:extLst>
              <a:ext uri="{FF2B5EF4-FFF2-40B4-BE49-F238E27FC236}">
                <a16:creationId xmlns:a16="http://schemas.microsoft.com/office/drawing/2014/main" id="{99F6CC12-7772-76E3-CF5C-9D91CDB6D536}"/>
              </a:ext>
            </a:extLst>
          </p:cNvPr>
          <p:cNvSpPr txBox="1"/>
          <p:nvPr/>
        </p:nvSpPr>
        <p:spPr>
          <a:xfrm>
            <a:off x="10611573" y="4743076"/>
            <a:ext cx="627792" cy="300082"/>
          </a:xfrm>
          <a:prstGeom prst="rect">
            <a:avLst/>
          </a:prstGeom>
          <a:noFill/>
        </p:spPr>
        <p:txBody>
          <a:bodyPr wrap="square" rtlCol="0">
            <a:spAutoFit/>
          </a:bodyPr>
          <a:lstStyle/>
          <a:p>
            <a:pPr algn="ctr" defTabSz="685800" fontAlgn="auto">
              <a:spcBef>
                <a:spcPts val="0"/>
              </a:spcBef>
              <a:spcAft>
                <a:spcPts val="0"/>
              </a:spcAft>
              <a:defRPr/>
            </a:pPr>
            <a:r>
              <a:rPr lang="en-IN" sz="1350" b="1" dirty="0">
                <a:solidFill>
                  <a:prstClr val="black"/>
                </a:solidFill>
                <a:latin typeface="Times New Roman" panose="02020603050405020304" pitchFamily="18" charset="0"/>
                <a:ea typeface="+mn-ea"/>
                <a:cs typeface="Times New Roman" panose="02020603050405020304" pitchFamily="18" charset="0"/>
              </a:rPr>
              <a:t>14.98</a:t>
            </a:r>
          </a:p>
        </p:txBody>
      </p:sp>
      <p:sp>
        <p:nvSpPr>
          <p:cNvPr id="53" name="TextBox 52">
            <a:extLst>
              <a:ext uri="{FF2B5EF4-FFF2-40B4-BE49-F238E27FC236}">
                <a16:creationId xmlns:a16="http://schemas.microsoft.com/office/drawing/2014/main" id="{E2E461EB-D6BF-D4B8-80AB-2D4B1CF0C866}"/>
              </a:ext>
            </a:extLst>
          </p:cNvPr>
          <p:cNvSpPr txBox="1"/>
          <p:nvPr/>
        </p:nvSpPr>
        <p:spPr>
          <a:xfrm>
            <a:off x="11401420" y="4744061"/>
            <a:ext cx="566394" cy="300082"/>
          </a:xfrm>
          <a:prstGeom prst="rect">
            <a:avLst/>
          </a:prstGeom>
          <a:noFill/>
        </p:spPr>
        <p:txBody>
          <a:bodyPr wrap="square" rtlCol="0">
            <a:spAutoFit/>
          </a:bodyPr>
          <a:lstStyle/>
          <a:p>
            <a:pPr defTabSz="685800" fontAlgn="auto">
              <a:spcBef>
                <a:spcPts val="0"/>
              </a:spcBef>
              <a:spcAft>
                <a:spcPts val="0"/>
              </a:spcAft>
              <a:defRPr/>
            </a:pPr>
            <a:r>
              <a:rPr lang="en-IN" sz="1350" b="1" dirty="0">
                <a:solidFill>
                  <a:prstClr val="black"/>
                </a:solidFill>
                <a:latin typeface="Times New Roman" panose="02020603050405020304" pitchFamily="18" charset="0"/>
                <a:ea typeface="+mn-ea"/>
                <a:cs typeface="Times New Roman" panose="02020603050405020304" pitchFamily="18" charset="0"/>
              </a:rPr>
              <a:t>4 TH</a:t>
            </a:r>
          </a:p>
        </p:txBody>
      </p:sp>
      <p:sp>
        <p:nvSpPr>
          <p:cNvPr id="54" name="TextBox 53">
            <a:extLst>
              <a:ext uri="{FF2B5EF4-FFF2-40B4-BE49-F238E27FC236}">
                <a16:creationId xmlns:a16="http://schemas.microsoft.com/office/drawing/2014/main" id="{5F0B3E5E-E16F-F5A6-9E81-5F2A3E1DB256}"/>
              </a:ext>
            </a:extLst>
          </p:cNvPr>
          <p:cNvSpPr txBox="1"/>
          <p:nvPr/>
        </p:nvSpPr>
        <p:spPr>
          <a:xfrm>
            <a:off x="1422582" y="6346096"/>
            <a:ext cx="1351130" cy="300082"/>
          </a:xfrm>
          <a:prstGeom prst="rect">
            <a:avLst/>
          </a:prstGeom>
          <a:noFill/>
        </p:spPr>
        <p:txBody>
          <a:bodyPr wrap="square" rtlCol="0">
            <a:spAutoFit/>
          </a:bodyPr>
          <a:lstStyle/>
          <a:p>
            <a:pPr defTabSz="685800" fontAlgn="auto">
              <a:spcBef>
                <a:spcPts val="0"/>
              </a:spcBef>
              <a:spcAft>
                <a:spcPts val="0"/>
              </a:spcAft>
              <a:defRPr/>
            </a:pPr>
            <a:r>
              <a:rPr lang="en-IN" sz="1350" b="1" dirty="0">
                <a:solidFill>
                  <a:prstClr val="black"/>
                </a:solidFill>
                <a:latin typeface="Times New Roman" panose="02020603050405020304" pitchFamily="18" charset="0"/>
                <a:ea typeface="+mn-ea"/>
                <a:cs typeface="Times New Roman" panose="02020603050405020304" pitchFamily="18" charset="0"/>
              </a:rPr>
              <a:t>S BANERJEE</a:t>
            </a:r>
          </a:p>
        </p:txBody>
      </p:sp>
      <p:sp>
        <p:nvSpPr>
          <p:cNvPr id="55" name="TextBox 54">
            <a:extLst>
              <a:ext uri="{FF2B5EF4-FFF2-40B4-BE49-F238E27FC236}">
                <a16:creationId xmlns:a16="http://schemas.microsoft.com/office/drawing/2014/main" id="{83EDE5E5-14FC-95F8-B7B6-1D8680743A05}"/>
              </a:ext>
            </a:extLst>
          </p:cNvPr>
          <p:cNvSpPr txBox="1"/>
          <p:nvPr/>
        </p:nvSpPr>
        <p:spPr>
          <a:xfrm>
            <a:off x="1838840" y="5646914"/>
            <a:ext cx="934872" cy="300082"/>
          </a:xfrm>
          <a:prstGeom prst="rect">
            <a:avLst/>
          </a:prstGeom>
          <a:noFill/>
        </p:spPr>
        <p:txBody>
          <a:bodyPr wrap="square" rtlCol="0">
            <a:spAutoFit/>
          </a:bodyPr>
          <a:lstStyle/>
          <a:p>
            <a:pPr defTabSz="685800" fontAlgn="auto">
              <a:spcBef>
                <a:spcPts val="0"/>
              </a:spcBef>
              <a:spcAft>
                <a:spcPts val="0"/>
              </a:spcAft>
              <a:defRPr/>
            </a:pPr>
            <a:r>
              <a:rPr lang="en-IN" sz="1350" dirty="0" err="1">
                <a:solidFill>
                  <a:prstClr val="black"/>
                </a:solidFill>
                <a:latin typeface="Times New Roman" panose="02020603050405020304" pitchFamily="18" charset="0"/>
                <a:ea typeface="+mn-ea"/>
                <a:cs typeface="Times New Roman" panose="02020603050405020304" pitchFamily="18" charset="0"/>
              </a:rPr>
              <a:t>S.Banerjee</a:t>
            </a:r>
            <a:endParaRPr lang="en-IN" sz="1350" dirty="0">
              <a:solidFill>
                <a:prstClr val="black"/>
              </a:solidFill>
              <a:latin typeface="Times New Roman" panose="02020603050405020304" pitchFamily="18" charset="0"/>
              <a:ea typeface="+mn-ea"/>
              <a:cs typeface="Times New Roman" panose="02020603050405020304" pitchFamily="18" charset="0"/>
            </a:endParaRPr>
          </a:p>
        </p:txBody>
      </p:sp>
      <p:sp>
        <p:nvSpPr>
          <p:cNvPr id="56" name="TextBox 55">
            <a:extLst>
              <a:ext uri="{FF2B5EF4-FFF2-40B4-BE49-F238E27FC236}">
                <a16:creationId xmlns:a16="http://schemas.microsoft.com/office/drawing/2014/main" id="{AE242858-7498-28A1-381C-8E15B5865C04}"/>
              </a:ext>
            </a:extLst>
          </p:cNvPr>
          <p:cNvSpPr txBox="1"/>
          <p:nvPr/>
        </p:nvSpPr>
        <p:spPr>
          <a:xfrm>
            <a:off x="5042750" y="6242222"/>
            <a:ext cx="1431235" cy="507831"/>
          </a:xfrm>
          <a:prstGeom prst="rect">
            <a:avLst/>
          </a:prstGeom>
          <a:solidFill>
            <a:schemeClr val="bg1"/>
          </a:solidFill>
          <a:ln>
            <a:noFill/>
          </a:ln>
        </p:spPr>
        <p:txBody>
          <a:bodyPr wrap="square" rtlCol="0">
            <a:spAutoFit/>
          </a:bodyPr>
          <a:lstStyle/>
          <a:p>
            <a:pPr defTabSz="685800" fontAlgn="auto">
              <a:spcBef>
                <a:spcPts val="0"/>
              </a:spcBef>
              <a:spcAft>
                <a:spcPts val="0"/>
              </a:spcAft>
              <a:defRPr/>
            </a:pPr>
            <a:r>
              <a:rPr lang="en-IN" sz="1350" b="1" dirty="0">
                <a:solidFill>
                  <a:prstClr val="white"/>
                </a:solidFill>
                <a:latin typeface="Times New Roman" panose="02020603050405020304" pitchFamily="18" charset="0"/>
                <a:ea typeface="+mn-ea"/>
                <a:cs typeface="Times New Roman" panose="02020603050405020304" pitchFamily="18" charset="0"/>
              </a:rPr>
              <a:t>AMIT GOUTAM</a:t>
            </a:r>
          </a:p>
        </p:txBody>
      </p:sp>
      <p:sp>
        <p:nvSpPr>
          <p:cNvPr id="57" name="TextBox 56">
            <a:extLst>
              <a:ext uri="{FF2B5EF4-FFF2-40B4-BE49-F238E27FC236}">
                <a16:creationId xmlns:a16="http://schemas.microsoft.com/office/drawing/2014/main" id="{0FE5F7F4-A15A-0E54-4C94-7CA0E547D27F}"/>
              </a:ext>
            </a:extLst>
          </p:cNvPr>
          <p:cNvSpPr txBox="1"/>
          <p:nvPr/>
        </p:nvSpPr>
        <p:spPr>
          <a:xfrm>
            <a:off x="5725804" y="5946996"/>
            <a:ext cx="934872" cy="300082"/>
          </a:xfrm>
          <a:prstGeom prst="rect">
            <a:avLst/>
          </a:prstGeom>
          <a:noFill/>
        </p:spPr>
        <p:txBody>
          <a:bodyPr wrap="square" rtlCol="0">
            <a:spAutoFit/>
          </a:bodyPr>
          <a:lstStyle/>
          <a:p>
            <a:pPr defTabSz="685800" fontAlgn="auto">
              <a:spcBef>
                <a:spcPts val="0"/>
              </a:spcBef>
              <a:spcAft>
                <a:spcPts val="0"/>
              </a:spcAft>
              <a:defRPr/>
            </a:pPr>
            <a:r>
              <a:rPr lang="en-IN" sz="1350" b="1" dirty="0">
                <a:solidFill>
                  <a:prstClr val="black"/>
                </a:solidFill>
                <a:latin typeface="Times New Roman" panose="02020603050405020304" pitchFamily="18" charset="0"/>
                <a:ea typeface="+mn-ea"/>
                <a:cs typeface="Times New Roman" panose="02020603050405020304" pitchFamily="18" charset="0"/>
              </a:rPr>
              <a:t>Amit G</a:t>
            </a:r>
          </a:p>
        </p:txBody>
      </p:sp>
      <p:sp>
        <p:nvSpPr>
          <p:cNvPr id="58" name="TextBox 57">
            <a:extLst>
              <a:ext uri="{FF2B5EF4-FFF2-40B4-BE49-F238E27FC236}">
                <a16:creationId xmlns:a16="http://schemas.microsoft.com/office/drawing/2014/main" id="{886C9EB9-7994-FE44-1DA4-AFDFEFEC9E73}"/>
              </a:ext>
            </a:extLst>
          </p:cNvPr>
          <p:cNvSpPr txBox="1"/>
          <p:nvPr/>
        </p:nvSpPr>
        <p:spPr>
          <a:xfrm>
            <a:off x="5242859" y="3854812"/>
            <a:ext cx="593679" cy="415498"/>
          </a:xfrm>
          <a:prstGeom prst="rect">
            <a:avLst/>
          </a:prstGeom>
          <a:noFill/>
        </p:spPr>
        <p:txBody>
          <a:bodyPr wrap="square" rtlCol="0">
            <a:spAutoFit/>
          </a:bodyPr>
          <a:lstStyle/>
          <a:p>
            <a:pPr algn="ctr" defTabSz="685800" fontAlgn="auto">
              <a:spcBef>
                <a:spcPts val="0"/>
              </a:spcBef>
              <a:spcAft>
                <a:spcPts val="0"/>
              </a:spcAft>
              <a:defRPr/>
            </a:pPr>
            <a:r>
              <a:rPr lang="en-IN" sz="2100" dirty="0">
                <a:solidFill>
                  <a:prstClr val="black"/>
                </a:solidFill>
                <a:latin typeface="Times New Roman" panose="02020603050405020304" pitchFamily="18" charset="0"/>
                <a:ea typeface="+mn-ea"/>
                <a:cs typeface="Times New Roman" panose="02020603050405020304" pitchFamily="18" charset="0"/>
              </a:rPr>
              <a:t>x</a:t>
            </a:r>
          </a:p>
        </p:txBody>
      </p:sp>
      <p:sp>
        <p:nvSpPr>
          <p:cNvPr id="59" name="TextBox 58">
            <a:extLst>
              <a:ext uri="{FF2B5EF4-FFF2-40B4-BE49-F238E27FC236}">
                <a16:creationId xmlns:a16="http://schemas.microsoft.com/office/drawing/2014/main" id="{ECCDB1D4-0B67-AA6F-AF48-D141EF5BC39E}"/>
              </a:ext>
            </a:extLst>
          </p:cNvPr>
          <p:cNvSpPr txBox="1"/>
          <p:nvPr/>
        </p:nvSpPr>
        <p:spPr>
          <a:xfrm>
            <a:off x="7670572" y="716603"/>
            <a:ext cx="3441794" cy="300082"/>
          </a:xfrm>
          <a:prstGeom prst="rect">
            <a:avLst/>
          </a:prstGeom>
          <a:noFill/>
        </p:spPr>
        <p:txBody>
          <a:bodyPr wrap="square">
            <a:spAutoFit/>
          </a:bodyPr>
          <a:lstStyle/>
          <a:p>
            <a:pPr defTabSz="685800" fontAlgn="auto">
              <a:spcBef>
                <a:spcPts val="0"/>
              </a:spcBef>
              <a:spcAft>
                <a:spcPts val="0"/>
              </a:spcAft>
              <a:defRPr/>
            </a:pPr>
            <a:r>
              <a:rPr lang="en-IN" sz="1350" b="1" dirty="0">
                <a:solidFill>
                  <a:prstClr val="black"/>
                </a:solidFill>
                <a:latin typeface="Times New Roman" panose="02020603050405020304" pitchFamily="18" charset="0"/>
                <a:ea typeface="+mn-ea"/>
                <a:cs typeface="Times New Roman" panose="02020603050405020304" pitchFamily="18" charset="0"/>
              </a:rPr>
              <a:t>23-25TH NOVEMBER 2019</a:t>
            </a:r>
          </a:p>
        </p:txBody>
      </p:sp>
      <p:sp>
        <p:nvSpPr>
          <p:cNvPr id="60" name="TextBox 59">
            <a:extLst>
              <a:ext uri="{FF2B5EF4-FFF2-40B4-BE49-F238E27FC236}">
                <a16:creationId xmlns:a16="http://schemas.microsoft.com/office/drawing/2014/main" id="{039D4075-3CC7-3F97-134B-A7AC05DE88AA}"/>
              </a:ext>
            </a:extLst>
          </p:cNvPr>
          <p:cNvSpPr txBox="1"/>
          <p:nvPr/>
        </p:nvSpPr>
        <p:spPr>
          <a:xfrm>
            <a:off x="7535131" y="3540490"/>
            <a:ext cx="586853" cy="300082"/>
          </a:xfrm>
          <a:prstGeom prst="rect">
            <a:avLst/>
          </a:prstGeom>
          <a:noFill/>
        </p:spPr>
        <p:txBody>
          <a:bodyPr wrap="square" rtlCol="0">
            <a:spAutoFit/>
          </a:bodyPr>
          <a:lstStyle/>
          <a:p>
            <a:pPr algn="ctr" defTabSz="342900" fontAlgn="auto">
              <a:spcBef>
                <a:spcPts val="0"/>
              </a:spcBef>
              <a:spcAft>
                <a:spcPts val="0"/>
              </a:spcAft>
            </a:pPr>
            <a:r>
              <a:rPr lang="en-IN" sz="1350" b="1" dirty="0">
                <a:solidFill>
                  <a:prstClr val="black"/>
                </a:solidFill>
                <a:latin typeface="Times New Roman" panose="02020603050405020304" pitchFamily="18" charset="0"/>
                <a:ea typeface="+mn-ea"/>
                <a:cs typeface="Times New Roman" panose="02020603050405020304" pitchFamily="18" charset="0"/>
              </a:rPr>
              <a:t>3/iii</a:t>
            </a:r>
          </a:p>
        </p:txBody>
      </p:sp>
      <p:sp>
        <p:nvSpPr>
          <p:cNvPr id="61" name="TextBox 60">
            <a:extLst>
              <a:ext uri="{FF2B5EF4-FFF2-40B4-BE49-F238E27FC236}">
                <a16:creationId xmlns:a16="http://schemas.microsoft.com/office/drawing/2014/main" id="{D603937A-AC42-16FA-EFBF-837867BB7701}"/>
              </a:ext>
            </a:extLst>
          </p:cNvPr>
          <p:cNvSpPr txBox="1"/>
          <p:nvPr/>
        </p:nvSpPr>
        <p:spPr>
          <a:xfrm>
            <a:off x="8289391" y="3524898"/>
            <a:ext cx="657650" cy="300082"/>
          </a:xfrm>
          <a:prstGeom prst="rect">
            <a:avLst/>
          </a:prstGeom>
          <a:noFill/>
        </p:spPr>
        <p:txBody>
          <a:bodyPr wrap="square" rtlCol="0">
            <a:spAutoFit/>
          </a:bodyPr>
          <a:lstStyle/>
          <a:p>
            <a:pPr algn="ctr" defTabSz="342900" fontAlgn="auto">
              <a:spcBef>
                <a:spcPts val="0"/>
              </a:spcBef>
              <a:spcAft>
                <a:spcPts val="0"/>
              </a:spcAft>
            </a:pPr>
            <a:r>
              <a:rPr lang="en-IN" sz="1350" b="1" dirty="0">
                <a:solidFill>
                  <a:prstClr val="black"/>
                </a:solidFill>
                <a:latin typeface="Times New Roman" panose="02020603050405020304" pitchFamily="18" charset="0"/>
                <a:ea typeface="+mn-ea"/>
                <a:cs typeface="Times New Roman" panose="02020603050405020304" pitchFamily="18" charset="0"/>
              </a:rPr>
              <a:t>14.82</a:t>
            </a:r>
          </a:p>
        </p:txBody>
      </p:sp>
      <p:sp>
        <p:nvSpPr>
          <p:cNvPr id="62" name="TextBox 61">
            <a:extLst>
              <a:ext uri="{FF2B5EF4-FFF2-40B4-BE49-F238E27FC236}">
                <a16:creationId xmlns:a16="http://schemas.microsoft.com/office/drawing/2014/main" id="{DC838562-6378-1939-23CA-70B3CEB9D1E7}"/>
              </a:ext>
            </a:extLst>
          </p:cNvPr>
          <p:cNvSpPr txBox="1"/>
          <p:nvPr/>
        </p:nvSpPr>
        <p:spPr>
          <a:xfrm>
            <a:off x="9143719" y="3463628"/>
            <a:ext cx="491305" cy="415498"/>
          </a:xfrm>
          <a:prstGeom prst="rect">
            <a:avLst/>
          </a:prstGeom>
          <a:noFill/>
        </p:spPr>
        <p:txBody>
          <a:bodyPr wrap="square" rtlCol="0">
            <a:spAutoFit/>
          </a:bodyPr>
          <a:lstStyle/>
          <a:p>
            <a:pPr algn="ctr" defTabSz="342900" fontAlgn="auto">
              <a:spcBef>
                <a:spcPts val="0"/>
              </a:spcBef>
              <a:spcAft>
                <a:spcPts val="0"/>
              </a:spcAft>
            </a:pPr>
            <a:r>
              <a:rPr lang="en-IN" sz="2100" dirty="0">
                <a:solidFill>
                  <a:prstClr val="black"/>
                </a:solidFill>
                <a:latin typeface="Times New Roman" panose="02020603050405020304" pitchFamily="18" charset="0"/>
                <a:ea typeface="+mn-ea"/>
                <a:cs typeface="Times New Roman" panose="02020603050405020304" pitchFamily="18" charset="0"/>
              </a:rPr>
              <a:t>x</a:t>
            </a:r>
          </a:p>
        </p:txBody>
      </p:sp>
      <p:sp>
        <p:nvSpPr>
          <p:cNvPr id="63" name="TextBox 62">
            <a:extLst>
              <a:ext uri="{FF2B5EF4-FFF2-40B4-BE49-F238E27FC236}">
                <a16:creationId xmlns:a16="http://schemas.microsoft.com/office/drawing/2014/main" id="{4A23C5EE-0AB5-4C3F-8050-77CBD398AA6E}"/>
              </a:ext>
            </a:extLst>
          </p:cNvPr>
          <p:cNvSpPr txBox="1"/>
          <p:nvPr/>
        </p:nvSpPr>
        <p:spPr>
          <a:xfrm>
            <a:off x="9828236" y="3521336"/>
            <a:ext cx="585737" cy="300082"/>
          </a:xfrm>
          <a:prstGeom prst="rect">
            <a:avLst/>
          </a:prstGeom>
          <a:noFill/>
        </p:spPr>
        <p:txBody>
          <a:bodyPr wrap="square" rtlCol="0">
            <a:spAutoFit/>
          </a:bodyPr>
          <a:lstStyle/>
          <a:p>
            <a:pPr algn="ctr" defTabSz="342900" fontAlgn="auto">
              <a:spcBef>
                <a:spcPts val="0"/>
              </a:spcBef>
              <a:spcAft>
                <a:spcPts val="0"/>
              </a:spcAft>
            </a:pPr>
            <a:r>
              <a:rPr lang="en-IN" sz="1350" b="1" dirty="0">
                <a:solidFill>
                  <a:prstClr val="black"/>
                </a:solidFill>
                <a:latin typeface="Times New Roman" panose="02020603050405020304" pitchFamily="18" charset="0"/>
                <a:ea typeface="+mn-ea"/>
                <a:cs typeface="Times New Roman" panose="02020603050405020304" pitchFamily="18" charset="0"/>
              </a:rPr>
              <a:t>14.90</a:t>
            </a:r>
          </a:p>
        </p:txBody>
      </p:sp>
      <p:sp>
        <p:nvSpPr>
          <p:cNvPr id="64" name="TextBox 63">
            <a:extLst>
              <a:ext uri="{FF2B5EF4-FFF2-40B4-BE49-F238E27FC236}">
                <a16:creationId xmlns:a16="http://schemas.microsoft.com/office/drawing/2014/main" id="{4C8D1406-DA6E-5314-48F8-638E7AC62B00}"/>
              </a:ext>
            </a:extLst>
          </p:cNvPr>
          <p:cNvSpPr txBox="1"/>
          <p:nvPr/>
        </p:nvSpPr>
        <p:spPr>
          <a:xfrm>
            <a:off x="10612843" y="3542087"/>
            <a:ext cx="593678" cy="300082"/>
          </a:xfrm>
          <a:prstGeom prst="rect">
            <a:avLst/>
          </a:prstGeom>
          <a:noFill/>
        </p:spPr>
        <p:txBody>
          <a:bodyPr wrap="square" rtlCol="0">
            <a:spAutoFit/>
          </a:bodyPr>
          <a:lstStyle/>
          <a:p>
            <a:pPr algn="ctr" defTabSz="342900" fontAlgn="auto">
              <a:spcBef>
                <a:spcPts val="0"/>
              </a:spcBef>
              <a:spcAft>
                <a:spcPts val="0"/>
              </a:spcAft>
            </a:pPr>
            <a:r>
              <a:rPr lang="en-IN" sz="1350" b="1" dirty="0">
                <a:solidFill>
                  <a:prstClr val="black"/>
                </a:solidFill>
                <a:latin typeface="Times New Roman" panose="02020603050405020304" pitchFamily="18" charset="0"/>
                <a:ea typeface="+mn-ea"/>
                <a:cs typeface="Times New Roman" panose="02020603050405020304" pitchFamily="18" charset="0"/>
              </a:rPr>
              <a:t>14.95</a:t>
            </a:r>
          </a:p>
        </p:txBody>
      </p:sp>
      <p:sp>
        <p:nvSpPr>
          <p:cNvPr id="65" name="TextBox 64">
            <a:extLst>
              <a:ext uri="{FF2B5EF4-FFF2-40B4-BE49-F238E27FC236}">
                <a16:creationId xmlns:a16="http://schemas.microsoft.com/office/drawing/2014/main" id="{7252FC5B-5046-2B9E-C631-E76251832793}"/>
              </a:ext>
            </a:extLst>
          </p:cNvPr>
          <p:cNvSpPr txBox="1"/>
          <p:nvPr/>
        </p:nvSpPr>
        <p:spPr>
          <a:xfrm>
            <a:off x="11401420" y="3521336"/>
            <a:ext cx="593678" cy="300082"/>
          </a:xfrm>
          <a:prstGeom prst="rect">
            <a:avLst/>
          </a:prstGeom>
          <a:noFill/>
        </p:spPr>
        <p:txBody>
          <a:bodyPr wrap="square" rtlCol="0">
            <a:spAutoFit/>
          </a:bodyPr>
          <a:lstStyle/>
          <a:p>
            <a:pPr algn="ctr" defTabSz="342900" fontAlgn="auto">
              <a:spcBef>
                <a:spcPts val="0"/>
              </a:spcBef>
              <a:spcAft>
                <a:spcPts val="0"/>
              </a:spcAft>
            </a:pPr>
            <a:r>
              <a:rPr lang="en-IN" sz="1350" b="1" dirty="0">
                <a:solidFill>
                  <a:prstClr val="black"/>
                </a:solidFill>
                <a:latin typeface="Times New Roman" panose="02020603050405020304" pitchFamily="18" charset="0"/>
                <a:ea typeface="+mn-ea"/>
                <a:cs typeface="Times New Roman" panose="02020603050405020304" pitchFamily="18" charset="0"/>
              </a:rPr>
              <a:t>5TH</a:t>
            </a:r>
          </a:p>
        </p:txBody>
      </p:sp>
    </p:spTree>
    <p:extLst>
      <p:ext uri="{BB962C8B-B14F-4D97-AF65-F5344CB8AC3E}">
        <p14:creationId xmlns:p14="http://schemas.microsoft.com/office/powerpoint/2010/main" val="3206088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9">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0">
                                            <p:txEl>
                                              <p:pRg st="0" end="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2">
                                            <p:txEl>
                                              <p:pRg st="0" end="0"/>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21">
                                            <p:txEl>
                                              <p:pRg st="0" end="0"/>
                                            </p:tx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58">
                                            <p:txEl>
                                              <p:pRg st="0" end="0"/>
                                            </p:txEl>
                                          </p:spTgt>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18">
                                            <p:txEl>
                                              <p:pRg st="0" end="0"/>
                                            </p:txEl>
                                          </p:spTgt>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19">
                                            <p:txEl>
                                              <p:pRg st="0" end="0"/>
                                            </p:txEl>
                                          </p:spTgt>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25">
                                            <p:txEl>
                                              <p:pRg st="0" end="0"/>
                                            </p:txEl>
                                          </p:spTgt>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23"/>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nodeType="clickEffect">
                                  <p:stCondLst>
                                    <p:cond delay="0"/>
                                  </p:stCondLst>
                                  <p:childTnLst>
                                    <p:set>
                                      <p:cBhvr>
                                        <p:cTn id="102" dur="1" fill="hold">
                                          <p:stCondLst>
                                            <p:cond delay="0"/>
                                          </p:stCondLst>
                                        </p:cTn>
                                        <p:tgtEl>
                                          <p:spTgt spid="26">
                                            <p:txEl>
                                              <p:pRg st="0" end="0"/>
                                            </p:txEl>
                                          </p:spTgt>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nodeType="clickEffect">
                                  <p:stCondLst>
                                    <p:cond delay="0"/>
                                  </p:stCondLst>
                                  <p:childTnLst>
                                    <p:set>
                                      <p:cBhvr>
                                        <p:cTn id="106" dur="1" fill="hold">
                                          <p:stCondLst>
                                            <p:cond delay="0"/>
                                          </p:stCondLst>
                                        </p:cTn>
                                        <p:tgtEl>
                                          <p:spTgt spid="27">
                                            <p:txEl>
                                              <p:pRg st="0" end="0"/>
                                            </p:txEl>
                                          </p:spTgt>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nodeType="clickEffect">
                                  <p:stCondLst>
                                    <p:cond delay="0"/>
                                  </p:stCondLst>
                                  <p:childTnLst>
                                    <p:set>
                                      <p:cBhvr>
                                        <p:cTn id="110" dur="1" fill="hold">
                                          <p:stCondLst>
                                            <p:cond delay="0"/>
                                          </p:stCondLst>
                                        </p:cTn>
                                        <p:tgtEl>
                                          <p:spTgt spid="28">
                                            <p:txEl>
                                              <p:pRg st="0" end="0"/>
                                            </p:txEl>
                                          </p:spTgt>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nodeType="clickEffect">
                                  <p:stCondLst>
                                    <p:cond delay="0"/>
                                  </p:stCondLst>
                                  <p:childTnLst>
                                    <p:set>
                                      <p:cBhvr>
                                        <p:cTn id="114" dur="1" fill="hold">
                                          <p:stCondLst>
                                            <p:cond delay="0"/>
                                          </p:stCondLst>
                                        </p:cTn>
                                        <p:tgtEl>
                                          <p:spTgt spid="29">
                                            <p:txEl>
                                              <p:pRg st="0" end="0"/>
                                            </p:txEl>
                                          </p:spTgt>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nodeType="clickEffect">
                                  <p:stCondLst>
                                    <p:cond delay="0"/>
                                  </p:stCondLst>
                                  <p:childTnLst>
                                    <p:set>
                                      <p:cBhvr>
                                        <p:cTn id="118" dur="1" fill="hold">
                                          <p:stCondLst>
                                            <p:cond delay="0"/>
                                          </p:stCondLst>
                                        </p:cTn>
                                        <p:tgtEl>
                                          <p:spTgt spid="30">
                                            <p:txEl>
                                              <p:pRg st="0" end="0"/>
                                            </p:txEl>
                                          </p:spTgt>
                                        </p:tgtEl>
                                        <p:attrNameLst>
                                          <p:attrName>style.visibility</p:attrName>
                                        </p:attrNameLst>
                                      </p:cBhvr>
                                      <p:to>
                                        <p:strVal val="visible"/>
                                      </p:to>
                                    </p:set>
                                  </p:childTnLst>
                                </p:cTn>
                              </p:par>
                            </p:childTnLst>
                          </p:cTn>
                        </p:par>
                      </p:childTnLst>
                    </p:cTn>
                  </p:par>
                  <p:par>
                    <p:cTn id="119" fill="hold">
                      <p:stCondLst>
                        <p:cond delay="indefinite"/>
                      </p:stCondLst>
                      <p:childTnLst>
                        <p:par>
                          <p:cTn id="120" fill="hold">
                            <p:stCondLst>
                              <p:cond delay="0"/>
                            </p:stCondLst>
                            <p:childTnLst>
                              <p:par>
                                <p:cTn id="121" presetID="1" presetClass="entr" presetSubtype="0" fill="hold" nodeType="clickEffect">
                                  <p:stCondLst>
                                    <p:cond delay="0"/>
                                  </p:stCondLst>
                                  <p:childTnLst>
                                    <p:set>
                                      <p:cBhvr>
                                        <p:cTn id="122" dur="1" fill="hold">
                                          <p:stCondLst>
                                            <p:cond delay="0"/>
                                          </p:stCondLst>
                                        </p:cTn>
                                        <p:tgtEl>
                                          <p:spTgt spid="32">
                                            <p:txEl>
                                              <p:pRg st="0" end="0"/>
                                            </p:txEl>
                                          </p:spTgt>
                                        </p:tgtEl>
                                        <p:attrNameLst>
                                          <p:attrName>style.visibility</p:attrName>
                                        </p:attrNameLst>
                                      </p:cBhvr>
                                      <p:to>
                                        <p:strVal val="visible"/>
                                      </p:to>
                                    </p:set>
                                  </p:childTnLst>
                                </p:cTn>
                              </p:par>
                            </p:childTnLst>
                          </p:cTn>
                        </p:par>
                      </p:childTnLst>
                    </p:cTn>
                  </p:par>
                  <p:par>
                    <p:cTn id="123" fill="hold">
                      <p:stCondLst>
                        <p:cond delay="indefinite"/>
                      </p:stCondLst>
                      <p:childTnLst>
                        <p:par>
                          <p:cTn id="124" fill="hold">
                            <p:stCondLst>
                              <p:cond delay="0"/>
                            </p:stCondLst>
                            <p:childTnLst>
                              <p:par>
                                <p:cTn id="125" presetID="1" presetClass="entr" presetSubtype="0" fill="hold" grpId="0" nodeType="clickEffect">
                                  <p:stCondLst>
                                    <p:cond delay="0"/>
                                  </p:stCondLst>
                                  <p:childTnLst>
                                    <p:set>
                                      <p:cBhvr>
                                        <p:cTn id="126" dur="1" fill="hold">
                                          <p:stCondLst>
                                            <p:cond delay="0"/>
                                          </p:stCondLst>
                                        </p:cTn>
                                        <p:tgtEl>
                                          <p:spTgt spid="60"/>
                                        </p:tgtEl>
                                        <p:attrNameLst>
                                          <p:attrName>style.visibility</p:attrName>
                                        </p:attrNameLst>
                                      </p:cBhvr>
                                      <p:to>
                                        <p:strVal val="visible"/>
                                      </p:to>
                                    </p:set>
                                  </p:childTnLst>
                                </p:cTn>
                              </p:par>
                            </p:childTnLst>
                          </p:cTn>
                        </p:par>
                      </p:childTnLst>
                    </p:cTn>
                  </p:par>
                  <p:par>
                    <p:cTn id="127" fill="hold">
                      <p:stCondLst>
                        <p:cond delay="indefinite"/>
                      </p:stCondLst>
                      <p:childTnLst>
                        <p:par>
                          <p:cTn id="128" fill="hold">
                            <p:stCondLst>
                              <p:cond delay="0"/>
                            </p:stCondLst>
                            <p:childTnLst>
                              <p:par>
                                <p:cTn id="129" presetID="1" presetClass="entr" presetSubtype="0" fill="hold" nodeType="clickEffect">
                                  <p:stCondLst>
                                    <p:cond delay="0"/>
                                  </p:stCondLst>
                                  <p:childTnLst>
                                    <p:set>
                                      <p:cBhvr>
                                        <p:cTn id="130" dur="1" fill="hold">
                                          <p:stCondLst>
                                            <p:cond delay="0"/>
                                          </p:stCondLst>
                                        </p:cTn>
                                        <p:tgtEl>
                                          <p:spTgt spid="33">
                                            <p:txEl>
                                              <p:pRg st="0" end="0"/>
                                            </p:txEl>
                                          </p:spTgt>
                                        </p:tgtEl>
                                        <p:attrNameLst>
                                          <p:attrName>style.visibility</p:attrName>
                                        </p:attrNameLst>
                                      </p:cBhvr>
                                      <p:to>
                                        <p:strVal val="visible"/>
                                      </p:to>
                                    </p:set>
                                  </p:childTnLst>
                                </p:cTn>
                              </p:par>
                            </p:childTnLst>
                          </p:cTn>
                        </p:par>
                      </p:childTnLst>
                    </p:cTn>
                  </p:par>
                  <p:par>
                    <p:cTn id="131" fill="hold">
                      <p:stCondLst>
                        <p:cond delay="indefinite"/>
                      </p:stCondLst>
                      <p:childTnLst>
                        <p:par>
                          <p:cTn id="132" fill="hold">
                            <p:stCondLst>
                              <p:cond delay="0"/>
                            </p:stCondLst>
                            <p:childTnLst>
                              <p:par>
                                <p:cTn id="133" presetID="1" presetClass="entr" presetSubtype="0" fill="hold" nodeType="clickEffect">
                                  <p:stCondLst>
                                    <p:cond delay="0"/>
                                  </p:stCondLst>
                                  <p:childTnLst>
                                    <p:set>
                                      <p:cBhvr>
                                        <p:cTn id="134" dur="1" fill="hold">
                                          <p:stCondLst>
                                            <p:cond delay="0"/>
                                          </p:stCondLst>
                                        </p:cTn>
                                        <p:tgtEl>
                                          <p:spTgt spid="34">
                                            <p:txEl>
                                              <p:pRg st="0" end="0"/>
                                            </p:txEl>
                                          </p:spTgt>
                                        </p:tgtEl>
                                        <p:attrNameLst>
                                          <p:attrName>style.visibility</p:attrName>
                                        </p:attrNameLst>
                                      </p:cBhvr>
                                      <p:to>
                                        <p:strVal val="visible"/>
                                      </p:to>
                                    </p:set>
                                  </p:childTnLst>
                                </p:cTn>
                              </p:par>
                            </p:childTnLst>
                          </p:cTn>
                        </p:par>
                      </p:childTnLst>
                    </p:cTn>
                  </p:par>
                  <p:par>
                    <p:cTn id="135" fill="hold">
                      <p:stCondLst>
                        <p:cond delay="indefinite"/>
                      </p:stCondLst>
                      <p:childTnLst>
                        <p:par>
                          <p:cTn id="136" fill="hold">
                            <p:stCondLst>
                              <p:cond delay="0"/>
                            </p:stCondLst>
                            <p:childTnLst>
                              <p:par>
                                <p:cTn id="137" presetID="1" presetClass="entr" presetSubtype="0" fill="hold" nodeType="clickEffect">
                                  <p:stCondLst>
                                    <p:cond delay="0"/>
                                  </p:stCondLst>
                                  <p:childTnLst>
                                    <p:set>
                                      <p:cBhvr>
                                        <p:cTn id="138" dur="1" fill="hold">
                                          <p:stCondLst>
                                            <p:cond delay="0"/>
                                          </p:stCondLst>
                                        </p:cTn>
                                        <p:tgtEl>
                                          <p:spTgt spid="31">
                                            <p:txEl>
                                              <p:pRg st="0" end="0"/>
                                            </p:txEl>
                                          </p:spTgt>
                                        </p:tgtEl>
                                        <p:attrNameLst>
                                          <p:attrName>style.visibility</p:attrName>
                                        </p:attrNameLst>
                                      </p:cBhvr>
                                      <p:to>
                                        <p:strVal val="visible"/>
                                      </p:to>
                                    </p:set>
                                  </p:childTnLst>
                                </p:cTn>
                              </p:par>
                            </p:childTnLst>
                          </p:cTn>
                        </p:par>
                      </p:childTnLst>
                    </p:cTn>
                  </p:par>
                  <p:par>
                    <p:cTn id="139" fill="hold">
                      <p:stCondLst>
                        <p:cond delay="indefinite"/>
                      </p:stCondLst>
                      <p:childTnLst>
                        <p:par>
                          <p:cTn id="140" fill="hold">
                            <p:stCondLst>
                              <p:cond delay="0"/>
                            </p:stCondLst>
                            <p:childTnLst>
                              <p:par>
                                <p:cTn id="141" presetID="1" presetClass="entr" presetSubtype="0" fill="hold" nodeType="clickEffect">
                                  <p:stCondLst>
                                    <p:cond delay="0"/>
                                  </p:stCondLst>
                                  <p:childTnLst>
                                    <p:set>
                                      <p:cBhvr>
                                        <p:cTn id="142" dur="1" fill="hold">
                                          <p:stCondLst>
                                            <p:cond delay="0"/>
                                          </p:stCondLst>
                                        </p:cTn>
                                        <p:tgtEl>
                                          <p:spTgt spid="35">
                                            <p:txEl>
                                              <p:pRg st="0" end="0"/>
                                            </p:txEl>
                                          </p:spTgt>
                                        </p:tgtEl>
                                        <p:attrNameLst>
                                          <p:attrName>style.visibility</p:attrName>
                                        </p:attrNameLst>
                                      </p:cBhvr>
                                      <p:to>
                                        <p:strVal val="visible"/>
                                      </p:to>
                                    </p:set>
                                  </p:childTnLst>
                                </p:cTn>
                              </p:par>
                            </p:childTnLst>
                          </p:cTn>
                        </p:par>
                      </p:childTnLst>
                    </p:cTn>
                  </p:par>
                  <p:par>
                    <p:cTn id="143" fill="hold">
                      <p:stCondLst>
                        <p:cond delay="indefinite"/>
                      </p:stCondLst>
                      <p:childTnLst>
                        <p:par>
                          <p:cTn id="144" fill="hold">
                            <p:stCondLst>
                              <p:cond delay="0"/>
                            </p:stCondLst>
                            <p:childTnLst>
                              <p:par>
                                <p:cTn id="145" presetID="1" presetClass="entr" presetSubtype="0" fill="hold" grpId="0" nodeType="clickEffect">
                                  <p:stCondLst>
                                    <p:cond delay="0"/>
                                  </p:stCondLst>
                                  <p:childTnLst>
                                    <p:set>
                                      <p:cBhvr>
                                        <p:cTn id="146" dur="1" fill="hold">
                                          <p:stCondLst>
                                            <p:cond delay="0"/>
                                          </p:stCondLst>
                                        </p:cTn>
                                        <p:tgtEl>
                                          <p:spTgt spid="61"/>
                                        </p:tgtEl>
                                        <p:attrNameLst>
                                          <p:attrName>style.visibility</p:attrName>
                                        </p:attrNameLst>
                                      </p:cBhvr>
                                      <p:to>
                                        <p:strVal val="visible"/>
                                      </p:to>
                                    </p:set>
                                  </p:childTnLst>
                                </p:cTn>
                              </p:par>
                            </p:childTnLst>
                          </p:cTn>
                        </p:par>
                      </p:childTnLst>
                    </p:cTn>
                  </p:par>
                  <p:par>
                    <p:cTn id="147" fill="hold">
                      <p:stCondLst>
                        <p:cond delay="indefinite"/>
                      </p:stCondLst>
                      <p:childTnLst>
                        <p:par>
                          <p:cTn id="148" fill="hold">
                            <p:stCondLst>
                              <p:cond delay="0"/>
                            </p:stCondLst>
                            <p:childTnLst>
                              <p:par>
                                <p:cTn id="149" presetID="1" presetClass="entr" presetSubtype="0" fill="hold" nodeType="clickEffect">
                                  <p:stCondLst>
                                    <p:cond delay="0"/>
                                  </p:stCondLst>
                                  <p:childTnLst>
                                    <p:set>
                                      <p:cBhvr>
                                        <p:cTn id="150" dur="1" fill="hold">
                                          <p:stCondLst>
                                            <p:cond delay="0"/>
                                          </p:stCondLst>
                                        </p:cTn>
                                        <p:tgtEl>
                                          <p:spTgt spid="40">
                                            <p:txEl>
                                              <p:pRg st="0" end="0"/>
                                            </p:txEl>
                                          </p:spTgt>
                                        </p:tgtEl>
                                        <p:attrNameLst>
                                          <p:attrName>style.visibility</p:attrName>
                                        </p:attrNameLst>
                                      </p:cBhvr>
                                      <p:to>
                                        <p:strVal val="visible"/>
                                      </p:to>
                                    </p:set>
                                  </p:childTnLst>
                                </p:cTn>
                              </p:par>
                            </p:childTnLst>
                          </p:cTn>
                        </p:par>
                      </p:childTnLst>
                    </p:cTn>
                  </p:par>
                  <p:par>
                    <p:cTn id="151" fill="hold">
                      <p:stCondLst>
                        <p:cond delay="indefinite"/>
                      </p:stCondLst>
                      <p:childTnLst>
                        <p:par>
                          <p:cTn id="152" fill="hold">
                            <p:stCondLst>
                              <p:cond delay="0"/>
                            </p:stCondLst>
                            <p:childTnLst>
                              <p:par>
                                <p:cTn id="153" presetID="1" presetClass="entr" presetSubtype="0" fill="hold" nodeType="clickEffect">
                                  <p:stCondLst>
                                    <p:cond delay="0"/>
                                  </p:stCondLst>
                                  <p:childTnLst>
                                    <p:set>
                                      <p:cBhvr>
                                        <p:cTn id="154" dur="1" fill="hold">
                                          <p:stCondLst>
                                            <p:cond delay="0"/>
                                          </p:stCondLst>
                                        </p:cTn>
                                        <p:tgtEl>
                                          <p:spTgt spid="45">
                                            <p:txEl>
                                              <p:pRg st="0" end="0"/>
                                            </p:txEl>
                                          </p:spTgt>
                                        </p:tgtEl>
                                        <p:attrNameLst>
                                          <p:attrName>style.visibility</p:attrName>
                                        </p:attrNameLst>
                                      </p:cBhvr>
                                      <p:to>
                                        <p:strVal val="visible"/>
                                      </p:to>
                                    </p:set>
                                  </p:childTnLst>
                                </p:cTn>
                              </p:par>
                            </p:childTnLst>
                          </p:cTn>
                        </p:par>
                      </p:childTnLst>
                    </p:cTn>
                  </p:par>
                  <p:par>
                    <p:cTn id="155" fill="hold">
                      <p:stCondLst>
                        <p:cond delay="indefinite"/>
                      </p:stCondLst>
                      <p:childTnLst>
                        <p:par>
                          <p:cTn id="156" fill="hold">
                            <p:stCondLst>
                              <p:cond delay="0"/>
                            </p:stCondLst>
                            <p:childTnLst>
                              <p:par>
                                <p:cTn id="157" presetID="1" presetClass="entr" presetSubtype="0" fill="hold" nodeType="clickEffect">
                                  <p:stCondLst>
                                    <p:cond delay="0"/>
                                  </p:stCondLst>
                                  <p:childTnLst>
                                    <p:set>
                                      <p:cBhvr>
                                        <p:cTn id="158" dur="1" fill="hold">
                                          <p:stCondLst>
                                            <p:cond delay="0"/>
                                          </p:stCondLst>
                                        </p:cTn>
                                        <p:tgtEl>
                                          <p:spTgt spid="49">
                                            <p:txEl>
                                              <p:pRg st="0" end="0"/>
                                            </p:txEl>
                                          </p:spTgt>
                                        </p:tgtEl>
                                        <p:attrNameLst>
                                          <p:attrName>style.visibility</p:attrName>
                                        </p:attrNameLst>
                                      </p:cBhvr>
                                      <p:to>
                                        <p:strVal val="visible"/>
                                      </p:to>
                                    </p:set>
                                  </p:childTnLst>
                                </p:cTn>
                              </p:par>
                            </p:childTnLst>
                          </p:cTn>
                        </p:par>
                      </p:childTnLst>
                    </p:cTn>
                  </p:par>
                  <p:par>
                    <p:cTn id="159" fill="hold">
                      <p:stCondLst>
                        <p:cond delay="indefinite"/>
                      </p:stCondLst>
                      <p:childTnLst>
                        <p:par>
                          <p:cTn id="160" fill="hold">
                            <p:stCondLst>
                              <p:cond delay="0"/>
                            </p:stCondLst>
                            <p:childTnLst>
                              <p:par>
                                <p:cTn id="161" presetID="1" presetClass="entr" presetSubtype="0" fill="hold" nodeType="clickEffect">
                                  <p:stCondLst>
                                    <p:cond delay="0"/>
                                  </p:stCondLst>
                                  <p:childTnLst>
                                    <p:set>
                                      <p:cBhvr>
                                        <p:cTn id="162" dur="1" fill="hold">
                                          <p:stCondLst>
                                            <p:cond delay="0"/>
                                          </p:stCondLst>
                                        </p:cTn>
                                        <p:tgtEl>
                                          <p:spTgt spid="36">
                                            <p:txEl>
                                              <p:pRg st="0" end="0"/>
                                            </p:txEl>
                                          </p:spTgt>
                                        </p:tgtEl>
                                        <p:attrNameLst>
                                          <p:attrName>style.visibility</p:attrName>
                                        </p:attrNameLst>
                                      </p:cBhvr>
                                      <p:to>
                                        <p:strVal val="visible"/>
                                      </p:to>
                                    </p:set>
                                  </p:childTnLst>
                                </p:cTn>
                              </p:par>
                            </p:childTnLst>
                          </p:cTn>
                        </p:par>
                      </p:childTnLst>
                    </p:cTn>
                  </p:par>
                  <p:par>
                    <p:cTn id="163" fill="hold">
                      <p:stCondLst>
                        <p:cond delay="indefinite"/>
                      </p:stCondLst>
                      <p:childTnLst>
                        <p:par>
                          <p:cTn id="164" fill="hold">
                            <p:stCondLst>
                              <p:cond delay="0"/>
                            </p:stCondLst>
                            <p:childTnLst>
                              <p:par>
                                <p:cTn id="165" presetID="1" presetClass="entr" presetSubtype="0" fill="hold" grpId="0" nodeType="clickEffect">
                                  <p:stCondLst>
                                    <p:cond delay="0"/>
                                  </p:stCondLst>
                                  <p:childTnLst>
                                    <p:set>
                                      <p:cBhvr>
                                        <p:cTn id="166" dur="1" fill="hold">
                                          <p:stCondLst>
                                            <p:cond delay="0"/>
                                          </p:stCondLst>
                                        </p:cTn>
                                        <p:tgtEl>
                                          <p:spTgt spid="62"/>
                                        </p:tgtEl>
                                        <p:attrNameLst>
                                          <p:attrName>style.visibility</p:attrName>
                                        </p:attrNameLst>
                                      </p:cBhvr>
                                      <p:to>
                                        <p:strVal val="visible"/>
                                      </p:to>
                                    </p:set>
                                  </p:childTnLst>
                                </p:cTn>
                              </p:par>
                            </p:childTnLst>
                          </p:cTn>
                        </p:par>
                      </p:childTnLst>
                    </p:cTn>
                  </p:par>
                  <p:par>
                    <p:cTn id="167" fill="hold">
                      <p:stCondLst>
                        <p:cond delay="indefinite"/>
                      </p:stCondLst>
                      <p:childTnLst>
                        <p:par>
                          <p:cTn id="168" fill="hold">
                            <p:stCondLst>
                              <p:cond delay="0"/>
                            </p:stCondLst>
                            <p:childTnLst>
                              <p:par>
                                <p:cTn id="169" presetID="1" presetClass="entr" presetSubtype="0" fill="hold" nodeType="clickEffect">
                                  <p:stCondLst>
                                    <p:cond delay="0"/>
                                  </p:stCondLst>
                                  <p:childTnLst>
                                    <p:set>
                                      <p:cBhvr>
                                        <p:cTn id="170" dur="1" fill="hold">
                                          <p:stCondLst>
                                            <p:cond delay="0"/>
                                          </p:stCondLst>
                                        </p:cTn>
                                        <p:tgtEl>
                                          <p:spTgt spid="41">
                                            <p:txEl>
                                              <p:pRg st="0" end="0"/>
                                            </p:txEl>
                                          </p:spTgt>
                                        </p:tgtEl>
                                        <p:attrNameLst>
                                          <p:attrName>style.visibility</p:attrName>
                                        </p:attrNameLst>
                                      </p:cBhvr>
                                      <p:to>
                                        <p:strVal val="visible"/>
                                      </p:to>
                                    </p:set>
                                  </p:childTnLst>
                                </p:cTn>
                              </p:par>
                            </p:childTnLst>
                          </p:cTn>
                        </p:par>
                      </p:childTnLst>
                    </p:cTn>
                  </p:par>
                  <p:par>
                    <p:cTn id="171" fill="hold">
                      <p:stCondLst>
                        <p:cond delay="indefinite"/>
                      </p:stCondLst>
                      <p:childTnLst>
                        <p:par>
                          <p:cTn id="172" fill="hold">
                            <p:stCondLst>
                              <p:cond delay="0"/>
                            </p:stCondLst>
                            <p:childTnLst>
                              <p:par>
                                <p:cTn id="173" presetID="1" presetClass="entr" presetSubtype="0" fill="hold" nodeType="clickEffect">
                                  <p:stCondLst>
                                    <p:cond delay="0"/>
                                  </p:stCondLst>
                                  <p:childTnLst>
                                    <p:set>
                                      <p:cBhvr>
                                        <p:cTn id="174" dur="1" fill="hold">
                                          <p:stCondLst>
                                            <p:cond delay="0"/>
                                          </p:stCondLst>
                                        </p:cTn>
                                        <p:tgtEl>
                                          <p:spTgt spid="46"/>
                                        </p:tgtEl>
                                        <p:attrNameLst>
                                          <p:attrName>style.visibility</p:attrName>
                                        </p:attrNameLst>
                                      </p:cBhvr>
                                      <p:to>
                                        <p:strVal val="visible"/>
                                      </p:to>
                                    </p:set>
                                  </p:childTnLst>
                                </p:cTn>
                              </p:par>
                            </p:childTnLst>
                          </p:cTn>
                        </p:par>
                      </p:childTnLst>
                    </p:cTn>
                  </p:par>
                  <p:par>
                    <p:cTn id="175" fill="hold">
                      <p:stCondLst>
                        <p:cond delay="indefinite"/>
                      </p:stCondLst>
                      <p:childTnLst>
                        <p:par>
                          <p:cTn id="176" fill="hold">
                            <p:stCondLst>
                              <p:cond delay="0"/>
                            </p:stCondLst>
                            <p:childTnLst>
                              <p:par>
                                <p:cTn id="177" presetID="1" presetClass="entr" presetSubtype="0" fill="hold" nodeType="clickEffect">
                                  <p:stCondLst>
                                    <p:cond delay="0"/>
                                  </p:stCondLst>
                                  <p:childTnLst>
                                    <p:set>
                                      <p:cBhvr>
                                        <p:cTn id="178" dur="1" fill="hold">
                                          <p:stCondLst>
                                            <p:cond delay="0"/>
                                          </p:stCondLst>
                                        </p:cTn>
                                        <p:tgtEl>
                                          <p:spTgt spid="50">
                                            <p:txEl>
                                              <p:pRg st="0" end="0"/>
                                            </p:txEl>
                                          </p:spTgt>
                                        </p:tgtEl>
                                        <p:attrNameLst>
                                          <p:attrName>style.visibility</p:attrName>
                                        </p:attrNameLst>
                                      </p:cBhvr>
                                      <p:to>
                                        <p:strVal val="visible"/>
                                      </p:to>
                                    </p:set>
                                  </p:childTnLst>
                                </p:cTn>
                              </p:par>
                            </p:childTnLst>
                          </p:cTn>
                        </p:par>
                      </p:childTnLst>
                    </p:cTn>
                  </p:par>
                  <p:par>
                    <p:cTn id="179" fill="hold">
                      <p:stCondLst>
                        <p:cond delay="indefinite"/>
                      </p:stCondLst>
                      <p:childTnLst>
                        <p:par>
                          <p:cTn id="180" fill="hold">
                            <p:stCondLst>
                              <p:cond delay="0"/>
                            </p:stCondLst>
                            <p:childTnLst>
                              <p:par>
                                <p:cTn id="181" presetID="1" presetClass="entr" presetSubtype="0" fill="hold" nodeType="clickEffect">
                                  <p:stCondLst>
                                    <p:cond delay="0"/>
                                  </p:stCondLst>
                                  <p:childTnLst>
                                    <p:set>
                                      <p:cBhvr>
                                        <p:cTn id="182" dur="1" fill="hold">
                                          <p:stCondLst>
                                            <p:cond delay="0"/>
                                          </p:stCondLst>
                                        </p:cTn>
                                        <p:tgtEl>
                                          <p:spTgt spid="37">
                                            <p:txEl>
                                              <p:pRg st="0" end="0"/>
                                            </p:txEl>
                                          </p:spTgt>
                                        </p:tgtEl>
                                        <p:attrNameLst>
                                          <p:attrName>style.visibility</p:attrName>
                                        </p:attrNameLst>
                                      </p:cBhvr>
                                      <p:to>
                                        <p:strVal val="visible"/>
                                      </p:to>
                                    </p:set>
                                  </p:childTnLst>
                                </p:cTn>
                              </p:par>
                            </p:childTnLst>
                          </p:cTn>
                        </p:par>
                      </p:childTnLst>
                    </p:cTn>
                  </p:par>
                  <p:par>
                    <p:cTn id="183" fill="hold">
                      <p:stCondLst>
                        <p:cond delay="indefinite"/>
                      </p:stCondLst>
                      <p:childTnLst>
                        <p:par>
                          <p:cTn id="184" fill="hold">
                            <p:stCondLst>
                              <p:cond delay="0"/>
                            </p:stCondLst>
                            <p:childTnLst>
                              <p:par>
                                <p:cTn id="185" presetID="1" presetClass="entr" presetSubtype="0" fill="hold" grpId="0" nodeType="clickEffect">
                                  <p:stCondLst>
                                    <p:cond delay="0"/>
                                  </p:stCondLst>
                                  <p:childTnLst>
                                    <p:set>
                                      <p:cBhvr>
                                        <p:cTn id="186" dur="1" fill="hold">
                                          <p:stCondLst>
                                            <p:cond delay="0"/>
                                          </p:stCondLst>
                                        </p:cTn>
                                        <p:tgtEl>
                                          <p:spTgt spid="63"/>
                                        </p:tgtEl>
                                        <p:attrNameLst>
                                          <p:attrName>style.visibility</p:attrName>
                                        </p:attrNameLst>
                                      </p:cBhvr>
                                      <p:to>
                                        <p:strVal val="visible"/>
                                      </p:to>
                                    </p:set>
                                  </p:childTnLst>
                                </p:cTn>
                              </p:par>
                            </p:childTnLst>
                          </p:cTn>
                        </p:par>
                      </p:childTnLst>
                    </p:cTn>
                  </p:par>
                  <p:par>
                    <p:cTn id="187" fill="hold">
                      <p:stCondLst>
                        <p:cond delay="indefinite"/>
                      </p:stCondLst>
                      <p:childTnLst>
                        <p:par>
                          <p:cTn id="188" fill="hold">
                            <p:stCondLst>
                              <p:cond delay="0"/>
                            </p:stCondLst>
                            <p:childTnLst>
                              <p:par>
                                <p:cTn id="189" presetID="1" presetClass="entr" presetSubtype="0" fill="hold" nodeType="clickEffect">
                                  <p:stCondLst>
                                    <p:cond delay="0"/>
                                  </p:stCondLst>
                                  <p:childTnLst>
                                    <p:set>
                                      <p:cBhvr>
                                        <p:cTn id="190" dur="1" fill="hold">
                                          <p:stCondLst>
                                            <p:cond delay="0"/>
                                          </p:stCondLst>
                                        </p:cTn>
                                        <p:tgtEl>
                                          <p:spTgt spid="42">
                                            <p:txEl>
                                              <p:pRg st="0" end="0"/>
                                            </p:txEl>
                                          </p:spTgt>
                                        </p:tgtEl>
                                        <p:attrNameLst>
                                          <p:attrName>style.visibility</p:attrName>
                                        </p:attrNameLst>
                                      </p:cBhvr>
                                      <p:to>
                                        <p:strVal val="visible"/>
                                      </p:to>
                                    </p:set>
                                  </p:childTnLst>
                                </p:cTn>
                              </p:par>
                            </p:childTnLst>
                          </p:cTn>
                        </p:par>
                      </p:childTnLst>
                    </p:cTn>
                  </p:par>
                  <p:par>
                    <p:cTn id="191" fill="hold">
                      <p:stCondLst>
                        <p:cond delay="indefinite"/>
                      </p:stCondLst>
                      <p:childTnLst>
                        <p:par>
                          <p:cTn id="192" fill="hold">
                            <p:stCondLst>
                              <p:cond delay="0"/>
                            </p:stCondLst>
                            <p:childTnLst>
                              <p:par>
                                <p:cTn id="193" presetID="1" presetClass="entr" presetSubtype="0" fill="hold" nodeType="clickEffect">
                                  <p:stCondLst>
                                    <p:cond delay="0"/>
                                  </p:stCondLst>
                                  <p:childTnLst>
                                    <p:set>
                                      <p:cBhvr>
                                        <p:cTn id="194" dur="1" fill="hold">
                                          <p:stCondLst>
                                            <p:cond delay="0"/>
                                          </p:stCondLst>
                                        </p:cTn>
                                        <p:tgtEl>
                                          <p:spTgt spid="51">
                                            <p:txEl>
                                              <p:pRg st="0" end="0"/>
                                            </p:txEl>
                                          </p:spTgt>
                                        </p:tgtEl>
                                        <p:attrNameLst>
                                          <p:attrName>style.visibility</p:attrName>
                                        </p:attrNameLst>
                                      </p:cBhvr>
                                      <p:to>
                                        <p:strVal val="visible"/>
                                      </p:to>
                                    </p:set>
                                  </p:childTnLst>
                                </p:cTn>
                              </p:par>
                            </p:childTnLst>
                          </p:cTn>
                        </p:par>
                      </p:childTnLst>
                    </p:cTn>
                  </p:par>
                  <p:par>
                    <p:cTn id="195" fill="hold">
                      <p:stCondLst>
                        <p:cond delay="indefinite"/>
                      </p:stCondLst>
                      <p:childTnLst>
                        <p:par>
                          <p:cTn id="196" fill="hold">
                            <p:stCondLst>
                              <p:cond delay="0"/>
                            </p:stCondLst>
                            <p:childTnLst>
                              <p:par>
                                <p:cTn id="197" presetID="1" presetClass="entr" presetSubtype="0" fill="hold" nodeType="clickEffect">
                                  <p:stCondLst>
                                    <p:cond delay="0"/>
                                  </p:stCondLst>
                                  <p:childTnLst>
                                    <p:set>
                                      <p:cBhvr>
                                        <p:cTn id="198" dur="1" fill="hold">
                                          <p:stCondLst>
                                            <p:cond delay="0"/>
                                          </p:stCondLst>
                                        </p:cTn>
                                        <p:tgtEl>
                                          <p:spTgt spid="38">
                                            <p:txEl>
                                              <p:pRg st="0" end="0"/>
                                            </p:txEl>
                                          </p:spTgt>
                                        </p:tgtEl>
                                        <p:attrNameLst>
                                          <p:attrName>style.visibility</p:attrName>
                                        </p:attrNameLst>
                                      </p:cBhvr>
                                      <p:to>
                                        <p:strVal val="visible"/>
                                      </p:to>
                                    </p:set>
                                  </p:childTnLst>
                                </p:cTn>
                              </p:par>
                            </p:childTnLst>
                          </p:cTn>
                        </p:par>
                      </p:childTnLst>
                    </p:cTn>
                  </p:par>
                  <p:par>
                    <p:cTn id="199" fill="hold">
                      <p:stCondLst>
                        <p:cond delay="indefinite"/>
                      </p:stCondLst>
                      <p:childTnLst>
                        <p:par>
                          <p:cTn id="200" fill="hold">
                            <p:stCondLst>
                              <p:cond delay="0"/>
                            </p:stCondLst>
                            <p:childTnLst>
                              <p:par>
                                <p:cTn id="201" presetID="1" presetClass="entr" presetSubtype="0" fill="hold" grpId="0" nodeType="clickEffect">
                                  <p:stCondLst>
                                    <p:cond delay="0"/>
                                  </p:stCondLst>
                                  <p:childTnLst>
                                    <p:set>
                                      <p:cBhvr>
                                        <p:cTn id="202" dur="1" fill="hold">
                                          <p:stCondLst>
                                            <p:cond delay="0"/>
                                          </p:stCondLst>
                                        </p:cTn>
                                        <p:tgtEl>
                                          <p:spTgt spid="64"/>
                                        </p:tgtEl>
                                        <p:attrNameLst>
                                          <p:attrName>style.visibility</p:attrName>
                                        </p:attrNameLst>
                                      </p:cBhvr>
                                      <p:to>
                                        <p:strVal val="visible"/>
                                      </p:to>
                                    </p:set>
                                  </p:childTnLst>
                                </p:cTn>
                              </p:par>
                            </p:childTnLst>
                          </p:cTn>
                        </p:par>
                      </p:childTnLst>
                    </p:cTn>
                  </p:par>
                  <p:par>
                    <p:cTn id="203" fill="hold">
                      <p:stCondLst>
                        <p:cond delay="indefinite"/>
                      </p:stCondLst>
                      <p:childTnLst>
                        <p:par>
                          <p:cTn id="204" fill="hold">
                            <p:stCondLst>
                              <p:cond delay="0"/>
                            </p:stCondLst>
                            <p:childTnLst>
                              <p:par>
                                <p:cTn id="205" presetID="1" presetClass="entr" presetSubtype="0" fill="hold" nodeType="clickEffect">
                                  <p:stCondLst>
                                    <p:cond delay="0"/>
                                  </p:stCondLst>
                                  <p:childTnLst>
                                    <p:set>
                                      <p:cBhvr>
                                        <p:cTn id="206" dur="1" fill="hold">
                                          <p:stCondLst>
                                            <p:cond delay="0"/>
                                          </p:stCondLst>
                                        </p:cTn>
                                        <p:tgtEl>
                                          <p:spTgt spid="43">
                                            <p:txEl>
                                              <p:pRg st="0" end="0"/>
                                            </p:txEl>
                                          </p:spTgt>
                                        </p:tgtEl>
                                        <p:attrNameLst>
                                          <p:attrName>style.visibility</p:attrName>
                                        </p:attrNameLst>
                                      </p:cBhvr>
                                      <p:to>
                                        <p:strVal val="visible"/>
                                      </p:to>
                                    </p:set>
                                  </p:childTnLst>
                                </p:cTn>
                              </p:par>
                            </p:childTnLst>
                          </p:cTn>
                        </p:par>
                      </p:childTnLst>
                    </p:cTn>
                  </p:par>
                  <p:par>
                    <p:cTn id="207" fill="hold">
                      <p:stCondLst>
                        <p:cond delay="indefinite"/>
                      </p:stCondLst>
                      <p:childTnLst>
                        <p:par>
                          <p:cTn id="208" fill="hold">
                            <p:stCondLst>
                              <p:cond delay="0"/>
                            </p:stCondLst>
                            <p:childTnLst>
                              <p:par>
                                <p:cTn id="209" presetID="1" presetClass="entr" presetSubtype="0" fill="hold" nodeType="clickEffect">
                                  <p:stCondLst>
                                    <p:cond delay="0"/>
                                  </p:stCondLst>
                                  <p:childTnLst>
                                    <p:set>
                                      <p:cBhvr>
                                        <p:cTn id="210" dur="1" fill="hold">
                                          <p:stCondLst>
                                            <p:cond delay="0"/>
                                          </p:stCondLst>
                                        </p:cTn>
                                        <p:tgtEl>
                                          <p:spTgt spid="47">
                                            <p:txEl>
                                              <p:pRg st="0" end="0"/>
                                            </p:txEl>
                                          </p:spTgt>
                                        </p:tgtEl>
                                        <p:attrNameLst>
                                          <p:attrName>style.visibility</p:attrName>
                                        </p:attrNameLst>
                                      </p:cBhvr>
                                      <p:to>
                                        <p:strVal val="visible"/>
                                      </p:to>
                                    </p:set>
                                  </p:childTnLst>
                                </p:cTn>
                              </p:par>
                            </p:childTnLst>
                          </p:cTn>
                        </p:par>
                      </p:childTnLst>
                    </p:cTn>
                  </p:par>
                  <p:par>
                    <p:cTn id="211" fill="hold">
                      <p:stCondLst>
                        <p:cond delay="indefinite"/>
                      </p:stCondLst>
                      <p:childTnLst>
                        <p:par>
                          <p:cTn id="212" fill="hold">
                            <p:stCondLst>
                              <p:cond delay="0"/>
                            </p:stCondLst>
                            <p:childTnLst>
                              <p:par>
                                <p:cTn id="213" presetID="1" presetClass="entr" presetSubtype="0" fill="hold" nodeType="clickEffect">
                                  <p:stCondLst>
                                    <p:cond delay="0"/>
                                  </p:stCondLst>
                                  <p:childTnLst>
                                    <p:set>
                                      <p:cBhvr>
                                        <p:cTn id="214" dur="1" fill="hold">
                                          <p:stCondLst>
                                            <p:cond delay="0"/>
                                          </p:stCondLst>
                                        </p:cTn>
                                        <p:tgtEl>
                                          <p:spTgt spid="52">
                                            <p:txEl>
                                              <p:pRg st="0" end="0"/>
                                            </p:txEl>
                                          </p:spTgt>
                                        </p:tgtEl>
                                        <p:attrNameLst>
                                          <p:attrName>style.visibility</p:attrName>
                                        </p:attrNameLst>
                                      </p:cBhvr>
                                      <p:to>
                                        <p:strVal val="visible"/>
                                      </p:to>
                                    </p:set>
                                  </p:childTnLst>
                                </p:cTn>
                              </p:par>
                            </p:childTnLst>
                          </p:cTn>
                        </p:par>
                      </p:childTnLst>
                    </p:cTn>
                  </p:par>
                  <p:par>
                    <p:cTn id="215" fill="hold">
                      <p:stCondLst>
                        <p:cond delay="indefinite"/>
                      </p:stCondLst>
                      <p:childTnLst>
                        <p:par>
                          <p:cTn id="216" fill="hold">
                            <p:stCondLst>
                              <p:cond delay="0"/>
                            </p:stCondLst>
                            <p:childTnLst>
                              <p:par>
                                <p:cTn id="217" presetID="1" presetClass="entr" presetSubtype="0" fill="hold" nodeType="clickEffect">
                                  <p:stCondLst>
                                    <p:cond delay="0"/>
                                  </p:stCondLst>
                                  <p:childTnLst>
                                    <p:set>
                                      <p:cBhvr>
                                        <p:cTn id="218" dur="1" fill="hold">
                                          <p:stCondLst>
                                            <p:cond delay="0"/>
                                          </p:stCondLst>
                                        </p:cTn>
                                        <p:tgtEl>
                                          <p:spTgt spid="48">
                                            <p:txEl>
                                              <p:pRg st="0" end="0"/>
                                            </p:txEl>
                                          </p:spTgt>
                                        </p:tgtEl>
                                        <p:attrNameLst>
                                          <p:attrName>style.visibility</p:attrName>
                                        </p:attrNameLst>
                                      </p:cBhvr>
                                      <p:to>
                                        <p:strVal val="visible"/>
                                      </p:to>
                                    </p:set>
                                  </p:childTnLst>
                                </p:cTn>
                              </p:par>
                            </p:childTnLst>
                          </p:cTn>
                        </p:par>
                      </p:childTnLst>
                    </p:cTn>
                  </p:par>
                  <p:par>
                    <p:cTn id="219" fill="hold">
                      <p:stCondLst>
                        <p:cond delay="indefinite"/>
                      </p:stCondLst>
                      <p:childTnLst>
                        <p:par>
                          <p:cTn id="220" fill="hold">
                            <p:stCondLst>
                              <p:cond delay="0"/>
                            </p:stCondLst>
                            <p:childTnLst>
                              <p:par>
                                <p:cTn id="221" presetID="1" presetClass="entr" presetSubtype="0" fill="hold" nodeType="clickEffect">
                                  <p:stCondLst>
                                    <p:cond delay="0"/>
                                  </p:stCondLst>
                                  <p:childTnLst>
                                    <p:set>
                                      <p:cBhvr>
                                        <p:cTn id="222" dur="1" fill="hold">
                                          <p:stCondLst>
                                            <p:cond delay="0"/>
                                          </p:stCondLst>
                                        </p:cTn>
                                        <p:tgtEl>
                                          <p:spTgt spid="44">
                                            <p:txEl>
                                              <p:pRg st="0" end="0"/>
                                            </p:txEl>
                                          </p:spTgt>
                                        </p:tgtEl>
                                        <p:attrNameLst>
                                          <p:attrName>style.visibility</p:attrName>
                                        </p:attrNameLst>
                                      </p:cBhvr>
                                      <p:to>
                                        <p:strVal val="visible"/>
                                      </p:to>
                                    </p:set>
                                  </p:childTnLst>
                                </p:cTn>
                              </p:par>
                            </p:childTnLst>
                          </p:cTn>
                        </p:par>
                      </p:childTnLst>
                    </p:cTn>
                  </p:par>
                  <p:par>
                    <p:cTn id="223" fill="hold">
                      <p:stCondLst>
                        <p:cond delay="indefinite"/>
                      </p:stCondLst>
                      <p:childTnLst>
                        <p:par>
                          <p:cTn id="224" fill="hold">
                            <p:stCondLst>
                              <p:cond delay="0"/>
                            </p:stCondLst>
                            <p:childTnLst>
                              <p:par>
                                <p:cTn id="225" presetID="1" presetClass="entr" presetSubtype="0" fill="hold" nodeType="clickEffect">
                                  <p:stCondLst>
                                    <p:cond delay="0"/>
                                  </p:stCondLst>
                                  <p:childTnLst>
                                    <p:set>
                                      <p:cBhvr>
                                        <p:cTn id="226" dur="1" fill="hold">
                                          <p:stCondLst>
                                            <p:cond delay="0"/>
                                          </p:stCondLst>
                                        </p:cTn>
                                        <p:tgtEl>
                                          <p:spTgt spid="39">
                                            <p:txEl>
                                              <p:pRg st="0" end="0"/>
                                            </p:txEl>
                                          </p:spTgt>
                                        </p:tgtEl>
                                        <p:attrNameLst>
                                          <p:attrName>style.visibility</p:attrName>
                                        </p:attrNameLst>
                                      </p:cBhvr>
                                      <p:to>
                                        <p:strVal val="visible"/>
                                      </p:to>
                                    </p:set>
                                  </p:childTnLst>
                                </p:cTn>
                              </p:par>
                            </p:childTnLst>
                          </p:cTn>
                        </p:par>
                      </p:childTnLst>
                    </p:cTn>
                  </p:par>
                  <p:par>
                    <p:cTn id="227" fill="hold">
                      <p:stCondLst>
                        <p:cond delay="indefinite"/>
                      </p:stCondLst>
                      <p:childTnLst>
                        <p:par>
                          <p:cTn id="228" fill="hold">
                            <p:stCondLst>
                              <p:cond delay="0"/>
                            </p:stCondLst>
                            <p:childTnLst>
                              <p:par>
                                <p:cTn id="229" presetID="1" presetClass="entr" presetSubtype="0" fill="hold" nodeType="clickEffect">
                                  <p:stCondLst>
                                    <p:cond delay="0"/>
                                  </p:stCondLst>
                                  <p:childTnLst>
                                    <p:set>
                                      <p:cBhvr>
                                        <p:cTn id="230" dur="1" fill="hold">
                                          <p:stCondLst>
                                            <p:cond delay="0"/>
                                          </p:stCondLst>
                                        </p:cTn>
                                        <p:tgtEl>
                                          <p:spTgt spid="53">
                                            <p:txEl>
                                              <p:pRg st="0" end="0"/>
                                            </p:txEl>
                                          </p:spTgt>
                                        </p:tgtEl>
                                        <p:attrNameLst>
                                          <p:attrName>style.visibility</p:attrName>
                                        </p:attrNameLst>
                                      </p:cBhvr>
                                      <p:to>
                                        <p:strVal val="visible"/>
                                      </p:to>
                                    </p:set>
                                  </p:childTnLst>
                                </p:cTn>
                              </p:par>
                            </p:childTnLst>
                          </p:cTn>
                        </p:par>
                      </p:childTnLst>
                    </p:cTn>
                  </p:par>
                  <p:par>
                    <p:cTn id="231" fill="hold">
                      <p:stCondLst>
                        <p:cond delay="indefinite"/>
                      </p:stCondLst>
                      <p:childTnLst>
                        <p:par>
                          <p:cTn id="232" fill="hold">
                            <p:stCondLst>
                              <p:cond delay="0"/>
                            </p:stCondLst>
                            <p:childTnLst>
                              <p:par>
                                <p:cTn id="233" presetID="1" presetClass="entr" presetSubtype="0" fill="hold" grpId="0" nodeType="clickEffect">
                                  <p:stCondLst>
                                    <p:cond delay="0"/>
                                  </p:stCondLst>
                                  <p:childTnLst>
                                    <p:set>
                                      <p:cBhvr>
                                        <p:cTn id="234" dur="1" fill="hold">
                                          <p:stCondLst>
                                            <p:cond delay="0"/>
                                          </p:stCondLst>
                                        </p:cTn>
                                        <p:tgtEl>
                                          <p:spTgt spid="65"/>
                                        </p:tgtEl>
                                        <p:attrNameLst>
                                          <p:attrName>style.visibility</p:attrName>
                                        </p:attrNameLst>
                                      </p:cBhvr>
                                      <p:to>
                                        <p:strVal val="visible"/>
                                      </p:to>
                                    </p:set>
                                  </p:childTnLst>
                                </p:cTn>
                              </p:par>
                            </p:childTnLst>
                          </p:cTn>
                        </p:par>
                      </p:childTnLst>
                    </p:cTn>
                  </p:par>
                  <p:par>
                    <p:cTn id="235" fill="hold">
                      <p:stCondLst>
                        <p:cond delay="indefinite"/>
                      </p:stCondLst>
                      <p:childTnLst>
                        <p:par>
                          <p:cTn id="236" fill="hold">
                            <p:stCondLst>
                              <p:cond delay="0"/>
                            </p:stCondLst>
                            <p:childTnLst>
                              <p:par>
                                <p:cTn id="237" presetID="1" presetClass="entr" presetSubtype="0" fill="hold" nodeType="clickEffect">
                                  <p:stCondLst>
                                    <p:cond delay="0"/>
                                  </p:stCondLst>
                                  <p:childTnLst>
                                    <p:set>
                                      <p:cBhvr>
                                        <p:cTn id="238" dur="1" fill="hold">
                                          <p:stCondLst>
                                            <p:cond delay="0"/>
                                          </p:stCondLst>
                                        </p:cTn>
                                        <p:tgtEl>
                                          <p:spTgt spid="55">
                                            <p:txEl>
                                              <p:pRg st="0" end="0"/>
                                            </p:txEl>
                                          </p:spTgt>
                                        </p:tgtEl>
                                        <p:attrNameLst>
                                          <p:attrName>style.visibility</p:attrName>
                                        </p:attrNameLst>
                                      </p:cBhvr>
                                      <p:to>
                                        <p:strVal val="visible"/>
                                      </p:to>
                                    </p:set>
                                  </p:childTnLst>
                                </p:cTn>
                              </p:par>
                            </p:childTnLst>
                          </p:cTn>
                        </p:par>
                      </p:childTnLst>
                    </p:cTn>
                  </p:par>
                  <p:par>
                    <p:cTn id="239" fill="hold">
                      <p:stCondLst>
                        <p:cond delay="indefinite"/>
                      </p:stCondLst>
                      <p:childTnLst>
                        <p:par>
                          <p:cTn id="240" fill="hold">
                            <p:stCondLst>
                              <p:cond delay="0"/>
                            </p:stCondLst>
                            <p:childTnLst>
                              <p:par>
                                <p:cTn id="241" presetID="1" presetClass="entr" presetSubtype="0" fill="hold" nodeType="clickEffect">
                                  <p:stCondLst>
                                    <p:cond delay="0"/>
                                  </p:stCondLst>
                                  <p:childTnLst>
                                    <p:set>
                                      <p:cBhvr>
                                        <p:cTn id="242" dur="1" fill="hold">
                                          <p:stCondLst>
                                            <p:cond delay="0"/>
                                          </p:stCondLst>
                                        </p:cTn>
                                        <p:tgtEl>
                                          <p:spTgt spid="54">
                                            <p:txEl>
                                              <p:pRg st="0" end="0"/>
                                            </p:txEl>
                                          </p:spTgt>
                                        </p:tgtEl>
                                        <p:attrNameLst>
                                          <p:attrName>style.visibility</p:attrName>
                                        </p:attrNameLst>
                                      </p:cBhvr>
                                      <p:to>
                                        <p:strVal val="visible"/>
                                      </p:to>
                                    </p:set>
                                  </p:childTnLst>
                                </p:cTn>
                              </p:par>
                            </p:childTnLst>
                          </p:cTn>
                        </p:par>
                      </p:childTnLst>
                    </p:cTn>
                  </p:par>
                  <p:par>
                    <p:cTn id="243" fill="hold">
                      <p:stCondLst>
                        <p:cond delay="indefinite"/>
                      </p:stCondLst>
                      <p:childTnLst>
                        <p:par>
                          <p:cTn id="244" fill="hold">
                            <p:stCondLst>
                              <p:cond delay="0"/>
                            </p:stCondLst>
                            <p:childTnLst>
                              <p:par>
                                <p:cTn id="245" presetID="1" presetClass="entr" presetSubtype="0" fill="hold" nodeType="clickEffect">
                                  <p:stCondLst>
                                    <p:cond delay="0"/>
                                  </p:stCondLst>
                                  <p:childTnLst>
                                    <p:set>
                                      <p:cBhvr>
                                        <p:cTn id="246" dur="1" fill="hold">
                                          <p:stCondLst>
                                            <p:cond delay="0"/>
                                          </p:stCondLst>
                                        </p:cTn>
                                        <p:tgtEl>
                                          <p:spTgt spid="57">
                                            <p:txEl>
                                              <p:pRg st="0" end="0"/>
                                            </p:txEl>
                                          </p:spTgt>
                                        </p:tgtEl>
                                        <p:attrNameLst>
                                          <p:attrName>style.visibility</p:attrName>
                                        </p:attrNameLst>
                                      </p:cBhvr>
                                      <p:to>
                                        <p:strVal val="visible"/>
                                      </p:to>
                                    </p:set>
                                  </p:childTnLst>
                                </p:cTn>
                              </p:par>
                            </p:childTnLst>
                          </p:cTn>
                        </p:par>
                      </p:childTnLst>
                    </p:cTn>
                  </p:par>
                  <p:par>
                    <p:cTn id="247" fill="hold">
                      <p:stCondLst>
                        <p:cond delay="indefinite"/>
                      </p:stCondLst>
                      <p:childTnLst>
                        <p:par>
                          <p:cTn id="248" fill="hold">
                            <p:stCondLst>
                              <p:cond delay="0"/>
                            </p:stCondLst>
                            <p:childTnLst>
                              <p:par>
                                <p:cTn id="249" presetID="1" presetClass="entr" presetSubtype="0" fill="hold" nodeType="clickEffect">
                                  <p:stCondLst>
                                    <p:cond delay="0"/>
                                  </p:stCondLst>
                                  <p:childTnLst>
                                    <p:set>
                                      <p:cBhvr>
                                        <p:cTn id="250" dur="1" fill="hold">
                                          <p:stCondLst>
                                            <p:cond delay="0"/>
                                          </p:stCondLst>
                                        </p:cTn>
                                        <p:tgtEl>
                                          <p:spTgt spid="5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60" grpId="0"/>
      <p:bldP spid="61" grpId="0"/>
      <p:bldP spid="62" grpId="0"/>
      <p:bldP spid="63" grpId="0"/>
      <p:bldP spid="64" grpId="0"/>
      <p:bldP spid="6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Content Placeholder 2">
            <a:extLst>
              <a:ext uri="{FF2B5EF4-FFF2-40B4-BE49-F238E27FC236}">
                <a16:creationId xmlns:a16="http://schemas.microsoft.com/office/drawing/2014/main" id="{54C4FD54-B418-6580-6B4F-6F9A1E8A5BB6}"/>
              </a:ext>
            </a:extLst>
          </p:cNvPr>
          <p:cNvSpPr txBox="1">
            <a:spLocks/>
          </p:cNvSpPr>
          <p:nvPr/>
        </p:nvSpPr>
        <p:spPr>
          <a:xfrm>
            <a:off x="1343472" y="1700808"/>
            <a:ext cx="9577064" cy="2448272"/>
          </a:xfrm>
          <a:prstGeom prst="rect">
            <a:avLst/>
          </a:prstGeom>
        </p:spPr>
        <p:txBody>
          <a:bodyPr>
            <a:noAutofit/>
          </a:bodyPr>
          <a:lstStyle>
            <a:lvl1pPr marL="342900" indent="-342900" algn="l" rtl="0" eaLnBrk="0" fontAlgn="base" hangingPunct="0">
              <a:spcBef>
                <a:spcPct val="20000"/>
              </a:spcBef>
              <a:spcAft>
                <a:spcPct val="50000"/>
              </a:spcAft>
              <a:buClr>
                <a:srgbClr val="751013"/>
              </a:buClr>
              <a:buChar char="•"/>
              <a:defRPr sz="16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50000"/>
              </a:spcAft>
              <a:buClr>
                <a:srgbClr val="751013"/>
              </a:buClr>
              <a:buChar char="•"/>
              <a:defRPr sz="1400">
                <a:solidFill>
                  <a:srgbClr val="333333"/>
                </a:solidFill>
                <a:latin typeface="+mn-lt"/>
                <a:ea typeface="ＭＳ Ｐゴシック" charset="0"/>
              </a:defRPr>
            </a:lvl2pPr>
            <a:lvl3pPr marL="1143000" indent="-228600" algn="l" rtl="0" eaLnBrk="0" fontAlgn="base" hangingPunct="0">
              <a:spcBef>
                <a:spcPct val="20000"/>
              </a:spcBef>
              <a:spcAft>
                <a:spcPct val="50000"/>
              </a:spcAft>
              <a:buClr>
                <a:srgbClr val="751013"/>
              </a:buClr>
              <a:buChar char="•"/>
              <a:defRPr sz="1400">
                <a:solidFill>
                  <a:srgbClr val="4D4D4D"/>
                </a:solidFill>
                <a:latin typeface="+mn-lt"/>
                <a:ea typeface="ＭＳ Ｐゴシック" charset="0"/>
              </a:defRPr>
            </a:lvl3pPr>
            <a:lvl4pPr marL="1600200" indent="-228600" algn="l" rtl="0" eaLnBrk="0" fontAlgn="base" hangingPunct="0">
              <a:spcBef>
                <a:spcPct val="20000"/>
              </a:spcBef>
              <a:spcAft>
                <a:spcPct val="50000"/>
              </a:spcAft>
              <a:buClr>
                <a:srgbClr val="751013"/>
              </a:buClr>
              <a:buChar char="•"/>
              <a:defRPr sz="1400">
                <a:solidFill>
                  <a:srgbClr val="5F5F5F"/>
                </a:solidFill>
                <a:latin typeface="+mn-lt"/>
                <a:ea typeface="ＭＳ Ｐゴシック" charset="0"/>
              </a:defRPr>
            </a:lvl4pPr>
            <a:lvl5pPr marL="2057400" indent="-228600" algn="l" rtl="0" eaLnBrk="0" fontAlgn="base" hangingPunct="0">
              <a:spcBef>
                <a:spcPct val="20000"/>
              </a:spcBef>
              <a:spcAft>
                <a:spcPct val="50000"/>
              </a:spcAft>
              <a:buClr>
                <a:srgbClr val="751013"/>
              </a:buClr>
              <a:buChar char="•"/>
              <a:defRPr sz="1400">
                <a:solidFill>
                  <a:srgbClr val="777777"/>
                </a:solidFill>
                <a:latin typeface="+mn-lt"/>
                <a:ea typeface="ＭＳ Ｐゴシック" charset="0"/>
              </a:defRPr>
            </a:lvl5pPr>
            <a:lvl6pPr marL="2514600" indent="-228600" algn="l" rtl="0" eaLnBrk="1" fontAlgn="base" hangingPunct="1">
              <a:spcBef>
                <a:spcPct val="20000"/>
              </a:spcBef>
              <a:spcAft>
                <a:spcPct val="50000"/>
              </a:spcAft>
              <a:buClr>
                <a:srgbClr val="751013"/>
              </a:buClr>
              <a:buChar char="•"/>
              <a:defRPr sz="1400">
                <a:solidFill>
                  <a:srgbClr val="777777"/>
                </a:solidFill>
                <a:latin typeface="+mn-lt"/>
              </a:defRPr>
            </a:lvl6pPr>
            <a:lvl7pPr marL="2971800" indent="-228600" algn="l" rtl="0" eaLnBrk="1" fontAlgn="base" hangingPunct="1">
              <a:spcBef>
                <a:spcPct val="20000"/>
              </a:spcBef>
              <a:spcAft>
                <a:spcPct val="50000"/>
              </a:spcAft>
              <a:buClr>
                <a:srgbClr val="751013"/>
              </a:buClr>
              <a:buChar char="•"/>
              <a:defRPr sz="1400">
                <a:solidFill>
                  <a:srgbClr val="777777"/>
                </a:solidFill>
                <a:latin typeface="+mn-lt"/>
              </a:defRPr>
            </a:lvl7pPr>
            <a:lvl8pPr marL="3429000" indent="-228600" algn="l" rtl="0" eaLnBrk="1" fontAlgn="base" hangingPunct="1">
              <a:spcBef>
                <a:spcPct val="20000"/>
              </a:spcBef>
              <a:spcAft>
                <a:spcPct val="50000"/>
              </a:spcAft>
              <a:buClr>
                <a:srgbClr val="751013"/>
              </a:buClr>
              <a:buChar char="•"/>
              <a:defRPr sz="1400">
                <a:solidFill>
                  <a:srgbClr val="777777"/>
                </a:solidFill>
                <a:latin typeface="+mn-lt"/>
              </a:defRPr>
            </a:lvl8pPr>
            <a:lvl9pPr marL="3886200" indent="-228600" algn="l" rtl="0" eaLnBrk="1" fontAlgn="base" hangingPunct="1">
              <a:spcBef>
                <a:spcPct val="20000"/>
              </a:spcBef>
              <a:spcAft>
                <a:spcPct val="50000"/>
              </a:spcAft>
              <a:buClr>
                <a:srgbClr val="751013"/>
              </a:buClr>
              <a:buChar char="•"/>
              <a:defRPr sz="1400">
                <a:solidFill>
                  <a:srgbClr val="777777"/>
                </a:solidFill>
                <a:latin typeface="+mn-lt"/>
              </a:defRPr>
            </a:lvl9pPr>
          </a:lstStyle>
          <a:p>
            <a:pPr marL="0" indent="0" algn="just">
              <a:lnSpc>
                <a:spcPct val="150000"/>
              </a:lnSpc>
              <a:buClr>
                <a:schemeClr val="hlink"/>
              </a:buClr>
              <a:buSzPct val="60000"/>
              <a:buNone/>
              <a:defRPr/>
            </a:pPr>
            <a:r>
              <a:rPr lang="en-GB" altLang="zh-CN" sz="2000" kern="0" dirty="0">
                <a:latin typeface="Arial" panose="020B0604020202020204" pitchFamily="34" charset="0"/>
                <a:cs typeface="Arial" panose="020B0604020202020204" pitchFamily="34" charset="0"/>
              </a:rPr>
              <a:t>If there has been a tie</a:t>
            </a:r>
          </a:p>
          <a:p>
            <a:pPr algn="just">
              <a:lnSpc>
                <a:spcPct val="150000"/>
              </a:lnSpc>
              <a:buClrTx/>
              <a:buSzPct val="100000"/>
              <a:buFont typeface="Wingdings" panose="05000000000000000000" pitchFamily="2" charset="2"/>
              <a:buChar char="v"/>
              <a:defRPr/>
            </a:pPr>
            <a:r>
              <a:rPr lang="en-GB" altLang="zh-CN" sz="2000" kern="0" dirty="0">
                <a:latin typeface="Arial" panose="020B0604020202020204" pitchFamily="34" charset="0"/>
                <a:cs typeface="Arial" panose="020B0604020202020204" pitchFamily="34" charset="0"/>
              </a:rPr>
              <a:t>Consider 2</a:t>
            </a:r>
            <a:r>
              <a:rPr lang="en-GB" altLang="zh-CN" sz="2000" kern="0" baseline="30000" dirty="0">
                <a:latin typeface="Arial" panose="020B0604020202020204" pitchFamily="34" charset="0"/>
                <a:cs typeface="Arial" panose="020B0604020202020204" pitchFamily="34" charset="0"/>
              </a:rPr>
              <a:t>nd</a:t>
            </a:r>
            <a:r>
              <a:rPr lang="en-GB" altLang="zh-CN" sz="2000" kern="0" dirty="0">
                <a:latin typeface="Arial" panose="020B0604020202020204" pitchFamily="34" charset="0"/>
                <a:cs typeface="Arial" panose="020B0604020202020204" pitchFamily="34" charset="0"/>
              </a:rPr>
              <a:t> best performance</a:t>
            </a:r>
          </a:p>
          <a:p>
            <a:pPr algn="just">
              <a:lnSpc>
                <a:spcPct val="150000"/>
              </a:lnSpc>
              <a:buClrTx/>
              <a:buSzPct val="100000"/>
              <a:buFont typeface="Wingdings" panose="05000000000000000000" pitchFamily="2" charset="2"/>
              <a:buChar char="v"/>
              <a:defRPr/>
            </a:pPr>
            <a:r>
              <a:rPr lang="en-GB" altLang="zh-CN" sz="2000" kern="0" dirty="0">
                <a:latin typeface="Arial" panose="020B0604020202020204" pitchFamily="34" charset="0"/>
                <a:cs typeface="Arial" panose="020B0604020202020204" pitchFamily="34" charset="0"/>
              </a:rPr>
              <a:t>If not resolved consider 3</a:t>
            </a:r>
            <a:r>
              <a:rPr lang="en-GB" altLang="zh-CN" sz="2000" kern="0" baseline="30000" dirty="0">
                <a:latin typeface="Arial" panose="020B0604020202020204" pitchFamily="34" charset="0"/>
                <a:cs typeface="Arial" panose="020B0604020202020204" pitchFamily="34" charset="0"/>
              </a:rPr>
              <a:t>rd</a:t>
            </a:r>
            <a:r>
              <a:rPr lang="en-GB" altLang="zh-CN" sz="2000" kern="0" dirty="0">
                <a:latin typeface="Arial" panose="020B0604020202020204" pitchFamily="34" charset="0"/>
                <a:cs typeface="Arial" panose="020B0604020202020204" pitchFamily="34" charset="0"/>
              </a:rPr>
              <a:t> best performance and so on.</a:t>
            </a:r>
          </a:p>
          <a:p>
            <a:pPr algn="just">
              <a:lnSpc>
                <a:spcPct val="150000"/>
              </a:lnSpc>
              <a:buClrTx/>
              <a:buSzPct val="100000"/>
              <a:buFont typeface="Wingdings" panose="05000000000000000000" pitchFamily="2" charset="2"/>
              <a:buChar char="v"/>
              <a:defRPr/>
            </a:pPr>
            <a:r>
              <a:rPr lang="en-GB" altLang="zh-CN" sz="2000" kern="0" dirty="0">
                <a:latin typeface="Arial" panose="020B0604020202020204" pitchFamily="34" charset="0"/>
                <a:cs typeface="Arial" panose="020B0604020202020204" pitchFamily="34" charset="0"/>
              </a:rPr>
              <a:t>If still the tie remains for any place, including 1</a:t>
            </a:r>
            <a:r>
              <a:rPr lang="en-GB" altLang="zh-CN" sz="2000" kern="0" baseline="30000" dirty="0">
                <a:latin typeface="Arial" panose="020B0604020202020204" pitchFamily="34" charset="0"/>
                <a:cs typeface="Arial" panose="020B0604020202020204" pitchFamily="34" charset="0"/>
              </a:rPr>
              <a:t>st</a:t>
            </a:r>
            <a:r>
              <a:rPr lang="en-GB" altLang="zh-CN" sz="2000" kern="0" dirty="0">
                <a:latin typeface="Arial" panose="020B0604020202020204" pitchFamily="34" charset="0"/>
                <a:cs typeface="Arial" panose="020B0604020202020204" pitchFamily="34" charset="0"/>
              </a:rPr>
              <a:t> place, the tie shall remain</a:t>
            </a:r>
          </a:p>
        </p:txBody>
      </p:sp>
      <p:sp>
        <p:nvSpPr>
          <p:cNvPr id="67" name="TextBox 66">
            <a:extLst>
              <a:ext uri="{FF2B5EF4-FFF2-40B4-BE49-F238E27FC236}">
                <a16:creationId xmlns:a16="http://schemas.microsoft.com/office/drawing/2014/main" id="{B63336E3-BFE4-87DA-0FB4-A30C0D7C5E77}"/>
              </a:ext>
            </a:extLst>
          </p:cNvPr>
          <p:cNvSpPr txBox="1"/>
          <p:nvPr/>
        </p:nvSpPr>
        <p:spPr>
          <a:xfrm>
            <a:off x="335360" y="323850"/>
            <a:ext cx="7200503" cy="584200"/>
          </a:xfrm>
          <a:prstGeom prst="rect">
            <a:avLst/>
          </a:prstGeom>
          <a:noFill/>
        </p:spPr>
        <p:txBody>
          <a:bodyPr wrap="square">
            <a:spAutoFit/>
          </a:bodyPr>
          <a:lstStyle/>
          <a:p>
            <a:pPr>
              <a:defRPr/>
            </a:pPr>
            <a:r>
              <a:rPr lang="en-AU" sz="3200" b="1" dirty="0">
                <a:solidFill>
                  <a:srgbClr val="FFFF99"/>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TIES</a:t>
            </a:r>
            <a:endParaRPr lang="en-IN" sz="3200" b="1" dirty="0">
              <a:solidFill>
                <a:srgbClr val="FFFF99"/>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455664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93CF76C-DEFD-D20C-0CAD-B80CDA315C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385EF441-0070-8D9F-4CE7-83D6BCB1F1D1}"/>
              </a:ext>
            </a:extLst>
          </p:cNvPr>
          <p:cNvSpPr txBox="1"/>
          <p:nvPr/>
        </p:nvSpPr>
        <p:spPr>
          <a:xfrm>
            <a:off x="3698290" y="67803"/>
            <a:ext cx="5220269" cy="300082"/>
          </a:xfrm>
          <a:prstGeom prst="rect">
            <a:avLst/>
          </a:prstGeom>
          <a:noFill/>
        </p:spPr>
        <p:txBody>
          <a:bodyPr wrap="square" rtlCol="0">
            <a:spAutoFit/>
          </a:bodyPr>
          <a:lstStyle/>
          <a:p>
            <a:pPr defTabSz="685800" fontAlgn="auto">
              <a:spcBef>
                <a:spcPts val="0"/>
              </a:spcBef>
              <a:spcAft>
                <a:spcPts val="0"/>
              </a:spcAft>
              <a:defRPr/>
            </a:pPr>
            <a:r>
              <a:rPr lang="en-IN" sz="1350" b="1" dirty="0">
                <a:solidFill>
                  <a:prstClr val="black"/>
                </a:solidFill>
                <a:latin typeface="Times New Roman" panose="02020603050405020304" pitchFamily="18" charset="0"/>
                <a:ea typeface="+mn-ea"/>
                <a:cs typeface="Times New Roman" panose="02020603050405020304" pitchFamily="18" charset="0"/>
              </a:rPr>
              <a:t>ATHLETICS FEDERATION OF INDIA</a:t>
            </a:r>
          </a:p>
        </p:txBody>
      </p:sp>
      <p:sp>
        <p:nvSpPr>
          <p:cNvPr id="4" name="TextBox 3">
            <a:extLst>
              <a:ext uri="{FF2B5EF4-FFF2-40B4-BE49-F238E27FC236}">
                <a16:creationId xmlns:a16="http://schemas.microsoft.com/office/drawing/2014/main" id="{65AE1AFE-2A7F-C2F1-2A96-4B6B03B7BD47}"/>
              </a:ext>
            </a:extLst>
          </p:cNvPr>
          <p:cNvSpPr txBox="1"/>
          <p:nvPr/>
        </p:nvSpPr>
        <p:spPr>
          <a:xfrm>
            <a:off x="3692289" y="423201"/>
            <a:ext cx="5220268" cy="300082"/>
          </a:xfrm>
          <a:prstGeom prst="rect">
            <a:avLst/>
          </a:prstGeom>
          <a:noFill/>
        </p:spPr>
        <p:txBody>
          <a:bodyPr wrap="square">
            <a:spAutoFit/>
          </a:bodyPr>
          <a:lstStyle/>
          <a:p>
            <a:pPr defTabSz="685800" fontAlgn="auto">
              <a:spcBef>
                <a:spcPts val="0"/>
              </a:spcBef>
              <a:spcAft>
                <a:spcPts val="0"/>
              </a:spcAft>
              <a:defRPr/>
            </a:pPr>
            <a:r>
              <a:rPr lang="en-IN" sz="1350" b="1" dirty="0">
                <a:solidFill>
                  <a:prstClr val="black"/>
                </a:solidFill>
                <a:latin typeface="Times New Roman" panose="02020603050405020304" pitchFamily="18" charset="0"/>
                <a:ea typeface="+mn-ea"/>
                <a:cs typeface="Times New Roman" panose="02020603050405020304" pitchFamily="18" charset="0"/>
              </a:rPr>
              <a:t>NATIONAL INTER DISTRICT JUNIOR ATHLETICS MEET</a:t>
            </a:r>
          </a:p>
        </p:txBody>
      </p:sp>
      <p:sp>
        <p:nvSpPr>
          <p:cNvPr id="5" name="TextBox 4">
            <a:extLst>
              <a:ext uri="{FF2B5EF4-FFF2-40B4-BE49-F238E27FC236}">
                <a16:creationId xmlns:a16="http://schemas.microsoft.com/office/drawing/2014/main" id="{ECEFF968-8DD7-AF99-C348-33608952F17A}"/>
              </a:ext>
            </a:extLst>
          </p:cNvPr>
          <p:cNvSpPr txBox="1"/>
          <p:nvPr/>
        </p:nvSpPr>
        <p:spPr>
          <a:xfrm>
            <a:off x="3683758" y="700606"/>
            <a:ext cx="4731509" cy="300082"/>
          </a:xfrm>
          <a:prstGeom prst="rect">
            <a:avLst/>
          </a:prstGeom>
          <a:noFill/>
        </p:spPr>
        <p:txBody>
          <a:bodyPr wrap="square">
            <a:spAutoFit/>
          </a:bodyPr>
          <a:lstStyle/>
          <a:p>
            <a:pPr defTabSz="685800" fontAlgn="auto">
              <a:spcBef>
                <a:spcPts val="0"/>
              </a:spcBef>
              <a:spcAft>
                <a:spcPts val="0"/>
              </a:spcAft>
              <a:defRPr/>
            </a:pPr>
            <a:r>
              <a:rPr lang="en-IN" sz="1350" b="1" dirty="0">
                <a:solidFill>
                  <a:prstClr val="black"/>
                </a:solidFill>
                <a:latin typeface="Times New Roman" panose="02020603050405020304" pitchFamily="18" charset="0"/>
                <a:ea typeface="+mn-ea"/>
                <a:cs typeface="Times New Roman" panose="02020603050405020304" pitchFamily="18" charset="0"/>
              </a:rPr>
              <a:t>TIRUPATI(ANDHRA PRADESH)</a:t>
            </a:r>
          </a:p>
        </p:txBody>
      </p:sp>
      <p:sp>
        <p:nvSpPr>
          <p:cNvPr id="6" name="TextBox 5">
            <a:extLst>
              <a:ext uri="{FF2B5EF4-FFF2-40B4-BE49-F238E27FC236}">
                <a16:creationId xmlns:a16="http://schemas.microsoft.com/office/drawing/2014/main" id="{191C6926-3F5A-D8B1-DF80-D55D73C02291}"/>
              </a:ext>
            </a:extLst>
          </p:cNvPr>
          <p:cNvSpPr txBox="1"/>
          <p:nvPr/>
        </p:nvSpPr>
        <p:spPr>
          <a:xfrm>
            <a:off x="769535" y="1446019"/>
            <a:ext cx="1351129" cy="300082"/>
          </a:xfrm>
          <a:prstGeom prst="rect">
            <a:avLst/>
          </a:prstGeom>
          <a:noFill/>
        </p:spPr>
        <p:txBody>
          <a:bodyPr wrap="square">
            <a:spAutoFit/>
          </a:bodyPr>
          <a:lstStyle/>
          <a:p>
            <a:pPr defTabSz="685800" fontAlgn="auto">
              <a:spcBef>
                <a:spcPts val="0"/>
              </a:spcBef>
              <a:spcAft>
                <a:spcPts val="0"/>
              </a:spcAft>
              <a:defRPr/>
            </a:pPr>
            <a:r>
              <a:rPr lang="en-IN" sz="1350" b="1" dirty="0">
                <a:solidFill>
                  <a:prstClr val="black"/>
                </a:solidFill>
                <a:latin typeface="Times New Roman" panose="02020603050405020304" pitchFamily="18" charset="0"/>
                <a:ea typeface="+mn-ea"/>
                <a:cs typeface="Times New Roman" panose="02020603050405020304" pitchFamily="18" charset="0"/>
              </a:rPr>
              <a:t>24.11.2019</a:t>
            </a:r>
          </a:p>
        </p:txBody>
      </p:sp>
      <p:sp>
        <p:nvSpPr>
          <p:cNvPr id="7" name="TextBox 6">
            <a:extLst>
              <a:ext uri="{FF2B5EF4-FFF2-40B4-BE49-F238E27FC236}">
                <a16:creationId xmlns:a16="http://schemas.microsoft.com/office/drawing/2014/main" id="{58A1D401-7A63-F690-E494-BC619F0042C9}"/>
              </a:ext>
            </a:extLst>
          </p:cNvPr>
          <p:cNvSpPr txBox="1"/>
          <p:nvPr/>
        </p:nvSpPr>
        <p:spPr>
          <a:xfrm>
            <a:off x="935439" y="1758759"/>
            <a:ext cx="1279478" cy="300082"/>
          </a:xfrm>
          <a:prstGeom prst="rect">
            <a:avLst/>
          </a:prstGeom>
          <a:noFill/>
        </p:spPr>
        <p:txBody>
          <a:bodyPr wrap="square">
            <a:spAutoFit/>
          </a:bodyPr>
          <a:lstStyle/>
          <a:p>
            <a:pPr defTabSz="685800" fontAlgn="auto">
              <a:spcBef>
                <a:spcPts val="0"/>
              </a:spcBef>
              <a:spcAft>
                <a:spcPts val="0"/>
              </a:spcAft>
              <a:defRPr/>
            </a:pPr>
            <a:r>
              <a:rPr lang="en-IN" sz="1350" b="1" dirty="0">
                <a:solidFill>
                  <a:prstClr val="black"/>
                </a:solidFill>
                <a:latin typeface="Times New Roman" panose="02020603050405020304" pitchFamily="18" charset="0"/>
                <a:ea typeface="+mn-ea"/>
                <a:cs typeface="Times New Roman" panose="02020603050405020304" pitchFamily="18" charset="0"/>
              </a:rPr>
              <a:t>11.00</a:t>
            </a:r>
          </a:p>
        </p:txBody>
      </p:sp>
      <p:sp>
        <p:nvSpPr>
          <p:cNvPr id="8" name="TextBox 7">
            <a:extLst>
              <a:ext uri="{FF2B5EF4-FFF2-40B4-BE49-F238E27FC236}">
                <a16:creationId xmlns:a16="http://schemas.microsoft.com/office/drawing/2014/main" id="{278D3448-D593-DD46-102B-72716CE593B5}"/>
              </a:ext>
            </a:extLst>
          </p:cNvPr>
          <p:cNvSpPr txBox="1"/>
          <p:nvPr/>
        </p:nvSpPr>
        <p:spPr>
          <a:xfrm>
            <a:off x="4660000" y="1773723"/>
            <a:ext cx="3554388" cy="300082"/>
          </a:xfrm>
          <a:prstGeom prst="rect">
            <a:avLst/>
          </a:prstGeom>
          <a:noFill/>
        </p:spPr>
        <p:txBody>
          <a:bodyPr wrap="square">
            <a:spAutoFit/>
          </a:bodyPr>
          <a:lstStyle/>
          <a:p>
            <a:pPr defTabSz="685800" fontAlgn="auto">
              <a:spcBef>
                <a:spcPts val="0"/>
              </a:spcBef>
              <a:spcAft>
                <a:spcPts val="0"/>
              </a:spcAft>
              <a:defRPr/>
            </a:pPr>
            <a:r>
              <a:rPr lang="en-IN" sz="1350" b="1" dirty="0">
                <a:solidFill>
                  <a:prstClr val="black"/>
                </a:solidFill>
                <a:latin typeface="Times New Roman" panose="02020603050405020304" pitchFamily="18" charset="0"/>
                <a:ea typeface="+mn-ea"/>
                <a:cs typeface="Times New Roman" panose="02020603050405020304" pitchFamily="18" charset="0"/>
              </a:rPr>
              <a:t>Under 14 Years</a:t>
            </a:r>
          </a:p>
        </p:txBody>
      </p:sp>
      <p:sp>
        <p:nvSpPr>
          <p:cNvPr id="9" name="TextBox 8">
            <a:extLst>
              <a:ext uri="{FF2B5EF4-FFF2-40B4-BE49-F238E27FC236}">
                <a16:creationId xmlns:a16="http://schemas.microsoft.com/office/drawing/2014/main" id="{55E452E8-2E4B-1C1A-44EB-91D23D3525AA}"/>
              </a:ext>
            </a:extLst>
          </p:cNvPr>
          <p:cNvSpPr txBox="1"/>
          <p:nvPr/>
        </p:nvSpPr>
        <p:spPr>
          <a:xfrm>
            <a:off x="5014416" y="2096053"/>
            <a:ext cx="1422779" cy="300082"/>
          </a:xfrm>
          <a:prstGeom prst="rect">
            <a:avLst/>
          </a:prstGeom>
          <a:noFill/>
        </p:spPr>
        <p:txBody>
          <a:bodyPr wrap="square">
            <a:spAutoFit/>
          </a:bodyPr>
          <a:lstStyle/>
          <a:p>
            <a:pPr defTabSz="685800" fontAlgn="auto">
              <a:spcBef>
                <a:spcPts val="0"/>
              </a:spcBef>
              <a:spcAft>
                <a:spcPts val="0"/>
              </a:spcAft>
              <a:defRPr/>
            </a:pPr>
            <a:r>
              <a:rPr lang="en-IN" sz="1350" b="1" dirty="0">
                <a:solidFill>
                  <a:prstClr val="black"/>
                </a:solidFill>
                <a:latin typeface="Times New Roman" panose="02020603050405020304" pitchFamily="18" charset="0"/>
                <a:ea typeface="+mn-ea"/>
                <a:cs typeface="Times New Roman" panose="02020603050405020304" pitchFamily="18" charset="0"/>
              </a:rPr>
              <a:t>16.36m</a:t>
            </a:r>
          </a:p>
        </p:txBody>
      </p:sp>
      <p:sp>
        <p:nvSpPr>
          <p:cNvPr id="10" name="TextBox 9">
            <a:extLst>
              <a:ext uri="{FF2B5EF4-FFF2-40B4-BE49-F238E27FC236}">
                <a16:creationId xmlns:a16="http://schemas.microsoft.com/office/drawing/2014/main" id="{DFB597F0-162A-FCD9-08EC-272698FFF6B7}"/>
              </a:ext>
            </a:extLst>
          </p:cNvPr>
          <p:cNvSpPr txBox="1"/>
          <p:nvPr/>
        </p:nvSpPr>
        <p:spPr>
          <a:xfrm>
            <a:off x="4490624" y="3131236"/>
            <a:ext cx="586853" cy="300082"/>
          </a:xfrm>
          <a:prstGeom prst="rect">
            <a:avLst/>
          </a:prstGeom>
          <a:solidFill>
            <a:srgbClr val="00B050"/>
          </a:solidFill>
        </p:spPr>
        <p:txBody>
          <a:bodyPr wrap="square">
            <a:spAutoFit/>
          </a:bodyPr>
          <a:lstStyle/>
          <a:p>
            <a:pPr algn="ctr" defTabSz="685800" fontAlgn="auto">
              <a:spcBef>
                <a:spcPts val="0"/>
              </a:spcBef>
              <a:spcAft>
                <a:spcPts val="0"/>
              </a:spcAft>
              <a:defRPr/>
            </a:pPr>
            <a:r>
              <a:rPr lang="en-IN" sz="1350" b="1" dirty="0">
                <a:solidFill>
                  <a:prstClr val="black"/>
                </a:solidFill>
                <a:latin typeface="Times New Roman" panose="02020603050405020304" pitchFamily="18" charset="0"/>
                <a:ea typeface="+mn-ea"/>
                <a:cs typeface="Times New Roman" panose="02020603050405020304" pitchFamily="18" charset="0"/>
              </a:rPr>
              <a:t>14.05</a:t>
            </a:r>
          </a:p>
        </p:txBody>
      </p:sp>
      <p:sp>
        <p:nvSpPr>
          <p:cNvPr id="11" name="TextBox 10">
            <a:extLst>
              <a:ext uri="{FF2B5EF4-FFF2-40B4-BE49-F238E27FC236}">
                <a16:creationId xmlns:a16="http://schemas.microsoft.com/office/drawing/2014/main" id="{BBF6F05E-FD53-F6AF-F96D-A994991C3F29}"/>
              </a:ext>
            </a:extLst>
          </p:cNvPr>
          <p:cNvSpPr txBox="1"/>
          <p:nvPr/>
        </p:nvSpPr>
        <p:spPr>
          <a:xfrm>
            <a:off x="5247586" y="3131094"/>
            <a:ext cx="593678" cy="300082"/>
          </a:xfrm>
          <a:prstGeom prst="rect">
            <a:avLst/>
          </a:prstGeom>
          <a:solidFill>
            <a:srgbClr val="FFFF00"/>
          </a:solidFill>
        </p:spPr>
        <p:txBody>
          <a:bodyPr wrap="square">
            <a:spAutoFit/>
          </a:bodyPr>
          <a:lstStyle/>
          <a:p>
            <a:pPr algn="ctr" defTabSz="685800" fontAlgn="auto">
              <a:spcBef>
                <a:spcPts val="0"/>
              </a:spcBef>
              <a:spcAft>
                <a:spcPts val="0"/>
              </a:spcAft>
              <a:defRPr/>
            </a:pPr>
            <a:r>
              <a:rPr lang="en-IN" sz="1350" b="1" dirty="0">
                <a:solidFill>
                  <a:prstClr val="black"/>
                </a:solidFill>
                <a:latin typeface="Times New Roman" panose="02020603050405020304" pitchFamily="18" charset="0"/>
                <a:ea typeface="+mn-ea"/>
                <a:cs typeface="Times New Roman" panose="02020603050405020304" pitchFamily="18" charset="0"/>
              </a:rPr>
              <a:t>15.00</a:t>
            </a:r>
          </a:p>
        </p:txBody>
      </p:sp>
      <p:sp>
        <p:nvSpPr>
          <p:cNvPr id="12" name="TextBox 11">
            <a:extLst>
              <a:ext uri="{FF2B5EF4-FFF2-40B4-BE49-F238E27FC236}">
                <a16:creationId xmlns:a16="http://schemas.microsoft.com/office/drawing/2014/main" id="{94029FC9-9B04-7601-375D-1F7CD30D3DE7}"/>
              </a:ext>
            </a:extLst>
          </p:cNvPr>
          <p:cNvSpPr txBox="1"/>
          <p:nvPr/>
        </p:nvSpPr>
        <p:spPr>
          <a:xfrm rot="10800000" flipV="1">
            <a:off x="4449243" y="3924024"/>
            <a:ext cx="591065" cy="300082"/>
          </a:xfrm>
          <a:prstGeom prst="rect">
            <a:avLst/>
          </a:prstGeom>
          <a:solidFill>
            <a:srgbClr val="00B0F0"/>
          </a:solidFill>
        </p:spPr>
        <p:txBody>
          <a:bodyPr wrap="square">
            <a:spAutoFit/>
          </a:bodyPr>
          <a:lstStyle/>
          <a:p>
            <a:pPr algn="ctr" defTabSz="685800" fontAlgn="auto">
              <a:spcBef>
                <a:spcPts val="0"/>
              </a:spcBef>
              <a:spcAft>
                <a:spcPts val="0"/>
              </a:spcAft>
              <a:defRPr/>
            </a:pPr>
            <a:r>
              <a:rPr lang="en-IN" sz="1350" b="1" dirty="0">
                <a:solidFill>
                  <a:prstClr val="black"/>
                </a:solidFill>
                <a:latin typeface="Times New Roman" panose="02020603050405020304" pitchFamily="18" charset="0"/>
                <a:ea typeface="+mn-ea"/>
                <a:cs typeface="Times New Roman" panose="02020603050405020304" pitchFamily="18" charset="0"/>
              </a:rPr>
              <a:t>14.85</a:t>
            </a:r>
          </a:p>
        </p:txBody>
      </p:sp>
      <p:sp>
        <p:nvSpPr>
          <p:cNvPr id="13" name="TextBox 12">
            <a:extLst>
              <a:ext uri="{FF2B5EF4-FFF2-40B4-BE49-F238E27FC236}">
                <a16:creationId xmlns:a16="http://schemas.microsoft.com/office/drawing/2014/main" id="{03E9AD96-BFFA-B879-C62E-158E9831E469}"/>
              </a:ext>
            </a:extLst>
          </p:cNvPr>
          <p:cNvSpPr txBox="1"/>
          <p:nvPr/>
        </p:nvSpPr>
        <p:spPr>
          <a:xfrm>
            <a:off x="4463943" y="4752844"/>
            <a:ext cx="827666" cy="300082"/>
          </a:xfrm>
          <a:prstGeom prst="rect">
            <a:avLst/>
          </a:prstGeom>
          <a:noFill/>
        </p:spPr>
        <p:txBody>
          <a:bodyPr wrap="square">
            <a:spAutoFit/>
          </a:bodyPr>
          <a:lstStyle/>
          <a:p>
            <a:pPr defTabSz="685800" fontAlgn="auto">
              <a:spcBef>
                <a:spcPts val="0"/>
              </a:spcBef>
              <a:spcAft>
                <a:spcPts val="0"/>
              </a:spcAft>
              <a:defRPr/>
            </a:pPr>
            <a:r>
              <a:rPr lang="en-IN" sz="1350" b="1" dirty="0">
                <a:solidFill>
                  <a:prstClr val="black"/>
                </a:solidFill>
                <a:latin typeface="Times New Roman" panose="02020603050405020304" pitchFamily="18" charset="0"/>
                <a:ea typeface="+mn-ea"/>
                <a:cs typeface="Times New Roman" panose="02020603050405020304" pitchFamily="18" charset="0"/>
              </a:rPr>
              <a:t>14.98</a:t>
            </a:r>
          </a:p>
        </p:txBody>
      </p:sp>
      <p:sp>
        <p:nvSpPr>
          <p:cNvPr id="14" name="TextBox 13">
            <a:extLst>
              <a:ext uri="{FF2B5EF4-FFF2-40B4-BE49-F238E27FC236}">
                <a16:creationId xmlns:a16="http://schemas.microsoft.com/office/drawing/2014/main" id="{C0FD42DD-7B34-5192-B06D-3EB9788E0A70}"/>
              </a:ext>
            </a:extLst>
          </p:cNvPr>
          <p:cNvSpPr txBox="1"/>
          <p:nvPr/>
        </p:nvSpPr>
        <p:spPr>
          <a:xfrm rot="10800000" flipV="1">
            <a:off x="5259792" y="4347741"/>
            <a:ext cx="757448" cy="300082"/>
          </a:xfrm>
          <a:prstGeom prst="rect">
            <a:avLst/>
          </a:prstGeom>
          <a:noFill/>
        </p:spPr>
        <p:txBody>
          <a:bodyPr wrap="square">
            <a:spAutoFit/>
          </a:bodyPr>
          <a:lstStyle/>
          <a:p>
            <a:pPr defTabSz="685800" fontAlgn="auto">
              <a:spcBef>
                <a:spcPts val="0"/>
              </a:spcBef>
              <a:spcAft>
                <a:spcPts val="0"/>
              </a:spcAft>
              <a:defRPr/>
            </a:pPr>
            <a:r>
              <a:rPr lang="en-IN" sz="1350" b="1" dirty="0">
                <a:solidFill>
                  <a:prstClr val="black"/>
                </a:solidFill>
                <a:latin typeface="Times New Roman" panose="02020603050405020304" pitchFamily="18" charset="0"/>
                <a:ea typeface="+mn-ea"/>
                <a:cs typeface="Times New Roman" panose="02020603050405020304" pitchFamily="18" charset="0"/>
              </a:rPr>
              <a:t>15.26</a:t>
            </a:r>
          </a:p>
        </p:txBody>
      </p:sp>
      <p:sp>
        <p:nvSpPr>
          <p:cNvPr id="15" name="TextBox 14">
            <a:extLst>
              <a:ext uri="{FF2B5EF4-FFF2-40B4-BE49-F238E27FC236}">
                <a16:creationId xmlns:a16="http://schemas.microsoft.com/office/drawing/2014/main" id="{60D5A55A-36C9-27E9-88EB-06D2E71C132F}"/>
              </a:ext>
            </a:extLst>
          </p:cNvPr>
          <p:cNvSpPr txBox="1"/>
          <p:nvPr/>
        </p:nvSpPr>
        <p:spPr>
          <a:xfrm>
            <a:off x="5231204" y="4729469"/>
            <a:ext cx="634622" cy="300082"/>
          </a:xfrm>
          <a:prstGeom prst="rect">
            <a:avLst/>
          </a:prstGeom>
          <a:noFill/>
        </p:spPr>
        <p:txBody>
          <a:bodyPr wrap="square">
            <a:spAutoFit/>
          </a:bodyPr>
          <a:lstStyle/>
          <a:p>
            <a:pPr defTabSz="685800" fontAlgn="auto">
              <a:spcBef>
                <a:spcPts val="0"/>
              </a:spcBef>
              <a:spcAft>
                <a:spcPts val="0"/>
              </a:spcAft>
              <a:defRPr/>
            </a:pPr>
            <a:r>
              <a:rPr lang="en-IN" sz="1350" b="1" dirty="0">
                <a:solidFill>
                  <a:prstClr val="black"/>
                </a:solidFill>
                <a:latin typeface="Times New Roman" panose="02020603050405020304" pitchFamily="18" charset="0"/>
                <a:ea typeface="+mn-ea"/>
                <a:cs typeface="Times New Roman" panose="02020603050405020304" pitchFamily="18" charset="0"/>
              </a:rPr>
              <a:t>14.02</a:t>
            </a:r>
          </a:p>
        </p:txBody>
      </p:sp>
      <p:sp>
        <p:nvSpPr>
          <p:cNvPr id="16" name="TextBox 15">
            <a:extLst>
              <a:ext uri="{FF2B5EF4-FFF2-40B4-BE49-F238E27FC236}">
                <a16:creationId xmlns:a16="http://schemas.microsoft.com/office/drawing/2014/main" id="{344F621F-1B66-B822-C82B-03F759845817}"/>
              </a:ext>
            </a:extLst>
          </p:cNvPr>
          <p:cNvSpPr txBox="1"/>
          <p:nvPr/>
        </p:nvSpPr>
        <p:spPr>
          <a:xfrm>
            <a:off x="5956946" y="3896189"/>
            <a:ext cx="593678" cy="300082"/>
          </a:xfrm>
          <a:prstGeom prst="rect">
            <a:avLst/>
          </a:prstGeom>
          <a:solidFill>
            <a:srgbClr val="FF0000"/>
          </a:solidFill>
        </p:spPr>
        <p:txBody>
          <a:bodyPr wrap="square">
            <a:spAutoFit/>
          </a:bodyPr>
          <a:lstStyle/>
          <a:p>
            <a:pPr algn="ctr" defTabSz="685800" fontAlgn="auto">
              <a:spcBef>
                <a:spcPts val="0"/>
              </a:spcBef>
              <a:spcAft>
                <a:spcPts val="0"/>
              </a:spcAft>
              <a:defRPr/>
            </a:pPr>
            <a:r>
              <a:rPr lang="en-IN" sz="1350" b="1" dirty="0">
                <a:solidFill>
                  <a:prstClr val="black"/>
                </a:solidFill>
                <a:latin typeface="Times New Roman" panose="02020603050405020304" pitchFamily="18" charset="0"/>
                <a:ea typeface="+mn-ea"/>
                <a:cs typeface="Times New Roman" panose="02020603050405020304" pitchFamily="18" charset="0"/>
              </a:rPr>
              <a:t>15.02</a:t>
            </a:r>
          </a:p>
        </p:txBody>
      </p:sp>
      <p:sp>
        <p:nvSpPr>
          <p:cNvPr id="17" name="TextBox 16">
            <a:extLst>
              <a:ext uri="{FF2B5EF4-FFF2-40B4-BE49-F238E27FC236}">
                <a16:creationId xmlns:a16="http://schemas.microsoft.com/office/drawing/2014/main" id="{37D951C2-FEBC-C171-C5D6-4ABDE390B92D}"/>
              </a:ext>
            </a:extLst>
          </p:cNvPr>
          <p:cNvSpPr txBox="1"/>
          <p:nvPr/>
        </p:nvSpPr>
        <p:spPr>
          <a:xfrm>
            <a:off x="5921995" y="3090080"/>
            <a:ext cx="760859" cy="369332"/>
          </a:xfrm>
          <a:prstGeom prst="rect">
            <a:avLst/>
          </a:prstGeom>
          <a:noFill/>
        </p:spPr>
        <p:txBody>
          <a:bodyPr wrap="square" rtlCol="0">
            <a:spAutoFit/>
          </a:bodyPr>
          <a:lstStyle/>
          <a:p>
            <a:pPr algn="ctr" defTabSz="685800" fontAlgn="auto">
              <a:spcBef>
                <a:spcPts val="0"/>
              </a:spcBef>
              <a:spcAft>
                <a:spcPts val="0"/>
              </a:spcAft>
              <a:defRPr/>
            </a:pPr>
            <a:r>
              <a:rPr lang="en-IN" dirty="0">
                <a:solidFill>
                  <a:prstClr val="black"/>
                </a:solidFill>
                <a:latin typeface="Times New Roman" panose="02020603050405020304" pitchFamily="18" charset="0"/>
                <a:ea typeface="+mn-ea"/>
                <a:cs typeface="Times New Roman" panose="02020603050405020304" pitchFamily="18" charset="0"/>
              </a:rPr>
              <a:t>x</a:t>
            </a:r>
          </a:p>
        </p:txBody>
      </p:sp>
      <p:sp>
        <p:nvSpPr>
          <p:cNvPr id="18" name="TextBox 17">
            <a:extLst>
              <a:ext uri="{FF2B5EF4-FFF2-40B4-BE49-F238E27FC236}">
                <a16:creationId xmlns:a16="http://schemas.microsoft.com/office/drawing/2014/main" id="{2ADBD75B-06E0-9460-ADCA-B1A756E3C7EB}"/>
              </a:ext>
            </a:extLst>
          </p:cNvPr>
          <p:cNvSpPr txBox="1"/>
          <p:nvPr/>
        </p:nvSpPr>
        <p:spPr>
          <a:xfrm>
            <a:off x="5962497" y="3557653"/>
            <a:ext cx="600506" cy="300082"/>
          </a:xfrm>
          <a:prstGeom prst="rect">
            <a:avLst/>
          </a:prstGeom>
          <a:noFill/>
        </p:spPr>
        <p:txBody>
          <a:bodyPr wrap="square" rtlCol="0" anchor="ctr">
            <a:spAutoFit/>
          </a:bodyPr>
          <a:lstStyle/>
          <a:p>
            <a:pPr algn="ctr" defTabSz="685800" fontAlgn="auto">
              <a:spcBef>
                <a:spcPts val="0"/>
              </a:spcBef>
              <a:spcAft>
                <a:spcPts val="0"/>
              </a:spcAft>
              <a:defRPr/>
            </a:pPr>
            <a:r>
              <a:rPr lang="en-IN" sz="1350" b="1" dirty="0">
                <a:solidFill>
                  <a:prstClr val="black"/>
                </a:solidFill>
                <a:latin typeface="Times New Roman" panose="02020603050405020304" pitchFamily="18" charset="0"/>
                <a:ea typeface="+mn-ea"/>
                <a:cs typeface="Times New Roman" panose="02020603050405020304" pitchFamily="18" charset="0"/>
              </a:rPr>
              <a:t>14.95</a:t>
            </a:r>
          </a:p>
        </p:txBody>
      </p:sp>
      <p:sp>
        <p:nvSpPr>
          <p:cNvPr id="19" name="TextBox 18">
            <a:extLst>
              <a:ext uri="{FF2B5EF4-FFF2-40B4-BE49-F238E27FC236}">
                <a16:creationId xmlns:a16="http://schemas.microsoft.com/office/drawing/2014/main" id="{0F2D919E-2FAF-1AD1-F8D2-8D615E30A5F3}"/>
              </a:ext>
            </a:extLst>
          </p:cNvPr>
          <p:cNvSpPr txBox="1"/>
          <p:nvPr/>
        </p:nvSpPr>
        <p:spPr>
          <a:xfrm>
            <a:off x="4476893" y="3463628"/>
            <a:ext cx="586853" cy="415498"/>
          </a:xfrm>
          <a:prstGeom prst="rect">
            <a:avLst/>
          </a:prstGeom>
          <a:noFill/>
        </p:spPr>
        <p:txBody>
          <a:bodyPr wrap="square" rtlCol="0">
            <a:spAutoFit/>
          </a:bodyPr>
          <a:lstStyle/>
          <a:p>
            <a:pPr algn="ctr" defTabSz="685800" fontAlgn="auto">
              <a:spcBef>
                <a:spcPts val="0"/>
              </a:spcBef>
              <a:spcAft>
                <a:spcPts val="0"/>
              </a:spcAft>
              <a:defRPr/>
            </a:pPr>
            <a:r>
              <a:rPr lang="en-IN" sz="2100" dirty="0">
                <a:solidFill>
                  <a:prstClr val="black"/>
                </a:solidFill>
                <a:latin typeface="Times New Roman" panose="02020603050405020304" pitchFamily="18" charset="0"/>
                <a:ea typeface="+mn-ea"/>
                <a:cs typeface="Times New Roman" panose="02020603050405020304" pitchFamily="18" charset="0"/>
              </a:rPr>
              <a:t>x</a:t>
            </a:r>
          </a:p>
        </p:txBody>
      </p:sp>
      <p:sp>
        <p:nvSpPr>
          <p:cNvPr id="20" name="TextBox 19">
            <a:extLst>
              <a:ext uri="{FF2B5EF4-FFF2-40B4-BE49-F238E27FC236}">
                <a16:creationId xmlns:a16="http://schemas.microsoft.com/office/drawing/2014/main" id="{E7AA6F85-A959-A3F0-75DE-2EA70EC12B7B}"/>
              </a:ext>
            </a:extLst>
          </p:cNvPr>
          <p:cNvSpPr txBox="1"/>
          <p:nvPr/>
        </p:nvSpPr>
        <p:spPr>
          <a:xfrm>
            <a:off x="5259646" y="3436492"/>
            <a:ext cx="593678" cy="415498"/>
          </a:xfrm>
          <a:prstGeom prst="rect">
            <a:avLst/>
          </a:prstGeom>
          <a:noFill/>
        </p:spPr>
        <p:txBody>
          <a:bodyPr wrap="square" rtlCol="0">
            <a:spAutoFit/>
          </a:bodyPr>
          <a:lstStyle/>
          <a:p>
            <a:pPr algn="ctr" defTabSz="685800" fontAlgn="auto">
              <a:spcBef>
                <a:spcPts val="0"/>
              </a:spcBef>
              <a:spcAft>
                <a:spcPts val="0"/>
              </a:spcAft>
              <a:defRPr/>
            </a:pPr>
            <a:r>
              <a:rPr lang="en-IN" sz="2100" dirty="0">
                <a:solidFill>
                  <a:prstClr val="black"/>
                </a:solidFill>
                <a:latin typeface="Times New Roman" panose="02020603050405020304" pitchFamily="18" charset="0"/>
                <a:ea typeface="+mn-ea"/>
                <a:cs typeface="Times New Roman" panose="02020603050405020304" pitchFamily="18" charset="0"/>
              </a:rPr>
              <a:t>x</a:t>
            </a:r>
          </a:p>
        </p:txBody>
      </p:sp>
      <p:sp>
        <p:nvSpPr>
          <p:cNvPr id="21" name="TextBox 20">
            <a:extLst>
              <a:ext uri="{FF2B5EF4-FFF2-40B4-BE49-F238E27FC236}">
                <a16:creationId xmlns:a16="http://schemas.microsoft.com/office/drawing/2014/main" id="{FE7592CD-4653-2BE6-0738-E3B8AFCDA31C}"/>
              </a:ext>
            </a:extLst>
          </p:cNvPr>
          <p:cNvSpPr txBox="1"/>
          <p:nvPr/>
        </p:nvSpPr>
        <p:spPr>
          <a:xfrm>
            <a:off x="4454294" y="4224778"/>
            <a:ext cx="593679" cy="415498"/>
          </a:xfrm>
          <a:prstGeom prst="rect">
            <a:avLst/>
          </a:prstGeom>
          <a:noFill/>
        </p:spPr>
        <p:txBody>
          <a:bodyPr wrap="square" rtlCol="0">
            <a:spAutoFit/>
          </a:bodyPr>
          <a:lstStyle/>
          <a:p>
            <a:pPr algn="ctr" defTabSz="685800" fontAlgn="auto">
              <a:spcBef>
                <a:spcPts val="0"/>
              </a:spcBef>
              <a:spcAft>
                <a:spcPts val="0"/>
              </a:spcAft>
              <a:defRPr/>
            </a:pPr>
            <a:r>
              <a:rPr lang="en-IN" sz="2100" dirty="0">
                <a:solidFill>
                  <a:prstClr val="black"/>
                </a:solidFill>
                <a:latin typeface="Times New Roman" panose="02020603050405020304" pitchFamily="18" charset="0"/>
                <a:ea typeface="+mn-ea"/>
                <a:cs typeface="Times New Roman" panose="02020603050405020304" pitchFamily="18" charset="0"/>
              </a:rPr>
              <a:t>x</a:t>
            </a:r>
          </a:p>
        </p:txBody>
      </p:sp>
      <p:sp>
        <p:nvSpPr>
          <p:cNvPr id="22" name="TextBox 21">
            <a:extLst>
              <a:ext uri="{FF2B5EF4-FFF2-40B4-BE49-F238E27FC236}">
                <a16:creationId xmlns:a16="http://schemas.microsoft.com/office/drawing/2014/main" id="{A3314EC1-DF04-A657-F3EA-71364E6E60A6}"/>
              </a:ext>
            </a:extLst>
          </p:cNvPr>
          <p:cNvSpPr txBox="1"/>
          <p:nvPr/>
        </p:nvSpPr>
        <p:spPr>
          <a:xfrm>
            <a:off x="5956946" y="4655421"/>
            <a:ext cx="593678" cy="415498"/>
          </a:xfrm>
          <a:prstGeom prst="rect">
            <a:avLst/>
          </a:prstGeom>
          <a:noFill/>
        </p:spPr>
        <p:txBody>
          <a:bodyPr wrap="square" rtlCol="0">
            <a:spAutoFit/>
          </a:bodyPr>
          <a:lstStyle/>
          <a:p>
            <a:pPr algn="ctr" defTabSz="685800" fontAlgn="auto">
              <a:spcBef>
                <a:spcPts val="0"/>
              </a:spcBef>
              <a:spcAft>
                <a:spcPts val="0"/>
              </a:spcAft>
              <a:defRPr/>
            </a:pPr>
            <a:r>
              <a:rPr lang="en-IN" sz="2100" dirty="0">
                <a:solidFill>
                  <a:prstClr val="black"/>
                </a:solidFill>
                <a:latin typeface="Times New Roman" panose="02020603050405020304" pitchFamily="18" charset="0"/>
                <a:ea typeface="+mn-ea"/>
                <a:cs typeface="Times New Roman" panose="02020603050405020304" pitchFamily="18" charset="0"/>
              </a:rPr>
              <a:t>x</a:t>
            </a:r>
          </a:p>
        </p:txBody>
      </p:sp>
      <p:cxnSp>
        <p:nvCxnSpPr>
          <p:cNvPr id="23" name="Straight Connector 22">
            <a:extLst>
              <a:ext uri="{FF2B5EF4-FFF2-40B4-BE49-F238E27FC236}">
                <a16:creationId xmlns:a16="http://schemas.microsoft.com/office/drawing/2014/main" id="{074BCBBD-731D-60AA-7863-98BB929D686E}"/>
              </a:ext>
            </a:extLst>
          </p:cNvPr>
          <p:cNvCxnSpPr/>
          <p:nvPr/>
        </p:nvCxnSpPr>
        <p:spPr>
          <a:xfrm>
            <a:off x="4976932" y="5301208"/>
            <a:ext cx="5261213" cy="0"/>
          </a:xfrm>
          <a:prstGeom prst="line">
            <a:avLst/>
          </a:prstGeom>
          <a:ln w="28575"/>
        </p:spPr>
        <p:style>
          <a:lnRef idx="1">
            <a:schemeClr val="dk1"/>
          </a:lnRef>
          <a:fillRef idx="0">
            <a:schemeClr val="dk1"/>
          </a:fillRef>
          <a:effectRef idx="0">
            <a:schemeClr val="dk1"/>
          </a:effectRef>
          <a:fontRef idx="minor">
            <a:schemeClr val="tx1"/>
          </a:fontRef>
        </p:style>
      </p:cxnSp>
      <p:sp>
        <p:nvSpPr>
          <p:cNvPr id="24" name="TextBox 23">
            <a:extLst>
              <a:ext uri="{FF2B5EF4-FFF2-40B4-BE49-F238E27FC236}">
                <a16:creationId xmlns:a16="http://schemas.microsoft.com/office/drawing/2014/main" id="{90D89CBE-8BA2-1C51-EA87-3641BC85CFA9}"/>
              </a:ext>
            </a:extLst>
          </p:cNvPr>
          <p:cNvSpPr txBox="1"/>
          <p:nvPr/>
        </p:nvSpPr>
        <p:spPr>
          <a:xfrm>
            <a:off x="5921994" y="4285007"/>
            <a:ext cx="627792" cy="415498"/>
          </a:xfrm>
          <a:prstGeom prst="rect">
            <a:avLst/>
          </a:prstGeom>
          <a:noFill/>
        </p:spPr>
        <p:txBody>
          <a:bodyPr wrap="square" rtlCol="0">
            <a:spAutoFit/>
          </a:bodyPr>
          <a:lstStyle/>
          <a:p>
            <a:pPr algn="ctr" defTabSz="685800" fontAlgn="auto">
              <a:spcBef>
                <a:spcPts val="0"/>
              </a:spcBef>
              <a:spcAft>
                <a:spcPts val="0"/>
              </a:spcAft>
              <a:defRPr/>
            </a:pPr>
            <a:r>
              <a:rPr lang="en-IN" sz="2100" dirty="0">
                <a:solidFill>
                  <a:prstClr val="black"/>
                </a:solidFill>
                <a:latin typeface="Times New Roman" panose="02020603050405020304" pitchFamily="18" charset="0"/>
                <a:ea typeface="+mn-ea"/>
                <a:cs typeface="Times New Roman" panose="02020603050405020304" pitchFamily="18" charset="0"/>
              </a:rPr>
              <a:t>x</a:t>
            </a:r>
          </a:p>
        </p:txBody>
      </p:sp>
      <p:sp>
        <p:nvSpPr>
          <p:cNvPr id="25" name="TextBox 24">
            <a:extLst>
              <a:ext uri="{FF2B5EF4-FFF2-40B4-BE49-F238E27FC236}">
                <a16:creationId xmlns:a16="http://schemas.microsoft.com/office/drawing/2014/main" id="{1FB4016E-D838-8B03-CE8F-E9CF7AB58722}"/>
              </a:ext>
            </a:extLst>
          </p:cNvPr>
          <p:cNvSpPr txBox="1"/>
          <p:nvPr/>
        </p:nvSpPr>
        <p:spPr>
          <a:xfrm>
            <a:off x="6763585" y="3130064"/>
            <a:ext cx="586853" cy="300082"/>
          </a:xfrm>
          <a:prstGeom prst="rect">
            <a:avLst/>
          </a:prstGeom>
          <a:noFill/>
        </p:spPr>
        <p:txBody>
          <a:bodyPr wrap="square" rtlCol="0">
            <a:spAutoFit/>
          </a:bodyPr>
          <a:lstStyle/>
          <a:p>
            <a:pPr algn="ctr" defTabSz="685800" fontAlgn="auto">
              <a:spcBef>
                <a:spcPts val="0"/>
              </a:spcBef>
              <a:spcAft>
                <a:spcPts val="0"/>
              </a:spcAft>
              <a:defRPr/>
            </a:pPr>
            <a:r>
              <a:rPr lang="en-IN" sz="1350" b="1" dirty="0">
                <a:solidFill>
                  <a:prstClr val="black"/>
                </a:solidFill>
                <a:latin typeface="Times New Roman" panose="02020603050405020304" pitchFamily="18" charset="0"/>
                <a:ea typeface="+mn-ea"/>
                <a:cs typeface="Times New Roman" panose="02020603050405020304" pitchFamily="18" charset="0"/>
              </a:rPr>
              <a:t>15.00</a:t>
            </a:r>
          </a:p>
        </p:txBody>
      </p:sp>
      <p:sp>
        <p:nvSpPr>
          <p:cNvPr id="26" name="TextBox 25">
            <a:extLst>
              <a:ext uri="{FF2B5EF4-FFF2-40B4-BE49-F238E27FC236}">
                <a16:creationId xmlns:a16="http://schemas.microsoft.com/office/drawing/2014/main" id="{7E09AED6-8CBF-AA14-36CA-97978CD556F8}"/>
              </a:ext>
            </a:extLst>
          </p:cNvPr>
          <p:cNvSpPr txBox="1"/>
          <p:nvPr/>
        </p:nvSpPr>
        <p:spPr>
          <a:xfrm>
            <a:off x="6749531" y="3535384"/>
            <a:ext cx="627792" cy="300082"/>
          </a:xfrm>
          <a:prstGeom prst="rect">
            <a:avLst/>
          </a:prstGeom>
          <a:noFill/>
        </p:spPr>
        <p:txBody>
          <a:bodyPr wrap="square" rtlCol="0">
            <a:spAutoFit/>
          </a:bodyPr>
          <a:lstStyle/>
          <a:p>
            <a:pPr algn="ctr" defTabSz="685800" fontAlgn="auto">
              <a:spcBef>
                <a:spcPts val="0"/>
              </a:spcBef>
              <a:spcAft>
                <a:spcPts val="0"/>
              </a:spcAft>
              <a:defRPr/>
            </a:pPr>
            <a:r>
              <a:rPr lang="en-IN" sz="1350" b="1" dirty="0">
                <a:solidFill>
                  <a:prstClr val="black"/>
                </a:solidFill>
                <a:latin typeface="Times New Roman" panose="02020603050405020304" pitchFamily="18" charset="0"/>
                <a:ea typeface="+mn-ea"/>
                <a:cs typeface="Times New Roman" panose="02020603050405020304" pitchFamily="18" charset="0"/>
              </a:rPr>
              <a:t>14.95</a:t>
            </a:r>
          </a:p>
        </p:txBody>
      </p:sp>
      <p:sp>
        <p:nvSpPr>
          <p:cNvPr id="27" name="TextBox 26">
            <a:extLst>
              <a:ext uri="{FF2B5EF4-FFF2-40B4-BE49-F238E27FC236}">
                <a16:creationId xmlns:a16="http://schemas.microsoft.com/office/drawing/2014/main" id="{1068E222-9C76-6724-16E9-4C31297548F1}"/>
              </a:ext>
            </a:extLst>
          </p:cNvPr>
          <p:cNvSpPr txBox="1"/>
          <p:nvPr/>
        </p:nvSpPr>
        <p:spPr>
          <a:xfrm>
            <a:off x="6784160" y="3934074"/>
            <a:ext cx="593678" cy="300082"/>
          </a:xfrm>
          <a:prstGeom prst="rect">
            <a:avLst/>
          </a:prstGeom>
          <a:noFill/>
        </p:spPr>
        <p:txBody>
          <a:bodyPr wrap="square" rtlCol="0">
            <a:spAutoFit/>
          </a:bodyPr>
          <a:lstStyle/>
          <a:p>
            <a:pPr algn="ctr" defTabSz="685800" fontAlgn="auto">
              <a:spcBef>
                <a:spcPts val="0"/>
              </a:spcBef>
              <a:spcAft>
                <a:spcPts val="0"/>
              </a:spcAft>
              <a:defRPr/>
            </a:pPr>
            <a:r>
              <a:rPr lang="en-IN" sz="1350" b="1" dirty="0">
                <a:solidFill>
                  <a:prstClr val="black"/>
                </a:solidFill>
                <a:latin typeface="Times New Roman" panose="02020603050405020304" pitchFamily="18" charset="0"/>
                <a:ea typeface="+mn-ea"/>
                <a:cs typeface="Times New Roman" panose="02020603050405020304" pitchFamily="18" charset="0"/>
              </a:rPr>
              <a:t>15.02</a:t>
            </a:r>
          </a:p>
        </p:txBody>
      </p:sp>
      <p:sp>
        <p:nvSpPr>
          <p:cNvPr id="28" name="TextBox 27">
            <a:extLst>
              <a:ext uri="{FF2B5EF4-FFF2-40B4-BE49-F238E27FC236}">
                <a16:creationId xmlns:a16="http://schemas.microsoft.com/office/drawing/2014/main" id="{76B36B17-3139-47BC-D93C-F91FD4FD3C38}"/>
              </a:ext>
            </a:extLst>
          </p:cNvPr>
          <p:cNvSpPr txBox="1"/>
          <p:nvPr/>
        </p:nvSpPr>
        <p:spPr>
          <a:xfrm>
            <a:off x="6781779" y="4353906"/>
            <a:ext cx="583440" cy="300082"/>
          </a:xfrm>
          <a:prstGeom prst="rect">
            <a:avLst/>
          </a:prstGeom>
          <a:noFill/>
        </p:spPr>
        <p:txBody>
          <a:bodyPr wrap="square" rtlCol="0">
            <a:spAutoFit/>
          </a:bodyPr>
          <a:lstStyle/>
          <a:p>
            <a:pPr algn="ctr" defTabSz="685800" fontAlgn="auto">
              <a:spcBef>
                <a:spcPts val="0"/>
              </a:spcBef>
              <a:spcAft>
                <a:spcPts val="0"/>
              </a:spcAft>
              <a:defRPr/>
            </a:pPr>
            <a:r>
              <a:rPr lang="en-IN" sz="1350" b="1" dirty="0">
                <a:solidFill>
                  <a:prstClr val="black"/>
                </a:solidFill>
                <a:latin typeface="Times New Roman" panose="02020603050405020304" pitchFamily="18" charset="0"/>
                <a:ea typeface="+mn-ea"/>
                <a:cs typeface="Times New Roman" panose="02020603050405020304" pitchFamily="18" charset="0"/>
              </a:rPr>
              <a:t>15.26</a:t>
            </a:r>
          </a:p>
        </p:txBody>
      </p:sp>
      <p:sp>
        <p:nvSpPr>
          <p:cNvPr id="29" name="TextBox 28">
            <a:extLst>
              <a:ext uri="{FF2B5EF4-FFF2-40B4-BE49-F238E27FC236}">
                <a16:creationId xmlns:a16="http://schemas.microsoft.com/office/drawing/2014/main" id="{61A08DB1-C92A-526F-7C8D-6C53B22EFD17}"/>
              </a:ext>
            </a:extLst>
          </p:cNvPr>
          <p:cNvSpPr txBox="1"/>
          <p:nvPr/>
        </p:nvSpPr>
        <p:spPr>
          <a:xfrm>
            <a:off x="6757369" y="4713129"/>
            <a:ext cx="614145" cy="300082"/>
          </a:xfrm>
          <a:prstGeom prst="rect">
            <a:avLst/>
          </a:prstGeom>
          <a:noFill/>
        </p:spPr>
        <p:txBody>
          <a:bodyPr wrap="square" rtlCol="0">
            <a:spAutoFit/>
          </a:bodyPr>
          <a:lstStyle/>
          <a:p>
            <a:pPr algn="ctr" defTabSz="685800" fontAlgn="auto">
              <a:spcBef>
                <a:spcPts val="0"/>
              </a:spcBef>
              <a:spcAft>
                <a:spcPts val="0"/>
              </a:spcAft>
              <a:defRPr/>
            </a:pPr>
            <a:r>
              <a:rPr lang="en-IN" sz="1350" b="1" dirty="0">
                <a:solidFill>
                  <a:prstClr val="black"/>
                </a:solidFill>
                <a:latin typeface="Times New Roman" panose="02020603050405020304" pitchFamily="18" charset="0"/>
                <a:ea typeface="+mn-ea"/>
                <a:cs typeface="Times New Roman" panose="02020603050405020304" pitchFamily="18" charset="0"/>
              </a:rPr>
              <a:t>14.98</a:t>
            </a:r>
          </a:p>
        </p:txBody>
      </p:sp>
      <p:sp>
        <p:nvSpPr>
          <p:cNvPr id="30" name="TextBox 29">
            <a:extLst>
              <a:ext uri="{FF2B5EF4-FFF2-40B4-BE49-F238E27FC236}">
                <a16:creationId xmlns:a16="http://schemas.microsoft.com/office/drawing/2014/main" id="{73A4AF00-DCBA-8C31-CA0D-3A3B7F1C8EF9}"/>
              </a:ext>
            </a:extLst>
          </p:cNvPr>
          <p:cNvSpPr txBox="1"/>
          <p:nvPr/>
        </p:nvSpPr>
        <p:spPr>
          <a:xfrm>
            <a:off x="7523185" y="4743076"/>
            <a:ext cx="583440" cy="300082"/>
          </a:xfrm>
          <a:prstGeom prst="rect">
            <a:avLst/>
          </a:prstGeom>
          <a:noFill/>
        </p:spPr>
        <p:txBody>
          <a:bodyPr wrap="square" rtlCol="0">
            <a:spAutoFit/>
          </a:bodyPr>
          <a:lstStyle/>
          <a:p>
            <a:pPr algn="ctr" defTabSz="685800" fontAlgn="auto">
              <a:spcBef>
                <a:spcPts val="0"/>
              </a:spcBef>
              <a:spcAft>
                <a:spcPts val="0"/>
              </a:spcAft>
              <a:defRPr/>
            </a:pPr>
            <a:r>
              <a:rPr lang="en-IN" sz="1350" b="1" dirty="0">
                <a:solidFill>
                  <a:prstClr val="black"/>
                </a:solidFill>
                <a:latin typeface="Times New Roman" panose="02020603050405020304" pitchFamily="18" charset="0"/>
                <a:ea typeface="+mn-ea"/>
                <a:cs typeface="Times New Roman" panose="02020603050405020304" pitchFamily="18" charset="0"/>
              </a:rPr>
              <a:t>4/ii</a:t>
            </a:r>
          </a:p>
        </p:txBody>
      </p:sp>
      <p:sp>
        <p:nvSpPr>
          <p:cNvPr id="31" name="TextBox 30">
            <a:extLst>
              <a:ext uri="{FF2B5EF4-FFF2-40B4-BE49-F238E27FC236}">
                <a16:creationId xmlns:a16="http://schemas.microsoft.com/office/drawing/2014/main" id="{22FB0352-4245-0284-D097-9BC3EC87FA8B}"/>
              </a:ext>
            </a:extLst>
          </p:cNvPr>
          <p:cNvSpPr txBox="1"/>
          <p:nvPr/>
        </p:nvSpPr>
        <p:spPr>
          <a:xfrm>
            <a:off x="7547340" y="3128918"/>
            <a:ext cx="552734" cy="300082"/>
          </a:xfrm>
          <a:prstGeom prst="rect">
            <a:avLst/>
          </a:prstGeom>
          <a:noFill/>
        </p:spPr>
        <p:txBody>
          <a:bodyPr wrap="square" rtlCol="0">
            <a:spAutoFit/>
          </a:bodyPr>
          <a:lstStyle/>
          <a:p>
            <a:pPr algn="ctr" defTabSz="685800" fontAlgn="auto">
              <a:spcBef>
                <a:spcPts val="0"/>
              </a:spcBef>
              <a:spcAft>
                <a:spcPts val="0"/>
              </a:spcAft>
              <a:defRPr/>
            </a:pPr>
            <a:r>
              <a:rPr lang="en-IN" sz="1350" b="1" dirty="0">
                <a:solidFill>
                  <a:prstClr val="black"/>
                </a:solidFill>
                <a:latin typeface="Times New Roman" panose="02020603050405020304" pitchFamily="18" charset="0"/>
                <a:ea typeface="+mn-ea"/>
                <a:cs typeface="Times New Roman" panose="02020603050405020304" pitchFamily="18" charset="0"/>
              </a:rPr>
              <a:t>3/iii</a:t>
            </a:r>
          </a:p>
        </p:txBody>
      </p:sp>
      <p:sp>
        <p:nvSpPr>
          <p:cNvPr id="64" name="TextBox 63">
            <a:extLst>
              <a:ext uri="{FF2B5EF4-FFF2-40B4-BE49-F238E27FC236}">
                <a16:creationId xmlns:a16="http://schemas.microsoft.com/office/drawing/2014/main" id="{8762803F-68A9-2549-393F-6CFCEBCE49F8}"/>
              </a:ext>
            </a:extLst>
          </p:cNvPr>
          <p:cNvSpPr txBox="1"/>
          <p:nvPr/>
        </p:nvSpPr>
        <p:spPr>
          <a:xfrm>
            <a:off x="7532969" y="3947562"/>
            <a:ext cx="583440" cy="300082"/>
          </a:xfrm>
          <a:prstGeom prst="rect">
            <a:avLst/>
          </a:prstGeom>
          <a:noFill/>
        </p:spPr>
        <p:txBody>
          <a:bodyPr wrap="square" rtlCol="0">
            <a:spAutoFit/>
          </a:bodyPr>
          <a:lstStyle/>
          <a:p>
            <a:pPr algn="ctr" defTabSz="685800" fontAlgn="auto">
              <a:spcBef>
                <a:spcPts val="0"/>
              </a:spcBef>
              <a:spcAft>
                <a:spcPts val="0"/>
              </a:spcAft>
              <a:defRPr/>
            </a:pPr>
            <a:r>
              <a:rPr lang="en-IN" sz="1350" b="1" dirty="0">
                <a:solidFill>
                  <a:prstClr val="black"/>
                </a:solidFill>
                <a:latin typeface="Times New Roman" panose="02020603050405020304" pitchFamily="18" charset="0"/>
                <a:ea typeface="+mn-ea"/>
                <a:cs typeface="Times New Roman" panose="02020603050405020304" pitchFamily="18" charset="0"/>
              </a:rPr>
              <a:t>2/iv</a:t>
            </a:r>
          </a:p>
        </p:txBody>
      </p:sp>
      <p:sp>
        <p:nvSpPr>
          <p:cNvPr id="65" name="TextBox 64">
            <a:extLst>
              <a:ext uri="{FF2B5EF4-FFF2-40B4-BE49-F238E27FC236}">
                <a16:creationId xmlns:a16="http://schemas.microsoft.com/office/drawing/2014/main" id="{BD7C2F0B-3BCB-F70B-DF5C-AE1E25204E1A}"/>
              </a:ext>
            </a:extLst>
          </p:cNvPr>
          <p:cNvSpPr txBox="1"/>
          <p:nvPr/>
        </p:nvSpPr>
        <p:spPr>
          <a:xfrm>
            <a:off x="7541952" y="4285007"/>
            <a:ext cx="545907" cy="300082"/>
          </a:xfrm>
          <a:prstGeom prst="rect">
            <a:avLst/>
          </a:prstGeom>
          <a:noFill/>
        </p:spPr>
        <p:txBody>
          <a:bodyPr wrap="square" rtlCol="0">
            <a:spAutoFit/>
          </a:bodyPr>
          <a:lstStyle/>
          <a:p>
            <a:pPr algn="ctr" defTabSz="685800" fontAlgn="auto">
              <a:spcBef>
                <a:spcPts val="0"/>
              </a:spcBef>
              <a:spcAft>
                <a:spcPts val="0"/>
              </a:spcAft>
              <a:defRPr/>
            </a:pPr>
            <a:r>
              <a:rPr lang="en-IN" sz="1350" b="1" dirty="0">
                <a:solidFill>
                  <a:prstClr val="black"/>
                </a:solidFill>
                <a:latin typeface="Times New Roman" panose="02020603050405020304" pitchFamily="18" charset="0"/>
                <a:ea typeface="+mn-ea"/>
                <a:cs typeface="Times New Roman" panose="02020603050405020304" pitchFamily="18" charset="0"/>
              </a:rPr>
              <a:t>1/v</a:t>
            </a:r>
          </a:p>
        </p:txBody>
      </p:sp>
      <p:sp>
        <p:nvSpPr>
          <p:cNvPr id="68" name="TextBox 67">
            <a:extLst>
              <a:ext uri="{FF2B5EF4-FFF2-40B4-BE49-F238E27FC236}">
                <a16:creationId xmlns:a16="http://schemas.microsoft.com/office/drawing/2014/main" id="{B209BD9D-6B76-EB6D-91C0-D82653B6DD1F}"/>
              </a:ext>
            </a:extLst>
          </p:cNvPr>
          <p:cNvSpPr txBox="1"/>
          <p:nvPr/>
        </p:nvSpPr>
        <p:spPr>
          <a:xfrm>
            <a:off x="8289391" y="3119887"/>
            <a:ext cx="657651" cy="300082"/>
          </a:xfrm>
          <a:prstGeom prst="rect">
            <a:avLst/>
          </a:prstGeom>
          <a:solidFill>
            <a:srgbClr val="00B0F0"/>
          </a:solidFill>
        </p:spPr>
        <p:txBody>
          <a:bodyPr wrap="square" rtlCol="0">
            <a:spAutoFit/>
          </a:bodyPr>
          <a:lstStyle/>
          <a:p>
            <a:pPr algn="ctr" defTabSz="685800" fontAlgn="auto">
              <a:spcBef>
                <a:spcPts val="0"/>
              </a:spcBef>
              <a:spcAft>
                <a:spcPts val="0"/>
              </a:spcAft>
              <a:defRPr/>
            </a:pPr>
            <a:r>
              <a:rPr lang="en-IN" sz="1350" b="1" dirty="0">
                <a:solidFill>
                  <a:prstClr val="black"/>
                </a:solidFill>
                <a:latin typeface="Times New Roman" panose="02020603050405020304" pitchFamily="18" charset="0"/>
                <a:ea typeface="+mn-ea"/>
                <a:cs typeface="Times New Roman" panose="02020603050405020304" pitchFamily="18" charset="0"/>
              </a:rPr>
              <a:t>14.85</a:t>
            </a:r>
          </a:p>
        </p:txBody>
      </p:sp>
      <p:sp>
        <p:nvSpPr>
          <p:cNvPr id="69" name="TextBox 68">
            <a:extLst>
              <a:ext uri="{FF2B5EF4-FFF2-40B4-BE49-F238E27FC236}">
                <a16:creationId xmlns:a16="http://schemas.microsoft.com/office/drawing/2014/main" id="{2A093582-3B4F-CC29-505B-B6B77122FE1A}"/>
              </a:ext>
            </a:extLst>
          </p:cNvPr>
          <p:cNvSpPr txBox="1"/>
          <p:nvPr/>
        </p:nvSpPr>
        <p:spPr>
          <a:xfrm>
            <a:off x="9096336" y="3015678"/>
            <a:ext cx="590265" cy="415498"/>
          </a:xfrm>
          <a:prstGeom prst="rect">
            <a:avLst/>
          </a:prstGeom>
          <a:noFill/>
        </p:spPr>
        <p:txBody>
          <a:bodyPr wrap="square" rtlCol="0">
            <a:spAutoFit/>
          </a:bodyPr>
          <a:lstStyle/>
          <a:p>
            <a:pPr algn="ctr" defTabSz="685800" fontAlgn="auto">
              <a:spcBef>
                <a:spcPts val="0"/>
              </a:spcBef>
              <a:spcAft>
                <a:spcPts val="0"/>
              </a:spcAft>
              <a:defRPr/>
            </a:pPr>
            <a:r>
              <a:rPr lang="en-IN" sz="2100" dirty="0">
                <a:solidFill>
                  <a:prstClr val="black"/>
                </a:solidFill>
                <a:latin typeface="Times New Roman" panose="02020603050405020304" pitchFamily="18" charset="0"/>
                <a:ea typeface="+mn-ea"/>
                <a:cs typeface="Times New Roman" panose="02020603050405020304" pitchFamily="18" charset="0"/>
              </a:rPr>
              <a:t>x</a:t>
            </a:r>
          </a:p>
        </p:txBody>
      </p:sp>
      <p:sp>
        <p:nvSpPr>
          <p:cNvPr id="70" name="TextBox 69">
            <a:extLst>
              <a:ext uri="{FF2B5EF4-FFF2-40B4-BE49-F238E27FC236}">
                <a16:creationId xmlns:a16="http://schemas.microsoft.com/office/drawing/2014/main" id="{B9BECF95-9B7A-E94C-DE42-2C635C9EEDD9}"/>
              </a:ext>
            </a:extLst>
          </p:cNvPr>
          <p:cNvSpPr txBox="1"/>
          <p:nvPr/>
        </p:nvSpPr>
        <p:spPr>
          <a:xfrm>
            <a:off x="9818871" y="3124705"/>
            <a:ext cx="607338" cy="300082"/>
          </a:xfrm>
          <a:prstGeom prst="rect">
            <a:avLst/>
          </a:prstGeom>
          <a:solidFill>
            <a:srgbClr val="FF0000"/>
          </a:solidFill>
        </p:spPr>
        <p:txBody>
          <a:bodyPr wrap="square" rtlCol="0">
            <a:spAutoFit/>
          </a:bodyPr>
          <a:lstStyle/>
          <a:p>
            <a:pPr algn="ctr" defTabSz="685800" fontAlgn="auto">
              <a:spcBef>
                <a:spcPts val="0"/>
              </a:spcBef>
              <a:spcAft>
                <a:spcPts val="0"/>
              </a:spcAft>
              <a:defRPr/>
            </a:pPr>
            <a:r>
              <a:rPr lang="en-IN" sz="1350" b="1" dirty="0">
                <a:solidFill>
                  <a:prstClr val="black"/>
                </a:solidFill>
                <a:latin typeface="Times New Roman" panose="02020603050405020304" pitchFamily="18" charset="0"/>
                <a:ea typeface="+mn-ea"/>
                <a:cs typeface="Times New Roman" panose="02020603050405020304" pitchFamily="18" charset="0"/>
              </a:rPr>
              <a:t>15.02</a:t>
            </a:r>
          </a:p>
        </p:txBody>
      </p:sp>
      <p:sp>
        <p:nvSpPr>
          <p:cNvPr id="71" name="TextBox 70">
            <a:extLst>
              <a:ext uri="{FF2B5EF4-FFF2-40B4-BE49-F238E27FC236}">
                <a16:creationId xmlns:a16="http://schemas.microsoft.com/office/drawing/2014/main" id="{E61F975D-6049-3C41-A083-EFDD84678713}"/>
              </a:ext>
            </a:extLst>
          </p:cNvPr>
          <p:cNvSpPr txBox="1"/>
          <p:nvPr/>
        </p:nvSpPr>
        <p:spPr>
          <a:xfrm>
            <a:off x="10602986" y="3131094"/>
            <a:ext cx="631885" cy="300082"/>
          </a:xfrm>
          <a:prstGeom prst="rect">
            <a:avLst/>
          </a:prstGeom>
          <a:solidFill>
            <a:srgbClr val="FFFF00"/>
          </a:solidFill>
        </p:spPr>
        <p:txBody>
          <a:bodyPr wrap="square" rtlCol="0">
            <a:spAutoFit/>
          </a:bodyPr>
          <a:lstStyle/>
          <a:p>
            <a:pPr algn="ctr" defTabSz="685800" fontAlgn="auto">
              <a:spcBef>
                <a:spcPts val="0"/>
              </a:spcBef>
              <a:spcAft>
                <a:spcPts val="0"/>
              </a:spcAft>
              <a:defRPr/>
            </a:pPr>
            <a:r>
              <a:rPr lang="en-IN" sz="1350" b="1" dirty="0">
                <a:solidFill>
                  <a:prstClr val="black"/>
                </a:solidFill>
                <a:latin typeface="Times New Roman" panose="02020603050405020304" pitchFamily="18" charset="0"/>
                <a:ea typeface="+mn-ea"/>
                <a:cs typeface="Times New Roman" panose="02020603050405020304" pitchFamily="18" charset="0"/>
              </a:rPr>
              <a:t>15.02</a:t>
            </a:r>
          </a:p>
        </p:txBody>
      </p:sp>
      <p:sp>
        <p:nvSpPr>
          <p:cNvPr id="72" name="TextBox 71">
            <a:extLst>
              <a:ext uri="{FF2B5EF4-FFF2-40B4-BE49-F238E27FC236}">
                <a16:creationId xmlns:a16="http://schemas.microsoft.com/office/drawing/2014/main" id="{1590571C-6E7E-BF7A-E571-B542AC27B850}"/>
              </a:ext>
            </a:extLst>
          </p:cNvPr>
          <p:cNvSpPr txBox="1"/>
          <p:nvPr/>
        </p:nvSpPr>
        <p:spPr>
          <a:xfrm>
            <a:off x="11411648" y="3131094"/>
            <a:ext cx="583450" cy="300082"/>
          </a:xfrm>
          <a:prstGeom prst="rect">
            <a:avLst/>
          </a:prstGeom>
          <a:noFill/>
        </p:spPr>
        <p:txBody>
          <a:bodyPr wrap="square" rtlCol="0">
            <a:spAutoFit/>
          </a:bodyPr>
          <a:lstStyle/>
          <a:p>
            <a:pPr algn="ctr" defTabSz="685800" fontAlgn="auto">
              <a:spcBef>
                <a:spcPts val="0"/>
              </a:spcBef>
              <a:spcAft>
                <a:spcPts val="0"/>
              </a:spcAft>
              <a:defRPr/>
            </a:pPr>
            <a:r>
              <a:rPr lang="en-IN" sz="1350" b="1" dirty="0">
                <a:solidFill>
                  <a:prstClr val="black"/>
                </a:solidFill>
                <a:latin typeface="Times New Roman" panose="02020603050405020304" pitchFamily="18" charset="0"/>
                <a:ea typeface="+mn-ea"/>
                <a:cs typeface="Times New Roman" panose="02020603050405020304" pitchFamily="18" charset="0"/>
              </a:rPr>
              <a:t>3 RD</a:t>
            </a:r>
          </a:p>
        </p:txBody>
      </p:sp>
      <p:sp>
        <p:nvSpPr>
          <p:cNvPr id="73" name="TextBox 72">
            <a:extLst>
              <a:ext uri="{FF2B5EF4-FFF2-40B4-BE49-F238E27FC236}">
                <a16:creationId xmlns:a16="http://schemas.microsoft.com/office/drawing/2014/main" id="{11704D25-2CC7-8754-0029-2D3B78E8B13A}"/>
              </a:ext>
            </a:extLst>
          </p:cNvPr>
          <p:cNvSpPr txBox="1"/>
          <p:nvPr/>
        </p:nvSpPr>
        <p:spPr>
          <a:xfrm>
            <a:off x="8288789" y="3924024"/>
            <a:ext cx="650840" cy="300082"/>
          </a:xfrm>
          <a:prstGeom prst="rect">
            <a:avLst/>
          </a:prstGeom>
          <a:solidFill>
            <a:srgbClr val="00B050"/>
          </a:solidFill>
        </p:spPr>
        <p:txBody>
          <a:bodyPr wrap="square" rtlCol="0">
            <a:spAutoFit/>
          </a:bodyPr>
          <a:lstStyle/>
          <a:p>
            <a:pPr algn="ctr" defTabSz="685800" fontAlgn="auto">
              <a:spcBef>
                <a:spcPts val="0"/>
              </a:spcBef>
              <a:spcAft>
                <a:spcPts val="0"/>
              </a:spcAft>
              <a:defRPr/>
            </a:pPr>
            <a:r>
              <a:rPr lang="en-IN" sz="1350" b="1" dirty="0">
                <a:solidFill>
                  <a:prstClr val="black"/>
                </a:solidFill>
                <a:latin typeface="Times New Roman" panose="02020603050405020304" pitchFamily="18" charset="0"/>
                <a:ea typeface="+mn-ea"/>
                <a:cs typeface="Times New Roman" panose="02020603050405020304" pitchFamily="18" charset="0"/>
              </a:rPr>
              <a:t>14.07</a:t>
            </a:r>
          </a:p>
        </p:txBody>
      </p:sp>
      <p:sp>
        <p:nvSpPr>
          <p:cNvPr id="74" name="TextBox 73">
            <a:extLst>
              <a:ext uri="{FF2B5EF4-FFF2-40B4-BE49-F238E27FC236}">
                <a16:creationId xmlns:a16="http://schemas.microsoft.com/office/drawing/2014/main" id="{16CDEB2E-5AA0-CCA3-41DA-655C5E6EC49F}"/>
              </a:ext>
            </a:extLst>
          </p:cNvPr>
          <p:cNvSpPr txBox="1"/>
          <p:nvPr/>
        </p:nvSpPr>
        <p:spPr>
          <a:xfrm>
            <a:off x="9052432" y="3934074"/>
            <a:ext cx="684951" cy="300082"/>
          </a:xfrm>
          <a:prstGeom prst="rect">
            <a:avLst/>
          </a:prstGeom>
          <a:solidFill>
            <a:srgbClr val="FFFF00"/>
          </a:solidFill>
        </p:spPr>
        <p:txBody>
          <a:bodyPr wrap="square" rtlCol="0">
            <a:spAutoFit/>
          </a:bodyPr>
          <a:lstStyle/>
          <a:p>
            <a:pPr algn="ctr" defTabSz="685800" fontAlgn="auto">
              <a:spcBef>
                <a:spcPts val="0"/>
              </a:spcBef>
              <a:spcAft>
                <a:spcPts val="0"/>
              </a:spcAft>
              <a:defRPr/>
            </a:pPr>
            <a:r>
              <a:rPr lang="en-IN" sz="1350" b="1" dirty="0">
                <a:solidFill>
                  <a:prstClr val="black"/>
                </a:solidFill>
                <a:latin typeface="Times New Roman" panose="02020603050405020304" pitchFamily="18" charset="0"/>
                <a:ea typeface="+mn-ea"/>
                <a:cs typeface="Times New Roman" panose="02020603050405020304" pitchFamily="18" charset="0"/>
              </a:rPr>
              <a:t>15.00</a:t>
            </a:r>
          </a:p>
        </p:txBody>
      </p:sp>
      <p:sp>
        <p:nvSpPr>
          <p:cNvPr id="75" name="TextBox 74">
            <a:extLst>
              <a:ext uri="{FF2B5EF4-FFF2-40B4-BE49-F238E27FC236}">
                <a16:creationId xmlns:a16="http://schemas.microsoft.com/office/drawing/2014/main" id="{E3111782-E9E2-7DF0-FC06-617A5DBB9DE7}"/>
              </a:ext>
            </a:extLst>
          </p:cNvPr>
          <p:cNvSpPr txBox="1"/>
          <p:nvPr/>
        </p:nvSpPr>
        <p:spPr>
          <a:xfrm>
            <a:off x="9854972" y="3832350"/>
            <a:ext cx="532264" cy="415498"/>
          </a:xfrm>
          <a:prstGeom prst="rect">
            <a:avLst/>
          </a:prstGeom>
          <a:noFill/>
        </p:spPr>
        <p:txBody>
          <a:bodyPr wrap="square" rtlCol="0">
            <a:spAutoFit/>
          </a:bodyPr>
          <a:lstStyle/>
          <a:p>
            <a:pPr algn="ctr" defTabSz="685800" fontAlgn="auto">
              <a:spcBef>
                <a:spcPts val="0"/>
              </a:spcBef>
              <a:spcAft>
                <a:spcPts val="0"/>
              </a:spcAft>
              <a:defRPr/>
            </a:pPr>
            <a:r>
              <a:rPr lang="en-IN" sz="2100" dirty="0">
                <a:solidFill>
                  <a:prstClr val="black"/>
                </a:solidFill>
                <a:latin typeface="Times New Roman" panose="02020603050405020304" pitchFamily="18" charset="0"/>
                <a:ea typeface="+mn-ea"/>
                <a:cs typeface="Times New Roman" panose="02020603050405020304" pitchFamily="18" charset="0"/>
              </a:rPr>
              <a:t>x</a:t>
            </a:r>
          </a:p>
        </p:txBody>
      </p:sp>
      <p:sp>
        <p:nvSpPr>
          <p:cNvPr id="76" name="TextBox 75">
            <a:extLst>
              <a:ext uri="{FF2B5EF4-FFF2-40B4-BE49-F238E27FC236}">
                <a16:creationId xmlns:a16="http://schemas.microsoft.com/office/drawing/2014/main" id="{2503BAF5-2665-6F9A-B3CD-5342C46EF9AE}"/>
              </a:ext>
            </a:extLst>
          </p:cNvPr>
          <p:cNvSpPr txBox="1"/>
          <p:nvPr/>
        </p:nvSpPr>
        <p:spPr>
          <a:xfrm>
            <a:off x="10612843" y="3912520"/>
            <a:ext cx="593678" cy="300082"/>
          </a:xfrm>
          <a:prstGeom prst="rect">
            <a:avLst/>
          </a:prstGeom>
          <a:solidFill>
            <a:srgbClr val="FFFF00"/>
          </a:solidFill>
        </p:spPr>
        <p:txBody>
          <a:bodyPr wrap="square" rtlCol="0">
            <a:spAutoFit/>
          </a:bodyPr>
          <a:lstStyle/>
          <a:p>
            <a:pPr algn="ctr" defTabSz="685800" fontAlgn="auto">
              <a:spcBef>
                <a:spcPts val="0"/>
              </a:spcBef>
              <a:spcAft>
                <a:spcPts val="0"/>
              </a:spcAft>
              <a:defRPr/>
            </a:pPr>
            <a:r>
              <a:rPr lang="en-IN" sz="1350" b="1" dirty="0">
                <a:solidFill>
                  <a:prstClr val="black"/>
                </a:solidFill>
                <a:latin typeface="Times New Roman" panose="02020603050405020304" pitchFamily="18" charset="0"/>
                <a:ea typeface="+mn-ea"/>
                <a:cs typeface="Times New Roman" panose="02020603050405020304" pitchFamily="18" charset="0"/>
              </a:rPr>
              <a:t>15.02</a:t>
            </a:r>
          </a:p>
        </p:txBody>
      </p:sp>
      <p:sp>
        <p:nvSpPr>
          <p:cNvPr id="77" name="TextBox 76">
            <a:extLst>
              <a:ext uri="{FF2B5EF4-FFF2-40B4-BE49-F238E27FC236}">
                <a16:creationId xmlns:a16="http://schemas.microsoft.com/office/drawing/2014/main" id="{099D9C7C-D828-23E5-E7C6-67856242EE6B}"/>
              </a:ext>
            </a:extLst>
          </p:cNvPr>
          <p:cNvSpPr txBox="1"/>
          <p:nvPr/>
        </p:nvSpPr>
        <p:spPr>
          <a:xfrm>
            <a:off x="11411648" y="3916719"/>
            <a:ext cx="583450" cy="300082"/>
          </a:xfrm>
          <a:prstGeom prst="rect">
            <a:avLst/>
          </a:prstGeom>
          <a:noFill/>
        </p:spPr>
        <p:txBody>
          <a:bodyPr wrap="square" rtlCol="0">
            <a:spAutoFit/>
          </a:bodyPr>
          <a:lstStyle/>
          <a:p>
            <a:pPr algn="ctr" defTabSz="685800" fontAlgn="auto">
              <a:spcBef>
                <a:spcPts val="0"/>
              </a:spcBef>
              <a:spcAft>
                <a:spcPts val="0"/>
              </a:spcAft>
              <a:defRPr/>
            </a:pPr>
            <a:r>
              <a:rPr lang="en-IN" sz="1350" b="1" dirty="0">
                <a:solidFill>
                  <a:prstClr val="black"/>
                </a:solidFill>
                <a:latin typeface="Times New Roman" panose="02020603050405020304" pitchFamily="18" charset="0"/>
                <a:ea typeface="+mn-ea"/>
                <a:cs typeface="Times New Roman" panose="02020603050405020304" pitchFamily="18" charset="0"/>
              </a:rPr>
              <a:t>2 ND</a:t>
            </a:r>
          </a:p>
        </p:txBody>
      </p:sp>
      <p:sp>
        <p:nvSpPr>
          <p:cNvPr id="78" name="TextBox 77">
            <a:extLst>
              <a:ext uri="{FF2B5EF4-FFF2-40B4-BE49-F238E27FC236}">
                <a16:creationId xmlns:a16="http://schemas.microsoft.com/office/drawing/2014/main" id="{498236F0-FD1C-722D-82A7-84E9A1EA8E3C}"/>
              </a:ext>
            </a:extLst>
          </p:cNvPr>
          <p:cNvSpPr txBox="1"/>
          <p:nvPr/>
        </p:nvSpPr>
        <p:spPr>
          <a:xfrm>
            <a:off x="8328675" y="4253769"/>
            <a:ext cx="552734" cy="369332"/>
          </a:xfrm>
          <a:prstGeom prst="rect">
            <a:avLst/>
          </a:prstGeom>
          <a:noFill/>
        </p:spPr>
        <p:txBody>
          <a:bodyPr wrap="square" rtlCol="0">
            <a:spAutoFit/>
          </a:bodyPr>
          <a:lstStyle/>
          <a:p>
            <a:pPr algn="ctr" defTabSz="685800" fontAlgn="auto">
              <a:spcBef>
                <a:spcPts val="0"/>
              </a:spcBef>
              <a:spcAft>
                <a:spcPts val="0"/>
              </a:spcAft>
              <a:defRPr/>
            </a:pPr>
            <a:r>
              <a:rPr lang="en-IN" b="1" dirty="0">
                <a:solidFill>
                  <a:prstClr val="black"/>
                </a:solidFill>
                <a:latin typeface="Times New Roman" panose="02020603050405020304" pitchFamily="18" charset="0"/>
                <a:ea typeface="+mn-ea"/>
                <a:cs typeface="Times New Roman" panose="02020603050405020304" pitchFamily="18" charset="0"/>
              </a:rPr>
              <a:t>r</a:t>
            </a:r>
          </a:p>
        </p:txBody>
      </p:sp>
      <p:cxnSp>
        <p:nvCxnSpPr>
          <p:cNvPr id="79" name="Straight Connector 78">
            <a:extLst>
              <a:ext uri="{FF2B5EF4-FFF2-40B4-BE49-F238E27FC236}">
                <a16:creationId xmlns:a16="http://schemas.microsoft.com/office/drawing/2014/main" id="{4F85476F-35AA-00DD-C0B2-F42A7841ED0E}"/>
              </a:ext>
            </a:extLst>
          </p:cNvPr>
          <p:cNvCxnSpPr>
            <a:cxnSpLocks/>
          </p:cNvCxnSpPr>
          <p:nvPr/>
        </p:nvCxnSpPr>
        <p:spPr>
          <a:xfrm>
            <a:off x="9391469" y="4457420"/>
            <a:ext cx="853846" cy="0"/>
          </a:xfrm>
          <a:prstGeom prst="line">
            <a:avLst/>
          </a:prstGeom>
          <a:ln w="28575"/>
        </p:spPr>
        <p:style>
          <a:lnRef idx="1">
            <a:schemeClr val="dk1"/>
          </a:lnRef>
          <a:fillRef idx="0">
            <a:schemeClr val="dk1"/>
          </a:fillRef>
          <a:effectRef idx="0">
            <a:schemeClr val="dk1"/>
          </a:effectRef>
          <a:fontRef idx="minor">
            <a:schemeClr val="tx1"/>
          </a:fontRef>
        </p:style>
      </p:cxnSp>
      <p:sp>
        <p:nvSpPr>
          <p:cNvPr id="80" name="TextBox 79">
            <a:extLst>
              <a:ext uri="{FF2B5EF4-FFF2-40B4-BE49-F238E27FC236}">
                <a16:creationId xmlns:a16="http://schemas.microsoft.com/office/drawing/2014/main" id="{2D513062-165A-845B-4E40-5B3204C0B237}"/>
              </a:ext>
            </a:extLst>
          </p:cNvPr>
          <p:cNvSpPr txBox="1"/>
          <p:nvPr/>
        </p:nvSpPr>
        <p:spPr>
          <a:xfrm>
            <a:off x="10570487" y="4307379"/>
            <a:ext cx="678390" cy="300082"/>
          </a:xfrm>
          <a:prstGeom prst="rect">
            <a:avLst/>
          </a:prstGeom>
          <a:noFill/>
        </p:spPr>
        <p:txBody>
          <a:bodyPr wrap="square" rtlCol="0">
            <a:spAutoFit/>
          </a:bodyPr>
          <a:lstStyle/>
          <a:p>
            <a:pPr algn="ctr" defTabSz="685800" fontAlgn="auto">
              <a:spcBef>
                <a:spcPts val="0"/>
              </a:spcBef>
              <a:spcAft>
                <a:spcPts val="0"/>
              </a:spcAft>
              <a:defRPr/>
            </a:pPr>
            <a:r>
              <a:rPr lang="en-IN" sz="1350" b="1" dirty="0">
                <a:solidFill>
                  <a:prstClr val="black"/>
                </a:solidFill>
                <a:latin typeface="Times New Roman" panose="02020603050405020304" pitchFamily="18" charset="0"/>
                <a:ea typeface="+mn-ea"/>
                <a:cs typeface="Times New Roman" panose="02020603050405020304" pitchFamily="18" charset="0"/>
              </a:rPr>
              <a:t>15.26</a:t>
            </a:r>
          </a:p>
        </p:txBody>
      </p:sp>
      <p:sp>
        <p:nvSpPr>
          <p:cNvPr id="81" name="TextBox 80">
            <a:extLst>
              <a:ext uri="{FF2B5EF4-FFF2-40B4-BE49-F238E27FC236}">
                <a16:creationId xmlns:a16="http://schemas.microsoft.com/office/drawing/2014/main" id="{CE9BF631-BE0D-BB62-A547-0CFBAC74ADB4}"/>
              </a:ext>
            </a:extLst>
          </p:cNvPr>
          <p:cNvSpPr txBox="1"/>
          <p:nvPr/>
        </p:nvSpPr>
        <p:spPr>
          <a:xfrm>
            <a:off x="11411648" y="4307379"/>
            <a:ext cx="583450" cy="300082"/>
          </a:xfrm>
          <a:prstGeom prst="rect">
            <a:avLst/>
          </a:prstGeom>
          <a:noFill/>
        </p:spPr>
        <p:txBody>
          <a:bodyPr wrap="square" rtlCol="0">
            <a:spAutoFit/>
          </a:bodyPr>
          <a:lstStyle/>
          <a:p>
            <a:pPr algn="ctr" defTabSz="685800" fontAlgn="auto">
              <a:spcBef>
                <a:spcPts val="0"/>
              </a:spcBef>
              <a:spcAft>
                <a:spcPts val="0"/>
              </a:spcAft>
              <a:defRPr/>
            </a:pPr>
            <a:r>
              <a:rPr lang="en-IN" sz="1350" b="1" dirty="0">
                <a:solidFill>
                  <a:prstClr val="black"/>
                </a:solidFill>
                <a:latin typeface="Times New Roman" panose="02020603050405020304" pitchFamily="18" charset="0"/>
                <a:ea typeface="+mn-ea"/>
                <a:cs typeface="Times New Roman" panose="02020603050405020304" pitchFamily="18" charset="0"/>
              </a:rPr>
              <a:t>1 ST</a:t>
            </a:r>
          </a:p>
        </p:txBody>
      </p:sp>
      <p:sp>
        <p:nvSpPr>
          <p:cNvPr id="82" name="TextBox 81">
            <a:extLst>
              <a:ext uri="{FF2B5EF4-FFF2-40B4-BE49-F238E27FC236}">
                <a16:creationId xmlns:a16="http://schemas.microsoft.com/office/drawing/2014/main" id="{FF03E3E4-F237-965E-9DEE-B3939390C67C}"/>
              </a:ext>
            </a:extLst>
          </p:cNvPr>
          <p:cNvSpPr txBox="1"/>
          <p:nvPr/>
        </p:nvSpPr>
        <p:spPr>
          <a:xfrm>
            <a:off x="8308421" y="4637428"/>
            <a:ext cx="631208" cy="415498"/>
          </a:xfrm>
          <a:prstGeom prst="rect">
            <a:avLst/>
          </a:prstGeom>
          <a:noFill/>
        </p:spPr>
        <p:txBody>
          <a:bodyPr wrap="square" rtlCol="0">
            <a:spAutoFit/>
          </a:bodyPr>
          <a:lstStyle/>
          <a:p>
            <a:pPr algn="ctr" defTabSz="685800" fontAlgn="auto">
              <a:spcBef>
                <a:spcPts val="0"/>
              </a:spcBef>
              <a:spcAft>
                <a:spcPts val="0"/>
              </a:spcAft>
              <a:defRPr/>
            </a:pPr>
            <a:r>
              <a:rPr lang="en-IN" sz="2100" dirty="0">
                <a:solidFill>
                  <a:prstClr val="black"/>
                </a:solidFill>
                <a:latin typeface="Times New Roman" panose="02020603050405020304" pitchFamily="18" charset="0"/>
                <a:ea typeface="+mn-ea"/>
                <a:cs typeface="Times New Roman" panose="02020603050405020304" pitchFamily="18" charset="0"/>
              </a:rPr>
              <a:t>x</a:t>
            </a:r>
          </a:p>
        </p:txBody>
      </p:sp>
      <p:sp>
        <p:nvSpPr>
          <p:cNvPr id="83" name="TextBox 82">
            <a:extLst>
              <a:ext uri="{FF2B5EF4-FFF2-40B4-BE49-F238E27FC236}">
                <a16:creationId xmlns:a16="http://schemas.microsoft.com/office/drawing/2014/main" id="{F3FEDF11-8839-560D-03DF-06B246BFF99C}"/>
              </a:ext>
            </a:extLst>
          </p:cNvPr>
          <p:cNvSpPr txBox="1"/>
          <p:nvPr/>
        </p:nvSpPr>
        <p:spPr>
          <a:xfrm>
            <a:off x="9116416" y="4637428"/>
            <a:ext cx="518608" cy="415498"/>
          </a:xfrm>
          <a:prstGeom prst="rect">
            <a:avLst/>
          </a:prstGeom>
          <a:noFill/>
        </p:spPr>
        <p:txBody>
          <a:bodyPr wrap="square" rtlCol="0">
            <a:spAutoFit/>
          </a:bodyPr>
          <a:lstStyle/>
          <a:p>
            <a:pPr algn="ctr" defTabSz="685800" fontAlgn="auto">
              <a:spcBef>
                <a:spcPts val="0"/>
              </a:spcBef>
              <a:spcAft>
                <a:spcPts val="0"/>
              </a:spcAft>
              <a:defRPr/>
            </a:pPr>
            <a:r>
              <a:rPr lang="en-IN" sz="2100" dirty="0">
                <a:solidFill>
                  <a:prstClr val="black"/>
                </a:solidFill>
                <a:latin typeface="Times New Roman" panose="02020603050405020304" pitchFamily="18" charset="0"/>
                <a:ea typeface="+mn-ea"/>
                <a:cs typeface="Times New Roman" panose="02020603050405020304" pitchFamily="18" charset="0"/>
              </a:rPr>
              <a:t>x</a:t>
            </a:r>
          </a:p>
        </p:txBody>
      </p:sp>
      <p:sp>
        <p:nvSpPr>
          <p:cNvPr id="84" name="TextBox 83">
            <a:extLst>
              <a:ext uri="{FF2B5EF4-FFF2-40B4-BE49-F238E27FC236}">
                <a16:creationId xmlns:a16="http://schemas.microsoft.com/office/drawing/2014/main" id="{0F319C87-68F1-6E11-5E83-BB44BFF851D5}"/>
              </a:ext>
            </a:extLst>
          </p:cNvPr>
          <p:cNvSpPr txBox="1"/>
          <p:nvPr/>
        </p:nvSpPr>
        <p:spPr>
          <a:xfrm>
            <a:off x="9817265" y="4623101"/>
            <a:ext cx="644858" cy="415498"/>
          </a:xfrm>
          <a:prstGeom prst="rect">
            <a:avLst/>
          </a:prstGeom>
          <a:noFill/>
        </p:spPr>
        <p:txBody>
          <a:bodyPr wrap="square" rtlCol="0">
            <a:spAutoFit/>
          </a:bodyPr>
          <a:lstStyle/>
          <a:p>
            <a:pPr algn="ctr" defTabSz="685800" fontAlgn="auto">
              <a:spcBef>
                <a:spcPts val="0"/>
              </a:spcBef>
              <a:spcAft>
                <a:spcPts val="0"/>
              </a:spcAft>
              <a:defRPr/>
            </a:pPr>
            <a:r>
              <a:rPr lang="en-IN" sz="2100" dirty="0">
                <a:solidFill>
                  <a:prstClr val="black"/>
                </a:solidFill>
                <a:latin typeface="Times New Roman" panose="02020603050405020304" pitchFamily="18" charset="0"/>
                <a:ea typeface="+mn-ea"/>
                <a:cs typeface="Times New Roman" panose="02020603050405020304" pitchFamily="18" charset="0"/>
              </a:rPr>
              <a:t>x</a:t>
            </a:r>
          </a:p>
        </p:txBody>
      </p:sp>
      <p:sp>
        <p:nvSpPr>
          <p:cNvPr id="85" name="TextBox 84">
            <a:extLst>
              <a:ext uri="{FF2B5EF4-FFF2-40B4-BE49-F238E27FC236}">
                <a16:creationId xmlns:a16="http://schemas.microsoft.com/office/drawing/2014/main" id="{FCC8166F-0AFF-B4EA-62F2-82D6649F23E6}"/>
              </a:ext>
            </a:extLst>
          </p:cNvPr>
          <p:cNvSpPr txBox="1"/>
          <p:nvPr/>
        </p:nvSpPr>
        <p:spPr>
          <a:xfrm>
            <a:off x="10611573" y="4743076"/>
            <a:ext cx="627792" cy="300082"/>
          </a:xfrm>
          <a:prstGeom prst="rect">
            <a:avLst/>
          </a:prstGeom>
          <a:noFill/>
        </p:spPr>
        <p:txBody>
          <a:bodyPr wrap="square" rtlCol="0">
            <a:spAutoFit/>
          </a:bodyPr>
          <a:lstStyle/>
          <a:p>
            <a:pPr algn="ctr" defTabSz="685800" fontAlgn="auto">
              <a:spcBef>
                <a:spcPts val="0"/>
              </a:spcBef>
              <a:spcAft>
                <a:spcPts val="0"/>
              </a:spcAft>
              <a:defRPr/>
            </a:pPr>
            <a:r>
              <a:rPr lang="en-IN" sz="1350" b="1" dirty="0">
                <a:solidFill>
                  <a:prstClr val="black"/>
                </a:solidFill>
                <a:latin typeface="Times New Roman" panose="02020603050405020304" pitchFamily="18" charset="0"/>
                <a:ea typeface="+mn-ea"/>
                <a:cs typeface="Times New Roman" panose="02020603050405020304" pitchFamily="18" charset="0"/>
              </a:rPr>
              <a:t>14.98</a:t>
            </a:r>
          </a:p>
        </p:txBody>
      </p:sp>
      <p:sp>
        <p:nvSpPr>
          <p:cNvPr id="86" name="TextBox 85">
            <a:extLst>
              <a:ext uri="{FF2B5EF4-FFF2-40B4-BE49-F238E27FC236}">
                <a16:creationId xmlns:a16="http://schemas.microsoft.com/office/drawing/2014/main" id="{FE7B7DAE-5DA7-E98D-4210-7A72BA7A4E73}"/>
              </a:ext>
            </a:extLst>
          </p:cNvPr>
          <p:cNvSpPr txBox="1"/>
          <p:nvPr/>
        </p:nvSpPr>
        <p:spPr>
          <a:xfrm>
            <a:off x="11401420" y="4744061"/>
            <a:ext cx="566394" cy="300082"/>
          </a:xfrm>
          <a:prstGeom prst="rect">
            <a:avLst/>
          </a:prstGeom>
          <a:noFill/>
        </p:spPr>
        <p:txBody>
          <a:bodyPr wrap="square" rtlCol="0">
            <a:spAutoFit/>
          </a:bodyPr>
          <a:lstStyle/>
          <a:p>
            <a:pPr defTabSz="685800" fontAlgn="auto">
              <a:spcBef>
                <a:spcPts val="0"/>
              </a:spcBef>
              <a:spcAft>
                <a:spcPts val="0"/>
              </a:spcAft>
              <a:defRPr/>
            </a:pPr>
            <a:r>
              <a:rPr lang="en-IN" sz="1350" b="1" dirty="0">
                <a:solidFill>
                  <a:prstClr val="black"/>
                </a:solidFill>
                <a:latin typeface="Times New Roman" panose="02020603050405020304" pitchFamily="18" charset="0"/>
                <a:ea typeface="+mn-ea"/>
                <a:cs typeface="Times New Roman" panose="02020603050405020304" pitchFamily="18" charset="0"/>
              </a:rPr>
              <a:t>4 TH</a:t>
            </a:r>
          </a:p>
        </p:txBody>
      </p:sp>
      <p:sp>
        <p:nvSpPr>
          <p:cNvPr id="87" name="TextBox 86">
            <a:extLst>
              <a:ext uri="{FF2B5EF4-FFF2-40B4-BE49-F238E27FC236}">
                <a16:creationId xmlns:a16="http://schemas.microsoft.com/office/drawing/2014/main" id="{028626C9-AEA4-4340-DB91-5A1DC1EDD3BD}"/>
              </a:ext>
            </a:extLst>
          </p:cNvPr>
          <p:cNvSpPr txBox="1"/>
          <p:nvPr/>
        </p:nvSpPr>
        <p:spPr>
          <a:xfrm>
            <a:off x="1422582" y="6346096"/>
            <a:ext cx="1351130" cy="300082"/>
          </a:xfrm>
          <a:prstGeom prst="rect">
            <a:avLst/>
          </a:prstGeom>
          <a:noFill/>
        </p:spPr>
        <p:txBody>
          <a:bodyPr wrap="square" rtlCol="0">
            <a:spAutoFit/>
          </a:bodyPr>
          <a:lstStyle/>
          <a:p>
            <a:pPr defTabSz="685800" fontAlgn="auto">
              <a:spcBef>
                <a:spcPts val="0"/>
              </a:spcBef>
              <a:spcAft>
                <a:spcPts val="0"/>
              </a:spcAft>
              <a:defRPr/>
            </a:pPr>
            <a:r>
              <a:rPr lang="en-IN" sz="1350" b="1" dirty="0">
                <a:solidFill>
                  <a:prstClr val="black"/>
                </a:solidFill>
                <a:latin typeface="Times New Roman" panose="02020603050405020304" pitchFamily="18" charset="0"/>
                <a:ea typeface="+mn-ea"/>
                <a:cs typeface="Times New Roman" panose="02020603050405020304" pitchFamily="18" charset="0"/>
              </a:rPr>
              <a:t>S BANERJEE</a:t>
            </a:r>
          </a:p>
        </p:txBody>
      </p:sp>
      <p:sp>
        <p:nvSpPr>
          <p:cNvPr id="88" name="TextBox 87">
            <a:extLst>
              <a:ext uri="{FF2B5EF4-FFF2-40B4-BE49-F238E27FC236}">
                <a16:creationId xmlns:a16="http://schemas.microsoft.com/office/drawing/2014/main" id="{33040A52-146B-3B89-68B9-3B9ECB035242}"/>
              </a:ext>
            </a:extLst>
          </p:cNvPr>
          <p:cNvSpPr txBox="1"/>
          <p:nvPr/>
        </p:nvSpPr>
        <p:spPr>
          <a:xfrm>
            <a:off x="1838840" y="5646914"/>
            <a:ext cx="934872" cy="300082"/>
          </a:xfrm>
          <a:prstGeom prst="rect">
            <a:avLst/>
          </a:prstGeom>
          <a:noFill/>
        </p:spPr>
        <p:txBody>
          <a:bodyPr wrap="square" rtlCol="0">
            <a:spAutoFit/>
          </a:bodyPr>
          <a:lstStyle/>
          <a:p>
            <a:pPr defTabSz="685800" fontAlgn="auto">
              <a:spcBef>
                <a:spcPts val="0"/>
              </a:spcBef>
              <a:spcAft>
                <a:spcPts val="0"/>
              </a:spcAft>
              <a:defRPr/>
            </a:pPr>
            <a:r>
              <a:rPr lang="en-IN" sz="1350" dirty="0" err="1">
                <a:solidFill>
                  <a:prstClr val="black"/>
                </a:solidFill>
                <a:latin typeface="Times New Roman" panose="02020603050405020304" pitchFamily="18" charset="0"/>
                <a:ea typeface="+mn-ea"/>
                <a:cs typeface="Times New Roman" panose="02020603050405020304" pitchFamily="18" charset="0"/>
              </a:rPr>
              <a:t>S.Banerjee</a:t>
            </a:r>
            <a:endParaRPr lang="en-IN" sz="1350" dirty="0">
              <a:solidFill>
                <a:prstClr val="black"/>
              </a:solidFill>
              <a:latin typeface="Times New Roman" panose="02020603050405020304" pitchFamily="18" charset="0"/>
              <a:ea typeface="+mn-ea"/>
              <a:cs typeface="Times New Roman" panose="02020603050405020304" pitchFamily="18" charset="0"/>
            </a:endParaRPr>
          </a:p>
        </p:txBody>
      </p:sp>
      <p:sp>
        <p:nvSpPr>
          <p:cNvPr id="89" name="TextBox 88">
            <a:extLst>
              <a:ext uri="{FF2B5EF4-FFF2-40B4-BE49-F238E27FC236}">
                <a16:creationId xmlns:a16="http://schemas.microsoft.com/office/drawing/2014/main" id="{D76D49A0-808D-2640-5797-8113DAAA6C1C}"/>
              </a:ext>
            </a:extLst>
          </p:cNvPr>
          <p:cNvSpPr txBox="1"/>
          <p:nvPr/>
        </p:nvSpPr>
        <p:spPr>
          <a:xfrm>
            <a:off x="5042750" y="6242222"/>
            <a:ext cx="1431235" cy="507831"/>
          </a:xfrm>
          <a:prstGeom prst="rect">
            <a:avLst/>
          </a:prstGeom>
          <a:solidFill>
            <a:schemeClr val="bg1"/>
          </a:solidFill>
          <a:ln>
            <a:noFill/>
          </a:ln>
        </p:spPr>
        <p:txBody>
          <a:bodyPr wrap="square" rtlCol="0">
            <a:spAutoFit/>
          </a:bodyPr>
          <a:lstStyle/>
          <a:p>
            <a:pPr defTabSz="685800" fontAlgn="auto">
              <a:spcBef>
                <a:spcPts val="0"/>
              </a:spcBef>
              <a:spcAft>
                <a:spcPts val="0"/>
              </a:spcAft>
              <a:defRPr/>
            </a:pPr>
            <a:r>
              <a:rPr lang="en-IN" sz="1350" b="1" dirty="0">
                <a:solidFill>
                  <a:prstClr val="white"/>
                </a:solidFill>
                <a:latin typeface="Times New Roman" panose="02020603050405020304" pitchFamily="18" charset="0"/>
                <a:ea typeface="+mn-ea"/>
                <a:cs typeface="Times New Roman" panose="02020603050405020304" pitchFamily="18" charset="0"/>
              </a:rPr>
              <a:t>AMIT GOUTAM</a:t>
            </a:r>
          </a:p>
        </p:txBody>
      </p:sp>
      <p:sp>
        <p:nvSpPr>
          <p:cNvPr id="90" name="TextBox 89">
            <a:extLst>
              <a:ext uri="{FF2B5EF4-FFF2-40B4-BE49-F238E27FC236}">
                <a16:creationId xmlns:a16="http://schemas.microsoft.com/office/drawing/2014/main" id="{C875CD61-267E-1144-C18F-3D05A2FFCB9C}"/>
              </a:ext>
            </a:extLst>
          </p:cNvPr>
          <p:cNvSpPr txBox="1"/>
          <p:nvPr/>
        </p:nvSpPr>
        <p:spPr>
          <a:xfrm>
            <a:off x="5725804" y="5946996"/>
            <a:ext cx="934872" cy="300082"/>
          </a:xfrm>
          <a:prstGeom prst="rect">
            <a:avLst/>
          </a:prstGeom>
          <a:noFill/>
        </p:spPr>
        <p:txBody>
          <a:bodyPr wrap="square" rtlCol="0">
            <a:spAutoFit/>
          </a:bodyPr>
          <a:lstStyle/>
          <a:p>
            <a:pPr defTabSz="685800" fontAlgn="auto">
              <a:spcBef>
                <a:spcPts val="0"/>
              </a:spcBef>
              <a:spcAft>
                <a:spcPts val="0"/>
              </a:spcAft>
              <a:defRPr/>
            </a:pPr>
            <a:r>
              <a:rPr lang="en-IN" sz="1350" b="1" dirty="0">
                <a:solidFill>
                  <a:prstClr val="black"/>
                </a:solidFill>
                <a:latin typeface="Times New Roman" panose="02020603050405020304" pitchFamily="18" charset="0"/>
                <a:ea typeface="+mn-ea"/>
                <a:cs typeface="Times New Roman" panose="02020603050405020304" pitchFamily="18" charset="0"/>
              </a:rPr>
              <a:t>Amit G</a:t>
            </a:r>
          </a:p>
        </p:txBody>
      </p:sp>
      <p:sp>
        <p:nvSpPr>
          <p:cNvPr id="91" name="TextBox 90">
            <a:extLst>
              <a:ext uri="{FF2B5EF4-FFF2-40B4-BE49-F238E27FC236}">
                <a16:creationId xmlns:a16="http://schemas.microsoft.com/office/drawing/2014/main" id="{18098D71-E618-3CF0-2BA2-920E2EB25D3F}"/>
              </a:ext>
            </a:extLst>
          </p:cNvPr>
          <p:cNvSpPr txBox="1"/>
          <p:nvPr/>
        </p:nvSpPr>
        <p:spPr>
          <a:xfrm>
            <a:off x="5242859" y="3854812"/>
            <a:ext cx="593679" cy="415498"/>
          </a:xfrm>
          <a:prstGeom prst="rect">
            <a:avLst/>
          </a:prstGeom>
          <a:noFill/>
        </p:spPr>
        <p:txBody>
          <a:bodyPr wrap="square" rtlCol="0">
            <a:spAutoFit/>
          </a:bodyPr>
          <a:lstStyle/>
          <a:p>
            <a:pPr algn="ctr" defTabSz="685800" fontAlgn="auto">
              <a:spcBef>
                <a:spcPts val="0"/>
              </a:spcBef>
              <a:spcAft>
                <a:spcPts val="0"/>
              </a:spcAft>
              <a:defRPr/>
            </a:pPr>
            <a:r>
              <a:rPr lang="en-IN" sz="2100" dirty="0">
                <a:solidFill>
                  <a:prstClr val="black"/>
                </a:solidFill>
                <a:latin typeface="Times New Roman" panose="02020603050405020304" pitchFamily="18" charset="0"/>
                <a:ea typeface="+mn-ea"/>
                <a:cs typeface="Times New Roman" panose="02020603050405020304" pitchFamily="18" charset="0"/>
              </a:rPr>
              <a:t>x</a:t>
            </a:r>
          </a:p>
        </p:txBody>
      </p:sp>
      <p:sp>
        <p:nvSpPr>
          <p:cNvPr id="92" name="TextBox 91">
            <a:extLst>
              <a:ext uri="{FF2B5EF4-FFF2-40B4-BE49-F238E27FC236}">
                <a16:creationId xmlns:a16="http://schemas.microsoft.com/office/drawing/2014/main" id="{57BED5A0-C64A-3558-A858-9F6A72ECEAAF}"/>
              </a:ext>
            </a:extLst>
          </p:cNvPr>
          <p:cNvSpPr txBox="1"/>
          <p:nvPr/>
        </p:nvSpPr>
        <p:spPr>
          <a:xfrm>
            <a:off x="7670572" y="716603"/>
            <a:ext cx="3441794" cy="300082"/>
          </a:xfrm>
          <a:prstGeom prst="rect">
            <a:avLst/>
          </a:prstGeom>
          <a:noFill/>
        </p:spPr>
        <p:txBody>
          <a:bodyPr wrap="square">
            <a:spAutoFit/>
          </a:bodyPr>
          <a:lstStyle/>
          <a:p>
            <a:pPr defTabSz="685800" fontAlgn="auto">
              <a:spcBef>
                <a:spcPts val="0"/>
              </a:spcBef>
              <a:spcAft>
                <a:spcPts val="0"/>
              </a:spcAft>
              <a:defRPr/>
            </a:pPr>
            <a:r>
              <a:rPr lang="en-IN" sz="1350" b="1" dirty="0">
                <a:solidFill>
                  <a:prstClr val="black"/>
                </a:solidFill>
                <a:latin typeface="Times New Roman" panose="02020603050405020304" pitchFamily="18" charset="0"/>
                <a:ea typeface="+mn-ea"/>
                <a:cs typeface="Times New Roman" panose="02020603050405020304" pitchFamily="18" charset="0"/>
              </a:rPr>
              <a:t>23-25TH NOVEMBER 2019</a:t>
            </a:r>
          </a:p>
        </p:txBody>
      </p:sp>
      <p:sp>
        <p:nvSpPr>
          <p:cNvPr id="93" name="TextBox 92">
            <a:extLst>
              <a:ext uri="{FF2B5EF4-FFF2-40B4-BE49-F238E27FC236}">
                <a16:creationId xmlns:a16="http://schemas.microsoft.com/office/drawing/2014/main" id="{2DFE740A-8CA0-8377-6E8C-5F91084E60EA}"/>
              </a:ext>
            </a:extLst>
          </p:cNvPr>
          <p:cNvSpPr txBox="1"/>
          <p:nvPr/>
        </p:nvSpPr>
        <p:spPr>
          <a:xfrm>
            <a:off x="7535131" y="3540490"/>
            <a:ext cx="586853" cy="300082"/>
          </a:xfrm>
          <a:prstGeom prst="rect">
            <a:avLst/>
          </a:prstGeom>
          <a:noFill/>
        </p:spPr>
        <p:txBody>
          <a:bodyPr wrap="square" rtlCol="0">
            <a:spAutoFit/>
          </a:bodyPr>
          <a:lstStyle/>
          <a:p>
            <a:pPr algn="ctr" defTabSz="342900" fontAlgn="auto">
              <a:spcBef>
                <a:spcPts val="0"/>
              </a:spcBef>
              <a:spcAft>
                <a:spcPts val="0"/>
              </a:spcAft>
            </a:pPr>
            <a:r>
              <a:rPr lang="en-IN" sz="1350" b="1" dirty="0">
                <a:solidFill>
                  <a:prstClr val="black"/>
                </a:solidFill>
                <a:latin typeface="Times New Roman" panose="02020603050405020304" pitchFamily="18" charset="0"/>
                <a:ea typeface="+mn-ea"/>
                <a:cs typeface="Times New Roman" panose="02020603050405020304" pitchFamily="18" charset="0"/>
              </a:rPr>
              <a:t>5/</a:t>
            </a:r>
            <a:r>
              <a:rPr lang="en-IN" sz="1350" b="1" dirty="0" err="1">
                <a:solidFill>
                  <a:prstClr val="black"/>
                </a:solidFill>
                <a:latin typeface="Times New Roman" panose="02020603050405020304" pitchFamily="18" charset="0"/>
                <a:ea typeface="+mn-ea"/>
                <a:cs typeface="Times New Roman" panose="02020603050405020304" pitchFamily="18" charset="0"/>
              </a:rPr>
              <a:t>i</a:t>
            </a:r>
            <a:endParaRPr lang="en-IN" sz="1350" b="1" dirty="0">
              <a:solidFill>
                <a:prstClr val="black"/>
              </a:solidFill>
              <a:latin typeface="Times New Roman" panose="02020603050405020304" pitchFamily="18" charset="0"/>
              <a:ea typeface="+mn-ea"/>
              <a:cs typeface="Times New Roman" panose="02020603050405020304" pitchFamily="18" charset="0"/>
            </a:endParaRPr>
          </a:p>
        </p:txBody>
      </p:sp>
      <p:sp>
        <p:nvSpPr>
          <p:cNvPr id="94" name="TextBox 93">
            <a:extLst>
              <a:ext uri="{FF2B5EF4-FFF2-40B4-BE49-F238E27FC236}">
                <a16:creationId xmlns:a16="http://schemas.microsoft.com/office/drawing/2014/main" id="{FCB196E7-8E2A-46D9-2B3A-92DCD4BB3C10}"/>
              </a:ext>
            </a:extLst>
          </p:cNvPr>
          <p:cNvSpPr txBox="1"/>
          <p:nvPr/>
        </p:nvSpPr>
        <p:spPr>
          <a:xfrm>
            <a:off x="8289391" y="3524898"/>
            <a:ext cx="657650" cy="300082"/>
          </a:xfrm>
          <a:prstGeom prst="rect">
            <a:avLst/>
          </a:prstGeom>
          <a:noFill/>
        </p:spPr>
        <p:txBody>
          <a:bodyPr wrap="square" rtlCol="0">
            <a:spAutoFit/>
          </a:bodyPr>
          <a:lstStyle/>
          <a:p>
            <a:pPr algn="ctr" defTabSz="342900" fontAlgn="auto">
              <a:spcBef>
                <a:spcPts val="0"/>
              </a:spcBef>
              <a:spcAft>
                <a:spcPts val="0"/>
              </a:spcAft>
            </a:pPr>
            <a:r>
              <a:rPr lang="en-IN" sz="1350" b="1" dirty="0">
                <a:solidFill>
                  <a:prstClr val="black"/>
                </a:solidFill>
                <a:latin typeface="Times New Roman" panose="02020603050405020304" pitchFamily="18" charset="0"/>
                <a:ea typeface="+mn-ea"/>
                <a:cs typeface="Times New Roman" panose="02020603050405020304" pitchFamily="18" charset="0"/>
              </a:rPr>
              <a:t>14.82</a:t>
            </a:r>
          </a:p>
        </p:txBody>
      </p:sp>
      <p:sp>
        <p:nvSpPr>
          <p:cNvPr id="95" name="TextBox 94">
            <a:extLst>
              <a:ext uri="{FF2B5EF4-FFF2-40B4-BE49-F238E27FC236}">
                <a16:creationId xmlns:a16="http://schemas.microsoft.com/office/drawing/2014/main" id="{2BD75B34-F249-CA68-4461-DCDEFAF152D1}"/>
              </a:ext>
            </a:extLst>
          </p:cNvPr>
          <p:cNvSpPr txBox="1"/>
          <p:nvPr/>
        </p:nvSpPr>
        <p:spPr>
          <a:xfrm>
            <a:off x="9143719" y="3463628"/>
            <a:ext cx="491305" cy="415498"/>
          </a:xfrm>
          <a:prstGeom prst="rect">
            <a:avLst/>
          </a:prstGeom>
          <a:noFill/>
        </p:spPr>
        <p:txBody>
          <a:bodyPr wrap="square" rtlCol="0">
            <a:spAutoFit/>
          </a:bodyPr>
          <a:lstStyle/>
          <a:p>
            <a:pPr algn="ctr" defTabSz="342900" fontAlgn="auto">
              <a:spcBef>
                <a:spcPts val="0"/>
              </a:spcBef>
              <a:spcAft>
                <a:spcPts val="0"/>
              </a:spcAft>
            </a:pPr>
            <a:r>
              <a:rPr lang="en-IN" sz="2100" dirty="0">
                <a:solidFill>
                  <a:prstClr val="black"/>
                </a:solidFill>
                <a:latin typeface="Times New Roman" panose="02020603050405020304" pitchFamily="18" charset="0"/>
                <a:ea typeface="+mn-ea"/>
                <a:cs typeface="Times New Roman" panose="02020603050405020304" pitchFamily="18" charset="0"/>
              </a:rPr>
              <a:t>x</a:t>
            </a:r>
          </a:p>
        </p:txBody>
      </p:sp>
      <p:sp>
        <p:nvSpPr>
          <p:cNvPr id="96" name="TextBox 95">
            <a:extLst>
              <a:ext uri="{FF2B5EF4-FFF2-40B4-BE49-F238E27FC236}">
                <a16:creationId xmlns:a16="http://schemas.microsoft.com/office/drawing/2014/main" id="{59AF5677-5CFF-CCF4-9D3F-0DB70AB713A0}"/>
              </a:ext>
            </a:extLst>
          </p:cNvPr>
          <p:cNvSpPr txBox="1"/>
          <p:nvPr/>
        </p:nvSpPr>
        <p:spPr>
          <a:xfrm>
            <a:off x="9828236" y="3521336"/>
            <a:ext cx="585737" cy="300082"/>
          </a:xfrm>
          <a:prstGeom prst="rect">
            <a:avLst/>
          </a:prstGeom>
          <a:noFill/>
        </p:spPr>
        <p:txBody>
          <a:bodyPr wrap="square" rtlCol="0">
            <a:spAutoFit/>
          </a:bodyPr>
          <a:lstStyle/>
          <a:p>
            <a:pPr algn="ctr" defTabSz="342900" fontAlgn="auto">
              <a:spcBef>
                <a:spcPts val="0"/>
              </a:spcBef>
              <a:spcAft>
                <a:spcPts val="0"/>
              </a:spcAft>
            </a:pPr>
            <a:r>
              <a:rPr lang="en-IN" sz="1350" b="1" dirty="0">
                <a:solidFill>
                  <a:prstClr val="black"/>
                </a:solidFill>
                <a:latin typeface="Times New Roman" panose="02020603050405020304" pitchFamily="18" charset="0"/>
                <a:ea typeface="+mn-ea"/>
                <a:cs typeface="Times New Roman" panose="02020603050405020304" pitchFamily="18" charset="0"/>
              </a:rPr>
              <a:t>14.90</a:t>
            </a:r>
          </a:p>
        </p:txBody>
      </p:sp>
      <p:sp>
        <p:nvSpPr>
          <p:cNvPr id="97" name="TextBox 96">
            <a:extLst>
              <a:ext uri="{FF2B5EF4-FFF2-40B4-BE49-F238E27FC236}">
                <a16:creationId xmlns:a16="http://schemas.microsoft.com/office/drawing/2014/main" id="{DB0795D0-88D4-7C6C-9DCE-29A4DEED25D4}"/>
              </a:ext>
            </a:extLst>
          </p:cNvPr>
          <p:cNvSpPr txBox="1"/>
          <p:nvPr/>
        </p:nvSpPr>
        <p:spPr>
          <a:xfrm>
            <a:off x="10612843" y="3542087"/>
            <a:ext cx="593678" cy="300082"/>
          </a:xfrm>
          <a:prstGeom prst="rect">
            <a:avLst/>
          </a:prstGeom>
          <a:noFill/>
        </p:spPr>
        <p:txBody>
          <a:bodyPr wrap="square" rtlCol="0">
            <a:spAutoFit/>
          </a:bodyPr>
          <a:lstStyle/>
          <a:p>
            <a:pPr algn="ctr" defTabSz="342900" fontAlgn="auto">
              <a:spcBef>
                <a:spcPts val="0"/>
              </a:spcBef>
              <a:spcAft>
                <a:spcPts val="0"/>
              </a:spcAft>
            </a:pPr>
            <a:r>
              <a:rPr lang="en-IN" sz="1350" b="1" dirty="0">
                <a:solidFill>
                  <a:prstClr val="black"/>
                </a:solidFill>
                <a:latin typeface="Times New Roman" panose="02020603050405020304" pitchFamily="18" charset="0"/>
                <a:ea typeface="+mn-ea"/>
                <a:cs typeface="Times New Roman" panose="02020603050405020304" pitchFamily="18" charset="0"/>
              </a:rPr>
              <a:t>14.95</a:t>
            </a:r>
          </a:p>
        </p:txBody>
      </p:sp>
      <p:sp>
        <p:nvSpPr>
          <p:cNvPr id="98" name="TextBox 97">
            <a:extLst>
              <a:ext uri="{FF2B5EF4-FFF2-40B4-BE49-F238E27FC236}">
                <a16:creationId xmlns:a16="http://schemas.microsoft.com/office/drawing/2014/main" id="{445C1C02-8CC8-2276-1C1A-0D522A888C3B}"/>
              </a:ext>
            </a:extLst>
          </p:cNvPr>
          <p:cNvSpPr txBox="1"/>
          <p:nvPr/>
        </p:nvSpPr>
        <p:spPr>
          <a:xfrm>
            <a:off x="11401420" y="3521336"/>
            <a:ext cx="593678" cy="300082"/>
          </a:xfrm>
          <a:prstGeom prst="rect">
            <a:avLst/>
          </a:prstGeom>
          <a:noFill/>
        </p:spPr>
        <p:txBody>
          <a:bodyPr wrap="square" rtlCol="0">
            <a:spAutoFit/>
          </a:bodyPr>
          <a:lstStyle/>
          <a:p>
            <a:pPr algn="ctr" defTabSz="342900" fontAlgn="auto">
              <a:spcBef>
                <a:spcPts val="0"/>
              </a:spcBef>
              <a:spcAft>
                <a:spcPts val="0"/>
              </a:spcAft>
            </a:pPr>
            <a:r>
              <a:rPr lang="en-IN" sz="1350" b="1" dirty="0">
                <a:solidFill>
                  <a:prstClr val="black"/>
                </a:solidFill>
                <a:latin typeface="Times New Roman" panose="02020603050405020304" pitchFamily="18" charset="0"/>
                <a:ea typeface="+mn-ea"/>
                <a:cs typeface="Times New Roman" panose="02020603050405020304" pitchFamily="18" charset="0"/>
              </a:rPr>
              <a:t>5TH</a:t>
            </a:r>
          </a:p>
        </p:txBody>
      </p:sp>
    </p:spTree>
    <p:extLst>
      <p:ext uri="{BB962C8B-B14F-4D97-AF65-F5344CB8AC3E}">
        <p14:creationId xmlns:p14="http://schemas.microsoft.com/office/powerpoint/2010/main" val="3454496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2">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9">
                                            <p:txEl>
                                              <p:pRg st="0" end="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1">
                                            <p:txEl>
                                              <p:pRg st="0" end="0"/>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20">
                                            <p:txEl>
                                              <p:pRg st="0" end="0"/>
                                            </p:tx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91">
                                            <p:txEl>
                                              <p:pRg st="0" end="0"/>
                                            </p:txEl>
                                          </p:spTgt>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18">
                                            <p:txEl>
                                              <p:pRg st="0" end="0"/>
                                            </p:txEl>
                                          </p:spTgt>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24">
                                            <p:txEl>
                                              <p:pRg st="0" end="0"/>
                                            </p:txEl>
                                          </p:spTgt>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22"/>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nodeType="clickEffect">
                                  <p:stCondLst>
                                    <p:cond delay="0"/>
                                  </p:stCondLst>
                                  <p:childTnLst>
                                    <p:set>
                                      <p:cBhvr>
                                        <p:cTn id="102" dur="1" fill="hold">
                                          <p:stCondLst>
                                            <p:cond delay="0"/>
                                          </p:stCondLst>
                                        </p:cTn>
                                        <p:tgtEl>
                                          <p:spTgt spid="25">
                                            <p:txEl>
                                              <p:pRg st="0" end="0"/>
                                            </p:txEl>
                                          </p:spTgt>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nodeType="clickEffect">
                                  <p:stCondLst>
                                    <p:cond delay="0"/>
                                  </p:stCondLst>
                                  <p:childTnLst>
                                    <p:set>
                                      <p:cBhvr>
                                        <p:cTn id="106" dur="1" fill="hold">
                                          <p:stCondLst>
                                            <p:cond delay="0"/>
                                          </p:stCondLst>
                                        </p:cTn>
                                        <p:tgtEl>
                                          <p:spTgt spid="26">
                                            <p:txEl>
                                              <p:pRg st="0" end="0"/>
                                            </p:txEl>
                                          </p:spTgt>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nodeType="clickEffect">
                                  <p:stCondLst>
                                    <p:cond delay="0"/>
                                  </p:stCondLst>
                                  <p:childTnLst>
                                    <p:set>
                                      <p:cBhvr>
                                        <p:cTn id="110" dur="1" fill="hold">
                                          <p:stCondLst>
                                            <p:cond delay="0"/>
                                          </p:stCondLst>
                                        </p:cTn>
                                        <p:tgtEl>
                                          <p:spTgt spid="27">
                                            <p:txEl>
                                              <p:pRg st="0" end="0"/>
                                            </p:txEl>
                                          </p:spTgt>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nodeType="clickEffect">
                                  <p:stCondLst>
                                    <p:cond delay="0"/>
                                  </p:stCondLst>
                                  <p:childTnLst>
                                    <p:set>
                                      <p:cBhvr>
                                        <p:cTn id="114" dur="1" fill="hold">
                                          <p:stCondLst>
                                            <p:cond delay="0"/>
                                          </p:stCondLst>
                                        </p:cTn>
                                        <p:tgtEl>
                                          <p:spTgt spid="28">
                                            <p:txEl>
                                              <p:pRg st="0" end="0"/>
                                            </p:txEl>
                                          </p:spTgt>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nodeType="clickEffect">
                                  <p:stCondLst>
                                    <p:cond delay="0"/>
                                  </p:stCondLst>
                                  <p:childTnLst>
                                    <p:set>
                                      <p:cBhvr>
                                        <p:cTn id="118" dur="1" fill="hold">
                                          <p:stCondLst>
                                            <p:cond delay="0"/>
                                          </p:stCondLst>
                                        </p:cTn>
                                        <p:tgtEl>
                                          <p:spTgt spid="29">
                                            <p:txEl>
                                              <p:pRg st="0" end="0"/>
                                            </p:txEl>
                                          </p:spTgt>
                                        </p:tgtEl>
                                        <p:attrNameLst>
                                          <p:attrName>style.visibility</p:attrName>
                                        </p:attrNameLst>
                                      </p:cBhvr>
                                      <p:to>
                                        <p:strVal val="visible"/>
                                      </p:to>
                                    </p:set>
                                  </p:childTnLst>
                                </p:cTn>
                              </p:par>
                            </p:childTnLst>
                          </p:cTn>
                        </p:par>
                      </p:childTnLst>
                    </p:cTn>
                  </p:par>
                  <p:par>
                    <p:cTn id="119" fill="hold">
                      <p:stCondLst>
                        <p:cond delay="indefinite"/>
                      </p:stCondLst>
                      <p:childTnLst>
                        <p:par>
                          <p:cTn id="120" fill="hold">
                            <p:stCondLst>
                              <p:cond delay="0"/>
                            </p:stCondLst>
                            <p:childTnLst>
                              <p:par>
                                <p:cTn id="121" presetID="1" presetClass="entr" presetSubtype="0" fill="hold" nodeType="clickEffect">
                                  <p:stCondLst>
                                    <p:cond delay="0"/>
                                  </p:stCondLst>
                                  <p:childTnLst>
                                    <p:set>
                                      <p:cBhvr>
                                        <p:cTn id="122" dur="1" fill="hold">
                                          <p:stCondLst>
                                            <p:cond delay="0"/>
                                          </p:stCondLst>
                                        </p:cTn>
                                        <p:tgtEl>
                                          <p:spTgt spid="31">
                                            <p:txEl>
                                              <p:pRg st="0" end="0"/>
                                            </p:txEl>
                                          </p:spTgt>
                                        </p:tgtEl>
                                        <p:attrNameLst>
                                          <p:attrName>style.visibility</p:attrName>
                                        </p:attrNameLst>
                                      </p:cBhvr>
                                      <p:to>
                                        <p:strVal val="visible"/>
                                      </p:to>
                                    </p:set>
                                  </p:childTnLst>
                                </p:cTn>
                              </p:par>
                            </p:childTnLst>
                          </p:cTn>
                        </p:par>
                      </p:childTnLst>
                    </p:cTn>
                  </p:par>
                  <p:par>
                    <p:cTn id="123" fill="hold">
                      <p:stCondLst>
                        <p:cond delay="indefinite"/>
                      </p:stCondLst>
                      <p:childTnLst>
                        <p:par>
                          <p:cTn id="124" fill="hold">
                            <p:stCondLst>
                              <p:cond delay="0"/>
                            </p:stCondLst>
                            <p:childTnLst>
                              <p:par>
                                <p:cTn id="125" presetID="1" presetClass="entr" presetSubtype="0" fill="hold" grpId="0" nodeType="clickEffect">
                                  <p:stCondLst>
                                    <p:cond delay="0"/>
                                  </p:stCondLst>
                                  <p:childTnLst>
                                    <p:set>
                                      <p:cBhvr>
                                        <p:cTn id="126" dur="1" fill="hold">
                                          <p:stCondLst>
                                            <p:cond delay="0"/>
                                          </p:stCondLst>
                                        </p:cTn>
                                        <p:tgtEl>
                                          <p:spTgt spid="93"/>
                                        </p:tgtEl>
                                        <p:attrNameLst>
                                          <p:attrName>style.visibility</p:attrName>
                                        </p:attrNameLst>
                                      </p:cBhvr>
                                      <p:to>
                                        <p:strVal val="visible"/>
                                      </p:to>
                                    </p:set>
                                  </p:childTnLst>
                                </p:cTn>
                              </p:par>
                            </p:childTnLst>
                          </p:cTn>
                        </p:par>
                      </p:childTnLst>
                    </p:cTn>
                  </p:par>
                  <p:par>
                    <p:cTn id="127" fill="hold">
                      <p:stCondLst>
                        <p:cond delay="indefinite"/>
                      </p:stCondLst>
                      <p:childTnLst>
                        <p:par>
                          <p:cTn id="128" fill="hold">
                            <p:stCondLst>
                              <p:cond delay="0"/>
                            </p:stCondLst>
                            <p:childTnLst>
                              <p:par>
                                <p:cTn id="129" presetID="1" presetClass="entr" presetSubtype="0" fill="hold" nodeType="clickEffect">
                                  <p:stCondLst>
                                    <p:cond delay="0"/>
                                  </p:stCondLst>
                                  <p:childTnLst>
                                    <p:set>
                                      <p:cBhvr>
                                        <p:cTn id="130" dur="1" fill="hold">
                                          <p:stCondLst>
                                            <p:cond delay="0"/>
                                          </p:stCondLst>
                                        </p:cTn>
                                        <p:tgtEl>
                                          <p:spTgt spid="64">
                                            <p:txEl>
                                              <p:pRg st="0" end="0"/>
                                            </p:txEl>
                                          </p:spTgt>
                                        </p:tgtEl>
                                        <p:attrNameLst>
                                          <p:attrName>style.visibility</p:attrName>
                                        </p:attrNameLst>
                                      </p:cBhvr>
                                      <p:to>
                                        <p:strVal val="visible"/>
                                      </p:to>
                                    </p:set>
                                  </p:childTnLst>
                                </p:cTn>
                              </p:par>
                            </p:childTnLst>
                          </p:cTn>
                        </p:par>
                      </p:childTnLst>
                    </p:cTn>
                  </p:par>
                  <p:par>
                    <p:cTn id="131" fill="hold">
                      <p:stCondLst>
                        <p:cond delay="indefinite"/>
                      </p:stCondLst>
                      <p:childTnLst>
                        <p:par>
                          <p:cTn id="132" fill="hold">
                            <p:stCondLst>
                              <p:cond delay="0"/>
                            </p:stCondLst>
                            <p:childTnLst>
                              <p:par>
                                <p:cTn id="133" presetID="1" presetClass="entr" presetSubtype="0" fill="hold" nodeType="clickEffect">
                                  <p:stCondLst>
                                    <p:cond delay="0"/>
                                  </p:stCondLst>
                                  <p:childTnLst>
                                    <p:set>
                                      <p:cBhvr>
                                        <p:cTn id="134" dur="1" fill="hold">
                                          <p:stCondLst>
                                            <p:cond delay="0"/>
                                          </p:stCondLst>
                                        </p:cTn>
                                        <p:tgtEl>
                                          <p:spTgt spid="65">
                                            <p:txEl>
                                              <p:pRg st="0" end="0"/>
                                            </p:txEl>
                                          </p:spTgt>
                                        </p:tgtEl>
                                        <p:attrNameLst>
                                          <p:attrName>style.visibility</p:attrName>
                                        </p:attrNameLst>
                                      </p:cBhvr>
                                      <p:to>
                                        <p:strVal val="visible"/>
                                      </p:to>
                                    </p:set>
                                  </p:childTnLst>
                                </p:cTn>
                              </p:par>
                            </p:childTnLst>
                          </p:cTn>
                        </p:par>
                      </p:childTnLst>
                    </p:cTn>
                  </p:par>
                  <p:par>
                    <p:cTn id="135" fill="hold">
                      <p:stCondLst>
                        <p:cond delay="indefinite"/>
                      </p:stCondLst>
                      <p:childTnLst>
                        <p:par>
                          <p:cTn id="136" fill="hold">
                            <p:stCondLst>
                              <p:cond delay="0"/>
                            </p:stCondLst>
                            <p:childTnLst>
                              <p:par>
                                <p:cTn id="137" presetID="1" presetClass="entr" presetSubtype="0" fill="hold" nodeType="clickEffect">
                                  <p:stCondLst>
                                    <p:cond delay="0"/>
                                  </p:stCondLst>
                                  <p:childTnLst>
                                    <p:set>
                                      <p:cBhvr>
                                        <p:cTn id="138" dur="1" fill="hold">
                                          <p:stCondLst>
                                            <p:cond delay="0"/>
                                          </p:stCondLst>
                                        </p:cTn>
                                        <p:tgtEl>
                                          <p:spTgt spid="30">
                                            <p:txEl>
                                              <p:pRg st="0" end="0"/>
                                            </p:txEl>
                                          </p:spTgt>
                                        </p:tgtEl>
                                        <p:attrNameLst>
                                          <p:attrName>style.visibility</p:attrName>
                                        </p:attrNameLst>
                                      </p:cBhvr>
                                      <p:to>
                                        <p:strVal val="visible"/>
                                      </p:to>
                                    </p:set>
                                  </p:childTnLst>
                                </p:cTn>
                              </p:par>
                            </p:childTnLst>
                          </p:cTn>
                        </p:par>
                      </p:childTnLst>
                    </p:cTn>
                  </p:par>
                  <p:par>
                    <p:cTn id="139" fill="hold">
                      <p:stCondLst>
                        <p:cond delay="indefinite"/>
                      </p:stCondLst>
                      <p:childTnLst>
                        <p:par>
                          <p:cTn id="140" fill="hold">
                            <p:stCondLst>
                              <p:cond delay="0"/>
                            </p:stCondLst>
                            <p:childTnLst>
                              <p:par>
                                <p:cTn id="141" presetID="1" presetClass="entr" presetSubtype="0" fill="hold" nodeType="clickEffect">
                                  <p:stCondLst>
                                    <p:cond delay="0"/>
                                  </p:stCondLst>
                                  <p:childTnLst>
                                    <p:set>
                                      <p:cBhvr>
                                        <p:cTn id="142" dur="1" fill="hold">
                                          <p:stCondLst>
                                            <p:cond delay="0"/>
                                          </p:stCondLst>
                                        </p:cTn>
                                        <p:tgtEl>
                                          <p:spTgt spid="68">
                                            <p:txEl>
                                              <p:pRg st="0" end="0"/>
                                            </p:txEl>
                                          </p:spTgt>
                                        </p:tgtEl>
                                        <p:attrNameLst>
                                          <p:attrName>style.visibility</p:attrName>
                                        </p:attrNameLst>
                                      </p:cBhvr>
                                      <p:to>
                                        <p:strVal val="visible"/>
                                      </p:to>
                                    </p:set>
                                  </p:childTnLst>
                                </p:cTn>
                              </p:par>
                            </p:childTnLst>
                          </p:cTn>
                        </p:par>
                      </p:childTnLst>
                    </p:cTn>
                  </p:par>
                  <p:par>
                    <p:cTn id="143" fill="hold">
                      <p:stCondLst>
                        <p:cond delay="indefinite"/>
                      </p:stCondLst>
                      <p:childTnLst>
                        <p:par>
                          <p:cTn id="144" fill="hold">
                            <p:stCondLst>
                              <p:cond delay="0"/>
                            </p:stCondLst>
                            <p:childTnLst>
                              <p:par>
                                <p:cTn id="145" presetID="1" presetClass="entr" presetSubtype="0" fill="hold" grpId="0" nodeType="clickEffect">
                                  <p:stCondLst>
                                    <p:cond delay="0"/>
                                  </p:stCondLst>
                                  <p:childTnLst>
                                    <p:set>
                                      <p:cBhvr>
                                        <p:cTn id="146" dur="1" fill="hold">
                                          <p:stCondLst>
                                            <p:cond delay="0"/>
                                          </p:stCondLst>
                                        </p:cTn>
                                        <p:tgtEl>
                                          <p:spTgt spid="94"/>
                                        </p:tgtEl>
                                        <p:attrNameLst>
                                          <p:attrName>style.visibility</p:attrName>
                                        </p:attrNameLst>
                                      </p:cBhvr>
                                      <p:to>
                                        <p:strVal val="visible"/>
                                      </p:to>
                                    </p:set>
                                  </p:childTnLst>
                                </p:cTn>
                              </p:par>
                            </p:childTnLst>
                          </p:cTn>
                        </p:par>
                      </p:childTnLst>
                    </p:cTn>
                  </p:par>
                  <p:par>
                    <p:cTn id="147" fill="hold">
                      <p:stCondLst>
                        <p:cond delay="indefinite"/>
                      </p:stCondLst>
                      <p:childTnLst>
                        <p:par>
                          <p:cTn id="148" fill="hold">
                            <p:stCondLst>
                              <p:cond delay="0"/>
                            </p:stCondLst>
                            <p:childTnLst>
                              <p:par>
                                <p:cTn id="149" presetID="1" presetClass="entr" presetSubtype="0" fill="hold" nodeType="clickEffect">
                                  <p:stCondLst>
                                    <p:cond delay="0"/>
                                  </p:stCondLst>
                                  <p:childTnLst>
                                    <p:set>
                                      <p:cBhvr>
                                        <p:cTn id="150" dur="1" fill="hold">
                                          <p:stCondLst>
                                            <p:cond delay="0"/>
                                          </p:stCondLst>
                                        </p:cTn>
                                        <p:tgtEl>
                                          <p:spTgt spid="73">
                                            <p:txEl>
                                              <p:pRg st="0" end="0"/>
                                            </p:txEl>
                                          </p:spTgt>
                                        </p:tgtEl>
                                        <p:attrNameLst>
                                          <p:attrName>style.visibility</p:attrName>
                                        </p:attrNameLst>
                                      </p:cBhvr>
                                      <p:to>
                                        <p:strVal val="visible"/>
                                      </p:to>
                                    </p:set>
                                  </p:childTnLst>
                                </p:cTn>
                              </p:par>
                            </p:childTnLst>
                          </p:cTn>
                        </p:par>
                      </p:childTnLst>
                    </p:cTn>
                  </p:par>
                  <p:par>
                    <p:cTn id="151" fill="hold">
                      <p:stCondLst>
                        <p:cond delay="indefinite"/>
                      </p:stCondLst>
                      <p:childTnLst>
                        <p:par>
                          <p:cTn id="152" fill="hold">
                            <p:stCondLst>
                              <p:cond delay="0"/>
                            </p:stCondLst>
                            <p:childTnLst>
                              <p:par>
                                <p:cTn id="153" presetID="1" presetClass="entr" presetSubtype="0" fill="hold" nodeType="clickEffect">
                                  <p:stCondLst>
                                    <p:cond delay="0"/>
                                  </p:stCondLst>
                                  <p:childTnLst>
                                    <p:set>
                                      <p:cBhvr>
                                        <p:cTn id="154" dur="1" fill="hold">
                                          <p:stCondLst>
                                            <p:cond delay="0"/>
                                          </p:stCondLst>
                                        </p:cTn>
                                        <p:tgtEl>
                                          <p:spTgt spid="78">
                                            <p:txEl>
                                              <p:pRg st="0" end="0"/>
                                            </p:txEl>
                                          </p:spTgt>
                                        </p:tgtEl>
                                        <p:attrNameLst>
                                          <p:attrName>style.visibility</p:attrName>
                                        </p:attrNameLst>
                                      </p:cBhvr>
                                      <p:to>
                                        <p:strVal val="visible"/>
                                      </p:to>
                                    </p:set>
                                  </p:childTnLst>
                                </p:cTn>
                              </p:par>
                            </p:childTnLst>
                          </p:cTn>
                        </p:par>
                      </p:childTnLst>
                    </p:cTn>
                  </p:par>
                  <p:par>
                    <p:cTn id="155" fill="hold">
                      <p:stCondLst>
                        <p:cond delay="indefinite"/>
                      </p:stCondLst>
                      <p:childTnLst>
                        <p:par>
                          <p:cTn id="156" fill="hold">
                            <p:stCondLst>
                              <p:cond delay="0"/>
                            </p:stCondLst>
                            <p:childTnLst>
                              <p:par>
                                <p:cTn id="157" presetID="1" presetClass="entr" presetSubtype="0" fill="hold" nodeType="clickEffect">
                                  <p:stCondLst>
                                    <p:cond delay="0"/>
                                  </p:stCondLst>
                                  <p:childTnLst>
                                    <p:set>
                                      <p:cBhvr>
                                        <p:cTn id="158" dur="1" fill="hold">
                                          <p:stCondLst>
                                            <p:cond delay="0"/>
                                          </p:stCondLst>
                                        </p:cTn>
                                        <p:tgtEl>
                                          <p:spTgt spid="82">
                                            <p:txEl>
                                              <p:pRg st="0" end="0"/>
                                            </p:txEl>
                                          </p:spTgt>
                                        </p:tgtEl>
                                        <p:attrNameLst>
                                          <p:attrName>style.visibility</p:attrName>
                                        </p:attrNameLst>
                                      </p:cBhvr>
                                      <p:to>
                                        <p:strVal val="visible"/>
                                      </p:to>
                                    </p:set>
                                  </p:childTnLst>
                                </p:cTn>
                              </p:par>
                            </p:childTnLst>
                          </p:cTn>
                        </p:par>
                      </p:childTnLst>
                    </p:cTn>
                  </p:par>
                  <p:par>
                    <p:cTn id="159" fill="hold">
                      <p:stCondLst>
                        <p:cond delay="indefinite"/>
                      </p:stCondLst>
                      <p:childTnLst>
                        <p:par>
                          <p:cTn id="160" fill="hold">
                            <p:stCondLst>
                              <p:cond delay="0"/>
                            </p:stCondLst>
                            <p:childTnLst>
                              <p:par>
                                <p:cTn id="161" presetID="1" presetClass="entr" presetSubtype="0" fill="hold" nodeType="clickEffect">
                                  <p:stCondLst>
                                    <p:cond delay="0"/>
                                  </p:stCondLst>
                                  <p:childTnLst>
                                    <p:set>
                                      <p:cBhvr>
                                        <p:cTn id="162" dur="1" fill="hold">
                                          <p:stCondLst>
                                            <p:cond delay="0"/>
                                          </p:stCondLst>
                                        </p:cTn>
                                        <p:tgtEl>
                                          <p:spTgt spid="69">
                                            <p:txEl>
                                              <p:pRg st="0" end="0"/>
                                            </p:txEl>
                                          </p:spTgt>
                                        </p:tgtEl>
                                        <p:attrNameLst>
                                          <p:attrName>style.visibility</p:attrName>
                                        </p:attrNameLst>
                                      </p:cBhvr>
                                      <p:to>
                                        <p:strVal val="visible"/>
                                      </p:to>
                                    </p:set>
                                  </p:childTnLst>
                                </p:cTn>
                              </p:par>
                            </p:childTnLst>
                          </p:cTn>
                        </p:par>
                      </p:childTnLst>
                    </p:cTn>
                  </p:par>
                  <p:par>
                    <p:cTn id="163" fill="hold">
                      <p:stCondLst>
                        <p:cond delay="indefinite"/>
                      </p:stCondLst>
                      <p:childTnLst>
                        <p:par>
                          <p:cTn id="164" fill="hold">
                            <p:stCondLst>
                              <p:cond delay="0"/>
                            </p:stCondLst>
                            <p:childTnLst>
                              <p:par>
                                <p:cTn id="165" presetID="1" presetClass="entr" presetSubtype="0" fill="hold" grpId="0" nodeType="clickEffect">
                                  <p:stCondLst>
                                    <p:cond delay="0"/>
                                  </p:stCondLst>
                                  <p:childTnLst>
                                    <p:set>
                                      <p:cBhvr>
                                        <p:cTn id="166" dur="1" fill="hold">
                                          <p:stCondLst>
                                            <p:cond delay="0"/>
                                          </p:stCondLst>
                                        </p:cTn>
                                        <p:tgtEl>
                                          <p:spTgt spid="95"/>
                                        </p:tgtEl>
                                        <p:attrNameLst>
                                          <p:attrName>style.visibility</p:attrName>
                                        </p:attrNameLst>
                                      </p:cBhvr>
                                      <p:to>
                                        <p:strVal val="visible"/>
                                      </p:to>
                                    </p:set>
                                  </p:childTnLst>
                                </p:cTn>
                              </p:par>
                            </p:childTnLst>
                          </p:cTn>
                        </p:par>
                      </p:childTnLst>
                    </p:cTn>
                  </p:par>
                  <p:par>
                    <p:cTn id="167" fill="hold">
                      <p:stCondLst>
                        <p:cond delay="indefinite"/>
                      </p:stCondLst>
                      <p:childTnLst>
                        <p:par>
                          <p:cTn id="168" fill="hold">
                            <p:stCondLst>
                              <p:cond delay="0"/>
                            </p:stCondLst>
                            <p:childTnLst>
                              <p:par>
                                <p:cTn id="169" presetID="1" presetClass="entr" presetSubtype="0" fill="hold" nodeType="clickEffect">
                                  <p:stCondLst>
                                    <p:cond delay="0"/>
                                  </p:stCondLst>
                                  <p:childTnLst>
                                    <p:set>
                                      <p:cBhvr>
                                        <p:cTn id="170" dur="1" fill="hold">
                                          <p:stCondLst>
                                            <p:cond delay="0"/>
                                          </p:stCondLst>
                                        </p:cTn>
                                        <p:tgtEl>
                                          <p:spTgt spid="74">
                                            <p:txEl>
                                              <p:pRg st="0" end="0"/>
                                            </p:txEl>
                                          </p:spTgt>
                                        </p:tgtEl>
                                        <p:attrNameLst>
                                          <p:attrName>style.visibility</p:attrName>
                                        </p:attrNameLst>
                                      </p:cBhvr>
                                      <p:to>
                                        <p:strVal val="visible"/>
                                      </p:to>
                                    </p:set>
                                  </p:childTnLst>
                                </p:cTn>
                              </p:par>
                            </p:childTnLst>
                          </p:cTn>
                        </p:par>
                      </p:childTnLst>
                    </p:cTn>
                  </p:par>
                  <p:par>
                    <p:cTn id="171" fill="hold">
                      <p:stCondLst>
                        <p:cond delay="indefinite"/>
                      </p:stCondLst>
                      <p:childTnLst>
                        <p:par>
                          <p:cTn id="172" fill="hold">
                            <p:stCondLst>
                              <p:cond delay="0"/>
                            </p:stCondLst>
                            <p:childTnLst>
                              <p:par>
                                <p:cTn id="173" presetID="1" presetClass="entr" presetSubtype="0" fill="hold" nodeType="clickEffect">
                                  <p:stCondLst>
                                    <p:cond delay="0"/>
                                  </p:stCondLst>
                                  <p:childTnLst>
                                    <p:set>
                                      <p:cBhvr>
                                        <p:cTn id="174" dur="1" fill="hold">
                                          <p:stCondLst>
                                            <p:cond delay="0"/>
                                          </p:stCondLst>
                                        </p:cTn>
                                        <p:tgtEl>
                                          <p:spTgt spid="79"/>
                                        </p:tgtEl>
                                        <p:attrNameLst>
                                          <p:attrName>style.visibility</p:attrName>
                                        </p:attrNameLst>
                                      </p:cBhvr>
                                      <p:to>
                                        <p:strVal val="visible"/>
                                      </p:to>
                                    </p:set>
                                  </p:childTnLst>
                                </p:cTn>
                              </p:par>
                            </p:childTnLst>
                          </p:cTn>
                        </p:par>
                      </p:childTnLst>
                    </p:cTn>
                  </p:par>
                  <p:par>
                    <p:cTn id="175" fill="hold">
                      <p:stCondLst>
                        <p:cond delay="indefinite"/>
                      </p:stCondLst>
                      <p:childTnLst>
                        <p:par>
                          <p:cTn id="176" fill="hold">
                            <p:stCondLst>
                              <p:cond delay="0"/>
                            </p:stCondLst>
                            <p:childTnLst>
                              <p:par>
                                <p:cTn id="177" presetID="1" presetClass="entr" presetSubtype="0" fill="hold" nodeType="clickEffect">
                                  <p:stCondLst>
                                    <p:cond delay="0"/>
                                  </p:stCondLst>
                                  <p:childTnLst>
                                    <p:set>
                                      <p:cBhvr>
                                        <p:cTn id="178" dur="1" fill="hold">
                                          <p:stCondLst>
                                            <p:cond delay="0"/>
                                          </p:stCondLst>
                                        </p:cTn>
                                        <p:tgtEl>
                                          <p:spTgt spid="83">
                                            <p:txEl>
                                              <p:pRg st="0" end="0"/>
                                            </p:txEl>
                                          </p:spTgt>
                                        </p:tgtEl>
                                        <p:attrNameLst>
                                          <p:attrName>style.visibility</p:attrName>
                                        </p:attrNameLst>
                                      </p:cBhvr>
                                      <p:to>
                                        <p:strVal val="visible"/>
                                      </p:to>
                                    </p:set>
                                  </p:childTnLst>
                                </p:cTn>
                              </p:par>
                            </p:childTnLst>
                          </p:cTn>
                        </p:par>
                      </p:childTnLst>
                    </p:cTn>
                  </p:par>
                  <p:par>
                    <p:cTn id="179" fill="hold">
                      <p:stCondLst>
                        <p:cond delay="indefinite"/>
                      </p:stCondLst>
                      <p:childTnLst>
                        <p:par>
                          <p:cTn id="180" fill="hold">
                            <p:stCondLst>
                              <p:cond delay="0"/>
                            </p:stCondLst>
                            <p:childTnLst>
                              <p:par>
                                <p:cTn id="181" presetID="1" presetClass="entr" presetSubtype="0" fill="hold" nodeType="clickEffect">
                                  <p:stCondLst>
                                    <p:cond delay="0"/>
                                  </p:stCondLst>
                                  <p:childTnLst>
                                    <p:set>
                                      <p:cBhvr>
                                        <p:cTn id="182" dur="1" fill="hold">
                                          <p:stCondLst>
                                            <p:cond delay="0"/>
                                          </p:stCondLst>
                                        </p:cTn>
                                        <p:tgtEl>
                                          <p:spTgt spid="70">
                                            <p:txEl>
                                              <p:pRg st="0" end="0"/>
                                            </p:txEl>
                                          </p:spTgt>
                                        </p:tgtEl>
                                        <p:attrNameLst>
                                          <p:attrName>style.visibility</p:attrName>
                                        </p:attrNameLst>
                                      </p:cBhvr>
                                      <p:to>
                                        <p:strVal val="visible"/>
                                      </p:to>
                                    </p:set>
                                  </p:childTnLst>
                                </p:cTn>
                              </p:par>
                            </p:childTnLst>
                          </p:cTn>
                        </p:par>
                      </p:childTnLst>
                    </p:cTn>
                  </p:par>
                  <p:par>
                    <p:cTn id="183" fill="hold">
                      <p:stCondLst>
                        <p:cond delay="indefinite"/>
                      </p:stCondLst>
                      <p:childTnLst>
                        <p:par>
                          <p:cTn id="184" fill="hold">
                            <p:stCondLst>
                              <p:cond delay="0"/>
                            </p:stCondLst>
                            <p:childTnLst>
                              <p:par>
                                <p:cTn id="185" presetID="1" presetClass="entr" presetSubtype="0" fill="hold" grpId="0" nodeType="clickEffect">
                                  <p:stCondLst>
                                    <p:cond delay="0"/>
                                  </p:stCondLst>
                                  <p:childTnLst>
                                    <p:set>
                                      <p:cBhvr>
                                        <p:cTn id="186" dur="1" fill="hold">
                                          <p:stCondLst>
                                            <p:cond delay="0"/>
                                          </p:stCondLst>
                                        </p:cTn>
                                        <p:tgtEl>
                                          <p:spTgt spid="96"/>
                                        </p:tgtEl>
                                        <p:attrNameLst>
                                          <p:attrName>style.visibility</p:attrName>
                                        </p:attrNameLst>
                                      </p:cBhvr>
                                      <p:to>
                                        <p:strVal val="visible"/>
                                      </p:to>
                                    </p:set>
                                  </p:childTnLst>
                                </p:cTn>
                              </p:par>
                            </p:childTnLst>
                          </p:cTn>
                        </p:par>
                      </p:childTnLst>
                    </p:cTn>
                  </p:par>
                  <p:par>
                    <p:cTn id="187" fill="hold">
                      <p:stCondLst>
                        <p:cond delay="indefinite"/>
                      </p:stCondLst>
                      <p:childTnLst>
                        <p:par>
                          <p:cTn id="188" fill="hold">
                            <p:stCondLst>
                              <p:cond delay="0"/>
                            </p:stCondLst>
                            <p:childTnLst>
                              <p:par>
                                <p:cTn id="189" presetID="1" presetClass="entr" presetSubtype="0" fill="hold" nodeType="clickEffect">
                                  <p:stCondLst>
                                    <p:cond delay="0"/>
                                  </p:stCondLst>
                                  <p:childTnLst>
                                    <p:set>
                                      <p:cBhvr>
                                        <p:cTn id="190" dur="1" fill="hold">
                                          <p:stCondLst>
                                            <p:cond delay="0"/>
                                          </p:stCondLst>
                                        </p:cTn>
                                        <p:tgtEl>
                                          <p:spTgt spid="75">
                                            <p:txEl>
                                              <p:pRg st="0" end="0"/>
                                            </p:txEl>
                                          </p:spTgt>
                                        </p:tgtEl>
                                        <p:attrNameLst>
                                          <p:attrName>style.visibility</p:attrName>
                                        </p:attrNameLst>
                                      </p:cBhvr>
                                      <p:to>
                                        <p:strVal val="visible"/>
                                      </p:to>
                                    </p:set>
                                  </p:childTnLst>
                                </p:cTn>
                              </p:par>
                            </p:childTnLst>
                          </p:cTn>
                        </p:par>
                      </p:childTnLst>
                    </p:cTn>
                  </p:par>
                  <p:par>
                    <p:cTn id="191" fill="hold">
                      <p:stCondLst>
                        <p:cond delay="indefinite"/>
                      </p:stCondLst>
                      <p:childTnLst>
                        <p:par>
                          <p:cTn id="192" fill="hold">
                            <p:stCondLst>
                              <p:cond delay="0"/>
                            </p:stCondLst>
                            <p:childTnLst>
                              <p:par>
                                <p:cTn id="193" presetID="1" presetClass="entr" presetSubtype="0" fill="hold" nodeType="clickEffect">
                                  <p:stCondLst>
                                    <p:cond delay="0"/>
                                  </p:stCondLst>
                                  <p:childTnLst>
                                    <p:set>
                                      <p:cBhvr>
                                        <p:cTn id="194" dur="1" fill="hold">
                                          <p:stCondLst>
                                            <p:cond delay="0"/>
                                          </p:stCondLst>
                                        </p:cTn>
                                        <p:tgtEl>
                                          <p:spTgt spid="84">
                                            <p:txEl>
                                              <p:pRg st="0" end="0"/>
                                            </p:txEl>
                                          </p:spTgt>
                                        </p:tgtEl>
                                        <p:attrNameLst>
                                          <p:attrName>style.visibility</p:attrName>
                                        </p:attrNameLst>
                                      </p:cBhvr>
                                      <p:to>
                                        <p:strVal val="visible"/>
                                      </p:to>
                                    </p:set>
                                  </p:childTnLst>
                                </p:cTn>
                              </p:par>
                            </p:childTnLst>
                          </p:cTn>
                        </p:par>
                      </p:childTnLst>
                    </p:cTn>
                  </p:par>
                  <p:par>
                    <p:cTn id="195" fill="hold">
                      <p:stCondLst>
                        <p:cond delay="indefinite"/>
                      </p:stCondLst>
                      <p:childTnLst>
                        <p:par>
                          <p:cTn id="196" fill="hold">
                            <p:stCondLst>
                              <p:cond delay="0"/>
                            </p:stCondLst>
                            <p:childTnLst>
                              <p:par>
                                <p:cTn id="197" presetID="1" presetClass="entr" presetSubtype="0" fill="hold" nodeType="clickEffect">
                                  <p:stCondLst>
                                    <p:cond delay="0"/>
                                  </p:stCondLst>
                                  <p:childTnLst>
                                    <p:set>
                                      <p:cBhvr>
                                        <p:cTn id="198" dur="1" fill="hold">
                                          <p:stCondLst>
                                            <p:cond delay="0"/>
                                          </p:stCondLst>
                                        </p:cTn>
                                        <p:tgtEl>
                                          <p:spTgt spid="71">
                                            <p:txEl>
                                              <p:pRg st="0" end="0"/>
                                            </p:txEl>
                                          </p:spTgt>
                                        </p:tgtEl>
                                        <p:attrNameLst>
                                          <p:attrName>style.visibility</p:attrName>
                                        </p:attrNameLst>
                                      </p:cBhvr>
                                      <p:to>
                                        <p:strVal val="visible"/>
                                      </p:to>
                                    </p:set>
                                  </p:childTnLst>
                                </p:cTn>
                              </p:par>
                            </p:childTnLst>
                          </p:cTn>
                        </p:par>
                      </p:childTnLst>
                    </p:cTn>
                  </p:par>
                  <p:par>
                    <p:cTn id="199" fill="hold">
                      <p:stCondLst>
                        <p:cond delay="indefinite"/>
                      </p:stCondLst>
                      <p:childTnLst>
                        <p:par>
                          <p:cTn id="200" fill="hold">
                            <p:stCondLst>
                              <p:cond delay="0"/>
                            </p:stCondLst>
                            <p:childTnLst>
                              <p:par>
                                <p:cTn id="201" presetID="1" presetClass="entr" presetSubtype="0" fill="hold" grpId="0" nodeType="clickEffect">
                                  <p:stCondLst>
                                    <p:cond delay="0"/>
                                  </p:stCondLst>
                                  <p:childTnLst>
                                    <p:set>
                                      <p:cBhvr>
                                        <p:cTn id="202" dur="1" fill="hold">
                                          <p:stCondLst>
                                            <p:cond delay="0"/>
                                          </p:stCondLst>
                                        </p:cTn>
                                        <p:tgtEl>
                                          <p:spTgt spid="97"/>
                                        </p:tgtEl>
                                        <p:attrNameLst>
                                          <p:attrName>style.visibility</p:attrName>
                                        </p:attrNameLst>
                                      </p:cBhvr>
                                      <p:to>
                                        <p:strVal val="visible"/>
                                      </p:to>
                                    </p:set>
                                  </p:childTnLst>
                                </p:cTn>
                              </p:par>
                            </p:childTnLst>
                          </p:cTn>
                        </p:par>
                      </p:childTnLst>
                    </p:cTn>
                  </p:par>
                  <p:par>
                    <p:cTn id="203" fill="hold">
                      <p:stCondLst>
                        <p:cond delay="indefinite"/>
                      </p:stCondLst>
                      <p:childTnLst>
                        <p:par>
                          <p:cTn id="204" fill="hold">
                            <p:stCondLst>
                              <p:cond delay="0"/>
                            </p:stCondLst>
                            <p:childTnLst>
                              <p:par>
                                <p:cTn id="205" presetID="1" presetClass="entr" presetSubtype="0" fill="hold" nodeType="clickEffect">
                                  <p:stCondLst>
                                    <p:cond delay="0"/>
                                  </p:stCondLst>
                                  <p:childTnLst>
                                    <p:set>
                                      <p:cBhvr>
                                        <p:cTn id="206" dur="1" fill="hold">
                                          <p:stCondLst>
                                            <p:cond delay="0"/>
                                          </p:stCondLst>
                                        </p:cTn>
                                        <p:tgtEl>
                                          <p:spTgt spid="76">
                                            <p:txEl>
                                              <p:pRg st="0" end="0"/>
                                            </p:txEl>
                                          </p:spTgt>
                                        </p:tgtEl>
                                        <p:attrNameLst>
                                          <p:attrName>style.visibility</p:attrName>
                                        </p:attrNameLst>
                                      </p:cBhvr>
                                      <p:to>
                                        <p:strVal val="visible"/>
                                      </p:to>
                                    </p:set>
                                  </p:childTnLst>
                                </p:cTn>
                              </p:par>
                            </p:childTnLst>
                          </p:cTn>
                        </p:par>
                      </p:childTnLst>
                    </p:cTn>
                  </p:par>
                  <p:par>
                    <p:cTn id="207" fill="hold">
                      <p:stCondLst>
                        <p:cond delay="indefinite"/>
                      </p:stCondLst>
                      <p:childTnLst>
                        <p:par>
                          <p:cTn id="208" fill="hold">
                            <p:stCondLst>
                              <p:cond delay="0"/>
                            </p:stCondLst>
                            <p:childTnLst>
                              <p:par>
                                <p:cTn id="209" presetID="1" presetClass="entr" presetSubtype="0" fill="hold" nodeType="clickEffect">
                                  <p:stCondLst>
                                    <p:cond delay="0"/>
                                  </p:stCondLst>
                                  <p:childTnLst>
                                    <p:set>
                                      <p:cBhvr>
                                        <p:cTn id="210" dur="1" fill="hold">
                                          <p:stCondLst>
                                            <p:cond delay="0"/>
                                          </p:stCondLst>
                                        </p:cTn>
                                        <p:tgtEl>
                                          <p:spTgt spid="80">
                                            <p:txEl>
                                              <p:pRg st="0" end="0"/>
                                            </p:txEl>
                                          </p:spTgt>
                                        </p:tgtEl>
                                        <p:attrNameLst>
                                          <p:attrName>style.visibility</p:attrName>
                                        </p:attrNameLst>
                                      </p:cBhvr>
                                      <p:to>
                                        <p:strVal val="visible"/>
                                      </p:to>
                                    </p:set>
                                  </p:childTnLst>
                                </p:cTn>
                              </p:par>
                            </p:childTnLst>
                          </p:cTn>
                        </p:par>
                      </p:childTnLst>
                    </p:cTn>
                  </p:par>
                  <p:par>
                    <p:cTn id="211" fill="hold">
                      <p:stCondLst>
                        <p:cond delay="indefinite"/>
                      </p:stCondLst>
                      <p:childTnLst>
                        <p:par>
                          <p:cTn id="212" fill="hold">
                            <p:stCondLst>
                              <p:cond delay="0"/>
                            </p:stCondLst>
                            <p:childTnLst>
                              <p:par>
                                <p:cTn id="213" presetID="1" presetClass="entr" presetSubtype="0" fill="hold" nodeType="clickEffect">
                                  <p:stCondLst>
                                    <p:cond delay="0"/>
                                  </p:stCondLst>
                                  <p:childTnLst>
                                    <p:set>
                                      <p:cBhvr>
                                        <p:cTn id="214" dur="1" fill="hold">
                                          <p:stCondLst>
                                            <p:cond delay="0"/>
                                          </p:stCondLst>
                                        </p:cTn>
                                        <p:tgtEl>
                                          <p:spTgt spid="85">
                                            <p:txEl>
                                              <p:pRg st="0" end="0"/>
                                            </p:txEl>
                                          </p:spTgt>
                                        </p:tgtEl>
                                        <p:attrNameLst>
                                          <p:attrName>style.visibility</p:attrName>
                                        </p:attrNameLst>
                                      </p:cBhvr>
                                      <p:to>
                                        <p:strVal val="visible"/>
                                      </p:to>
                                    </p:set>
                                  </p:childTnLst>
                                </p:cTn>
                              </p:par>
                            </p:childTnLst>
                          </p:cTn>
                        </p:par>
                      </p:childTnLst>
                    </p:cTn>
                  </p:par>
                  <p:par>
                    <p:cTn id="215" fill="hold">
                      <p:stCondLst>
                        <p:cond delay="indefinite"/>
                      </p:stCondLst>
                      <p:childTnLst>
                        <p:par>
                          <p:cTn id="216" fill="hold">
                            <p:stCondLst>
                              <p:cond delay="0"/>
                            </p:stCondLst>
                            <p:childTnLst>
                              <p:par>
                                <p:cTn id="217" presetID="1" presetClass="entr" presetSubtype="0" fill="hold" nodeType="clickEffect">
                                  <p:stCondLst>
                                    <p:cond delay="0"/>
                                  </p:stCondLst>
                                  <p:childTnLst>
                                    <p:set>
                                      <p:cBhvr>
                                        <p:cTn id="218" dur="1" fill="hold">
                                          <p:stCondLst>
                                            <p:cond delay="0"/>
                                          </p:stCondLst>
                                        </p:cTn>
                                        <p:tgtEl>
                                          <p:spTgt spid="81">
                                            <p:txEl>
                                              <p:pRg st="0" end="0"/>
                                            </p:txEl>
                                          </p:spTgt>
                                        </p:tgtEl>
                                        <p:attrNameLst>
                                          <p:attrName>style.visibility</p:attrName>
                                        </p:attrNameLst>
                                      </p:cBhvr>
                                      <p:to>
                                        <p:strVal val="visible"/>
                                      </p:to>
                                    </p:set>
                                  </p:childTnLst>
                                </p:cTn>
                              </p:par>
                            </p:childTnLst>
                          </p:cTn>
                        </p:par>
                      </p:childTnLst>
                    </p:cTn>
                  </p:par>
                  <p:par>
                    <p:cTn id="219" fill="hold">
                      <p:stCondLst>
                        <p:cond delay="indefinite"/>
                      </p:stCondLst>
                      <p:childTnLst>
                        <p:par>
                          <p:cTn id="220" fill="hold">
                            <p:stCondLst>
                              <p:cond delay="0"/>
                            </p:stCondLst>
                            <p:childTnLst>
                              <p:par>
                                <p:cTn id="221" presetID="1" presetClass="entr" presetSubtype="0" fill="hold" nodeType="clickEffect">
                                  <p:stCondLst>
                                    <p:cond delay="0"/>
                                  </p:stCondLst>
                                  <p:childTnLst>
                                    <p:set>
                                      <p:cBhvr>
                                        <p:cTn id="222" dur="1" fill="hold">
                                          <p:stCondLst>
                                            <p:cond delay="0"/>
                                          </p:stCondLst>
                                        </p:cTn>
                                        <p:tgtEl>
                                          <p:spTgt spid="77">
                                            <p:txEl>
                                              <p:pRg st="0" end="0"/>
                                            </p:txEl>
                                          </p:spTgt>
                                        </p:tgtEl>
                                        <p:attrNameLst>
                                          <p:attrName>style.visibility</p:attrName>
                                        </p:attrNameLst>
                                      </p:cBhvr>
                                      <p:to>
                                        <p:strVal val="visible"/>
                                      </p:to>
                                    </p:set>
                                  </p:childTnLst>
                                </p:cTn>
                              </p:par>
                            </p:childTnLst>
                          </p:cTn>
                        </p:par>
                      </p:childTnLst>
                    </p:cTn>
                  </p:par>
                  <p:par>
                    <p:cTn id="223" fill="hold">
                      <p:stCondLst>
                        <p:cond delay="indefinite"/>
                      </p:stCondLst>
                      <p:childTnLst>
                        <p:par>
                          <p:cTn id="224" fill="hold">
                            <p:stCondLst>
                              <p:cond delay="0"/>
                            </p:stCondLst>
                            <p:childTnLst>
                              <p:par>
                                <p:cTn id="225" presetID="1" presetClass="entr" presetSubtype="0" fill="hold" nodeType="clickEffect">
                                  <p:stCondLst>
                                    <p:cond delay="0"/>
                                  </p:stCondLst>
                                  <p:childTnLst>
                                    <p:set>
                                      <p:cBhvr>
                                        <p:cTn id="226" dur="1" fill="hold">
                                          <p:stCondLst>
                                            <p:cond delay="0"/>
                                          </p:stCondLst>
                                        </p:cTn>
                                        <p:tgtEl>
                                          <p:spTgt spid="72">
                                            <p:txEl>
                                              <p:pRg st="0" end="0"/>
                                            </p:txEl>
                                          </p:spTgt>
                                        </p:tgtEl>
                                        <p:attrNameLst>
                                          <p:attrName>style.visibility</p:attrName>
                                        </p:attrNameLst>
                                      </p:cBhvr>
                                      <p:to>
                                        <p:strVal val="visible"/>
                                      </p:to>
                                    </p:set>
                                  </p:childTnLst>
                                </p:cTn>
                              </p:par>
                            </p:childTnLst>
                          </p:cTn>
                        </p:par>
                      </p:childTnLst>
                    </p:cTn>
                  </p:par>
                  <p:par>
                    <p:cTn id="227" fill="hold">
                      <p:stCondLst>
                        <p:cond delay="indefinite"/>
                      </p:stCondLst>
                      <p:childTnLst>
                        <p:par>
                          <p:cTn id="228" fill="hold">
                            <p:stCondLst>
                              <p:cond delay="0"/>
                            </p:stCondLst>
                            <p:childTnLst>
                              <p:par>
                                <p:cTn id="229" presetID="1" presetClass="entr" presetSubtype="0" fill="hold" nodeType="clickEffect">
                                  <p:stCondLst>
                                    <p:cond delay="0"/>
                                  </p:stCondLst>
                                  <p:childTnLst>
                                    <p:set>
                                      <p:cBhvr>
                                        <p:cTn id="230" dur="1" fill="hold">
                                          <p:stCondLst>
                                            <p:cond delay="0"/>
                                          </p:stCondLst>
                                        </p:cTn>
                                        <p:tgtEl>
                                          <p:spTgt spid="86">
                                            <p:txEl>
                                              <p:pRg st="0" end="0"/>
                                            </p:txEl>
                                          </p:spTgt>
                                        </p:tgtEl>
                                        <p:attrNameLst>
                                          <p:attrName>style.visibility</p:attrName>
                                        </p:attrNameLst>
                                      </p:cBhvr>
                                      <p:to>
                                        <p:strVal val="visible"/>
                                      </p:to>
                                    </p:set>
                                  </p:childTnLst>
                                </p:cTn>
                              </p:par>
                            </p:childTnLst>
                          </p:cTn>
                        </p:par>
                      </p:childTnLst>
                    </p:cTn>
                  </p:par>
                  <p:par>
                    <p:cTn id="231" fill="hold">
                      <p:stCondLst>
                        <p:cond delay="indefinite"/>
                      </p:stCondLst>
                      <p:childTnLst>
                        <p:par>
                          <p:cTn id="232" fill="hold">
                            <p:stCondLst>
                              <p:cond delay="0"/>
                            </p:stCondLst>
                            <p:childTnLst>
                              <p:par>
                                <p:cTn id="233" presetID="1" presetClass="entr" presetSubtype="0" fill="hold" grpId="0" nodeType="clickEffect">
                                  <p:stCondLst>
                                    <p:cond delay="0"/>
                                  </p:stCondLst>
                                  <p:childTnLst>
                                    <p:set>
                                      <p:cBhvr>
                                        <p:cTn id="234" dur="1" fill="hold">
                                          <p:stCondLst>
                                            <p:cond delay="0"/>
                                          </p:stCondLst>
                                        </p:cTn>
                                        <p:tgtEl>
                                          <p:spTgt spid="98"/>
                                        </p:tgtEl>
                                        <p:attrNameLst>
                                          <p:attrName>style.visibility</p:attrName>
                                        </p:attrNameLst>
                                      </p:cBhvr>
                                      <p:to>
                                        <p:strVal val="visible"/>
                                      </p:to>
                                    </p:set>
                                  </p:childTnLst>
                                </p:cTn>
                              </p:par>
                            </p:childTnLst>
                          </p:cTn>
                        </p:par>
                      </p:childTnLst>
                    </p:cTn>
                  </p:par>
                  <p:par>
                    <p:cTn id="235" fill="hold">
                      <p:stCondLst>
                        <p:cond delay="indefinite"/>
                      </p:stCondLst>
                      <p:childTnLst>
                        <p:par>
                          <p:cTn id="236" fill="hold">
                            <p:stCondLst>
                              <p:cond delay="0"/>
                            </p:stCondLst>
                            <p:childTnLst>
                              <p:par>
                                <p:cTn id="237" presetID="1" presetClass="entr" presetSubtype="0" fill="hold" nodeType="clickEffect">
                                  <p:stCondLst>
                                    <p:cond delay="0"/>
                                  </p:stCondLst>
                                  <p:childTnLst>
                                    <p:set>
                                      <p:cBhvr>
                                        <p:cTn id="238" dur="1" fill="hold">
                                          <p:stCondLst>
                                            <p:cond delay="0"/>
                                          </p:stCondLst>
                                        </p:cTn>
                                        <p:tgtEl>
                                          <p:spTgt spid="88">
                                            <p:txEl>
                                              <p:pRg st="0" end="0"/>
                                            </p:txEl>
                                          </p:spTgt>
                                        </p:tgtEl>
                                        <p:attrNameLst>
                                          <p:attrName>style.visibility</p:attrName>
                                        </p:attrNameLst>
                                      </p:cBhvr>
                                      <p:to>
                                        <p:strVal val="visible"/>
                                      </p:to>
                                    </p:set>
                                  </p:childTnLst>
                                </p:cTn>
                              </p:par>
                            </p:childTnLst>
                          </p:cTn>
                        </p:par>
                      </p:childTnLst>
                    </p:cTn>
                  </p:par>
                  <p:par>
                    <p:cTn id="239" fill="hold">
                      <p:stCondLst>
                        <p:cond delay="indefinite"/>
                      </p:stCondLst>
                      <p:childTnLst>
                        <p:par>
                          <p:cTn id="240" fill="hold">
                            <p:stCondLst>
                              <p:cond delay="0"/>
                            </p:stCondLst>
                            <p:childTnLst>
                              <p:par>
                                <p:cTn id="241" presetID="1" presetClass="entr" presetSubtype="0" fill="hold" nodeType="clickEffect">
                                  <p:stCondLst>
                                    <p:cond delay="0"/>
                                  </p:stCondLst>
                                  <p:childTnLst>
                                    <p:set>
                                      <p:cBhvr>
                                        <p:cTn id="242" dur="1" fill="hold">
                                          <p:stCondLst>
                                            <p:cond delay="0"/>
                                          </p:stCondLst>
                                        </p:cTn>
                                        <p:tgtEl>
                                          <p:spTgt spid="87">
                                            <p:txEl>
                                              <p:pRg st="0" end="0"/>
                                            </p:txEl>
                                          </p:spTgt>
                                        </p:tgtEl>
                                        <p:attrNameLst>
                                          <p:attrName>style.visibility</p:attrName>
                                        </p:attrNameLst>
                                      </p:cBhvr>
                                      <p:to>
                                        <p:strVal val="visible"/>
                                      </p:to>
                                    </p:set>
                                  </p:childTnLst>
                                </p:cTn>
                              </p:par>
                            </p:childTnLst>
                          </p:cTn>
                        </p:par>
                      </p:childTnLst>
                    </p:cTn>
                  </p:par>
                  <p:par>
                    <p:cTn id="243" fill="hold">
                      <p:stCondLst>
                        <p:cond delay="indefinite"/>
                      </p:stCondLst>
                      <p:childTnLst>
                        <p:par>
                          <p:cTn id="244" fill="hold">
                            <p:stCondLst>
                              <p:cond delay="0"/>
                            </p:stCondLst>
                            <p:childTnLst>
                              <p:par>
                                <p:cTn id="245" presetID="1" presetClass="entr" presetSubtype="0" fill="hold" nodeType="clickEffect">
                                  <p:stCondLst>
                                    <p:cond delay="0"/>
                                  </p:stCondLst>
                                  <p:childTnLst>
                                    <p:set>
                                      <p:cBhvr>
                                        <p:cTn id="246" dur="1" fill="hold">
                                          <p:stCondLst>
                                            <p:cond delay="0"/>
                                          </p:stCondLst>
                                        </p:cTn>
                                        <p:tgtEl>
                                          <p:spTgt spid="90">
                                            <p:txEl>
                                              <p:pRg st="0" end="0"/>
                                            </p:txEl>
                                          </p:spTgt>
                                        </p:tgtEl>
                                        <p:attrNameLst>
                                          <p:attrName>style.visibility</p:attrName>
                                        </p:attrNameLst>
                                      </p:cBhvr>
                                      <p:to>
                                        <p:strVal val="visible"/>
                                      </p:to>
                                    </p:set>
                                  </p:childTnLst>
                                </p:cTn>
                              </p:par>
                            </p:childTnLst>
                          </p:cTn>
                        </p:par>
                      </p:childTnLst>
                    </p:cTn>
                  </p:par>
                  <p:par>
                    <p:cTn id="247" fill="hold">
                      <p:stCondLst>
                        <p:cond delay="indefinite"/>
                      </p:stCondLst>
                      <p:childTnLst>
                        <p:par>
                          <p:cTn id="248" fill="hold">
                            <p:stCondLst>
                              <p:cond delay="0"/>
                            </p:stCondLst>
                            <p:childTnLst>
                              <p:par>
                                <p:cTn id="249" presetID="1" presetClass="entr" presetSubtype="0" fill="hold" nodeType="clickEffect">
                                  <p:stCondLst>
                                    <p:cond delay="0"/>
                                  </p:stCondLst>
                                  <p:childTnLst>
                                    <p:set>
                                      <p:cBhvr>
                                        <p:cTn id="250" dur="1" fill="hold">
                                          <p:stCondLst>
                                            <p:cond delay="0"/>
                                          </p:stCondLst>
                                        </p:cTn>
                                        <p:tgtEl>
                                          <p:spTgt spid="8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93" grpId="0"/>
      <p:bldP spid="94" grpId="0"/>
      <p:bldP spid="95" grpId="0"/>
      <p:bldP spid="96" grpId="0"/>
      <p:bldP spid="97" grpId="0"/>
      <p:bldP spid="9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TextBox 66">
            <a:extLst>
              <a:ext uri="{FF2B5EF4-FFF2-40B4-BE49-F238E27FC236}">
                <a16:creationId xmlns:a16="http://schemas.microsoft.com/office/drawing/2014/main" id="{B63336E3-BFE4-87DA-0FB4-A30C0D7C5E77}"/>
              </a:ext>
            </a:extLst>
          </p:cNvPr>
          <p:cNvSpPr txBox="1"/>
          <p:nvPr/>
        </p:nvSpPr>
        <p:spPr>
          <a:xfrm>
            <a:off x="335360" y="323850"/>
            <a:ext cx="7200503" cy="584200"/>
          </a:xfrm>
          <a:prstGeom prst="rect">
            <a:avLst/>
          </a:prstGeom>
          <a:noFill/>
        </p:spPr>
        <p:txBody>
          <a:bodyPr wrap="square">
            <a:spAutoFit/>
          </a:bodyPr>
          <a:lstStyle/>
          <a:p>
            <a:pPr>
              <a:defRPr/>
            </a:pPr>
            <a:r>
              <a:rPr lang="en-AU" sz="3200" b="1" dirty="0">
                <a:solidFill>
                  <a:srgbClr val="FFFF99"/>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TIME ALLOWED FOR TRIALS</a:t>
            </a:r>
            <a:endParaRPr lang="en-IN" sz="3200" b="1" dirty="0">
              <a:solidFill>
                <a:srgbClr val="FFFF99"/>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grpSp>
        <p:nvGrpSpPr>
          <p:cNvPr id="2" name="Group 1">
            <a:extLst>
              <a:ext uri="{FF2B5EF4-FFF2-40B4-BE49-F238E27FC236}">
                <a16:creationId xmlns:a16="http://schemas.microsoft.com/office/drawing/2014/main" id="{10FA3AA9-54AA-477D-AAE2-0E42B8B0350B}"/>
              </a:ext>
            </a:extLst>
          </p:cNvPr>
          <p:cNvGrpSpPr/>
          <p:nvPr/>
        </p:nvGrpSpPr>
        <p:grpSpPr>
          <a:xfrm>
            <a:off x="1127449" y="1397557"/>
            <a:ext cx="3968198" cy="2103451"/>
            <a:chOff x="1343471" y="1700809"/>
            <a:chExt cx="9433048" cy="4896544"/>
          </a:xfrm>
        </p:grpSpPr>
        <p:sp>
          <p:nvSpPr>
            <p:cNvPr id="3" name="Rectangle: Diagonal Corners Rounded 2">
              <a:extLst>
                <a:ext uri="{FF2B5EF4-FFF2-40B4-BE49-F238E27FC236}">
                  <a16:creationId xmlns:a16="http://schemas.microsoft.com/office/drawing/2014/main" id="{95FB438D-1824-5C53-F6F4-12DA3A3AAB8F}"/>
                </a:ext>
              </a:extLst>
            </p:cNvPr>
            <p:cNvSpPr/>
            <p:nvPr/>
          </p:nvSpPr>
          <p:spPr>
            <a:xfrm rot="5400000">
              <a:off x="3611723" y="-567443"/>
              <a:ext cx="4896544" cy="9433048"/>
            </a:xfrm>
            <a:prstGeom prst="round2DiagRect">
              <a:avLst/>
            </a:prstGeom>
            <a:solidFill>
              <a:schemeClr val="bg1"/>
            </a:solidFill>
            <a:ln>
              <a:solidFill>
                <a:schemeClr val="tx1"/>
              </a:solidFill>
            </a:ln>
            <a:scene3d>
              <a:camera prst="orthographicFront"/>
              <a:lightRig rig="threePt" dir="t"/>
            </a:scene3d>
            <a:sp3d extrusionH="76200" contourW="38100">
              <a:bevelT w="558800" h="565150" prst="riblet"/>
              <a:bevelB w="101600" prst="riblet"/>
              <a:extrusionClr>
                <a:srgbClr val="FF0000"/>
              </a:extrusionClr>
              <a:contourClr>
                <a:srgbClr val="FF0000"/>
              </a:contourClr>
            </a:sp3d>
          </p:spPr>
          <p:txBody>
            <a:bodyPr wrap="square" lIns="0" tIns="0" rIns="0" bIns="0" rtlCol="0" anchor="ctr"/>
            <a:lstStyle/>
            <a:p>
              <a:pPr defTabSz="342900" fontAlgn="auto">
                <a:spcBef>
                  <a:spcPts val="0"/>
                </a:spcBef>
                <a:spcAft>
                  <a:spcPts val="0"/>
                </a:spcAft>
              </a:pPr>
              <a:endParaRPr lang="en-IN" sz="1350">
                <a:solidFill>
                  <a:prstClr val="white"/>
                </a:solidFill>
                <a:latin typeface="Century Gothic"/>
                <a:ea typeface="+mn-ea"/>
              </a:endParaRPr>
            </a:p>
          </p:txBody>
        </p:sp>
        <p:pic>
          <p:nvPicPr>
            <p:cNvPr id="4" name="Picture 3">
              <a:extLst>
                <a:ext uri="{FF2B5EF4-FFF2-40B4-BE49-F238E27FC236}">
                  <a16:creationId xmlns:a16="http://schemas.microsoft.com/office/drawing/2014/main" id="{7E027A6D-6636-D877-7F66-4ABEBEB369E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47527" y="2204863"/>
              <a:ext cx="8421887" cy="3888433"/>
            </a:xfrm>
            <a:prstGeom prst="rect">
              <a:avLst/>
            </a:prstGeom>
          </p:spPr>
        </p:pic>
      </p:grpSp>
      <p:graphicFrame>
        <p:nvGraphicFramePr>
          <p:cNvPr id="6" name="Table 4">
            <a:extLst>
              <a:ext uri="{FF2B5EF4-FFF2-40B4-BE49-F238E27FC236}">
                <a16:creationId xmlns:a16="http://schemas.microsoft.com/office/drawing/2014/main" id="{75ED96E9-9700-6FF2-CFA6-1C02B64E72FE}"/>
              </a:ext>
            </a:extLst>
          </p:cNvPr>
          <p:cNvGraphicFramePr>
            <a:graphicFrameLocks noGrp="1"/>
          </p:cNvGraphicFramePr>
          <p:nvPr>
            <p:extLst>
              <p:ext uri="{D42A27DB-BD31-4B8C-83A1-F6EECF244321}">
                <p14:modId xmlns:p14="http://schemas.microsoft.com/office/powerpoint/2010/main" val="2421216379"/>
              </p:ext>
            </p:extLst>
          </p:nvPr>
        </p:nvGraphicFramePr>
        <p:xfrm>
          <a:off x="405701" y="3795805"/>
          <a:ext cx="5854700" cy="2801547"/>
        </p:xfrm>
        <a:graphic>
          <a:graphicData uri="http://schemas.openxmlformats.org/drawingml/2006/table">
            <a:tbl>
              <a:tblPr firstRow="1" bandRow="1">
                <a:noFill/>
                <a:tableStyleId>{F5AB1C69-6EDB-4FF4-983F-18BD219EF322}</a:tableStyleId>
              </a:tblPr>
              <a:tblGrid>
                <a:gridCol w="1463675">
                  <a:extLst>
                    <a:ext uri="{9D8B030D-6E8A-4147-A177-3AD203B41FA5}">
                      <a16:colId xmlns:a16="http://schemas.microsoft.com/office/drawing/2014/main" val="2499769066"/>
                    </a:ext>
                  </a:extLst>
                </a:gridCol>
                <a:gridCol w="1463675">
                  <a:extLst>
                    <a:ext uri="{9D8B030D-6E8A-4147-A177-3AD203B41FA5}">
                      <a16:colId xmlns:a16="http://schemas.microsoft.com/office/drawing/2014/main" val="2653255642"/>
                    </a:ext>
                  </a:extLst>
                </a:gridCol>
                <a:gridCol w="1463675">
                  <a:extLst>
                    <a:ext uri="{9D8B030D-6E8A-4147-A177-3AD203B41FA5}">
                      <a16:colId xmlns:a16="http://schemas.microsoft.com/office/drawing/2014/main" val="98133882"/>
                    </a:ext>
                  </a:extLst>
                </a:gridCol>
                <a:gridCol w="1463675">
                  <a:extLst>
                    <a:ext uri="{9D8B030D-6E8A-4147-A177-3AD203B41FA5}">
                      <a16:colId xmlns:a16="http://schemas.microsoft.com/office/drawing/2014/main" val="1791471766"/>
                    </a:ext>
                  </a:extLst>
                </a:gridCol>
              </a:tblGrid>
              <a:tr h="891540">
                <a:tc>
                  <a:txBody>
                    <a:bodyPr/>
                    <a:lstStyle/>
                    <a:p>
                      <a:pPr algn="ctr"/>
                      <a:r>
                        <a:rPr lang="en-IN" sz="1600" b="0" dirty="0">
                          <a:ln>
                            <a:solidFill>
                              <a:schemeClr val="bg1"/>
                            </a:solidFill>
                          </a:ln>
                          <a:solidFill>
                            <a:schemeClr val="bg1"/>
                          </a:solidFill>
                          <a:latin typeface="Calibri" panose="020F0502020204030204" pitchFamily="34" charset="0"/>
                          <a:cs typeface="Calibri" panose="020F0502020204030204" pitchFamily="34" charset="0"/>
                        </a:rPr>
                        <a:t>Events</a:t>
                      </a:r>
                    </a:p>
                  </a:txBody>
                  <a:tcPr marL="68580" marR="68580" marT="34290" marB="34290" anchor="ctr">
                    <a:lnL w="12700" cap="flat" cmpd="sng" algn="ctr">
                      <a:solidFill>
                        <a:srgbClr val="FFFF00"/>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chemeClr val="bg1"/>
                      </a:solidFill>
                      <a:prstDash val="solid"/>
                      <a:round/>
                      <a:headEnd type="none" w="med" len="med"/>
                      <a:tailEnd type="none" w="med" len="med"/>
                    </a:lnB>
                    <a:cell3D prstMaterial="dkEdge">
                      <a:bevel prst="convex"/>
                      <a:lightRig rig="flood" dir="t"/>
                    </a:cell3D>
                    <a:solidFill>
                      <a:srgbClr val="0070C0"/>
                    </a:solidFill>
                  </a:tcPr>
                </a:tc>
                <a:tc>
                  <a:txBody>
                    <a:bodyPr/>
                    <a:lstStyle/>
                    <a:p>
                      <a:pPr algn="ctr"/>
                      <a:r>
                        <a:rPr lang="en-IN" sz="1600" b="0" dirty="0">
                          <a:ln>
                            <a:solidFill>
                              <a:schemeClr val="bg1"/>
                            </a:solidFill>
                          </a:ln>
                          <a:solidFill>
                            <a:schemeClr val="bg1"/>
                          </a:solidFill>
                          <a:latin typeface="Calibri" panose="020F0502020204030204" pitchFamily="34" charset="0"/>
                          <a:cs typeface="Calibri" panose="020F0502020204030204" pitchFamily="34" charset="0"/>
                        </a:rPr>
                        <a:t>More Than 3 Athletes</a:t>
                      </a:r>
                    </a:p>
                  </a:txBody>
                  <a:tcPr marL="68580" marR="68580" marT="34290" marB="3429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chemeClr val="bg1"/>
                      </a:solidFill>
                      <a:prstDash val="solid"/>
                      <a:round/>
                      <a:headEnd type="none" w="med" len="med"/>
                      <a:tailEnd type="none" w="med" len="med"/>
                    </a:lnB>
                    <a:cell3D prstMaterial="dkEdge">
                      <a:bevel prst="convex"/>
                      <a:lightRig rig="flood" dir="t"/>
                    </a:cell3D>
                    <a:solidFill>
                      <a:srgbClr val="0070C0"/>
                    </a:solidFill>
                  </a:tcPr>
                </a:tc>
                <a:tc>
                  <a:txBody>
                    <a:bodyPr/>
                    <a:lstStyle/>
                    <a:p>
                      <a:pPr algn="ctr"/>
                      <a:r>
                        <a:rPr lang="en-IN" sz="1600" b="0" dirty="0">
                          <a:ln>
                            <a:solidFill>
                              <a:schemeClr val="bg1"/>
                            </a:solidFill>
                          </a:ln>
                          <a:solidFill>
                            <a:schemeClr val="bg1"/>
                          </a:solidFill>
                          <a:latin typeface="Calibri" panose="020F0502020204030204" pitchFamily="34" charset="0"/>
                          <a:cs typeface="Calibri" panose="020F0502020204030204" pitchFamily="34" charset="0"/>
                        </a:rPr>
                        <a:t>2 or 3 Athletes</a:t>
                      </a:r>
                    </a:p>
                  </a:txBody>
                  <a:tcPr marL="68580" marR="68580" marT="34290" marB="3429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chemeClr val="bg1"/>
                      </a:solidFill>
                      <a:prstDash val="solid"/>
                      <a:round/>
                      <a:headEnd type="none" w="med" len="med"/>
                      <a:tailEnd type="none" w="med" len="med"/>
                    </a:lnB>
                    <a:cell3D prstMaterial="dkEdge">
                      <a:bevel prst="convex"/>
                      <a:lightRig rig="flood" dir="t"/>
                    </a:cell3D>
                    <a:solidFill>
                      <a:srgbClr val="0070C0"/>
                    </a:solidFill>
                  </a:tcPr>
                </a:tc>
                <a:tc>
                  <a:txBody>
                    <a:bodyPr/>
                    <a:lstStyle/>
                    <a:p>
                      <a:pPr algn="ctr"/>
                      <a:r>
                        <a:rPr lang="en-IN" sz="1600" b="0" dirty="0">
                          <a:ln>
                            <a:solidFill>
                              <a:schemeClr val="bg1"/>
                            </a:solidFill>
                          </a:ln>
                          <a:solidFill>
                            <a:schemeClr val="bg1"/>
                          </a:solidFill>
                          <a:latin typeface="Calibri" panose="020F0502020204030204" pitchFamily="34" charset="0"/>
                          <a:cs typeface="Calibri" panose="020F0502020204030204" pitchFamily="34" charset="0"/>
                        </a:rPr>
                        <a:t>Consecutive Trials by Any Athlete</a:t>
                      </a:r>
                    </a:p>
                  </a:txBody>
                  <a:tcPr marL="68580" marR="68580" marT="34290" marB="3429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chemeClr val="bg1"/>
                      </a:solidFill>
                      <a:prstDash val="solid"/>
                      <a:round/>
                      <a:headEnd type="none" w="med" len="med"/>
                      <a:tailEnd type="none" w="med" len="med"/>
                    </a:lnB>
                    <a:cell3D prstMaterial="dkEdge">
                      <a:bevel prst="convex"/>
                      <a:lightRig rig="flood" dir="t"/>
                    </a:cell3D>
                    <a:solidFill>
                      <a:srgbClr val="0070C0"/>
                    </a:solidFill>
                  </a:tcPr>
                </a:tc>
                <a:extLst>
                  <a:ext uri="{0D108BD9-81ED-4DB2-BD59-A6C34878D82A}">
                    <a16:rowId xmlns:a16="http://schemas.microsoft.com/office/drawing/2014/main" val="1349321546"/>
                  </a:ext>
                </a:extLst>
              </a:tr>
              <a:tr h="636669">
                <a:tc>
                  <a:txBody>
                    <a:bodyPr/>
                    <a:lstStyle/>
                    <a:p>
                      <a:pPr algn="ctr"/>
                      <a:endParaRPr lang="en-IN" sz="1600" b="0" dirty="0">
                        <a:ln>
                          <a:solidFill>
                            <a:schemeClr val="bg1"/>
                          </a:solidFill>
                        </a:ln>
                        <a:solidFill>
                          <a:schemeClr val="bg1"/>
                        </a:solidFill>
                        <a:latin typeface="Arial" panose="020B0604020202020204" pitchFamily="34" charset="0"/>
                        <a:cs typeface="Arial" panose="020B0604020202020204" pitchFamily="34" charset="0"/>
                      </a:endParaRPr>
                    </a:p>
                  </a:txBody>
                  <a:tcPr marL="68580" marR="68580" marT="34290" marB="34290" anchor="ctr">
                    <a:lnL w="12700" cap="flat" cmpd="sng" algn="ctr">
                      <a:solidFill>
                        <a:srgbClr val="FFFF00"/>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cell3D prstMaterial="dkEdge">
                      <a:bevel prst="convex"/>
                      <a:lightRig rig="flood" dir="t"/>
                    </a:cell3D>
                  </a:tcPr>
                </a:tc>
                <a:tc>
                  <a:txBody>
                    <a:bodyPr/>
                    <a:lstStyle/>
                    <a:p>
                      <a:pPr algn="ctr"/>
                      <a:r>
                        <a:rPr lang="en-IN" sz="1800" b="0" dirty="0">
                          <a:ln>
                            <a:solidFill>
                              <a:schemeClr val="bg1"/>
                            </a:solidFill>
                          </a:ln>
                          <a:solidFill>
                            <a:schemeClr val="bg1"/>
                          </a:solidFill>
                          <a:latin typeface="Arial" panose="020B0604020202020204" pitchFamily="34" charset="0"/>
                          <a:cs typeface="Arial" panose="020B0604020202020204" pitchFamily="34" charset="0"/>
                        </a:rPr>
                        <a:t>1 min</a:t>
                      </a:r>
                    </a:p>
                  </a:txBody>
                  <a:tcPr marL="68580" marR="68580" marT="34290" marB="3429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cell3D prstMaterial="dkEdge">
                      <a:bevel prst="convex"/>
                      <a:lightRig rig="flood" dir="t"/>
                    </a:cell3D>
                    <a:solidFill>
                      <a:srgbClr val="FF0000"/>
                    </a:solidFill>
                  </a:tcPr>
                </a:tc>
                <a:tc>
                  <a:txBody>
                    <a:bodyPr/>
                    <a:lstStyle/>
                    <a:p>
                      <a:pPr algn="ctr"/>
                      <a:r>
                        <a:rPr lang="en-IN" sz="1800" b="0" dirty="0">
                          <a:ln>
                            <a:solidFill>
                              <a:schemeClr val="bg1"/>
                            </a:solidFill>
                          </a:ln>
                          <a:solidFill>
                            <a:schemeClr val="bg1"/>
                          </a:solidFill>
                          <a:latin typeface="Arial" panose="020B0604020202020204" pitchFamily="34" charset="0"/>
                          <a:cs typeface="Arial" panose="020B0604020202020204" pitchFamily="34" charset="0"/>
                        </a:rPr>
                        <a:t>1 min</a:t>
                      </a:r>
                    </a:p>
                  </a:txBody>
                  <a:tcPr marL="68580" marR="68580" marT="34290" marB="3429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cell3D prstMaterial="dkEdge">
                      <a:bevel prst="convex"/>
                      <a:lightRig rig="flood" dir="t"/>
                    </a:cell3D>
                    <a:solidFill>
                      <a:srgbClr val="FF0000"/>
                    </a:solidFill>
                  </a:tcPr>
                </a:tc>
                <a:tc>
                  <a:txBody>
                    <a:bodyPr/>
                    <a:lstStyle/>
                    <a:p>
                      <a:pPr algn="ctr"/>
                      <a:r>
                        <a:rPr lang="en-IN" sz="1800" b="0" dirty="0">
                          <a:ln>
                            <a:solidFill>
                              <a:schemeClr val="bg1"/>
                            </a:solidFill>
                          </a:ln>
                          <a:solidFill>
                            <a:schemeClr val="bg1"/>
                          </a:solidFill>
                          <a:latin typeface="Arial" panose="020B0604020202020204" pitchFamily="34" charset="0"/>
                          <a:cs typeface="Arial" panose="020B0604020202020204" pitchFamily="34" charset="0"/>
                        </a:rPr>
                        <a:t>2 min</a:t>
                      </a:r>
                    </a:p>
                  </a:txBody>
                  <a:tcPr marL="68580" marR="68580" marT="34290" marB="3429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cell3D prstMaterial="dkEdge">
                      <a:bevel prst="convex"/>
                      <a:lightRig rig="flood" dir="t"/>
                    </a:cell3D>
                    <a:solidFill>
                      <a:srgbClr val="FF0000"/>
                    </a:solidFill>
                  </a:tcPr>
                </a:tc>
                <a:extLst>
                  <a:ext uri="{0D108BD9-81ED-4DB2-BD59-A6C34878D82A}">
                    <a16:rowId xmlns:a16="http://schemas.microsoft.com/office/drawing/2014/main" val="2357008529"/>
                  </a:ext>
                </a:extLst>
              </a:tr>
              <a:tr h="636669">
                <a:tc>
                  <a:txBody>
                    <a:bodyPr/>
                    <a:lstStyle/>
                    <a:p>
                      <a:pPr algn="ctr"/>
                      <a:endParaRPr lang="en-IN" sz="1600" b="0" dirty="0">
                        <a:ln>
                          <a:solidFill>
                            <a:schemeClr val="bg1"/>
                          </a:solidFill>
                        </a:ln>
                        <a:solidFill>
                          <a:schemeClr val="bg1"/>
                        </a:solidFill>
                        <a:latin typeface="Arial" panose="020B0604020202020204" pitchFamily="34" charset="0"/>
                        <a:cs typeface="Arial" panose="020B0604020202020204" pitchFamily="34" charset="0"/>
                      </a:endParaRPr>
                    </a:p>
                  </a:txBody>
                  <a:tcPr marL="68580" marR="68580" marT="34290" marB="34290" anchor="ctr">
                    <a:lnL w="12700" cap="flat" cmpd="sng" algn="ctr">
                      <a:solidFill>
                        <a:srgbClr val="FFFF00"/>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cell3D prstMaterial="dkEdge">
                      <a:bevel prst="convex"/>
                      <a:lightRig rig="flood" dir="t"/>
                    </a:cell3D>
                    <a:solidFill>
                      <a:schemeClr val="accent2">
                        <a:lumMod val="60000"/>
                        <a:lumOff val="40000"/>
                      </a:schemeClr>
                    </a:solidFill>
                  </a:tcPr>
                </a:tc>
                <a:tc>
                  <a:txBody>
                    <a:bodyPr/>
                    <a:lstStyle/>
                    <a:p>
                      <a:pPr algn="ctr"/>
                      <a:r>
                        <a:rPr lang="en-IN" sz="1800" b="0" dirty="0">
                          <a:ln>
                            <a:solidFill>
                              <a:schemeClr val="bg1"/>
                            </a:solidFill>
                          </a:ln>
                          <a:solidFill>
                            <a:schemeClr val="bg1"/>
                          </a:solidFill>
                          <a:latin typeface="Arial" panose="020B0604020202020204" pitchFamily="34" charset="0"/>
                          <a:cs typeface="Arial" panose="020B0604020202020204" pitchFamily="34" charset="0"/>
                        </a:rPr>
                        <a:t>1 min</a:t>
                      </a:r>
                    </a:p>
                  </a:txBody>
                  <a:tcPr marL="68580" marR="68580" marT="34290" marB="3429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cell3D prstMaterial="dkEdge">
                      <a:bevel prst="convex"/>
                      <a:lightRig rig="flood" dir="t"/>
                    </a:cell3D>
                    <a:solidFill>
                      <a:srgbClr val="FF0000"/>
                    </a:solidFill>
                  </a:tcPr>
                </a:tc>
                <a:tc>
                  <a:txBody>
                    <a:bodyPr/>
                    <a:lstStyle/>
                    <a:p>
                      <a:pPr algn="ctr"/>
                      <a:r>
                        <a:rPr lang="en-IN" sz="1800" b="0" dirty="0">
                          <a:ln>
                            <a:solidFill>
                              <a:schemeClr val="bg1"/>
                            </a:solidFill>
                          </a:ln>
                          <a:solidFill>
                            <a:schemeClr val="bg1"/>
                          </a:solidFill>
                          <a:latin typeface="Arial" panose="020B0604020202020204" pitchFamily="34" charset="0"/>
                          <a:cs typeface="Arial" panose="020B0604020202020204" pitchFamily="34" charset="0"/>
                        </a:rPr>
                        <a:t>1 min</a:t>
                      </a:r>
                    </a:p>
                  </a:txBody>
                  <a:tcPr marL="68580" marR="68580" marT="34290" marB="3429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cell3D prstMaterial="dkEdge">
                      <a:bevel prst="convex"/>
                      <a:lightRig rig="flood" dir="t"/>
                    </a:cell3D>
                    <a:solidFill>
                      <a:srgbClr val="FF0000"/>
                    </a:solidFill>
                  </a:tcPr>
                </a:tc>
                <a:tc>
                  <a:txBody>
                    <a:bodyPr/>
                    <a:lstStyle/>
                    <a:p>
                      <a:pPr algn="ctr"/>
                      <a:r>
                        <a:rPr lang="en-IN" sz="1800" b="0" dirty="0">
                          <a:ln>
                            <a:solidFill>
                              <a:schemeClr val="bg1"/>
                            </a:solidFill>
                          </a:ln>
                          <a:solidFill>
                            <a:schemeClr val="bg1"/>
                          </a:solidFill>
                          <a:latin typeface="Arial" panose="020B0604020202020204" pitchFamily="34" charset="0"/>
                          <a:cs typeface="Arial" panose="020B0604020202020204" pitchFamily="34" charset="0"/>
                        </a:rPr>
                        <a:t>2 min</a:t>
                      </a:r>
                    </a:p>
                  </a:txBody>
                  <a:tcPr marL="68580" marR="68580" marT="34290" marB="3429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cell3D prstMaterial="dkEdge">
                      <a:bevel prst="convex"/>
                      <a:lightRig rig="flood" dir="t"/>
                    </a:cell3D>
                    <a:solidFill>
                      <a:srgbClr val="FF0000"/>
                    </a:solidFill>
                  </a:tcPr>
                </a:tc>
                <a:extLst>
                  <a:ext uri="{0D108BD9-81ED-4DB2-BD59-A6C34878D82A}">
                    <a16:rowId xmlns:a16="http://schemas.microsoft.com/office/drawing/2014/main" val="2522269664"/>
                  </a:ext>
                </a:extLst>
              </a:tr>
              <a:tr h="636669">
                <a:tc>
                  <a:txBody>
                    <a:bodyPr/>
                    <a:lstStyle/>
                    <a:p>
                      <a:pPr algn="ctr"/>
                      <a:endParaRPr lang="en-IN" sz="1600" b="0" dirty="0">
                        <a:ln>
                          <a:solidFill>
                            <a:schemeClr val="bg1"/>
                          </a:solidFill>
                        </a:ln>
                        <a:solidFill>
                          <a:schemeClr val="bg1"/>
                        </a:solidFill>
                        <a:latin typeface="Arial" panose="020B0604020202020204" pitchFamily="34" charset="0"/>
                        <a:cs typeface="Arial" panose="020B0604020202020204" pitchFamily="34" charset="0"/>
                      </a:endParaRPr>
                    </a:p>
                  </a:txBody>
                  <a:tcPr marL="68580" marR="68580" marT="34290" marB="34290" anchor="ctr">
                    <a:lnL w="12700" cap="flat" cmpd="sng" algn="ctr">
                      <a:solidFill>
                        <a:srgbClr val="FFFF00"/>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FFFF00"/>
                      </a:solidFill>
                      <a:prstDash val="solid"/>
                      <a:round/>
                      <a:headEnd type="none" w="med" len="med"/>
                      <a:tailEnd type="none" w="med" len="med"/>
                    </a:lnB>
                    <a:cell3D prstMaterial="dkEdge">
                      <a:bevel prst="convex"/>
                      <a:lightRig rig="flood" dir="t"/>
                    </a:cell3D>
                    <a:solidFill>
                      <a:schemeClr val="bg2">
                        <a:lumMod val="20000"/>
                        <a:lumOff val="80000"/>
                      </a:schemeClr>
                    </a:solidFill>
                  </a:tcPr>
                </a:tc>
                <a:tc>
                  <a:txBody>
                    <a:bodyPr/>
                    <a:lstStyle/>
                    <a:p>
                      <a:pPr algn="ctr"/>
                      <a:r>
                        <a:rPr lang="en-IN" sz="1800" b="0" dirty="0">
                          <a:ln>
                            <a:solidFill>
                              <a:schemeClr val="bg1"/>
                            </a:solidFill>
                          </a:ln>
                          <a:solidFill>
                            <a:schemeClr val="bg1"/>
                          </a:solidFill>
                          <a:latin typeface="Arial" panose="020B0604020202020204" pitchFamily="34" charset="0"/>
                          <a:cs typeface="Arial" panose="020B0604020202020204" pitchFamily="34" charset="0"/>
                        </a:rPr>
                        <a:t>1 min</a:t>
                      </a:r>
                    </a:p>
                  </a:txBody>
                  <a:tcPr marL="68580" marR="68580" marT="34290" marB="3429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FFFF00"/>
                      </a:solidFill>
                      <a:prstDash val="solid"/>
                      <a:round/>
                      <a:headEnd type="none" w="med" len="med"/>
                      <a:tailEnd type="none" w="med" len="med"/>
                    </a:lnB>
                    <a:cell3D prstMaterial="dkEdge">
                      <a:bevel prst="convex"/>
                      <a:lightRig rig="flood" dir="t"/>
                    </a:cell3D>
                    <a:solidFill>
                      <a:srgbClr val="FF0000"/>
                    </a:solidFill>
                  </a:tcPr>
                </a:tc>
                <a:tc>
                  <a:txBody>
                    <a:bodyPr/>
                    <a:lstStyle/>
                    <a:p>
                      <a:pPr algn="ctr"/>
                      <a:r>
                        <a:rPr lang="en-IN" sz="1800" b="0" dirty="0">
                          <a:ln>
                            <a:solidFill>
                              <a:schemeClr val="bg1"/>
                            </a:solidFill>
                          </a:ln>
                          <a:solidFill>
                            <a:schemeClr val="bg1"/>
                          </a:solidFill>
                          <a:latin typeface="Arial" panose="020B0604020202020204" pitchFamily="34" charset="0"/>
                          <a:cs typeface="Arial" panose="020B0604020202020204" pitchFamily="34" charset="0"/>
                        </a:rPr>
                        <a:t>1 min</a:t>
                      </a:r>
                    </a:p>
                  </a:txBody>
                  <a:tcPr marL="68580" marR="68580" marT="34290" marB="3429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FFFF00"/>
                      </a:solidFill>
                      <a:prstDash val="solid"/>
                      <a:round/>
                      <a:headEnd type="none" w="med" len="med"/>
                      <a:tailEnd type="none" w="med" len="med"/>
                    </a:lnB>
                    <a:cell3D prstMaterial="dkEdge">
                      <a:bevel prst="convex"/>
                      <a:lightRig rig="flood" dir="t"/>
                    </a:cell3D>
                    <a:solidFill>
                      <a:srgbClr val="FF0000"/>
                    </a:solidFill>
                  </a:tcPr>
                </a:tc>
                <a:tc>
                  <a:txBody>
                    <a:bodyPr/>
                    <a:lstStyle/>
                    <a:p>
                      <a:pPr algn="ctr"/>
                      <a:r>
                        <a:rPr lang="en-IN" sz="1800" b="0" dirty="0">
                          <a:ln>
                            <a:solidFill>
                              <a:schemeClr val="bg1"/>
                            </a:solidFill>
                          </a:ln>
                          <a:solidFill>
                            <a:schemeClr val="bg1"/>
                          </a:solidFill>
                          <a:latin typeface="Arial" panose="020B0604020202020204" pitchFamily="34" charset="0"/>
                          <a:cs typeface="Arial" panose="020B0604020202020204" pitchFamily="34" charset="0"/>
                        </a:rPr>
                        <a:t>2 min</a:t>
                      </a:r>
                    </a:p>
                  </a:txBody>
                  <a:tcPr marL="68580" marR="68580" marT="34290" marB="3429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FFFF00"/>
                      </a:solidFill>
                      <a:prstDash val="solid"/>
                      <a:round/>
                      <a:headEnd type="none" w="med" len="med"/>
                      <a:tailEnd type="none" w="med" len="med"/>
                    </a:lnB>
                    <a:cell3D prstMaterial="dkEdge">
                      <a:bevel prst="convex"/>
                      <a:lightRig rig="flood" dir="t"/>
                    </a:cell3D>
                    <a:solidFill>
                      <a:srgbClr val="FF0000"/>
                    </a:solidFill>
                  </a:tcPr>
                </a:tc>
                <a:extLst>
                  <a:ext uri="{0D108BD9-81ED-4DB2-BD59-A6C34878D82A}">
                    <a16:rowId xmlns:a16="http://schemas.microsoft.com/office/drawing/2014/main" val="2521783810"/>
                  </a:ext>
                </a:extLst>
              </a:tr>
            </a:tbl>
          </a:graphicData>
        </a:graphic>
      </p:graphicFrame>
      <p:sp>
        <p:nvSpPr>
          <p:cNvPr id="7" name="TextBox 6">
            <a:extLst>
              <a:ext uri="{FF2B5EF4-FFF2-40B4-BE49-F238E27FC236}">
                <a16:creationId xmlns:a16="http://schemas.microsoft.com/office/drawing/2014/main" id="{A276FCAE-38FA-9EAA-AAF9-BD5EEBF4150F}"/>
              </a:ext>
            </a:extLst>
          </p:cNvPr>
          <p:cNvSpPr txBox="1"/>
          <p:nvPr/>
        </p:nvSpPr>
        <p:spPr>
          <a:xfrm>
            <a:off x="565455" y="4827246"/>
            <a:ext cx="1262270" cy="369332"/>
          </a:xfrm>
          <a:prstGeom prst="rect">
            <a:avLst/>
          </a:prstGeom>
          <a:noFill/>
        </p:spPr>
        <p:txBody>
          <a:bodyPr wrap="square" rtlCol="0">
            <a:spAutoFit/>
          </a:bodyPr>
          <a:lstStyle/>
          <a:p>
            <a:pPr defTabSz="342900" fontAlgn="auto">
              <a:spcBef>
                <a:spcPts val="0"/>
              </a:spcBef>
              <a:spcAft>
                <a:spcPts val="0"/>
              </a:spcAft>
            </a:pPr>
            <a:r>
              <a:rPr lang="en-IN" b="1" dirty="0">
                <a:solidFill>
                  <a:prstClr val="black"/>
                </a:solidFill>
                <a:latin typeface="Times New Roman" panose="02020603050405020304" pitchFamily="18" charset="0"/>
                <a:ea typeface="+mn-ea"/>
                <a:cs typeface="Times New Roman" panose="02020603050405020304" pitchFamily="18" charset="0"/>
              </a:rPr>
              <a:t>Shot Put</a:t>
            </a:r>
          </a:p>
        </p:txBody>
      </p:sp>
      <p:sp>
        <p:nvSpPr>
          <p:cNvPr id="8" name="TextBox 7">
            <a:extLst>
              <a:ext uri="{FF2B5EF4-FFF2-40B4-BE49-F238E27FC236}">
                <a16:creationId xmlns:a16="http://schemas.microsoft.com/office/drawing/2014/main" id="{EB369D88-EFA0-F2C0-3706-A31C944F20EE}"/>
              </a:ext>
            </a:extLst>
          </p:cNvPr>
          <p:cNvSpPr txBox="1"/>
          <p:nvPr/>
        </p:nvSpPr>
        <p:spPr>
          <a:xfrm>
            <a:off x="259006" y="5527633"/>
            <a:ext cx="1619432" cy="369332"/>
          </a:xfrm>
          <a:prstGeom prst="rect">
            <a:avLst/>
          </a:prstGeom>
          <a:noFill/>
        </p:spPr>
        <p:txBody>
          <a:bodyPr wrap="square" rtlCol="0" anchor="t">
            <a:spAutoFit/>
          </a:bodyPr>
          <a:lstStyle/>
          <a:p>
            <a:pPr algn="ctr" defTabSz="342900" fontAlgn="auto">
              <a:spcBef>
                <a:spcPts val="0"/>
              </a:spcBef>
              <a:spcAft>
                <a:spcPts val="0"/>
              </a:spcAft>
            </a:pPr>
            <a:r>
              <a:rPr lang="en-IN" b="1" dirty="0">
                <a:solidFill>
                  <a:prstClr val="black"/>
                </a:solidFill>
                <a:latin typeface="Times New Roman" panose="02020603050405020304" pitchFamily="18" charset="0"/>
                <a:ea typeface="+mn-ea"/>
                <a:cs typeface="Times New Roman" panose="02020603050405020304" pitchFamily="18" charset="0"/>
              </a:rPr>
              <a:t>Hammer</a:t>
            </a:r>
          </a:p>
        </p:txBody>
      </p:sp>
      <p:sp>
        <p:nvSpPr>
          <p:cNvPr id="9" name="TextBox 8">
            <a:extLst>
              <a:ext uri="{FF2B5EF4-FFF2-40B4-BE49-F238E27FC236}">
                <a16:creationId xmlns:a16="http://schemas.microsoft.com/office/drawing/2014/main" id="{25EAF9E3-28DB-978B-2396-1AA801AA0726}"/>
              </a:ext>
            </a:extLst>
          </p:cNvPr>
          <p:cNvSpPr txBox="1"/>
          <p:nvPr/>
        </p:nvSpPr>
        <p:spPr>
          <a:xfrm>
            <a:off x="191344" y="6062492"/>
            <a:ext cx="1480932" cy="369332"/>
          </a:xfrm>
          <a:prstGeom prst="rect">
            <a:avLst/>
          </a:prstGeom>
          <a:noFill/>
        </p:spPr>
        <p:txBody>
          <a:bodyPr wrap="square" rtlCol="0" anchor="ctr">
            <a:spAutoFit/>
          </a:bodyPr>
          <a:lstStyle/>
          <a:p>
            <a:pPr algn="ctr" defTabSz="342900" fontAlgn="auto">
              <a:spcBef>
                <a:spcPts val="0"/>
              </a:spcBef>
              <a:spcAft>
                <a:spcPts val="0"/>
              </a:spcAft>
            </a:pPr>
            <a:r>
              <a:rPr lang="en-IN" b="1" dirty="0">
                <a:solidFill>
                  <a:srgbClr val="FFFF00"/>
                </a:solidFill>
                <a:latin typeface="Times New Roman" panose="02020603050405020304" pitchFamily="18" charset="0"/>
                <a:ea typeface="+mn-ea"/>
                <a:cs typeface="Times New Roman" panose="02020603050405020304" pitchFamily="18" charset="0"/>
              </a:rPr>
              <a:t>  </a:t>
            </a:r>
            <a:r>
              <a:rPr lang="en-IN" b="1" dirty="0">
                <a:solidFill>
                  <a:prstClr val="black"/>
                </a:solidFill>
                <a:latin typeface="Times New Roman" panose="02020603050405020304" pitchFamily="18" charset="0"/>
                <a:ea typeface="+mn-ea"/>
                <a:cs typeface="Times New Roman" panose="02020603050405020304" pitchFamily="18" charset="0"/>
              </a:rPr>
              <a:t>Discus</a:t>
            </a:r>
          </a:p>
        </p:txBody>
      </p:sp>
      <p:pic>
        <p:nvPicPr>
          <p:cNvPr id="10" name="1 Minute Timer with Epic Music! 60 Second Countdown Clock Timer HD!">
            <a:hlinkClick r:id="" action="ppaction://media"/>
            <a:extLst>
              <a:ext uri="{FF2B5EF4-FFF2-40B4-BE49-F238E27FC236}">
                <a16:creationId xmlns:a16="http://schemas.microsoft.com/office/drawing/2014/main" id="{5E23FE10-C112-B977-4BB4-EDE1617A359E}"/>
              </a:ext>
            </a:extLst>
          </p:cNvPr>
          <p:cNvPicPr>
            <a:picLocks noChangeAspect="1"/>
          </p:cNvPicPr>
          <p:nvPr>
            <a:videoFile r:link="rId2"/>
            <p:extLst>
              <p:ext uri="{DAA4B4D4-6D71-4841-9C94-3DE7FCFB9230}">
                <p14:media xmlns:p14="http://schemas.microsoft.com/office/powerpoint/2010/main" r:embed="rId1"/>
              </p:ext>
            </p:extLst>
          </p:nvPr>
        </p:nvPicPr>
        <p:blipFill>
          <a:blip r:embed="rId6" cstate="print"/>
          <a:stretch>
            <a:fillRect/>
          </a:stretch>
        </p:blipFill>
        <p:spPr>
          <a:xfrm>
            <a:off x="7320136" y="5011913"/>
            <a:ext cx="3831863" cy="1436548"/>
          </a:xfrm>
          <a:prstGeom prst="rect">
            <a:avLst/>
          </a:prstGeom>
        </p:spPr>
      </p:pic>
      <p:pic>
        <p:nvPicPr>
          <p:cNvPr id="11" name="Picture 10">
            <a:extLst>
              <a:ext uri="{FF2B5EF4-FFF2-40B4-BE49-F238E27FC236}">
                <a16:creationId xmlns:a16="http://schemas.microsoft.com/office/drawing/2014/main" id="{4176EF0D-E12C-0A09-5542-D939D6D9878D}"/>
              </a:ext>
            </a:extLst>
          </p:cNvPr>
          <p:cNvPicPr>
            <a:picLocks noChangeAspect="1"/>
          </p:cNvPicPr>
          <p:nvPr/>
        </p:nvPicPr>
        <p:blipFill rotWithShape="1">
          <a:blip r:embed="rId7"/>
          <a:srcRect l="2569" t="33880" r="57499" b="21979"/>
          <a:stretch/>
        </p:blipFill>
        <p:spPr>
          <a:xfrm>
            <a:off x="8256242" y="3251573"/>
            <a:ext cx="1977319" cy="1724917"/>
          </a:xfrm>
          <a:prstGeom prst="round2DiagRect">
            <a:avLst/>
          </a:prstGeom>
        </p:spPr>
      </p:pic>
      <p:pic>
        <p:nvPicPr>
          <p:cNvPr id="12" name="Picture 11">
            <a:extLst>
              <a:ext uri="{FF2B5EF4-FFF2-40B4-BE49-F238E27FC236}">
                <a16:creationId xmlns:a16="http://schemas.microsoft.com/office/drawing/2014/main" id="{F2DF79B6-28F0-B59C-B0D6-AB8AD6DE01A0}"/>
              </a:ext>
            </a:extLst>
          </p:cNvPr>
          <p:cNvPicPr>
            <a:picLocks noChangeAspect="1"/>
          </p:cNvPicPr>
          <p:nvPr/>
        </p:nvPicPr>
        <p:blipFill rotWithShape="1">
          <a:blip r:embed="rId8">
            <a:extLst>
              <a:ext uri="{28A0092B-C50C-407E-A947-70E740481C1C}">
                <a14:useLocalDpi xmlns:a14="http://schemas.microsoft.com/office/drawing/2010/main" val="0"/>
              </a:ext>
            </a:extLst>
          </a:blip>
          <a:srcRect l="43568" r="22178" b="15997"/>
          <a:stretch/>
        </p:blipFill>
        <p:spPr>
          <a:xfrm>
            <a:off x="8256241" y="3231414"/>
            <a:ext cx="1977319" cy="1738240"/>
          </a:xfrm>
          <a:prstGeom prst="round2DiagRect">
            <a:avLst/>
          </a:prstGeom>
        </p:spPr>
      </p:pic>
      <p:sp>
        <p:nvSpPr>
          <p:cNvPr id="14" name="TextBox 13">
            <a:extLst>
              <a:ext uri="{FF2B5EF4-FFF2-40B4-BE49-F238E27FC236}">
                <a16:creationId xmlns:a16="http://schemas.microsoft.com/office/drawing/2014/main" id="{D8C86110-E438-C32B-70A0-95D1E339CA2C}"/>
              </a:ext>
            </a:extLst>
          </p:cNvPr>
          <p:cNvSpPr txBox="1"/>
          <p:nvPr/>
        </p:nvSpPr>
        <p:spPr>
          <a:xfrm>
            <a:off x="5231904" y="1397557"/>
            <a:ext cx="6048672" cy="1631216"/>
          </a:xfrm>
          <a:prstGeom prst="rect">
            <a:avLst/>
          </a:prstGeom>
          <a:noFill/>
        </p:spPr>
        <p:txBody>
          <a:bodyPr wrap="square">
            <a:spAutoFit/>
          </a:bodyPr>
          <a:lstStyle/>
          <a:p>
            <a:pPr marL="285750" indent="-285750" algn="just" defTabSz="342900" fontAlgn="auto">
              <a:spcBef>
                <a:spcPts val="0"/>
              </a:spcBef>
              <a:spcAft>
                <a:spcPts val="0"/>
              </a:spcAft>
              <a:buFont typeface="Wingdings" panose="05000000000000000000" pitchFamily="2" charset="2"/>
              <a:buChar char="v"/>
            </a:pPr>
            <a:r>
              <a:rPr lang="en-IN" sz="2000" dirty="0">
                <a:ea typeface="+mn-ea"/>
                <a:cs typeface="Arial" panose="020B0604020202020204" pitchFamily="34" charset="0"/>
              </a:rPr>
              <a:t>A clock which shows the remaining time allowed for a trial should be visible to an athlete. In addition, an official shall raise and keep raised, a yellow flag, or otherwise indicate, during the final 15 seconds of the time allowed. </a:t>
            </a:r>
          </a:p>
        </p:txBody>
      </p:sp>
    </p:spTree>
    <p:extLst>
      <p:ext uri="{BB962C8B-B14F-4D97-AF65-F5344CB8AC3E}">
        <p14:creationId xmlns:p14="http://schemas.microsoft.com/office/powerpoint/2010/main" val="2990306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1996" fill="hold"/>
                                        <p:tgtEl>
                                          <p:spTgt spid="10"/>
                                        </p:tgtEl>
                                      </p:cBhvr>
                                    </p:cmd>
                                  </p:childTnLst>
                                </p:cTn>
                              </p:par>
                              <p:par>
                                <p:cTn id="7" presetID="22" presetClass="entr" presetSubtype="4" fill="hold" nodeType="withEffect">
                                  <p:stCondLst>
                                    <p:cond delay="45000"/>
                                  </p:stCondLst>
                                  <p:childTnLst>
                                    <p:set>
                                      <p:cBhvr>
                                        <p:cTn id="8" dur="1" fill="hold">
                                          <p:stCondLst>
                                            <p:cond delay="0"/>
                                          </p:stCondLst>
                                        </p:cTn>
                                        <p:tgtEl>
                                          <p:spTgt spid="11"/>
                                        </p:tgtEl>
                                        <p:attrNameLst>
                                          <p:attrName>style.visibility</p:attrName>
                                        </p:attrNameLst>
                                      </p:cBhvr>
                                      <p:to>
                                        <p:strVal val="visible"/>
                                      </p:to>
                                    </p:set>
                                    <p:animEffect transition="in" filter="wipe(down)">
                                      <p:cBhvr>
                                        <p:cTn id="9" dur="1000"/>
                                        <p:tgtEl>
                                          <p:spTgt spid="11"/>
                                        </p:tgtEl>
                                      </p:cBhvr>
                                    </p:animEffect>
                                  </p:childTnLst>
                                </p:cTn>
                              </p:par>
                              <p:par>
                                <p:cTn id="10" presetID="22" presetClass="entr" presetSubtype="4" fill="hold" nodeType="withEffect">
                                  <p:stCondLst>
                                    <p:cond delay="5900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10"/>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10"/>
                                        </p:tgtEl>
                                      </p:cBhvr>
                                    </p:cmd>
                                  </p:childTnLst>
                                </p:cTn>
                              </p:par>
                            </p:childTnLst>
                          </p:cTn>
                        </p:par>
                      </p:childTnLst>
                    </p:cTn>
                  </p:par>
                </p:childTnLst>
              </p:cTn>
              <p:nextCondLst>
                <p:cond evt="onClick" delay="0">
                  <p:tgtEl>
                    <p:spTgt spid="10"/>
                  </p:tgtEl>
                </p:cond>
              </p:nextCondLst>
            </p:seq>
            <p:video>
              <p:cMediaNode vol="80000">
                <p:cTn id="18" fill="hold" display="0">
                  <p:stCondLst>
                    <p:cond delay="indefinite"/>
                  </p:stCondLst>
                </p:cTn>
                <p:tgtEl>
                  <p:spTgt spid="10"/>
                </p:tgtEl>
              </p:cMediaNode>
            </p:vide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TextBox 66">
            <a:extLst>
              <a:ext uri="{FF2B5EF4-FFF2-40B4-BE49-F238E27FC236}">
                <a16:creationId xmlns:a16="http://schemas.microsoft.com/office/drawing/2014/main" id="{B63336E3-BFE4-87DA-0FB4-A30C0D7C5E77}"/>
              </a:ext>
            </a:extLst>
          </p:cNvPr>
          <p:cNvSpPr txBox="1"/>
          <p:nvPr/>
        </p:nvSpPr>
        <p:spPr>
          <a:xfrm>
            <a:off x="335360" y="323850"/>
            <a:ext cx="7200503" cy="584200"/>
          </a:xfrm>
          <a:prstGeom prst="rect">
            <a:avLst/>
          </a:prstGeom>
          <a:noFill/>
        </p:spPr>
        <p:txBody>
          <a:bodyPr wrap="square">
            <a:spAutoFit/>
          </a:bodyPr>
          <a:lstStyle/>
          <a:p>
            <a:pPr>
              <a:defRPr/>
            </a:pPr>
            <a:r>
              <a:rPr lang="en-AU" sz="3200" b="1" dirty="0">
                <a:solidFill>
                  <a:srgbClr val="FFFF99"/>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TIES</a:t>
            </a:r>
            <a:endParaRPr lang="en-IN" sz="3200" b="1" dirty="0">
              <a:solidFill>
                <a:srgbClr val="FFFF99"/>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87AB9141-6FC4-3B1A-11BD-08289E162640}"/>
              </a:ext>
            </a:extLst>
          </p:cNvPr>
          <p:cNvSpPr txBox="1"/>
          <p:nvPr/>
        </p:nvSpPr>
        <p:spPr>
          <a:xfrm>
            <a:off x="1559687" y="3573016"/>
            <a:ext cx="9072626"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4800" b="1"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MEASUREMENT AND RECORDING</a:t>
            </a:r>
          </a:p>
        </p:txBody>
      </p:sp>
    </p:spTree>
    <p:extLst>
      <p:ext uri="{BB962C8B-B14F-4D97-AF65-F5344CB8AC3E}">
        <p14:creationId xmlns:p14="http://schemas.microsoft.com/office/powerpoint/2010/main" val="36101731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5063AC4-FBBC-B1FB-84B8-5BF0E5B535EE}"/>
              </a:ext>
            </a:extLst>
          </p:cNvPr>
          <p:cNvSpPr txBox="1"/>
          <p:nvPr/>
        </p:nvSpPr>
        <p:spPr>
          <a:xfrm>
            <a:off x="1055440" y="2708920"/>
            <a:ext cx="10081120"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4800" b="1"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SPECIFICATIONS OF IMPLEMENTS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4800" b="1"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FOR DIFFERENT AGE GROUPS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4800" b="1"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IN INDIA</a:t>
            </a:r>
          </a:p>
        </p:txBody>
      </p:sp>
    </p:spTree>
    <p:extLst>
      <p:ext uri="{BB962C8B-B14F-4D97-AF65-F5344CB8AC3E}">
        <p14:creationId xmlns:p14="http://schemas.microsoft.com/office/powerpoint/2010/main" val="57904202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TextBox 66">
            <a:extLst>
              <a:ext uri="{FF2B5EF4-FFF2-40B4-BE49-F238E27FC236}">
                <a16:creationId xmlns:a16="http://schemas.microsoft.com/office/drawing/2014/main" id="{B63336E3-BFE4-87DA-0FB4-A30C0D7C5E77}"/>
              </a:ext>
            </a:extLst>
          </p:cNvPr>
          <p:cNvSpPr txBox="1"/>
          <p:nvPr/>
        </p:nvSpPr>
        <p:spPr>
          <a:xfrm>
            <a:off x="335360" y="323850"/>
            <a:ext cx="7200503" cy="584200"/>
          </a:xfrm>
          <a:prstGeom prst="rect">
            <a:avLst/>
          </a:prstGeom>
          <a:noFill/>
        </p:spPr>
        <p:txBody>
          <a:bodyPr wrap="square">
            <a:spAutoFit/>
          </a:bodyPr>
          <a:lstStyle/>
          <a:p>
            <a:pPr>
              <a:defRPr/>
            </a:pPr>
            <a:r>
              <a:rPr lang="en-AU" sz="3200" b="1" dirty="0">
                <a:solidFill>
                  <a:srgbClr val="FFFF99"/>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DISTANCE MEASUREMENT</a:t>
            </a:r>
            <a:endParaRPr lang="en-IN" sz="3200" b="1" dirty="0">
              <a:solidFill>
                <a:srgbClr val="FFFF99"/>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C1BCA74B-5DC5-F647-81F1-81B7E70A9127}"/>
              </a:ext>
            </a:extLst>
          </p:cNvPr>
          <p:cNvSpPr txBox="1"/>
          <p:nvPr/>
        </p:nvSpPr>
        <p:spPr>
          <a:xfrm>
            <a:off x="551383" y="1626068"/>
            <a:ext cx="5544615" cy="1323439"/>
          </a:xfrm>
          <a:prstGeom prst="rect">
            <a:avLst/>
          </a:prstGeom>
          <a:noFill/>
        </p:spPr>
        <p:txBody>
          <a:bodyPr wrap="square">
            <a:spAutoFit/>
          </a:bodyPr>
          <a:lstStyle/>
          <a:p>
            <a:pPr marL="342900" indent="-342900" algn="just">
              <a:buFont typeface="Wingdings" panose="05000000000000000000" pitchFamily="2" charset="2"/>
              <a:buChar char="q"/>
            </a:pPr>
            <a:r>
              <a:rPr lang="en-IN" sz="2000" dirty="0">
                <a:effectLst/>
                <a:ea typeface="Arial" panose="020B0604020202020204" pitchFamily="34" charset="0"/>
                <a:cs typeface="Arial" panose="020B0604020202020204" pitchFamily="34" charset="0"/>
              </a:rPr>
              <a:t>In all throwing events, distances shall be recorded to the nearest 0.01m below the distance measured if the distance measured is not a whole centimetre.</a:t>
            </a:r>
            <a:endParaRPr lang="en-IN" sz="2000" dirty="0">
              <a:effectLst/>
              <a:ea typeface="Times New Roman" panose="02020603050405020304" pitchFamily="18" charset="0"/>
              <a:cs typeface="Arial" panose="020B0604020202020204" pitchFamily="34" charset="0"/>
            </a:endParaRPr>
          </a:p>
        </p:txBody>
      </p:sp>
      <p:grpSp>
        <p:nvGrpSpPr>
          <p:cNvPr id="3" name="Group 2">
            <a:extLst>
              <a:ext uri="{FF2B5EF4-FFF2-40B4-BE49-F238E27FC236}">
                <a16:creationId xmlns:a16="http://schemas.microsoft.com/office/drawing/2014/main" id="{29ADC307-E6D3-79E3-7EB1-193ACE601C60}"/>
              </a:ext>
            </a:extLst>
          </p:cNvPr>
          <p:cNvGrpSpPr/>
          <p:nvPr/>
        </p:nvGrpSpPr>
        <p:grpSpPr>
          <a:xfrm>
            <a:off x="6384032" y="3429000"/>
            <a:ext cx="5472608" cy="3024336"/>
            <a:chOff x="6096000" y="476672"/>
            <a:chExt cx="5616624" cy="5904656"/>
          </a:xfrm>
        </p:grpSpPr>
        <p:pic>
          <p:nvPicPr>
            <p:cNvPr id="4" name="Picture 3" descr="ShotMea1">
              <a:extLst>
                <a:ext uri="{FF2B5EF4-FFF2-40B4-BE49-F238E27FC236}">
                  <a16:creationId xmlns:a16="http://schemas.microsoft.com/office/drawing/2014/main" id="{479A2859-B844-F05B-6FDE-E7E3C524F6F6}"/>
                </a:ext>
              </a:extLst>
            </p:cNvPr>
            <p:cNvPicPr>
              <a:picLocks noChangeAspect="1" noChangeArrowheads="1"/>
            </p:cNvPicPr>
            <p:nvPr/>
          </p:nvPicPr>
          <p:blipFill>
            <a:blip r:embed="rId3"/>
            <a:srcRect/>
            <a:stretch>
              <a:fillRect/>
            </a:stretch>
          </p:blipFill>
          <p:spPr bwMode="auto">
            <a:xfrm>
              <a:off x="6096000" y="476672"/>
              <a:ext cx="5616624" cy="5904656"/>
            </a:xfrm>
            <a:prstGeom prst="round2DiagRect">
              <a:avLst/>
            </a:prstGeom>
            <a:noFill/>
            <a:ln w="38100">
              <a:solidFill>
                <a:srgbClr val="FFFF00"/>
              </a:solidFill>
              <a:miter lim="800000"/>
              <a:headEnd/>
              <a:tailEnd/>
            </a:ln>
            <a:scene3d>
              <a:camera prst="orthographicFront"/>
              <a:lightRig rig="threePt" dir="t"/>
            </a:scene3d>
            <a:sp3d>
              <a:bevelT w="165100" prst="coolSlant"/>
            </a:sp3d>
          </p:spPr>
        </p:pic>
        <p:pic>
          <p:nvPicPr>
            <p:cNvPr id="5" name="Picture 4">
              <a:extLst>
                <a:ext uri="{FF2B5EF4-FFF2-40B4-BE49-F238E27FC236}">
                  <a16:creationId xmlns:a16="http://schemas.microsoft.com/office/drawing/2014/main" id="{F16155EE-DF09-C89E-5FF4-EF702D9D610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15744" y="479340"/>
              <a:ext cx="2432270" cy="1293476"/>
            </a:xfrm>
            <a:prstGeom prst="round2DiagRect">
              <a:avLst/>
            </a:prstGeom>
            <a:ln w="38100">
              <a:solidFill>
                <a:srgbClr val="FFFF00"/>
              </a:solidFill>
            </a:ln>
            <a:scene3d>
              <a:camera prst="orthographicFront"/>
              <a:lightRig rig="threePt" dir="t"/>
            </a:scene3d>
            <a:sp3d>
              <a:bevelT w="165100" prst="coolSlant"/>
            </a:sp3d>
          </p:spPr>
        </p:pic>
      </p:grpSp>
      <p:pic>
        <p:nvPicPr>
          <p:cNvPr id="6" name="Picture 5" descr="Long jump-4.jpg">
            <a:extLst>
              <a:ext uri="{FF2B5EF4-FFF2-40B4-BE49-F238E27FC236}">
                <a16:creationId xmlns:a16="http://schemas.microsoft.com/office/drawing/2014/main" id="{026E2815-5CAA-580E-5B86-E0DB29C21545}"/>
              </a:ext>
            </a:extLst>
          </p:cNvPr>
          <p:cNvPicPr>
            <a:picLocks noChangeAspect="1"/>
          </p:cNvPicPr>
          <p:nvPr/>
        </p:nvPicPr>
        <p:blipFill rotWithShape="1">
          <a:blip r:embed="rId5"/>
          <a:srcRect l="60465" r="8235" b="12821"/>
          <a:stretch/>
        </p:blipFill>
        <p:spPr>
          <a:xfrm rot="5400000">
            <a:off x="8151789" y="-482158"/>
            <a:ext cx="1937091" cy="5438927"/>
          </a:xfrm>
          <a:prstGeom prst="round2DiagRect">
            <a:avLst/>
          </a:prstGeom>
          <a:ln w="38100">
            <a:solidFill>
              <a:srgbClr val="FFFF00"/>
            </a:solidFill>
          </a:ln>
          <a:scene3d>
            <a:camera prst="orthographicFront"/>
            <a:lightRig rig="threePt" dir="t"/>
          </a:scene3d>
          <a:sp3d>
            <a:bevelT w="165100" prst="coolSlant"/>
          </a:sp3d>
        </p:spPr>
      </p:pic>
      <p:sp>
        <p:nvSpPr>
          <p:cNvPr id="7" name="TextBox 6">
            <a:extLst>
              <a:ext uri="{FF2B5EF4-FFF2-40B4-BE49-F238E27FC236}">
                <a16:creationId xmlns:a16="http://schemas.microsoft.com/office/drawing/2014/main" id="{F8FB1EF9-455A-1F0E-4515-2D9BB63194A4}"/>
              </a:ext>
            </a:extLst>
          </p:cNvPr>
          <p:cNvSpPr txBox="1"/>
          <p:nvPr/>
        </p:nvSpPr>
        <p:spPr>
          <a:xfrm>
            <a:off x="551383" y="3667525"/>
            <a:ext cx="5544616" cy="2246769"/>
          </a:xfrm>
          <a:prstGeom prst="rect">
            <a:avLst/>
          </a:prstGeom>
          <a:noFill/>
        </p:spPr>
        <p:txBody>
          <a:bodyPr wrap="square">
            <a:spAutoFit/>
          </a:bodyPr>
          <a:lstStyle/>
          <a:p>
            <a:pPr marL="342900" indent="-342900" algn="just">
              <a:buFont typeface="Wingdings" panose="05000000000000000000" pitchFamily="2" charset="2"/>
              <a:buChar char="q"/>
            </a:pPr>
            <a:r>
              <a:rPr lang="en-IN" sz="2000" dirty="0">
                <a:effectLst/>
                <a:ea typeface="Arial" panose="020B0604020202020204" pitchFamily="34" charset="0"/>
                <a:cs typeface="Arial" panose="020B0604020202020204" pitchFamily="34" charset="0"/>
              </a:rPr>
              <a:t>The measurement of each throw shall be made immediately after each valid trial (or after an immediate oral protest) from the nearest mark made in contacting the ground when it first lands by: to the inside of the circumference of the circle along a line to the centre of the circle</a:t>
            </a:r>
            <a:endParaRPr lang="en-IN" sz="2000" dirty="0">
              <a:cs typeface="Arial" panose="020B0604020202020204" pitchFamily="34" charset="0"/>
            </a:endParaRPr>
          </a:p>
        </p:txBody>
      </p:sp>
    </p:spTree>
    <p:extLst>
      <p:ext uri="{BB962C8B-B14F-4D97-AF65-F5344CB8AC3E}">
        <p14:creationId xmlns:p14="http://schemas.microsoft.com/office/powerpoint/2010/main" val="242508526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E0F977F-9D65-912A-DBC6-F3B4F77D6F0C}"/>
              </a:ext>
            </a:extLst>
          </p:cNvPr>
          <p:cNvSpPr txBox="1"/>
          <p:nvPr/>
        </p:nvSpPr>
        <p:spPr>
          <a:xfrm>
            <a:off x="515380" y="1988840"/>
            <a:ext cx="11161240" cy="1508105"/>
          </a:xfrm>
          <a:prstGeom prst="rect">
            <a:avLst/>
          </a:prstGeom>
          <a:noFill/>
        </p:spPr>
        <p:txBody>
          <a:bodyPr wrap="square" rtlCol="0">
            <a:spAutoFit/>
          </a:bodyPr>
          <a:lstStyle/>
          <a:p>
            <a:pPr algn="ctr"/>
            <a:r>
              <a:rPr lang="en-IN" sz="4800" b="1" dirty="0">
                <a:solidFill>
                  <a:srgbClr val="0000CC"/>
                </a:solidFill>
                <a:latin typeface="Calibri" panose="020F0502020204030204" pitchFamily="34" charset="0"/>
                <a:cs typeface="Calibri" panose="020F0502020204030204" pitchFamily="34" charset="0"/>
              </a:rPr>
              <a:t>NUMBER AND PLACEMENT OF OFFICIALS</a:t>
            </a:r>
          </a:p>
          <a:p>
            <a:pPr algn="ctr"/>
            <a:r>
              <a:rPr lang="en-IN" sz="4400" b="1" dirty="0">
                <a:solidFill>
                  <a:srgbClr val="0000CC"/>
                </a:solidFill>
                <a:latin typeface="Calibri" panose="020F0502020204030204" pitchFamily="34" charset="0"/>
                <a:cs typeface="Calibri" panose="020F0502020204030204" pitchFamily="34" charset="0"/>
              </a:rPr>
              <a:t>(SHOT PUT, HAMMER AND DISCUS THROW)</a:t>
            </a:r>
          </a:p>
        </p:txBody>
      </p:sp>
      <p:sp>
        <p:nvSpPr>
          <p:cNvPr id="3" name="TextBox 2">
            <a:extLst>
              <a:ext uri="{FF2B5EF4-FFF2-40B4-BE49-F238E27FC236}">
                <a16:creationId xmlns:a16="http://schemas.microsoft.com/office/drawing/2014/main" id="{DBE6378D-967A-3684-20FE-028424ECDBCB}"/>
              </a:ext>
            </a:extLst>
          </p:cNvPr>
          <p:cNvSpPr txBox="1"/>
          <p:nvPr/>
        </p:nvSpPr>
        <p:spPr>
          <a:xfrm>
            <a:off x="983432" y="3789040"/>
            <a:ext cx="10081120" cy="1569660"/>
          </a:xfrm>
          <a:prstGeom prst="rect">
            <a:avLst/>
          </a:prstGeom>
          <a:noFill/>
        </p:spPr>
        <p:txBody>
          <a:bodyPr wrap="square" rtlCol="0">
            <a:spAutoFit/>
          </a:bodyPr>
          <a:lstStyle/>
          <a:p>
            <a:pPr algn="just"/>
            <a:r>
              <a:rPr lang="en-IN" sz="3200" i="1" dirty="0">
                <a:solidFill>
                  <a:srgbClr val="FF0000"/>
                </a:solidFill>
                <a:latin typeface="Calibri" panose="020F0502020204030204" pitchFamily="34" charset="0"/>
                <a:cs typeface="Calibri" panose="020F0502020204030204" pitchFamily="34" charset="0"/>
              </a:rPr>
              <a:t>Technical Officials are stated here is general guidelines. Final numbers and positioning should be discussed and agreed with the Technical Delegates</a:t>
            </a:r>
          </a:p>
        </p:txBody>
      </p:sp>
    </p:spTree>
    <p:extLst>
      <p:ext uri="{BB962C8B-B14F-4D97-AF65-F5344CB8AC3E}">
        <p14:creationId xmlns:p14="http://schemas.microsoft.com/office/powerpoint/2010/main" val="1752105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heel(1)">
                                      <p:cBhvr>
                                        <p:cTn id="7"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TextBox 66">
            <a:extLst>
              <a:ext uri="{FF2B5EF4-FFF2-40B4-BE49-F238E27FC236}">
                <a16:creationId xmlns:a16="http://schemas.microsoft.com/office/drawing/2014/main" id="{B63336E3-BFE4-87DA-0FB4-A30C0D7C5E77}"/>
              </a:ext>
            </a:extLst>
          </p:cNvPr>
          <p:cNvSpPr txBox="1"/>
          <p:nvPr/>
        </p:nvSpPr>
        <p:spPr>
          <a:xfrm>
            <a:off x="335360" y="323850"/>
            <a:ext cx="7200503" cy="584200"/>
          </a:xfrm>
          <a:prstGeom prst="rect">
            <a:avLst/>
          </a:prstGeom>
          <a:noFill/>
        </p:spPr>
        <p:txBody>
          <a:bodyPr wrap="square">
            <a:spAutoFit/>
          </a:bodyPr>
          <a:lstStyle/>
          <a:p>
            <a:pPr>
              <a:defRPr/>
            </a:pPr>
            <a:r>
              <a:rPr lang="en-AU" sz="3200" b="1" dirty="0">
                <a:solidFill>
                  <a:srgbClr val="FFFF99"/>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OFFICIALS</a:t>
            </a:r>
            <a:endParaRPr lang="en-IN" sz="3200" b="1" dirty="0">
              <a:solidFill>
                <a:srgbClr val="FFFF99"/>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1FDB2487-E637-0129-63BC-8775C990E490}"/>
              </a:ext>
            </a:extLst>
          </p:cNvPr>
          <p:cNvSpPr txBox="1"/>
          <p:nvPr/>
        </p:nvSpPr>
        <p:spPr>
          <a:xfrm>
            <a:off x="456846" y="2211825"/>
            <a:ext cx="3916448" cy="3728649"/>
          </a:xfrm>
          <a:prstGeom prst="rect">
            <a:avLst/>
          </a:prstGeom>
          <a:noFill/>
        </p:spPr>
        <p:txBody>
          <a:bodyPr wrap="square" rtlCol="0">
            <a:spAutoFit/>
          </a:bodyPr>
          <a:lstStyle/>
          <a:p>
            <a:pPr marL="342900" marR="0" lvl="0" indent="-342900" algn="l"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IN" sz="2000" b="0" i="0" u="none" strike="noStrike" kern="1200" cap="none" spc="0" normalizeH="0" baseline="0" noProof="0" dirty="0">
                <a:ln>
                  <a:noFill/>
                </a:ln>
                <a:effectLst/>
                <a:uLnTx/>
                <a:uFillTx/>
                <a:ea typeface="+mn-ea"/>
                <a:cs typeface="Arial" panose="020B0604020202020204" pitchFamily="34" charset="0"/>
              </a:rPr>
              <a:t>Referee</a:t>
            </a:r>
          </a:p>
          <a:p>
            <a:pPr marL="342900" indent="-342900" eaLnBrk="1" fontAlgn="auto" hangingPunct="1">
              <a:lnSpc>
                <a:spcPct val="150000"/>
              </a:lnSpc>
              <a:spcBef>
                <a:spcPts val="0"/>
              </a:spcBef>
              <a:spcAft>
                <a:spcPts val="0"/>
              </a:spcAft>
              <a:buFont typeface="Wingdings" panose="05000000000000000000" pitchFamily="2" charset="2"/>
              <a:buChar char="§"/>
              <a:defRPr/>
            </a:pPr>
            <a:r>
              <a:rPr lang="en-IN" sz="2000" dirty="0">
                <a:cs typeface="Arial" panose="020B0604020202020204" pitchFamily="34" charset="0"/>
              </a:rPr>
              <a:t>Chief judge (With Flag)</a:t>
            </a:r>
          </a:p>
          <a:p>
            <a:pPr marL="342900" indent="-342900" eaLnBrk="1" fontAlgn="auto" hangingPunct="1">
              <a:lnSpc>
                <a:spcPct val="150000"/>
              </a:lnSpc>
              <a:spcBef>
                <a:spcPts val="0"/>
              </a:spcBef>
              <a:spcAft>
                <a:spcPts val="0"/>
              </a:spcAft>
              <a:buFont typeface="Wingdings" panose="05000000000000000000" pitchFamily="2" charset="2"/>
              <a:buChar char="§"/>
              <a:defRPr/>
            </a:pPr>
            <a:r>
              <a:rPr lang="en-IN" sz="2000" dirty="0">
                <a:cs typeface="Arial" panose="020B0604020202020204" pitchFamily="34" charset="0"/>
              </a:rPr>
              <a:t>Judge (Other side of Circle)</a:t>
            </a:r>
          </a:p>
          <a:p>
            <a:pPr marL="342900" indent="-342900" eaLnBrk="1" fontAlgn="auto" hangingPunct="1">
              <a:lnSpc>
                <a:spcPct val="150000"/>
              </a:lnSpc>
              <a:spcBef>
                <a:spcPts val="0"/>
              </a:spcBef>
              <a:spcAft>
                <a:spcPts val="0"/>
              </a:spcAft>
              <a:buFont typeface="Wingdings" panose="05000000000000000000" pitchFamily="2" charset="2"/>
              <a:buChar char="§"/>
              <a:defRPr/>
            </a:pPr>
            <a:r>
              <a:rPr lang="en-IN" sz="2000" dirty="0">
                <a:cs typeface="Arial" panose="020B0604020202020204" pitchFamily="34" charset="0"/>
              </a:rPr>
              <a:t>Recorder</a:t>
            </a:r>
          </a:p>
          <a:p>
            <a:pPr marL="342900" indent="-342900" eaLnBrk="1" fontAlgn="auto" hangingPunct="1">
              <a:lnSpc>
                <a:spcPct val="150000"/>
              </a:lnSpc>
              <a:spcBef>
                <a:spcPts val="0"/>
              </a:spcBef>
              <a:spcAft>
                <a:spcPts val="0"/>
              </a:spcAft>
              <a:buFont typeface="Wingdings" panose="05000000000000000000" pitchFamily="2" charset="2"/>
              <a:buChar char="§"/>
              <a:defRPr/>
            </a:pPr>
            <a:r>
              <a:rPr lang="en-IN" sz="2000" dirty="0">
                <a:cs typeface="Arial" panose="020B0604020202020204" pitchFamily="34" charset="0"/>
              </a:rPr>
              <a:t>Judge (Landing)</a:t>
            </a:r>
          </a:p>
          <a:p>
            <a:pPr marL="342900" indent="-342900" eaLnBrk="1" fontAlgn="auto" hangingPunct="1">
              <a:lnSpc>
                <a:spcPct val="150000"/>
              </a:lnSpc>
              <a:spcBef>
                <a:spcPts val="0"/>
              </a:spcBef>
              <a:spcAft>
                <a:spcPts val="0"/>
              </a:spcAft>
              <a:buFont typeface="Wingdings" panose="05000000000000000000" pitchFamily="2" charset="2"/>
              <a:buChar char="§"/>
              <a:defRPr/>
            </a:pPr>
            <a:r>
              <a:rPr lang="en-IN" sz="2000" dirty="0">
                <a:cs typeface="Arial" panose="020B0604020202020204" pitchFamily="34" charset="0"/>
              </a:rPr>
              <a:t>Judge (Spike/Prism)</a:t>
            </a:r>
          </a:p>
          <a:p>
            <a:pPr marL="342900" indent="-342900" eaLnBrk="1" fontAlgn="auto" hangingPunct="1">
              <a:lnSpc>
                <a:spcPct val="150000"/>
              </a:lnSpc>
              <a:spcBef>
                <a:spcPts val="0"/>
              </a:spcBef>
              <a:spcAft>
                <a:spcPts val="0"/>
              </a:spcAft>
              <a:buFont typeface="Wingdings" panose="05000000000000000000" pitchFamily="2" charset="2"/>
              <a:buChar char="§"/>
              <a:defRPr/>
            </a:pPr>
            <a:r>
              <a:rPr lang="en-IN" sz="2000" dirty="0">
                <a:cs typeface="Arial" panose="020B0604020202020204" pitchFamily="34" charset="0"/>
              </a:rPr>
              <a:t>Judge (Implement)</a:t>
            </a:r>
          </a:p>
          <a:p>
            <a:pPr marL="342900" indent="-342900" eaLnBrk="1" fontAlgn="auto" hangingPunct="1">
              <a:lnSpc>
                <a:spcPct val="150000"/>
              </a:lnSpc>
              <a:spcBef>
                <a:spcPts val="0"/>
              </a:spcBef>
              <a:spcAft>
                <a:spcPts val="0"/>
              </a:spcAft>
              <a:buFont typeface="Wingdings" panose="05000000000000000000" pitchFamily="2" charset="2"/>
              <a:buChar char="§"/>
              <a:defRPr/>
            </a:pPr>
            <a:r>
              <a:rPr lang="en-IN" sz="2000" dirty="0">
                <a:cs typeface="Arial" panose="020B0604020202020204" pitchFamily="34" charset="0"/>
              </a:rPr>
              <a:t>Judge (Athlete Control)</a:t>
            </a:r>
            <a:endParaRPr kumimoji="0" lang="en-IN" sz="2000" b="0" i="0" u="none" strike="noStrike" kern="1200" cap="none" spc="0" normalizeH="0" baseline="0" noProof="0" dirty="0">
              <a:ln>
                <a:noFill/>
              </a:ln>
              <a:effectLst/>
              <a:uLnTx/>
              <a:uFillTx/>
              <a:ea typeface="+mn-ea"/>
              <a:cs typeface="Arial" panose="020B0604020202020204" pitchFamily="34" charset="0"/>
            </a:endParaRPr>
          </a:p>
        </p:txBody>
      </p:sp>
      <p:grpSp>
        <p:nvGrpSpPr>
          <p:cNvPr id="25" name="Group 24">
            <a:extLst>
              <a:ext uri="{FF2B5EF4-FFF2-40B4-BE49-F238E27FC236}">
                <a16:creationId xmlns:a16="http://schemas.microsoft.com/office/drawing/2014/main" id="{5E5DC24D-9E73-4583-2DC8-462D4F53190B}"/>
              </a:ext>
            </a:extLst>
          </p:cNvPr>
          <p:cNvGrpSpPr/>
          <p:nvPr/>
        </p:nvGrpSpPr>
        <p:grpSpPr>
          <a:xfrm>
            <a:off x="4345573" y="1359346"/>
            <a:ext cx="7460816" cy="5238006"/>
            <a:chOff x="4613311" y="1268761"/>
            <a:chExt cx="7460816" cy="5589240"/>
          </a:xfrm>
        </p:grpSpPr>
        <p:pic>
          <p:nvPicPr>
            <p:cNvPr id="12" name="Picture 11">
              <a:extLst>
                <a:ext uri="{FF2B5EF4-FFF2-40B4-BE49-F238E27FC236}">
                  <a16:creationId xmlns:a16="http://schemas.microsoft.com/office/drawing/2014/main" id="{61C99725-7021-D946-3632-A36E27A72A1A}"/>
                </a:ext>
              </a:extLst>
            </p:cNvPr>
            <p:cNvPicPr>
              <a:picLocks noChangeAspect="1"/>
            </p:cNvPicPr>
            <p:nvPr/>
          </p:nvPicPr>
          <p:blipFill rotWithShape="1">
            <a:blip r:embed="rId3">
              <a:extLst>
                <a:ext uri="{28A0092B-C50C-407E-A947-70E740481C1C}">
                  <a14:useLocalDpi xmlns:a14="http://schemas.microsoft.com/office/drawing/2010/main" val="0"/>
                </a:ext>
              </a:extLst>
            </a:blip>
            <a:srcRect l="13212" t="30228" r="6851" b="3470"/>
            <a:stretch/>
          </p:blipFill>
          <p:spPr>
            <a:xfrm>
              <a:off x="4613311" y="1268761"/>
              <a:ext cx="7272808" cy="5589240"/>
            </a:xfrm>
            <a:prstGeom prst="rect">
              <a:avLst/>
            </a:prstGeom>
          </p:spPr>
        </p:pic>
        <p:pic>
          <p:nvPicPr>
            <p:cNvPr id="13" name="Picture 12">
              <a:extLst>
                <a:ext uri="{FF2B5EF4-FFF2-40B4-BE49-F238E27FC236}">
                  <a16:creationId xmlns:a16="http://schemas.microsoft.com/office/drawing/2014/main" id="{DD1D7FAD-D049-2505-173E-DB62B0BAE0F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25196" y="3879500"/>
              <a:ext cx="118411" cy="324426"/>
            </a:xfrm>
            <a:prstGeom prst="rect">
              <a:avLst/>
            </a:prstGeom>
          </p:spPr>
        </p:pic>
        <p:sp>
          <p:nvSpPr>
            <p:cNvPr id="14" name="TextBox 13">
              <a:extLst>
                <a:ext uri="{FF2B5EF4-FFF2-40B4-BE49-F238E27FC236}">
                  <a16:creationId xmlns:a16="http://schemas.microsoft.com/office/drawing/2014/main" id="{ED83D954-0AF4-5211-F3B7-B5DB15296DE6}"/>
                </a:ext>
              </a:extLst>
            </p:cNvPr>
            <p:cNvSpPr txBox="1"/>
            <p:nvPr/>
          </p:nvSpPr>
          <p:spPr>
            <a:xfrm>
              <a:off x="5333391" y="1384596"/>
              <a:ext cx="3456384"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4800" b="0" i="0" u="none" strike="noStrike" kern="1200" cap="none" spc="0" normalizeH="0" baseline="0" noProof="0" dirty="0">
                  <a:ln>
                    <a:noFill/>
                  </a:ln>
                  <a:solidFill>
                    <a:schemeClr val="bg1"/>
                  </a:solidFill>
                  <a:effectLst/>
                  <a:uLnTx/>
                  <a:uFillTx/>
                  <a:latin typeface="Baskerville Old Face" panose="02020602080505020303" pitchFamily="18" charset="0"/>
                  <a:ea typeface="+mn-ea"/>
                  <a:cs typeface="+mn-cs"/>
                </a:rPr>
                <a:t>SHOT PUT</a:t>
              </a:r>
            </a:p>
          </p:txBody>
        </p:sp>
        <p:pic>
          <p:nvPicPr>
            <p:cNvPr id="15" name="Picture 14">
              <a:extLst>
                <a:ext uri="{FF2B5EF4-FFF2-40B4-BE49-F238E27FC236}">
                  <a16:creationId xmlns:a16="http://schemas.microsoft.com/office/drawing/2014/main" id="{630A6D18-98F1-24EF-ABEF-342C28C7806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368646" y="3796801"/>
              <a:ext cx="502375" cy="489823"/>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6" name="TextBox 15">
              <a:extLst>
                <a:ext uri="{FF2B5EF4-FFF2-40B4-BE49-F238E27FC236}">
                  <a16:creationId xmlns:a16="http://schemas.microsoft.com/office/drawing/2014/main" id="{00FF20F3-5BD2-5AD3-3D18-FDDA679DBF01}"/>
                </a:ext>
              </a:extLst>
            </p:cNvPr>
            <p:cNvSpPr txBox="1"/>
            <p:nvPr/>
          </p:nvSpPr>
          <p:spPr>
            <a:xfrm>
              <a:off x="10821795" y="3939523"/>
              <a:ext cx="1252332" cy="261610"/>
            </a:xfrm>
            <a:prstGeom prst="rect">
              <a:avLst/>
            </a:prstGeom>
            <a:noFill/>
          </p:spPr>
          <p:txBody>
            <a:bodyPr wrap="square" rtlCol="0">
              <a:spAutoFit/>
            </a:bodyPr>
            <a:lstStyle/>
            <a:p>
              <a:r>
                <a:rPr lang="en-IN" sz="1100" b="1" dirty="0">
                  <a:solidFill>
                    <a:srgbClr val="FFFF00"/>
                  </a:solidFill>
                  <a:latin typeface="Calibri" panose="020F0502020204030204" pitchFamily="34" charset="0"/>
                  <a:cs typeface="Calibri" panose="020F0502020204030204" pitchFamily="34" charset="0"/>
                </a:rPr>
                <a:t>Shot Put Rack</a:t>
              </a:r>
            </a:p>
          </p:txBody>
        </p:sp>
        <p:sp>
          <p:nvSpPr>
            <p:cNvPr id="17" name="TextBox 16">
              <a:extLst>
                <a:ext uri="{FF2B5EF4-FFF2-40B4-BE49-F238E27FC236}">
                  <a16:creationId xmlns:a16="http://schemas.microsoft.com/office/drawing/2014/main" id="{7E1EDC0A-521D-1443-14B1-A478BFD76047}"/>
                </a:ext>
              </a:extLst>
            </p:cNvPr>
            <p:cNvSpPr txBox="1"/>
            <p:nvPr/>
          </p:nvSpPr>
          <p:spPr>
            <a:xfrm>
              <a:off x="11036872" y="2938017"/>
              <a:ext cx="1020418" cy="600164"/>
            </a:xfrm>
            <a:prstGeom prst="rect">
              <a:avLst/>
            </a:prstGeom>
            <a:noFill/>
          </p:spPr>
          <p:txBody>
            <a:bodyPr wrap="square" rtlCol="0">
              <a:spAutoFit/>
            </a:bodyPr>
            <a:lstStyle/>
            <a:p>
              <a:r>
                <a:rPr lang="en-IN" sz="1100" b="1" dirty="0">
                  <a:solidFill>
                    <a:srgbClr val="FFFF00"/>
                  </a:solidFill>
                  <a:latin typeface="Calibri" panose="020F0502020204030204" pitchFamily="34" charset="0"/>
                  <a:cs typeface="Calibri" panose="020F0502020204030204" pitchFamily="34" charset="0"/>
                </a:rPr>
                <a:t>Judge (Athlete Control)</a:t>
              </a:r>
            </a:p>
          </p:txBody>
        </p:sp>
        <p:sp>
          <p:nvSpPr>
            <p:cNvPr id="18" name="TextBox 17">
              <a:extLst>
                <a:ext uri="{FF2B5EF4-FFF2-40B4-BE49-F238E27FC236}">
                  <a16:creationId xmlns:a16="http://schemas.microsoft.com/office/drawing/2014/main" id="{56E348F4-3AF3-ECF8-5CA1-5C1684685773}"/>
                </a:ext>
              </a:extLst>
            </p:cNvPr>
            <p:cNvSpPr txBox="1"/>
            <p:nvPr/>
          </p:nvSpPr>
          <p:spPr>
            <a:xfrm>
              <a:off x="9633868" y="3522325"/>
              <a:ext cx="734778" cy="261610"/>
            </a:xfrm>
            <a:prstGeom prst="rect">
              <a:avLst/>
            </a:prstGeom>
            <a:noFill/>
          </p:spPr>
          <p:txBody>
            <a:bodyPr wrap="square" rtlCol="0">
              <a:spAutoFit/>
            </a:bodyPr>
            <a:lstStyle/>
            <a:p>
              <a:r>
                <a:rPr lang="en-IN" sz="1100" b="1" dirty="0">
                  <a:solidFill>
                    <a:srgbClr val="FFFF00"/>
                  </a:solidFill>
                  <a:latin typeface="Calibri" panose="020F0502020204030204" pitchFamily="34" charset="0"/>
                  <a:cs typeface="Calibri" panose="020F0502020204030204" pitchFamily="34" charset="0"/>
                </a:rPr>
                <a:t>Referee</a:t>
              </a:r>
            </a:p>
          </p:txBody>
        </p:sp>
        <p:sp>
          <p:nvSpPr>
            <p:cNvPr id="19" name="TextBox 18">
              <a:extLst>
                <a:ext uri="{FF2B5EF4-FFF2-40B4-BE49-F238E27FC236}">
                  <a16:creationId xmlns:a16="http://schemas.microsoft.com/office/drawing/2014/main" id="{EFDF8FDB-7788-7747-87F5-4608E9958419}"/>
                </a:ext>
              </a:extLst>
            </p:cNvPr>
            <p:cNvSpPr txBox="1"/>
            <p:nvPr/>
          </p:nvSpPr>
          <p:spPr>
            <a:xfrm>
              <a:off x="10225196" y="3077279"/>
              <a:ext cx="819023" cy="261610"/>
            </a:xfrm>
            <a:prstGeom prst="rect">
              <a:avLst/>
            </a:prstGeom>
            <a:noFill/>
          </p:spPr>
          <p:txBody>
            <a:bodyPr wrap="square" rtlCol="0">
              <a:spAutoFit/>
            </a:bodyPr>
            <a:lstStyle/>
            <a:p>
              <a:r>
                <a:rPr lang="en-IN" sz="1100" b="1" dirty="0">
                  <a:solidFill>
                    <a:srgbClr val="FFFF00"/>
                  </a:solidFill>
                  <a:latin typeface="Calibri" panose="020F0502020204030204" pitchFamily="34" charset="0"/>
                  <a:cs typeface="Calibri" panose="020F0502020204030204" pitchFamily="34" charset="0"/>
                </a:rPr>
                <a:t>Recorder</a:t>
              </a:r>
            </a:p>
          </p:txBody>
        </p:sp>
        <p:sp>
          <p:nvSpPr>
            <p:cNvPr id="20" name="TextBox 19">
              <a:extLst>
                <a:ext uri="{FF2B5EF4-FFF2-40B4-BE49-F238E27FC236}">
                  <a16:creationId xmlns:a16="http://schemas.microsoft.com/office/drawing/2014/main" id="{D749C829-FA39-A48B-7361-FC0A2B873B75}"/>
                </a:ext>
              </a:extLst>
            </p:cNvPr>
            <p:cNvSpPr txBox="1"/>
            <p:nvPr/>
          </p:nvSpPr>
          <p:spPr>
            <a:xfrm>
              <a:off x="9299294" y="3967372"/>
              <a:ext cx="1207395" cy="430887"/>
            </a:xfrm>
            <a:prstGeom prst="rect">
              <a:avLst/>
            </a:prstGeom>
            <a:noFill/>
          </p:spPr>
          <p:txBody>
            <a:bodyPr wrap="square" rtlCol="0">
              <a:spAutoFit/>
            </a:bodyPr>
            <a:lstStyle/>
            <a:p>
              <a:r>
                <a:rPr lang="en-IN" sz="1100" b="1" dirty="0">
                  <a:solidFill>
                    <a:srgbClr val="FFFF00"/>
                  </a:solidFill>
                  <a:latin typeface="Calibri" panose="020F0502020204030204" pitchFamily="34" charset="0"/>
                  <a:cs typeface="Calibri" panose="020F0502020204030204" pitchFamily="34" charset="0"/>
                </a:rPr>
                <a:t>Judge</a:t>
              </a:r>
            </a:p>
            <a:p>
              <a:r>
                <a:rPr lang="en-IN" sz="1100" b="1" dirty="0">
                  <a:solidFill>
                    <a:srgbClr val="FFFF00"/>
                  </a:solidFill>
                  <a:latin typeface="Calibri" panose="020F0502020204030204" pitchFamily="34" charset="0"/>
                  <a:cs typeface="Calibri" panose="020F0502020204030204" pitchFamily="34" charset="0"/>
                </a:rPr>
                <a:t>(Implement)</a:t>
              </a:r>
            </a:p>
          </p:txBody>
        </p:sp>
        <p:sp>
          <p:nvSpPr>
            <p:cNvPr id="21" name="TextBox 20">
              <a:extLst>
                <a:ext uri="{FF2B5EF4-FFF2-40B4-BE49-F238E27FC236}">
                  <a16:creationId xmlns:a16="http://schemas.microsoft.com/office/drawing/2014/main" id="{104F01C0-BD9E-3EF4-C0BD-F9EA8FA592EB}"/>
                </a:ext>
              </a:extLst>
            </p:cNvPr>
            <p:cNvSpPr txBox="1"/>
            <p:nvPr/>
          </p:nvSpPr>
          <p:spPr>
            <a:xfrm>
              <a:off x="10871021" y="1941806"/>
              <a:ext cx="1015098" cy="430887"/>
            </a:xfrm>
            <a:prstGeom prst="rect">
              <a:avLst/>
            </a:prstGeom>
            <a:noFill/>
          </p:spPr>
          <p:txBody>
            <a:bodyPr wrap="square" rtlCol="0">
              <a:spAutoFit/>
            </a:bodyPr>
            <a:lstStyle/>
            <a:p>
              <a:r>
                <a:rPr lang="en-IN" sz="1100" b="1" dirty="0">
                  <a:solidFill>
                    <a:srgbClr val="FFFF00"/>
                  </a:solidFill>
                  <a:latin typeface="Calibri" panose="020F0502020204030204" pitchFamily="34" charset="0"/>
                  <a:cs typeface="Calibri" panose="020F0502020204030204" pitchFamily="34" charset="0"/>
                </a:rPr>
                <a:t>Chief Judge (With Flag)</a:t>
              </a:r>
            </a:p>
          </p:txBody>
        </p:sp>
        <p:sp>
          <p:nvSpPr>
            <p:cNvPr id="22" name="TextBox 21">
              <a:extLst>
                <a:ext uri="{FF2B5EF4-FFF2-40B4-BE49-F238E27FC236}">
                  <a16:creationId xmlns:a16="http://schemas.microsoft.com/office/drawing/2014/main" id="{9D5C9E64-F032-A1C7-896C-F431F8B6F6FC}"/>
                </a:ext>
              </a:extLst>
            </p:cNvPr>
            <p:cNvSpPr txBox="1"/>
            <p:nvPr/>
          </p:nvSpPr>
          <p:spPr>
            <a:xfrm>
              <a:off x="10092145" y="1541227"/>
              <a:ext cx="1422930" cy="261610"/>
            </a:xfrm>
            <a:prstGeom prst="rect">
              <a:avLst/>
            </a:prstGeom>
            <a:noFill/>
          </p:spPr>
          <p:txBody>
            <a:bodyPr wrap="square" rtlCol="0">
              <a:spAutoFit/>
            </a:bodyPr>
            <a:lstStyle/>
            <a:p>
              <a:r>
                <a:rPr lang="en-IN" sz="1100" b="1" dirty="0">
                  <a:solidFill>
                    <a:srgbClr val="FFFF00"/>
                  </a:solidFill>
                  <a:latin typeface="Calibri" panose="020F0502020204030204" pitchFamily="34" charset="0"/>
                  <a:cs typeface="Calibri" panose="020F0502020204030204" pitchFamily="34" charset="0"/>
                </a:rPr>
                <a:t>Judge (Other Side)</a:t>
              </a:r>
            </a:p>
          </p:txBody>
        </p:sp>
        <p:sp>
          <p:nvSpPr>
            <p:cNvPr id="23" name="TextBox 22">
              <a:extLst>
                <a:ext uri="{FF2B5EF4-FFF2-40B4-BE49-F238E27FC236}">
                  <a16:creationId xmlns:a16="http://schemas.microsoft.com/office/drawing/2014/main" id="{106E733A-5DF3-C13D-4E49-032E4E53DF3F}"/>
                </a:ext>
              </a:extLst>
            </p:cNvPr>
            <p:cNvSpPr txBox="1"/>
            <p:nvPr/>
          </p:nvSpPr>
          <p:spPr>
            <a:xfrm>
              <a:off x="4863597" y="3051570"/>
              <a:ext cx="1422930" cy="261610"/>
            </a:xfrm>
            <a:prstGeom prst="rect">
              <a:avLst/>
            </a:prstGeom>
            <a:noFill/>
          </p:spPr>
          <p:txBody>
            <a:bodyPr wrap="square" rtlCol="0">
              <a:spAutoFit/>
            </a:bodyPr>
            <a:lstStyle/>
            <a:p>
              <a:r>
                <a:rPr lang="en-IN" sz="1100" b="1" dirty="0">
                  <a:solidFill>
                    <a:srgbClr val="FFFF00"/>
                  </a:solidFill>
                  <a:latin typeface="Calibri" panose="020F0502020204030204" pitchFamily="34" charset="0"/>
                  <a:cs typeface="Calibri" panose="020F0502020204030204" pitchFamily="34" charset="0"/>
                </a:rPr>
                <a:t>Judge (Landing)</a:t>
              </a:r>
            </a:p>
          </p:txBody>
        </p:sp>
        <p:sp>
          <p:nvSpPr>
            <p:cNvPr id="24" name="TextBox 23">
              <a:extLst>
                <a:ext uri="{FF2B5EF4-FFF2-40B4-BE49-F238E27FC236}">
                  <a16:creationId xmlns:a16="http://schemas.microsoft.com/office/drawing/2014/main" id="{BF7ACC23-9C1E-75BF-58AC-32F7A00F7DD2}"/>
                </a:ext>
              </a:extLst>
            </p:cNvPr>
            <p:cNvSpPr txBox="1"/>
            <p:nvPr/>
          </p:nvSpPr>
          <p:spPr>
            <a:xfrm>
              <a:off x="4973351" y="6358445"/>
              <a:ext cx="1656184" cy="261610"/>
            </a:xfrm>
            <a:prstGeom prst="rect">
              <a:avLst/>
            </a:prstGeom>
            <a:noFill/>
          </p:spPr>
          <p:txBody>
            <a:bodyPr wrap="square" rtlCol="0">
              <a:spAutoFit/>
            </a:bodyPr>
            <a:lstStyle/>
            <a:p>
              <a:r>
                <a:rPr lang="en-IN" sz="1100" b="1" dirty="0">
                  <a:solidFill>
                    <a:srgbClr val="FFFF00"/>
                  </a:solidFill>
                  <a:latin typeface="Calibri" panose="020F0502020204030204" pitchFamily="34" charset="0"/>
                  <a:cs typeface="Calibri" panose="020F0502020204030204" pitchFamily="34" charset="0"/>
                </a:rPr>
                <a:t>Judge (Spike/Prism)</a:t>
              </a:r>
            </a:p>
          </p:txBody>
        </p:sp>
      </p:grpSp>
    </p:spTree>
    <p:extLst>
      <p:ext uri="{BB962C8B-B14F-4D97-AF65-F5344CB8AC3E}">
        <p14:creationId xmlns:p14="http://schemas.microsoft.com/office/powerpoint/2010/main" val="41921797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TextBox 66">
            <a:extLst>
              <a:ext uri="{FF2B5EF4-FFF2-40B4-BE49-F238E27FC236}">
                <a16:creationId xmlns:a16="http://schemas.microsoft.com/office/drawing/2014/main" id="{B63336E3-BFE4-87DA-0FB4-A30C0D7C5E77}"/>
              </a:ext>
            </a:extLst>
          </p:cNvPr>
          <p:cNvSpPr txBox="1"/>
          <p:nvPr/>
        </p:nvSpPr>
        <p:spPr>
          <a:xfrm>
            <a:off x="335360" y="323850"/>
            <a:ext cx="7200503" cy="584200"/>
          </a:xfrm>
          <a:prstGeom prst="rect">
            <a:avLst/>
          </a:prstGeom>
          <a:noFill/>
        </p:spPr>
        <p:txBody>
          <a:bodyPr wrap="square">
            <a:spAutoFit/>
          </a:bodyPr>
          <a:lstStyle/>
          <a:p>
            <a:pPr>
              <a:defRPr/>
            </a:pPr>
            <a:r>
              <a:rPr lang="en-AU" sz="3200" b="1" dirty="0">
                <a:solidFill>
                  <a:srgbClr val="FFFF99"/>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OFFICIALS</a:t>
            </a:r>
            <a:endParaRPr lang="en-IN" sz="3200" b="1" dirty="0">
              <a:solidFill>
                <a:srgbClr val="FFFF99"/>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1FDB2487-E637-0129-63BC-8775C990E490}"/>
              </a:ext>
            </a:extLst>
          </p:cNvPr>
          <p:cNvSpPr txBox="1"/>
          <p:nvPr/>
        </p:nvSpPr>
        <p:spPr>
          <a:xfrm>
            <a:off x="619988" y="2261413"/>
            <a:ext cx="3916448" cy="3728649"/>
          </a:xfrm>
          <a:prstGeom prst="rect">
            <a:avLst/>
          </a:prstGeom>
          <a:noFill/>
        </p:spPr>
        <p:txBody>
          <a:bodyPr wrap="square" rtlCol="0">
            <a:spAutoFit/>
          </a:bodyPr>
          <a:lstStyle/>
          <a:p>
            <a:pPr marL="342900" marR="0" lvl="0" indent="-342900" algn="l"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IN" sz="2000" b="0" i="0" u="none" strike="noStrike" kern="1200" cap="none" spc="0" normalizeH="0" baseline="0" noProof="0" dirty="0">
                <a:ln>
                  <a:noFill/>
                </a:ln>
                <a:effectLst/>
                <a:uLnTx/>
                <a:uFillTx/>
                <a:ea typeface="+mn-ea"/>
                <a:cs typeface="Arial" panose="020B0604020202020204" pitchFamily="34" charset="0"/>
              </a:rPr>
              <a:t>Referee</a:t>
            </a:r>
          </a:p>
          <a:p>
            <a:pPr marL="342900" indent="-342900" eaLnBrk="1" fontAlgn="auto" hangingPunct="1">
              <a:lnSpc>
                <a:spcPct val="150000"/>
              </a:lnSpc>
              <a:spcBef>
                <a:spcPts val="0"/>
              </a:spcBef>
              <a:spcAft>
                <a:spcPts val="0"/>
              </a:spcAft>
              <a:buFont typeface="Wingdings" panose="05000000000000000000" pitchFamily="2" charset="2"/>
              <a:buChar char="§"/>
              <a:defRPr/>
            </a:pPr>
            <a:r>
              <a:rPr lang="en-IN" sz="2000" dirty="0">
                <a:cs typeface="Arial" panose="020B0604020202020204" pitchFamily="34" charset="0"/>
              </a:rPr>
              <a:t>Chief judge (With Flag)</a:t>
            </a:r>
          </a:p>
          <a:p>
            <a:pPr marL="342900" indent="-342900" eaLnBrk="1" fontAlgn="auto" hangingPunct="1">
              <a:lnSpc>
                <a:spcPct val="150000"/>
              </a:lnSpc>
              <a:spcBef>
                <a:spcPts val="0"/>
              </a:spcBef>
              <a:spcAft>
                <a:spcPts val="0"/>
              </a:spcAft>
              <a:buFont typeface="Wingdings" panose="05000000000000000000" pitchFamily="2" charset="2"/>
              <a:buChar char="§"/>
              <a:defRPr/>
            </a:pPr>
            <a:r>
              <a:rPr lang="en-IN" sz="2000" dirty="0">
                <a:cs typeface="Arial" panose="020B0604020202020204" pitchFamily="34" charset="0"/>
              </a:rPr>
              <a:t>Judge (Other side of Circle)</a:t>
            </a:r>
          </a:p>
          <a:p>
            <a:pPr marL="342900" indent="-342900" eaLnBrk="1" fontAlgn="auto" hangingPunct="1">
              <a:lnSpc>
                <a:spcPct val="150000"/>
              </a:lnSpc>
              <a:spcBef>
                <a:spcPts val="0"/>
              </a:spcBef>
              <a:spcAft>
                <a:spcPts val="0"/>
              </a:spcAft>
              <a:buFont typeface="Wingdings" panose="05000000000000000000" pitchFamily="2" charset="2"/>
              <a:buChar char="§"/>
              <a:defRPr/>
            </a:pPr>
            <a:r>
              <a:rPr lang="en-IN" sz="2000" dirty="0">
                <a:cs typeface="Arial" panose="020B0604020202020204" pitchFamily="34" charset="0"/>
              </a:rPr>
              <a:t>Recorder</a:t>
            </a:r>
          </a:p>
          <a:p>
            <a:pPr marL="342900" indent="-342900" eaLnBrk="1" fontAlgn="auto" hangingPunct="1">
              <a:lnSpc>
                <a:spcPct val="150000"/>
              </a:lnSpc>
              <a:spcBef>
                <a:spcPts val="0"/>
              </a:spcBef>
              <a:spcAft>
                <a:spcPts val="0"/>
              </a:spcAft>
              <a:buFont typeface="Wingdings" panose="05000000000000000000" pitchFamily="2" charset="2"/>
              <a:buChar char="§"/>
              <a:defRPr/>
            </a:pPr>
            <a:r>
              <a:rPr lang="en-IN" sz="2000" dirty="0">
                <a:cs typeface="Arial" panose="020B0604020202020204" pitchFamily="34" charset="0"/>
              </a:rPr>
              <a:t>Judge (Landing)</a:t>
            </a:r>
          </a:p>
          <a:p>
            <a:pPr marL="342900" indent="-342900" eaLnBrk="1" fontAlgn="auto" hangingPunct="1">
              <a:lnSpc>
                <a:spcPct val="150000"/>
              </a:lnSpc>
              <a:spcBef>
                <a:spcPts val="0"/>
              </a:spcBef>
              <a:spcAft>
                <a:spcPts val="0"/>
              </a:spcAft>
              <a:buFont typeface="Wingdings" panose="05000000000000000000" pitchFamily="2" charset="2"/>
              <a:buChar char="§"/>
              <a:defRPr/>
            </a:pPr>
            <a:r>
              <a:rPr lang="en-IN" sz="2000" dirty="0">
                <a:cs typeface="Arial" panose="020B0604020202020204" pitchFamily="34" charset="0"/>
              </a:rPr>
              <a:t>Judge (Spike/Prism)</a:t>
            </a:r>
          </a:p>
          <a:p>
            <a:pPr marL="342900" indent="-342900" eaLnBrk="1" fontAlgn="auto" hangingPunct="1">
              <a:lnSpc>
                <a:spcPct val="150000"/>
              </a:lnSpc>
              <a:spcBef>
                <a:spcPts val="0"/>
              </a:spcBef>
              <a:spcAft>
                <a:spcPts val="0"/>
              </a:spcAft>
              <a:buFont typeface="Wingdings" panose="05000000000000000000" pitchFamily="2" charset="2"/>
              <a:buChar char="§"/>
              <a:defRPr/>
            </a:pPr>
            <a:r>
              <a:rPr lang="en-IN" sz="2000" dirty="0">
                <a:cs typeface="Arial" panose="020B0604020202020204" pitchFamily="34" charset="0"/>
              </a:rPr>
              <a:t>Judge (Implement)</a:t>
            </a:r>
          </a:p>
          <a:p>
            <a:pPr marL="342900" indent="-342900" eaLnBrk="1" fontAlgn="auto" hangingPunct="1">
              <a:lnSpc>
                <a:spcPct val="150000"/>
              </a:lnSpc>
              <a:spcBef>
                <a:spcPts val="0"/>
              </a:spcBef>
              <a:spcAft>
                <a:spcPts val="0"/>
              </a:spcAft>
              <a:buFont typeface="Wingdings" panose="05000000000000000000" pitchFamily="2" charset="2"/>
              <a:buChar char="§"/>
              <a:defRPr/>
            </a:pPr>
            <a:r>
              <a:rPr lang="en-IN" sz="2000" dirty="0">
                <a:cs typeface="Arial" panose="020B0604020202020204" pitchFamily="34" charset="0"/>
              </a:rPr>
              <a:t>Judge (Athlete Control)</a:t>
            </a:r>
            <a:endParaRPr kumimoji="0" lang="en-IN" sz="2000" b="0" i="0" u="none" strike="noStrike" kern="1200" cap="none" spc="0" normalizeH="0" baseline="0" noProof="0" dirty="0">
              <a:ln>
                <a:noFill/>
              </a:ln>
              <a:effectLst/>
              <a:uLnTx/>
              <a:uFillTx/>
              <a:ea typeface="+mn-ea"/>
              <a:cs typeface="Arial" panose="020B0604020202020204" pitchFamily="34" charset="0"/>
            </a:endParaRPr>
          </a:p>
        </p:txBody>
      </p:sp>
      <p:grpSp>
        <p:nvGrpSpPr>
          <p:cNvPr id="22" name="Group 21">
            <a:extLst>
              <a:ext uri="{FF2B5EF4-FFF2-40B4-BE49-F238E27FC236}">
                <a16:creationId xmlns:a16="http://schemas.microsoft.com/office/drawing/2014/main" id="{AF7A2210-1306-74DA-8F5C-B4C8AE0D2D75}"/>
              </a:ext>
            </a:extLst>
          </p:cNvPr>
          <p:cNvGrpSpPr/>
          <p:nvPr/>
        </p:nvGrpSpPr>
        <p:grpSpPr>
          <a:xfrm>
            <a:off x="4248404" y="1340768"/>
            <a:ext cx="7536228" cy="5184576"/>
            <a:chOff x="4295800" y="1484784"/>
            <a:chExt cx="7536228" cy="5184576"/>
          </a:xfrm>
        </p:grpSpPr>
        <p:pic>
          <p:nvPicPr>
            <p:cNvPr id="12" name="Picture 11">
              <a:extLst>
                <a:ext uri="{FF2B5EF4-FFF2-40B4-BE49-F238E27FC236}">
                  <a16:creationId xmlns:a16="http://schemas.microsoft.com/office/drawing/2014/main" id="{DB09E5D4-8E05-5DD1-C33D-1B3ECDC983AC}"/>
                </a:ext>
              </a:extLst>
            </p:cNvPr>
            <p:cNvPicPr>
              <a:picLocks noChangeAspect="1"/>
            </p:cNvPicPr>
            <p:nvPr/>
          </p:nvPicPr>
          <p:blipFill rotWithShape="1">
            <a:blip r:embed="rId3">
              <a:extLst>
                <a:ext uri="{28A0092B-C50C-407E-A947-70E740481C1C}">
                  <a14:useLocalDpi xmlns:a14="http://schemas.microsoft.com/office/drawing/2010/main" val="0"/>
                </a:ext>
              </a:extLst>
            </a:blip>
            <a:srcRect t="19551" b="3801"/>
            <a:stretch/>
          </p:blipFill>
          <p:spPr>
            <a:xfrm>
              <a:off x="4295800" y="1484784"/>
              <a:ext cx="7527235" cy="5184576"/>
            </a:xfrm>
            <a:prstGeom prst="rect">
              <a:avLst/>
            </a:prstGeom>
          </p:spPr>
        </p:pic>
        <p:pic>
          <p:nvPicPr>
            <p:cNvPr id="13" name="Picture 12">
              <a:extLst>
                <a:ext uri="{FF2B5EF4-FFF2-40B4-BE49-F238E27FC236}">
                  <a16:creationId xmlns:a16="http://schemas.microsoft.com/office/drawing/2014/main" id="{CC6AC608-655E-D802-191C-B8136EBFF49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61084" y="4059393"/>
              <a:ext cx="543135" cy="461665"/>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4" name="TextBox 13">
              <a:extLst>
                <a:ext uri="{FF2B5EF4-FFF2-40B4-BE49-F238E27FC236}">
                  <a16:creationId xmlns:a16="http://schemas.microsoft.com/office/drawing/2014/main" id="{9AE78D3D-7D17-398F-4607-18B5740E132A}"/>
                </a:ext>
              </a:extLst>
            </p:cNvPr>
            <p:cNvSpPr txBox="1"/>
            <p:nvPr/>
          </p:nvSpPr>
          <p:spPr>
            <a:xfrm>
              <a:off x="10811610" y="4500664"/>
              <a:ext cx="1020418"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100" b="1" i="0" u="none" strike="noStrike" kern="1200" cap="none" spc="0" normalizeH="0" baseline="0" noProof="0" dirty="0">
                  <a:ln>
                    <a:noFill/>
                  </a:ln>
                  <a:solidFill>
                    <a:srgbClr val="FFFF00"/>
                  </a:solidFill>
                  <a:effectLst/>
                  <a:uLnTx/>
                  <a:uFillTx/>
                  <a:latin typeface="Calibri" panose="020F0502020204030204" pitchFamily="34" charset="0"/>
                  <a:ea typeface="+mn-ea"/>
                  <a:cs typeface="Calibri" panose="020F0502020204030204" pitchFamily="34" charset="0"/>
                </a:rPr>
                <a:t>Discus Rack</a:t>
              </a:r>
            </a:p>
          </p:txBody>
        </p:sp>
        <p:sp>
          <p:nvSpPr>
            <p:cNvPr id="15" name="TextBox 14">
              <a:extLst>
                <a:ext uri="{FF2B5EF4-FFF2-40B4-BE49-F238E27FC236}">
                  <a16:creationId xmlns:a16="http://schemas.microsoft.com/office/drawing/2014/main" id="{863209C7-4162-F1FD-2D9A-888EE9F7FD3E}"/>
                </a:ext>
              </a:extLst>
            </p:cNvPr>
            <p:cNvSpPr txBox="1"/>
            <p:nvPr/>
          </p:nvSpPr>
          <p:spPr>
            <a:xfrm>
              <a:off x="8441728" y="2034538"/>
              <a:ext cx="1422930" cy="261610"/>
            </a:xfrm>
            <a:prstGeom prst="rect">
              <a:avLst/>
            </a:prstGeom>
            <a:noFill/>
          </p:spPr>
          <p:txBody>
            <a:bodyPr wrap="square" rtlCol="0">
              <a:spAutoFit/>
            </a:bodyPr>
            <a:lstStyle/>
            <a:p>
              <a:r>
                <a:rPr lang="en-IN" sz="1100" b="1" dirty="0">
                  <a:solidFill>
                    <a:srgbClr val="FFFF00"/>
                  </a:solidFill>
                  <a:latin typeface="Calibri" panose="020F0502020204030204" pitchFamily="34" charset="0"/>
                  <a:cs typeface="Calibri" panose="020F0502020204030204" pitchFamily="34" charset="0"/>
                </a:rPr>
                <a:t>Judge (Other Side)</a:t>
              </a:r>
            </a:p>
          </p:txBody>
        </p:sp>
        <p:sp>
          <p:nvSpPr>
            <p:cNvPr id="16" name="TextBox 15">
              <a:extLst>
                <a:ext uri="{FF2B5EF4-FFF2-40B4-BE49-F238E27FC236}">
                  <a16:creationId xmlns:a16="http://schemas.microsoft.com/office/drawing/2014/main" id="{C8DFF79D-40D2-87A3-6867-7EC5D4C508B2}"/>
                </a:ext>
              </a:extLst>
            </p:cNvPr>
            <p:cNvSpPr txBox="1"/>
            <p:nvPr/>
          </p:nvSpPr>
          <p:spPr>
            <a:xfrm>
              <a:off x="10669601" y="2376204"/>
              <a:ext cx="1015098" cy="430887"/>
            </a:xfrm>
            <a:prstGeom prst="rect">
              <a:avLst/>
            </a:prstGeom>
            <a:noFill/>
          </p:spPr>
          <p:txBody>
            <a:bodyPr wrap="square" rtlCol="0">
              <a:spAutoFit/>
            </a:bodyPr>
            <a:lstStyle/>
            <a:p>
              <a:r>
                <a:rPr lang="en-IN" sz="1100" b="1" dirty="0">
                  <a:solidFill>
                    <a:srgbClr val="FFFF00"/>
                  </a:solidFill>
                  <a:latin typeface="Calibri" panose="020F0502020204030204" pitchFamily="34" charset="0"/>
                  <a:cs typeface="Calibri" panose="020F0502020204030204" pitchFamily="34" charset="0"/>
                </a:rPr>
                <a:t>Chief Judge (With Flag)</a:t>
              </a:r>
            </a:p>
          </p:txBody>
        </p:sp>
        <p:sp>
          <p:nvSpPr>
            <p:cNvPr id="17" name="TextBox 16">
              <a:extLst>
                <a:ext uri="{FF2B5EF4-FFF2-40B4-BE49-F238E27FC236}">
                  <a16:creationId xmlns:a16="http://schemas.microsoft.com/office/drawing/2014/main" id="{420D3791-C085-00B3-B77E-B4C31D8B0B16}"/>
                </a:ext>
              </a:extLst>
            </p:cNvPr>
            <p:cNvSpPr txBox="1"/>
            <p:nvPr/>
          </p:nvSpPr>
          <p:spPr>
            <a:xfrm>
              <a:off x="9478633" y="3476137"/>
              <a:ext cx="819023" cy="261610"/>
            </a:xfrm>
            <a:prstGeom prst="rect">
              <a:avLst/>
            </a:prstGeom>
            <a:noFill/>
          </p:spPr>
          <p:txBody>
            <a:bodyPr wrap="square" rtlCol="0">
              <a:spAutoFit/>
            </a:bodyPr>
            <a:lstStyle/>
            <a:p>
              <a:r>
                <a:rPr lang="en-IN" sz="1100" b="1" dirty="0">
                  <a:solidFill>
                    <a:srgbClr val="FFFF00"/>
                  </a:solidFill>
                  <a:latin typeface="Calibri" panose="020F0502020204030204" pitchFamily="34" charset="0"/>
                  <a:cs typeface="Calibri" panose="020F0502020204030204" pitchFamily="34" charset="0"/>
                </a:rPr>
                <a:t>Recorder</a:t>
              </a:r>
            </a:p>
          </p:txBody>
        </p:sp>
        <p:sp>
          <p:nvSpPr>
            <p:cNvPr id="18" name="TextBox 17">
              <a:extLst>
                <a:ext uri="{FF2B5EF4-FFF2-40B4-BE49-F238E27FC236}">
                  <a16:creationId xmlns:a16="http://schemas.microsoft.com/office/drawing/2014/main" id="{A052708A-4971-1B81-683E-4712EA70F8B7}"/>
                </a:ext>
              </a:extLst>
            </p:cNvPr>
            <p:cNvSpPr txBox="1"/>
            <p:nvPr/>
          </p:nvSpPr>
          <p:spPr>
            <a:xfrm>
              <a:off x="10679627" y="3339176"/>
              <a:ext cx="1139469" cy="430887"/>
            </a:xfrm>
            <a:prstGeom prst="rect">
              <a:avLst/>
            </a:prstGeom>
            <a:noFill/>
          </p:spPr>
          <p:txBody>
            <a:bodyPr wrap="square" rtlCol="0">
              <a:spAutoFit/>
            </a:bodyPr>
            <a:lstStyle/>
            <a:p>
              <a:r>
                <a:rPr lang="en-IN" sz="1100" b="1" dirty="0">
                  <a:solidFill>
                    <a:srgbClr val="FFFF00"/>
                  </a:solidFill>
                  <a:latin typeface="Calibri" panose="020F0502020204030204" pitchFamily="34" charset="0"/>
                  <a:cs typeface="Calibri" panose="020F0502020204030204" pitchFamily="34" charset="0"/>
                </a:rPr>
                <a:t>Judge (Athlete Control)</a:t>
              </a:r>
            </a:p>
          </p:txBody>
        </p:sp>
        <p:sp>
          <p:nvSpPr>
            <p:cNvPr id="19" name="TextBox 18">
              <a:extLst>
                <a:ext uri="{FF2B5EF4-FFF2-40B4-BE49-F238E27FC236}">
                  <a16:creationId xmlns:a16="http://schemas.microsoft.com/office/drawing/2014/main" id="{4C85001F-683E-FC28-9813-4538B19DB610}"/>
                </a:ext>
              </a:extLst>
            </p:cNvPr>
            <p:cNvSpPr txBox="1"/>
            <p:nvPr/>
          </p:nvSpPr>
          <p:spPr>
            <a:xfrm>
              <a:off x="9922283" y="4331387"/>
              <a:ext cx="915569" cy="430887"/>
            </a:xfrm>
            <a:prstGeom prst="rect">
              <a:avLst/>
            </a:prstGeom>
            <a:noFill/>
          </p:spPr>
          <p:txBody>
            <a:bodyPr wrap="square" rtlCol="0">
              <a:spAutoFit/>
            </a:bodyPr>
            <a:lstStyle/>
            <a:p>
              <a:r>
                <a:rPr lang="en-IN" sz="1100" b="1" dirty="0">
                  <a:solidFill>
                    <a:srgbClr val="FFFF00"/>
                  </a:solidFill>
                  <a:latin typeface="Calibri" panose="020F0502020204030204" pitchFamily="34" charset="0"/>
                  <a:cs typeface="Calibri" panose="020F0502020204030204" pitchFamily="34" charset="0"/>
                </a:rPr>
                <a:t>Judge</a:t>
              </a:r>
            </a:p>
            <a:p>
              <a:r>
                <a:rPr lang="en-IN" sz="1100" b="1" dirty="0">
                  <a:solidFill>
                    <a:srgbClr val="FFFF00"/>
                  </a:solidFill>
                  <a:latin typeface="Calibri" panose="020F0502020204030204" pitchFamily="34" charset="0"/>
                  <a:cs typeface="Calibri" panose="020F0502020204030204" pitchFamily="34" charset="0"/>
                </a:rPr>
                <a:t>(Implement)</a:t>
              </a:r>
            </a:p>
          </p:txBody>
        </p:sp>
        <p:sp>
          <p:nvSpPr>
            <p:cNvPr id="20" name="TextBox 19">
              <a:extLst>
                <a:ext uri="{FF2B5EF4-FFF2-40B4-BE49-F238E27FC236}">
                  <a16:creationId xmlns:a16="http://schemas.microsoft.com/office/drawing/2014/main" id="{F00CB3E0-EDA8-A4AD-294D-A2C98DCD0BA9}"/>
                </a:ext>
              </a:extLst>
            </p:cNvPr>
            <p:cNvSpPr txBox="1"/>
            <p:nvPr/>
          </p:nvSpPr>
          <p:spPr>
            <a:xfrm>
              <a:off x="4427612" y="2387638"/>
              <a:ext cx="1422930" cy="261610"/>
            </a:xfrm>
            <a:prstGeom prst="rect">
              <a:avLst/>
            </a:prstGeom>
            <a:noFill/>
          </p:spPr>
          <p:txBody>
            <a:bodyPr wrap="square" rtlCol="0">
              <a:spAutoFit/>
            </a:bodyPr>
            <a:lstStyle/>
            <a:p>
              <a:r>
                <a:rPr lang="en-IN" sz="1100" b="1" dirty="0">
                  <a:solidFill>
                    <a:srgbClr val="FFFF00"/>
                  </a:solidFill>
                  <a:latin typeface="Calibri" panose="020F0502020204030204" pitchFamily="34" charset="0"/>
                  <a:cs typeface="Calibri" panose="020F0502020204030204" pitchFamily="34" charset="0"/>
                </a:rPr>
                <a:t>Judge (Landing)</a:t>
              </a:r>
            </a:p>
          </p:txBody>
        </p:sp>
        <p:sp>
          <p:nvSpPr>
            <p:cNvPr id="21" name="TextBox 20">
              <a:extLst>
                <a:ext uri="{FF2B5EF4-FFF2-40B4-BE49-F238E27FC236}">
                  <a16:creationId xmlns:a16="http://schemas.microsoft.com/office/drawing/2014/main" id="{7DF4A3F7-CD6F-5992-A814-40889E8EDC33}"/>
                </a:ext>
              </a:extLst>
            </p:cNvPr>
            <p:cNvSpPr txBox="1"/>
            <p:nvPr/>
          </p:nvSpPr>
          <p:spPr>
            <a:xfrm>
              <a:off x="7637123" y="6178843"/>
              <a:ext cx="1656184" cy="261610"/>
            </a:xfrm>
            <a:prstGeom prst="rect">
              <a:avLst/>
            </a:prstGeom>
            <a:noFill/>
          </p:spPr>
          <p:txBody>
            <a:bodyPr wrap="square" rtlCol="0">
              <a:spAutoFit/>
            </a:bodyPr>
            <a:lstStyle/>
            <a:p>
              <a:r>
                <a:rPr lang="en-IN" sz="1100" b="1" dirty="0">
                  <a:solidFill>
                    <a:srgbClr val="FFFF00"/>
                  </a:solidFill>
                  <a:latin typeface="Calibri" panose="020F0502020204030204" pitchFamily="34" charset="0"/>
                  <a:cs typeface="Calibri" panose="020F0502020204030204" pitchFamily="34" charset="0"/>
                </a:rPr>
                <a:t>Judge (Spike/Prism)</a:t>
              </a:r>
            </a:p>
          </p:txBody>
        </p:sp>
      </p:grpSp>
      <p:sp>
        <p:nvSpPr>
          <p:cNvPr id="23" name="TextBox 22">
            <a:extLst>
              <a:ext uri="{FF2B5EF4-FFF2-40B4-BE49-F238E27FC236}">
                <a16:creationId xmlns:a16="http://schemas.microsoft.com/office/drawing/2014/main" id="{4896A994-3506-5561-F53C-70CD02C9B7D5}"/>
              </a:ext>
            </a:extLst>
          </p:cNvPr>
          <p:cNvSpPr txBox="1"/>
          <p:nvPr/>
        </p:nvSpPr>
        <p:spPr>
          <a:xfrm>
            <a:off x="10245460" y="3933056"/>
            <a:ext cx="734778" cy="261610"/>
          </a:xfrm>
          <a:prstGeom prst="rect">
            <a:avLst/>
          </a:prstGeom>
          <a:noFill/>
        </p:spPr>
        <p:txBody>
          <a:bodyPr wrap="square" rtlCol="0">
            <a:spAutoFit/>
          </a:bodyPr>
          <a:lstStyle/>
          <a:p>
            <a:r>
              <a:rPr lang="en-IN" sz="1100" b="1" dirty="0">
                <a:solidFill>
                  <a:srgbClr val="FFFF00"/>
                </a:solidFill>
                <a:latin typeface="Calibri" panose="020F0502020204030204" pitchFamily="34" charset="0"/>
                <a:cs typeface="Calibri" panose="020F0502020204030204" pitchFamily="34" charset="0"/>
              </a:rPr>
              <a:t>Referee</a:t>
            </a:r>
          </a:p>
        </p:txBody>
      </p:sp>
      <p:pic>
        <p:nvPicPr>
          <p:cNvPr id="24" name="Picture 23">
            <a:extLst>
              <a:ext uri="{FF2B5EF4-FFF2-40B4-BE49-F238E27FC236}">
                <a16:creationId xmlns:a16="http://schemas.microsoft.com/office/drawing/2014/main" id="{9E41F572-B989-53B9-67A5-68971C80999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12849" y="4493661"/>
            <a:ext cx="149454" cy="409479"/>
          </a:xfrm>
          <a:prstGeom prst="rect">
            <a:avLst/>
          </a:prstGeom>
        </p:spPr>
      </p:pic>
    </p:spTree>
    <p:extLst>
      <p:ext uri="{BB962C8B-B14F-4D97-AF65-F5344CB8AC3E}">
        <p14:creationId xmlns:p14="http://schemas.microsoft.com/office/powerpoint/2010/main" val="199037025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TextBox 66">
            <a:extLst>
              <a:ext uri="{FF2B5EF4-FFF2-40B4-BE49-F238E27FC236}">
                <a16:creationId xmlns:a16="http://schemas.microsoft.com/office/drawing/2014/main" id="{B63336E3-BFE4-87DA-0FB4-A30C0D7C5E77}"/>
              </a:ext>
            </a:extLst>
          </p:cNvPr>
          <p:cNvSpPr txBox="1"/>
          <p:nvPr/>
        </p:nvSpPr>
        <p:spPr>
          <a:xfrm>
            <a:off x="335360" y="323850"/>
            <a:ext cx="7200503" cy="584200"/>
          </a:xfrm>
          <a:prstGeom prst="rect">
            <a:avLst/>
          </a:prstGeom>
          <a:noFill/>
        </p:spPr>
        <p:txBody>
          <a:bodyPr wrap="square">
            <a:spAutoFit/>
          </a:bodyPr>
          <a:lstStyle/>
          <a:p>
            <a:pPr>
              <a:defRPr/>
            </a:pPr>
            <a:r>
              <a:rPr lang="en-AU" sz="3200" b="1" dirty="0">
                <a:solidFill>
                  <a:srgbClr val="FFFF99"/>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OFFICIALS</a:t>
            </a:r>
            <a:endParaRPr lang="en-IN" sz="3200" b="1" dirty="0">
              <a:solidFill>
                <a:srgbClr val="FFFF99"/>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1FDB2487-E637-0129-63BC-8775C990E490}"/>
              </a:ext>
            </a:extLst>
          </p:cNvPr>
          <p:cNvSpPr txBox="1"/>
          <p:nvPr/>
        </p:nvSpPr>
        <p:spPr>
          <a:xfrm>
            <a:off x="451360" y="2248752"/>
            <a:ext cx="3916448" cy="3728649"/>
          </a:xfrm>
          <a:prstGeom prst="rect">
            <a:avLst/>
          </a:prstGeom>
          <a:noFill/>
        </p:spPr>
        <p:txBody>
          <a:bodyPr wrap="square" rtlCol="0">
            <a:spAutoFit/>
          </a:bodyPr>
          <a:lstStyle/>
          <a:p>
            <a:pPr marL="342900" marR="0" lvl="0" indent="-342900" algn="l"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IN" sz="2000" b="0" i="0" u="none" strike="noStrike" kern="1200" cap="none" spc="0" normalizeH="0" baseline="0" noProof="0" dirty="0">
                <a:ln>
                  <a:noFill/>
                </a:ln>
                <a:effectLst/>
                <a:uLnTx/>
                <a:uFillTx/>
                <a:ea typeface="+mn-ea"/>
                <a:cs typeface="Arial" panose="020B0604020202020204" pitchFamily="34" charset="0"/>
              </a:rPr>
              <a:t>Referee</a:t>
            </a:r>
          </a:p>
          <a:p>
            <a:pPr marL="342900" indent="-342900" eaLnBrk="1" fontAlgn="auto" hangingPunct="1">
              <a:lnSpc>
                <a:spcPct val="150000"/>
              </a:lnSpc>
              <a:spcBef>
                <a:spcPts val="0"/>
              </a:spcBef>
              <a:spcAft>
                <a:spcPts val="0"/>
              </a:spcAft>
              <a:buFont typeface="Wingdings" panose="05000000000000000000" pitchFamily="2" charset="2"/>
              <a:buChar char="§"/>
              <a:defRPr/>
            </a:pPr>
            <a:r>
              <a:rPr lang="en-IN" sz="2000" dirty="0">
                <a:cs typeface="Arial" panose="020B0604020202020204" pitchFamily="34" charset="0"/>
              </a:rPr>
              <a:t>Chief judge (With Flag)</a:t>
            </a:r>
          </a:p>
          <a:p>
            <a:pPr marL="342900" indent="-342900" eaLnBrk="1" fontAlgn="auto" hangingPunct="1">
              <a:lnSpc>
                <a:spcPct val="150000"/>
              </a:lnSpc>
              <a:spcBef>
                <a:spcPts val="0"/>
              </a:spcBef>
              <a:spcAft>
                <a:spcPts val="0"/>
              </a:spcAft>
              <a:buFont typeface="Wingdings" panose="05000000000000000000" pitchFamily="2" charset="2"/>
              <a:buChar char="§"/>
              <a:defRPr/>
            </a:pPr>
            <a:r>
              <a:rPr lang="en-IN" sz="2000" dirty="0">
                <a:cs typeface="Arial" panose="020B0604020202020204" pitchFamily="34" charset="0"/>
              </a:rPr>
              <a:t>Judge (Other side of Circle)</a:t>
            </a:r>
          </a:p>
          <a:p>
            <a:pPr marL="342900" indent="-342900" eaLnBrk="1" fontAlgn="auto" hangingPunct="1">
              <a:lnSpc>
                <a:spcPct val="150000"/>
              </a:lnSpc>
              <a:spcBef>
                <a:spcPts val="0"/>
              </a:spcBef>
              <a:spcAft>
                <a:spcPts val="0"/>
              </a:spcAft>
              <a:buFont typeface="Wingdings" panose="05000000000000000000" pitchFamily="2" charset="2"/>
              <a:buChar char="§"/>
              <a:defRPr/>
            </a:pPr>
            <a:r>
              <a:rPr lang="en-IN" sz="2000" dirty="0">
                <a:cs typeface="Arial" panose="020B0604020202020204" pitchFamily="34" charset="0"/>
              </a:rPr>
              <a:t>Recorder</a:t>
            </a:r>
          </a:p>
          <a:p>
            <a:pPr marL="342900" indent="-342900" eaLnBrk="1" fontAlgn="auto" hangingPunct="1">
              <a:lnSpc>
                <a:spcPct val="150000"/>
              </a:lnSpc>
              <a:spcBef>
                <a:spcPts val="0"/>
              </a:spcBef>
              <a:spcAft>
                <a:spcPts val="0"/>
              </a:spcAft>
              <a:buFont typeface="Wingdings" panose="05000000000000000000" pitchFamily="2" charset="2"/>
              <a:buChar char="§"/>
              <a:defRPr/>
            </a:pPr>
            <a:r>
              <a:rPr lang="en-IN" sz="2000" dirty="0">
                <a:cs typeface="Arial" panose="020B0604020202020204" pitchFamily="34" charset="0"/>
              </a:rPr>
              <a:t>Judge (Landing)</a:t>
            </a:r>
          </a:p>
          <a:p>
            <a:pPr marL="342900" indent="-342900" eaLnBrk="1" fontAlgn="auto" hangingPunct="1">
              <a:lnSpc>
                <a:spcPct val="150000"/>
              </a:lnSpc>
              <a:spcBef>
                <a:spcPts val="0"/>
              </a:spcBef>
              <a:spcAft>
                <a:spcPts val="0"/>
              </a:spcAft>
              <a:buFont typeface="Wingdings" panose="05000000000000000000" pitchFamily="2" charset="2"/>
              <a:buChar char="§"/>
              <a:defRPr/>
            </a:pPr>
            <a:r>
              <a:rPr lang="en-IN" sz="2000" dirty="0">
                <a:cs typeface="Arial" panose="020B0604020202020204" pitchFamily="34" charset="0"/>
              </a:rPr>
              <a:t>Judge (Spike/Prism)</a:t>
            </a:r>
          </a:p>
          <a:p>
            <a:pPr marL="342900" indent="-342900" eaLnBrk="1" fontAlgn="auto" hangingPunct="1">
              <a:lnSpc>
                <a:spcPct val="150000"/>
              </a:lnSpc>
              <a:spcBef>
                <a:spcPts val="0"/>
              </a:spcBef>
              <a:spcAft>
                <a:spcPts val="0"/>
              </a:spcAft>
              <a:buFont typeface="Wingdings" panose="05000000000000000000" pitchFamily="2" charset="2"/>
              <a:buChar char="§"/>
              <a:defRPr/>
            </a:pPr>
            <a:r>
              <a:rPr lang="en-IN" sz="2000" dirty="0">
                <a:cs typeface="Arial" panose="020B0604020202020204" pitchFamily="34" charset="0"/>
              </a:rPr>
              <a:t>Judge (Implement)</a:t>
            </a:r>
          </a:p>
          <a:p>
            <a:pPr marL="342900" indent="-342900" eaLnBrk="1" fontAlgn="auto" hangingPunct="1">
              <a:lnSpc>
                <a:spcPct val="150000"/>
              </a:lnSpc>
              <a:spcBef>
                <a:spcPts val="0"/>
              </a:spcBef>
              <a:spcAft>
                <a:spcPts val="0"/>
              </a:spcAft>
              <a:buFont typeface="Wingdings" panose="05000000000000000000" pitchFamily="2" charset="2"/>
              <a:buChar char="§"/>
              <a:defRPr/>
            </a:pPr>
            <a:r>
              <a:rPr lang="en-IN" sz="2000" dirty="0">
                <a:cs typeface="Arial" panose="020B0604020202020204" pitchFamily="34" charset="0"/>
              </a:rPr>
              <a:t>Judge (Athlete Control)</a:t>
            </a:r>
            <a:endParaRPr kumimoji="0" lang="en-IN" sz="2000" b="0" i="0" u="none" strike="noStrike" kern="1200" cap="none" spc="0" normalizeH="0" baseline="0" noProof="0" dirty="0">
              <a:ln>
                <a:noFill/>
              </a:ln>
              <a:effectLst/>
              <a:uLnTx/>
              <a:uFillTx/>
              <a:ea typeface="+mn-ea"/>
              <a:cs typeface="Arial" panose="020B0604020202020204" pitchFamily="34" charset="0"/>
            </a:endParaRPr>
          </a:p>
        </p:txBody>
      </p:sp>
      <p:grpSp>
        <p:nvGrpSpPr>
          <p:cNvPr id="27" name="Group 26">
            <a:extLst>
              <a:ext uri="{FF2B5EF4-FFF2-40B4-BE49-F238E27FC236}">
                <a16:creationId xmlns:a16="http://schemas.microsoft.com/office/drawing/2014/main" id="{8297C53A-B796-5F94-FF92-5BE0FB334A4F}"/>
              </a:ext>
            </a:extLst>
          </p:cNvPr>
          <p:cNvGrpSpPr/>
          <p:nvPr/>
        </p:nvGrpSpPr>
        <p:grpSpPr>
          <a:xfrm>
            <a:off x="4151784" y="1340768"/>
            <a:ext cx="8040216" cy="5228464"/>
            <a:chOff x="4740966" y="0"/>
            <a:chExt cx="7824192" cy="6858000"/>
          </a:xfrm>
        </p:grpSpPr>
        <p:grpSp>
          <p:nvGrpSpPr>
            <p:cNvPr id="28" name="Group 27">
              <a:extLst>
                <a:ext uri="{FF2B5EF4-FFF2-40B4-BE49-F238E27FC236}">
                  <a16:creationId xmlns:a16="http://schemas.microsoft.com/office/drawing/2014/main" id="{BE25682C-64D6-D932-E947-5DB1FDAD53D0}"/>
                </a:ext>
              </a:extLst>
            </p:cNvPr>
            <p:cNvGrpSpPr/>
            <p:nvPr/>
          </p:nvGrpSpPr>
          <p:grpSpPr>
            <a:xfrm>
              <a:off x="4740966" y="0"/>
              <a:ext cx="7824192" cy="6858000"/>
              <a:chOff x="4664764" y="0"/>
              <a:chExt cx="7824192" cy="6858000"/>
            </a:xfrm>
          </p:grpSpPr>
          <p:grpSp>
            <p:nvGrpSpPr>
              <p:cNvPr id="30" name="Group 29">
                <a:extLst>
                  <a:ext uri="{FF2B5EF4-FFF2-40B4-BE49-F238E27FC236}">
                    <a16:creationId xmlns:a16="http://schemas.microsoft.com/office/drawing/2014/main" id="{1B802954-9A9D-1C39-C91C-9B2A2D4E546E}"/>
                  </a:ext>
                </a:extLst>
              </p:cNvPr>
              <p:cNvGrpSpPr/>
              <p:nvPr/>
            </p:nvGrpSpPr>
            <p:grpSpPr>
              <a:xfrm>
                <a:off x="4664764" y="0"/>
                <a:ext cx="7527235" cy="6858000"/>
                <a:chOff x="4664764" y="0"/>
                <a:chExt cx="7527235" cy="6858000"/>
              </a:xfrm>
            </p:grpSpPr>
            <p:grpSp>
              <p:nvGrpSpPr>
                <p:cNvPr id="64" name="Group 63">
                  <a:extLst>
                    <a:ext uri="{FF2B5EF4-FFF2-40B4-BE49-F238E27FC236}">
                      <a16:creationId xmlns:a16="http://schemas.microsoft.com/office/drawing/2014/main" id="{38E4F8D9-AC5F-4BB7-A4CE-136C2D2B1055}"/>
                    </a:ext>
                  </a:extLst>
                </p:cNvPr>
                <p:cNvGrpSpPr/>
                <p:nvPr/>
              </p:nvGrpSpPr>
              <p:grpSpPr>
                <a:xfrm>
                  <a:off x="4664764" y="0"/>
                  <a:ext cx="7527235" cy="6858000"/>
                  <a:chOff x="4664764" y="0"/>
                  <a:chExt cx="7527235" cy="6858000"/>
                </a:xfrm>
              </p:grpSpPr>
              <p:pic>
                <p:nvPicPr>
                  <p:cNvPr id="66" name="Picture 65">
                    <a:extLst>
                      <a:ext uri="{FF2B5EF4-FFF2-40B4-BE49-F238E27FC236}">
                        <a16:creationId xmlns:a16="http://schemas.microsoft.com/office/drawing/2014/main" id="{066E7EBF-C834-D945-FF2D-15BB4E9517D9}"/>
                      </a:ext>
                    </a:extLst>
                  </p:cNvPr>
                  <p:cNvPicPr>
                    <a:picLocks noChangeAspect="1"/>
                  </p:cNvPicPr>
                  <p:nvPr/>
                </p:nvPicPr>
                <p:blipFill rotWithShape="1">
                  <a:blip r:embed="rId3">
                    <a:extLst>
                      <a:ext uri="{28A0092B-C50C-407E-A947-70E740481C1C}">
                        <a14:useLocalDpi xmlns:a14="http://schemas.microsoft.com/office/drawing/2010/main" val="0"/>
                      </a:ext>
                    </a:extLst>
                  </a:blip>
                  <a:srcRect t="19551" b="3801"/>
                  <a:stretch/>
                </p:blipFill>
                <p:spPr>
                  <a:xfrm>
                    <a:off x="4664764" y="0"/>
                    <a:ext cx="7527235" cy="6858000"/>
                  </a:xfrm>
                  <a:prstGeom prst="rect">
                    <a:avLst/>
                  </a:prstGeom>
                </p:spPr>
              </p:pic>
              <p:pic>
                <p:nvPicPr>
                  <p:cNvPr id="68" name="Picture 67">
                    <a:extLst>
                      <a:ext uri="{FF2B5EF4-FFF2-40B4-BE49-F238E27FC236}">
                        <a16:creationId xmlns:a16="http://schemas.microsoft.com/office/drawing/2014/main" id="{5CEBF62E-3ACE-647A-6A22-BB8799FBE20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46377" y="3545576"/>
                    <a:ext cx="133124" cy="553061"/>
                  </a:xfrm>
                  <a:prstGeom prst="rect">
                    <a:avLst/>
                  </a:prstGeom>
                </p:spPr>
              </p:pic>
            </p:grpSp>
            <p:sp>
              <p:nvSpPr>
                <p:cNvPr id="65" name="TextBox 64">
                  <a:extLst>
                    <a:ext uri="{FF2B5EF4-FFF2-40B4-BE49-F238E27FC236}">
                      <a16:creationId xmlns:a16="http://schemas.microsoft.com/office/drawing/2014/main" id="{7631F4DC-6572-A5EB-62D1-86C5005F1788}"/>
                    </a:ext>
                  </a:extLst>
                </p:cNvPr>
                <p:cNvSpPr txBox="1"/>
                <p:nvPr/>
              </p:nvSpPr>
              <p:spPr>
                <a:xfrm>
                  <a:off x="4664764" y="443159"/>
                  <a:ext cx="4523386" cy="71751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3200" b="0" i="0" u="none" strike="noStrike" kern="1200" cap="none" spc="0" normalizeH="0" baseline="0" noProof="0" dirty="0">
                      <a:ln>
                        <a:noFill/>
                      </a:ln>
                      <a:solidFill>
                        <a:schemeClr val="bg1"/>
                      </a:solidFill>
                      <a:effectLst/>
                      <a:uLnTx/>
                      <a:uFillTx/>
                      <a:latin typeface="Baskerville Old Face" panose="02020602080505020303" pitchFamily="18" charset="0"/>
                      <a:ea typeface="+mn-ea"/>
                      <a:cs typeface="+mn-cs"/>
                    </a:rPr>
                    <a:t>HAMMER THROW</a:t>
                  </a:r>
                </a:p>
              </p:txBody>
            </p:sp>
          </p:grpSp>
          <p:sp>
            <p:nvSpPr>
              <p:cNvPr id="31" name="TextBox 30">
                <a:extLst>
                  <a:ext uri="{FF2B5EF4-FFF2-40B4-BE49-F238E27FC236}">
                    <a16:creationId xmlns:a16="http://schemas.microsoft.com/office/drawing/2014/main" id="{23ACE5DD-10AB-E7F6-C74A-26331CA383A5}"/>
                  </a:ext>
                </a:extLst>
              </p:cNvPr>
              <p:cNvSpPr txBox="1"/>
              <p:nvPr/>
            </p:nvSpPr>
            <p:spPr>
              <a:xfrm>
                <a:off x="11468538" y="2343464"/>
                <a:ext cx="102041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2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Athlete’s Bench</a:t>
                </a:r>
              </a:p>
            </p:txBody>
          </p:sp>
        </p:grpSp>
        <p:sp>
          <p:nvSpPr>
            <p:cNvPr id="29" name="TextBox 28">
              <a:extLst>
                <a:ext uri="{FF2B5EF4-FFF2-40B4-BE49-F238E27FC236}">
                  <a16:creationId xmlns:a16="http://schemas.microsoft.com/office/drawing/2014/main" id="{4C199CF8-F339-4EC9-AE29-BE0A5EE45AF7}"/>
                </a:ext>
              </a:extLst>
            </p:cNvPr>
            <p:cNvSpPr txBox="1"/>
            <p:nvPr/>
          </p:nvSpPr>
          <p:spPr>
            <a:xfrm>
              <a:off x="11021640" y="4271242"/>
              <a:ext cx="1215567" cy="2770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2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Hammer Rack</a:t>
              </a:r>
            </a:p>
          </p:txBody>
        </p:sp>
      </p:grpSp>
      <p:sp>
        <p:nvSpPr>
          <p:cNvPr id="69" name="TextBox 68">
            <a:extLst>
              <a:ext uri="{FF2B5EF4-FFF2-40B4-BE49-F238E27FC236}">
                <a16:creationId xmlns:a16="http://schemas.microsoft.com/office/drawing/2014/main" id="{8A086501-567B-D00B-8BC0-A8C60E01845C}"/>
              </a:ext>
            </a:extLst>
          </p:cNvPr>
          <p:cNvSpPr txBox="1"/>
          <p:nvPr/>
        </p:nvSpPr>
        <p:spPr>
          <a:xfrm>
            <a:off x="8557850" y="2238375"/>
            <a:ext cx="1422930" cy="261610"/>
          </a:xfrm>
          <a:prstGeom prst="rect">
            <a:avLst/>
          </a:prstGeom>
          <a:noFill/>
        </p:spPr>
        <p:txBody>
          <a:bodyPr wrap="square" rtlCol="0">
            <a:spAutoFit/>
          </a:bodyPr>
          <a:lstStyle/>
          <a:p>
            <a:r>
              <a:rPr lang="en-IN" sz="1100" b="1" dirty="0">
                <a:solidFill>
                  <a:srgbClr val="FFFF00"/>
                </a:solidFill>
                <a:latin typeface="Calibri" panose="020F0502020204030204" pitchFamily="34" charset="0"/>
                <a:cs typeface="Calibri" panose="020F0502020204030204" pitchFamily="34" charset="0"/>
              </a:rPr>
              <a:t>Judge (Other Side)</a:t>
            </a:r>
          </a:p>
        </p:txBody>
      </p:sp>
      <p:sp>
        <p:nvSpPr>
          <p:cNvPr id="70" name="TextBox 69">
            <a:extLst>
              <a:ext uri="{FF2B5EF4-FFF2-40B4-BE49-F238E27FC236}">
                <a16:creationId xmlns:a16="http://schemas.microsoft.com/office/drawing/2014/main" id="{82AD2ED3-553D-6C45-5B9E-869D15A81CA9}"/>
              </a:ext>
            </a:extLst>
          </p:cNvPr>
          <p:cNvSpPr txBox="1"/>
          <p:nvPr/>
        </p:nvSpPr>
        <p:spPr>
          <a:xfrm>
            <a:off x="10520875" y="2275528"/>
            <a:ext cx="1015098" cy="430887"/>
          </a:xfrm>
          <a:prstGeom prst="rect">
            <a:avLst/>
          </a:prstGeom>
          <a:noFill/>
        </p:spPr>
        <p:txBody>
          <a:bodyPr wrap="square" rtlCol="0">
            <a:spAutoFit/>
          </a:bodyPr>
          <a:lstStyle/>
          <a:p>
            <a:r>
              <a:rPr lang="en-IN" sz="1100" b="1" dirty="0">
                <a:solidFill>
                  <a:srgbClr val="FFFF00"/>
                </a:solidFill>
                <a:latin typeface="Calibri" panose="020F0502020204030204" pitchFamily="34" charset="0"/>
                <a:cs typeface="Calibri" panose="020F0502020204030204" pitchFamily="34" charset="0"/>
              </a:rPr>
              <a:t>Chief Judge (With Flag)</a:t>
            </a:r>
          </a:p>
        </p:txBody>
      </p:sp>
      <p:sp>
        <p:nvSpPr>
          <p:cNvPr id="71" name="TextBox 70">
            <a:extLst>
              <a:ext uri="{FF2B5EF4-FFF2-40B4-BE49-F238E27FC236}">
                <a16:creationId xmlns:a16="http://schemas.microsoft.com/office/drawing/2014/main" id="{107FEB22-6F70-DAEF-74B4-078A36CE28BE}"/>
              </a:ext>
            </a:extLst>
          </p:cNvPr>
          <p:cNvSpPr txBox="1"/>
          <p:nvPr/>
        </p:nvSpPr>
        <p:spPr>
          <a:xfrm>
            <a:off x="9530846" y="3479367"/>
            <a:ext cx="819023" cy="261610"/>
          </a:xfrm>
          <a:prstGeom prst="rect">
            <a:avLst/>
          </a:prstGeom>
          <a:noFill/>
        </p:spPr>
        <p:txBody>
          <a:bodyPr wrap="square" rtlCol="0">
            <a:spAutoFit/>
          </a:bodyPr>
          <a:lstStyle/>
          <a:p>
            <a:r>
              <a:rPr lang="en-IN" sz="1100" b="1" dirty="0">
                <a:solidFill>
                  <a:srgbClr val="FFFF00"/>
                </a:solidFill>
                <a:latin typeface="Calibri" panose="020F0502020204030204" pitchFamily="34" charset="0"/>
                <a:cs typeface="Calibri" panose="020F0502020204030204" pitchFamily="34" charset="0"/>
              </a:rPr>
              <a:t>Recorder</a:t>
            </a:r>
          </a:p>
        </p:txBody>
      </p:sp>
      <p:sp>
        <p:nvSpPr>
          <p:cNvPr id="72" name="TextBox 71">
            <a:extLst>
              <a:ext uri="{FF2B5EF4-FFF2-40B4-BE49-F238E27FC236}">
                <a16:creationId xmlns:a16="http://schemas.microsoft.com/office/drawing/2014/main" id="{B4567503-EC93-7A0E-75AB-959DA3E4719E}"/>
              </a:ext>
            </a:extLst>
          </p:cNvPr>
          <p:cNvSpPr txBox="1"/>
          <p:nvPr/>
        </p:nvSpPr>
        <p:spPr>
          <a:xfrm>
            <a:off x="10304363" y="3372406"/>
            <a:ext cx="734778" cy="261610"/>
          </a:xfrm>
          <a:prstGeom prst="rect">
            <a:avLst/>
          </a:prstGeom>
          <a:noFill/>
        </p:spPr>
        <p:txBody>
          <a:bodyPr wrap="square" rtlCol="0">
            <a:spAutoFit/>
          </a:bodyPr>
          <a:lstStyle/>
          <a:p>
            <a:r>
              <a:rPr lang="en-IN" sz="1100" b="1" dirty="0">
                <a:solidFill>
                  <a:srgbClr val="FFFF00"/>
                </a:solidFill>
                <a:latin typeface="Calibri" panose="020F0502020204030204" pitchFamily="34" charset="0"/>
                <a:cs typeface="Calibri" panose="020F0502020204030204" pitchFamily="34" charset="0"/>
              </a:rPr>
              <a:t>Referee</a:t>
            </a:r>
          </a:p>
        </p:txBody>
      </p:sp>
      <p:sp>
        <p:nvSpPr>
          <p:cNvPr id="73" name="TextBox 72">
            <a:extLst>
              <a:ext uri="{FF2B5EF4-FFF2-40B4-BE49-F238E27FC236}">
                <a16:creationId xmlns:a16="http://schemas.microsoft.com/office/drawing/2014/main" id="{4B8C6124-0B30-07B5-CF2A-BE5160A2EADD}"/>
              </a:ext>
            </a:extLst>
          </p:cNvPr>
          <p:cNvSpPr txBox="1"/>
          <p:nvPr/>
        </p:nvSpPr>
        <p:spPr>
          <a:xfrm>
            <a:off x="11230431" y="2541297"/>
            <a:ext cx="1020418" cy="600164"/>
          </a:xfrm>
          <a:prstGeom prst="rect">
            <a:avLst/>
          </a:prstGeom>
          <a:noFill/>
        </p:spPr>
        <p:txBody>
          <a:bodyPr wrap="square" rtlCol="0">
            <a:spAutoFit/>
          </a:bodyPr>
          <a:lstStyle/>
          <a:p>
            <a:r>
              <a:rPr lang="en-IN" sz="1100" b="1" dirty="0">
                <a:solidFill>
                  <a:srgbClr val="FFFF00"/>
                </a:solidFill>
                <a:latin typeface="Calibri" panose="020F0502020204030204" pitchFamily="34" charset="0"/>
                <a:cs typeface="Calibri" panose="020F0502020204030204" pitchFamily="34" charset="0"/>
              </a:rPr>
              <a:t>Judge (Athlete Control)</a:t>
            </a:r>
          </a:p>
        </p:txBody>
      </p:sp>
      <p:sp>
        <p:nvSpPr>
          <p:cNvPr id="74" name="TextBox 73">
            <a:extLst>
              <a:ext uri="{FF2B5EF4-FFF2-40B4-BE49-F238E27FC236}">
                <a16:creationId xmlns:a16="http://schemas.microsoft.com/office/drawing/2014/main" id="{B3E8AA22-F890-EFBB-DA14-1C8D52D38F2C}"/>
              </a:ext>
            </a:extLst>
          </p:cNvPr>
          <p:cNvSpPr txBox="1"/>
          <p:nvPr/>
        </p:nvSpPr>
        <p:spPr>
          <a:xfrm>
            <a:off x="9801291" y="4669749"/>
            <a:ext cx="1207395" cy="430887"/>
          </a:xfrm>
          <a:prstGeom prst="rect">
            <a:avLst/>
          </a:prstGeom>
          <a:noFill/>
        </p:spPr>
        <p:txBody>
          <a:bodyPr wrap="square" rtlCol="0">
            <a:spAutoFit/>
          </a:bodyPr>
          <a:lstStyle/>
          <a:p>
            <a:r>
              <a:rPr lang="en-IN" sz="1100" b="1" dirty="0">
                <a:solidFill>
                  <a:srgbClr val="FFFF00"/>
                </a:solidFill>
                <a:latin typeface="Calibri" panose="020F0502020204030204" pitchFamily="34" charset="0"/>
                <a:cs typeface="Calibri" panose="020F0502020204030204" pitchFamily="34" charset="0"/>
              </a:rPr>
              <a:t>Judge</a:t>
            </a:r>
          </a:p>
          <a:p>
            <a:r>
              <a:rPr lang="en-IN" sz="1100" b="1" dirty="0">
                <a:solidFill>
                  <a:srgbClr val="FFFF00"/>
                </a:solidFill>
                <a:latin typeface="Calibri" panose="020F0502020204030204" pitchFamily="34" charset="0"/>
                <a:cs typeface="Calibri" panose="020F0502020204030204" pitchFamily="34" charset="0"/>
              </a:rPr>
              <a:t>(Implement)</a:t>
            </a:r>
          </a:p>
        </p:txBody>
      </p:sp>
      <p:sp>
        <p:nvSpPr>
          <p:cNvPr id="75" name="TextBox 74">
            <a:extLst>
              <a:ext uri="{FF2B5EF4-FFF2-40B4-BE49-F238E27FC236}">
                <a16:creationId xmlns:a16="http://schemas.microsoft.com/office/drawing/2014/main" id="{2C28B5BD-F692-2CC9-C050-FE3E033B09DC}"/>
              </a:ext>
            </a:extLst>
          </p:cNvPr>
          <p:cNvSpPr txBox="1"/>
          <p:nvPr/>
        </p:nvSpPr>
        <p:spPr>
          <a:xfrm>
            <a:off x="5148749" y="3668145"/>
            <a:ext cx="1422930" cy="261610"/>
          </a:xfrm>
          <a:prstGeom prst="rect">
            <a:avLst/>
          </a:prstGeom>
          <a:noFill/>
        </p:spPr>
        <p:txBody>
          <a:bodyPr wrap="square" rtlCol="0">
            <a:spAutoFit/>
          </a:bodyPr>
          <a:lstStyle/>
          <a:p>
            <a:r>
              <a:rPr lang="en-IN" sz="1100" b="1" dirty="0">
                <a:solidFill>
                  <a:srgbClr val="FFFF00"/>
                </a:solidFill>
                <a:latin typeface="Calibri" panose="020F0502020204030204" pitchFamily="34" charset="0"/>
                <a:cs typeface="Calibri" panose="020F0502020204030204" pitchFamily="34" charset="0"/>
              </a:rPr>
              <a:t>Judge (Landing)</a:t>
            </a:r>
          </a:p>
        </p:txBody>
      </p:sp>
      <p:sp>
        <p:nvSpPr>
          <p:cNvPr id="76" name="TextBox 75">
            <a:extLst>
              <a:ext uri="{FF2B5EF4-FFF2-40B4-BE49-F238E27FC236}">
                <a16:creationId xmlns:a16="http://schemas.microsoft.com/office/drawing/2014/main" id="{28272A81-8C1A-8D9A-CD53-F31E67708C97}"/>
              </a:ext>
            </a:extLst>
          </p:cNvPr>
          <p:cNvSpPr txBox="1"/>
          <p:nvPr/>
        </p:nvSpPr>
        <p:spPr>
          <a:xfrm>
            <a:off x="7613131" y="5977401"/>
            <a:ext cx="1656184" cy="261610"/>
          </a:xfrm>
          <a:prstGeom prst="rect">
            <a:avLst/>
          </a:prstGeom>
          <a:noFill/>
        </p:spPr>
        <p:txBody>
          <a:bodyPr wrap="square" rtlCol="0">
            <a:spAutoFit/>
          </a:bodyPr>
          <a:lstStyle/>
          <a:p>
            <a:r>
              <a:rPr lang="en-IN" sz="1100" b="1" dirty="0">
                <a:solidFill>
                  <a:srgbClr val="FFFF00"/>
                </a:solidFill>
                <a:latin typeface="Calibri" panose="020F0502020204030204" pitchFamily="34" charset="0"/>
                <a:cs typeface="Calibri" panose="020F0502020204030204" pitchFamily="34" charset="0"/>
              </a:rPr>
              <a:t>Judge (Spike/Prism)</a:t>
            </a:r>
          </a:p>
        </p:txBody>
      </p:sp>
      <p:pic>
        <p:nvPicPr>
          <p:cNvPr id="77" name="Picture 76">
            <a:extLst>
              <a:ext uri="{FF2B5EF4-FFF2-40B4-BE49-F238E27FC236}">
                <a16:creationId xmlns:a16="http://schemas.microsoft.com/office/drawing/2014/main" id="{14400666-F22D-2147-DA38-2853BC1FC9E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76399" y="3929755"/>
            <a:ext cx="728870" cy="716854"/>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88863927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3C9F79C-5BF2-3BDC-32BB-2522F62037E1}"/>
              </a:ext>
            </a:extLst>
          </p:cNvPr>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11200"/>
                    </a14:imgEffect>
                  </a14:imgLayer>
                </a14:imgProps>
              </a:ext>
            </a:extLst>
          </a:blip>
          <a:srcRect l="16505" t="15049" r="16505" b="16505"/>
          <a:stretch/>
        </p:blipFill>
        <p:spPr>
          <a:xfrm>
            <a:off x="2927648" y="1916832"/>
            <a:ext cx="5919787" cy="4032250"/>
          </a:xfrm>
          <a:prstGeom prst="rect">
            <a:avLst/>
          </a:prstGeom>
          <a:effectLst>
            <a:outerShdw blurRad="63500" sx="102000" sy="102000" algn="ctr" rotWithShape="0">
              <a:prstClr val="black">
                <a:alpha val="40000"/>
              </a:prstClr>
            </a:outerShdw>
          </a:effec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44999A6-31DB-5CA9-C5F0-D006FA7B042A}"/>
              </a:ext>
            </a:extLst>
          </p:cNvPr>
          <p:cNvSpPr txBox="1"/>
          <p:nvPr/>
        </p:nvSpPr>
        <p:spPr>
          <a:xfrm>
            <a:off x="335360" y="323850"/>
            <a:ext cx="7200503" cy="584200"/>
          </a:xfrm>
          <a:prstGeom prst="rect">
            <a:avLst/>
          </a:prstGeom>
          <a:noFill/>
        </p:spPr>
        <p:txBody>
          <a:bodyPr wrap="square">
            <a:spAutoFit/>
          </a:bodyPr>
          <a:lstStyle/>
          <a:p>
            <a:pPr>
              <a:defRPr/>
            </a:pPr>
            <a:r>
              <a:rPr lang="en-AU" sz="3200" b="1" dirty="0">
                <a:solidFill>
                  <a:srgbClr val="FFFF99"/>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SPECIFICATION OF IMPLEMENTS</a:t>
            </a:r>
            <a:endParaRPr lang="en-IN" sz="3200" b="1" dirty="0">
              <a:solidFill>
                <a:srgbClr val="FFFF99"/>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graphicFrame>
        <p:nvGraphicFramePr>
          <p:cNvPr id="4" name="Table 3">
            <a:extLst>
              <a:ext uri="{FF2B5EF4-FFF2-40B4-BE49-F238E27FC236}">
                <a16:creationId xmlns:a16="http://schemas.microsoft.com/office/drawing/2014/main" id="{6887753D-E1FE-A1E8-1063-1C0ACD5AFF8B}"/>
              </a:ext>
            </a:extLst>
          </p:cNvPr>
          <p:cNvGraphicFramePr>
            <a:graphicFrameLocks noGrp="1"/>
          </p:cNvGraphicFramePr>
          <p:nvPr>
            <p:extLst>
              <p:ext uri="{D42A27DB-BD31-4B8C-83A1-F6EECF244321}">
                <p14:modId xmlns:p14="http://schemas.microsoft.com/office/powerpoint/2010/main" val="2443704939"/>
              </p:ext>
            </p:extLst>
          </p:nvPr>
        </p:nvGraphicFramePr>
        <p:xfrm>
          <a:off x="1242468" y="2681688"/>
          <a:ext cx="9750076" cy="3627632"/>
        </p:xfrm>
        <a:graphic>
          <a:graphicData uri="http://schemas.openxmlformats.org/drawingml/2006/table">
            <a:tbl>
              <a:tblPr firstRow="1" bandRow="1">
                <a:tableStyleId>{93296810-A885-4BE3-A3E7-6D5BEEA58F35}</a:tableStyleId>
              </a:tblPr>
              <a:tblGrid>
                <a:gridCol w="1392868">
                  <a:extLst>
                    <a:ext uri="{9D8B030D-6E8A-4147-A177-3AD203B41FA5}">
                      <a16:colId xmlns:a16="http://schemas.microsoft.com/office/drawing/2014/main" val="2499769066"/>
                    </a:ext>
                  </a:extLst>
                </a:gridCol>
                <a:gridCol w="1392868">
                  <a:extLst>
                    <a:ext uri="{9D8B030D-6E8A-4147-A177-3AD203B41FA5}">
                      <a16:colId xmlns:a16="http://schemas.microsoft.com/office/drawing/2014/main" val="2653255642"/>
                    </a:ext>
                  </a:extLst>
                </a:gridCol>
                <a:gridCol w="1392868">
                  <a:extLst>
                    <a:ext uri="{9D8B030D-6E8A-4147-A177-3AD203B41FA5}">
                      <a16:colId xmlns:a16="http://schemas.microsoft.com/office/drawing/2014/main" val="98133882"/>
                    </a:ext>
                  </a:extLst>
                </a:gridCol>
                <a:gridCol w="1392868">
                  <a:extLst>
                    <a:ext uri="{9D8B030D-6E8A-4147-A177-3AD203B41FA5}">
                      <a16:colId xmlns:a16="http://schemas.microsoft.com/office/drawing/2014/main" val="1791471766"/>
                    </a:ext>
                  </a:extLst>
                </a:gridCol>
                <a:gridCol w="1392868">
                  <a:extLst>
                    <a:ext uri="{9D8B030D-6E8A-4147-A177-3AD203B41FA5}">
                      <a16:colId xmlns:a16="http://schemas.microsoft.com/office/drawing/2014/main" val="2547926827"/>
                    </a:ext>
                  </a:extLst>
                </a:gridCol>
                <a:gridCol w="1392868">
                  <a:extLst>
                    <a:ext uri="{9D8B030D-6E8A-4147-A177-3AD203B41FA5}">
                      <a16:colId xmlns:a16="http://schemas.microsoft.com/office/drawing/2014/main" val="2856212069"/>
                    </a:ext>
                  </a:extLst>
                </a:gridCol>
                <a:gridCol w="1392868">
                  <a:extLst>
                    <a:ext uri="{9D8B030D-6E8A-4147-A177-3AD203B41FA5}">
                      <a16:colId xmlns:a16="http://schemas.microsoft.com/office/drawing/2014/main" val="4277950958"/>
                    </a:ext>
                  </a:extLst>
                </a:gridCol>
              </a:tblGrid>
              <a:tr h="906908">
                <a:tc>
                  <a:txBody>
                    <a:bodyPr/>
                    <a:lstStyle/>
                    <a:p>
                      <a:pPr algn="ctr"/>
                      <a:r>
                        <a:rPr lang="en-IN" sz="1800" b="1" kern="100" baseline="0" dirty="0">
                          <a:ln>
                            <a:noFill/>
                          </a:ln>
                          <a:solidFill>
                            <a:schemeClr val="bg1"/>
                          </a:solidFill>
                          <a:latin typeface="Arial" panose="020B0604020202020204" pitchFamily="34" charset="0"/>
                          <a:cs typeface="Arial" panose="020B0604020202020204" pitchFamily="34" charset="0"/>
                        </a:rPr>
                        <a:t>Implement</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ctr"/>
                      <a:r>
                        <a:rPr lang="en-IN" sz="1800" b="1" kern="100" baseline="0" dirty="0">
                          <a:ln>
                            <a:noFill/>
                          </a:ln>
                          <a:solidFill>
                            <a:schemeClr val="bg1"/>
                          </a:solidFill>
                          <a:latin typeface="Arial" panose="020B0604020202020204" pitchFamily="34" charset="0"/>
                          <a:cs typeface="Arial" panose="020B0604020202020204" pitchFamily="34" charset="0"/>
                        </a:rPr>
                        <a:t>Men</a:t>
                      </a:r>
                    </a:p>
                  </a:txBody>
                  <a:tcPr anchor="ctr">
                    <a:lnT w="12700" cap="flat" cmpd="sng" algn="ctr">
                      <a:solidFill>
                        <a:schemeClr val="tx1"/>
                      </a:solidFill>
                      <a:prstDash val="solid"/>
                      <a:round/>
                      <a:headEnd type="none" w="med" len="med"/>
                      <a:tailEnd type="none" w="med" len="med"/>
                    </a:lnT>
                  </a:tcPr>
                </a:tc>
                <a:tc>
                  <a:txBody>
                    <a:bodyPr/>
                    <a:lstStyle/>
                    <a:p>
                      <a:pPr algn="ctr"/>
                      <a:r>
                        <a:rPr lang="en-IN" sz="1800" b="1" kern="100" baseline="0" dirty="0">
                          <a:ln>
                            <a:noFill/>
                          </a:ln>
                          <a:solidFill>
                            <a:schemeClr val="bg1"/>
                          </a:solidFill>
                          <a:latin typeface="Arial" panose="020B0604020202020204" pitchFamily="34" charset="0"/>
                          <a:cs typeface="Arial" panose="020B0604020202020204" pitchFamily="34" charset="0"/>
                        </a:rPr>
                        <a:t>U 23 Men</a:t>
                      </a:r>
                    </a:p>
                  </a:txBody>
                  <a:tcPr anchor="ctr">
                    <a:lnT w="12700" cap="flat" cmpd="sng" algn="ctr">
                      <a:solidFill>
                        <a:schemeClr val="tx1"/>
                      </a:solidFill>
                      <a:prstDash val="solid"/>
                      <a:round/>
                      <a:headEnd type="none" w="med" len="med"/>
                      <a:tailEnd type="none" w="med" len="med"/>
                    </a:lnT>
                  </a:tcPr>
                </a:tc>
                <a:tc>
                  <a:txBody>
                    <a:bodyPr/>
                    <a:lstStyle/>
                    <a:p>
                      <a:pPr algn="ctr"/>
                      <a:r>
                        <a:rPr lang="en-IN" sz="1800" b="1" kern="100" baseline="0" dirty="0">
                          <a:ln>
                            <a:noFill/>
                          </a:ln>
                          <a:solidFill>
                            <a:schemeClr val="bg1"/>
                          </a:solidFill>
                          <a:latin typeface="Arial" panose="020B0604020202020204" pitchFamily="34" charset="0"/>
                          <a:cs typeface="Arial" panose="020B0604020202020204" pitchFamily="34" charset="0"/>
                        </a:rPr>
                        <a:t>U 20 Men</a:t>
                      </a:r>
                    </a:p>
                  </a:txBody>
                  <a:tcPr anchor="ctr">
                    <a:lnT w="12700" cap="flat" cmpd="sng" algn="ctr">
                      <a:solidFill>
                        <a:schemeClr val="tx1"/>
                      </a:solidFill>
                      <a:prstDash val="solid"/>
                      <a:round/>
                      <a:headEnd type="none" w="med" len="med"/>
                      <a:tailEnd type="none" w="med" len="med"/>
                    </a:lnT>
                  </a:tcPr>
                </a:tc>
                <a:tc>
                  <a:txBody>
                    <a:bodyPr/>
                    <a:lstStyle/>
                    <a:p>
                      <a:pPr algn="ctr"/>
                      <a:r>
                        <a:rPr lang="en-IN" sz="1800" b="1" kern="100" baseline="0" dirty="0">
                          <a:ln>
                            <a:noFill/>
                          </a:ln>
                          <a:solidFill>
                            <a:schemeClr val="bg1"/>
                          </a:solidFill>
                          <a:latin typeface="Arial" panose="020B0604020202020204" pitchFamily="34" charset="0"/>
                          <a:cs typeface="Arial" panose="020B0604020202020204" pitchFamily="34" charset="0"/>
                        </a:rPr>
                        <a:t>U 18 Men</a:t>
                      </a:r>
                    </a:p>
                  </a:txBody>
                  <a:tcPr anchor="ctr">
                    <a:lnT w="12700" cap="flat" cmpd="sng" algn="ctr">
                      <a:solidFill>
                        <a:schemeClr val="tx1"/>
                      </a:solidFill>
                      <a:prstDash val="solid"/>
                      <a:round/>
                      <a:headEnd type="none" w="med" len="med"/>
                      <a:tailEnd type="none" w="med" len="med"/>
                    </a:lnT>
                  </a:tcPr>
                </a:tc>
                <a:tc>
                  <a:txBody>
                    <a:bodyPr/>
                    <a:lstStyle/>
                    <a:p>
                      <a:pPr algn="ctr"/>
                      <a:r>
                        <a:rPr lang="en-IN" sz="1800" b="1" kern="100" baseline="0" dirty="0">
                          <a:ln>
                            <a:noFill/>
                          </a:ln>
                          <a:solidFill>
                            <a:schemeClr val="bg1"/>
                          </a:solidFill>
                          <a:latin typeface="Arial" panose="020B0604020202020204" pitchFamily="34" charset="0"/>
                          <a:cs typeface="Arial" panose="020B0604020202020204" pitchFamily="34" charset="0"/>
                        </a:rPr>
                        <a:t>U 16 Boys</a:t>
                      </a:r>
                    </a:p>
                  </a:txBody>
                  <a:tcPr anchor="ctr">
                    <a:lnT w="12700" cap="flat" cmpd="sng" algn="ctr">
                      <a:solidFill>
                        <a:schemeClr val="tx1"/>
                      </a:solidFill>
                      <a:prstDash val="solid"/>
                      <a:round/>
                      <a:headEnd type="none" w="med" len="med"/>
                      <a:tailEnd type="none" w="med" len="med"/>
                    </a:lnT>
                  </a:tcPr>
                </a:tc>
                <a:tc>
                  <a:txBody>
                    <a:bodyPr/>
                    <a:lstStyle/>
                    <a:p>
                      <a:pPr algn="ctr"/>
                      <a:r>
                        <a:rPr lang="en-IN" sz="1800" b="1" kern="100" baseline="0" dirty="0">
                          <a:ln>
                            <a:noFill/>
                          </a:ln>
                          <a:solidFill>
                            <a:schemeClr val="bg1"/>
                          </a:solidFill>
                          <a:latin typeface="Arial" panose="020B0604020202020204" pitchFamily="34" charset="0"/>
                          <a:cs typeface="Arial" panose="020B0604020202020204" pitchFamily="34" charset="0"/>
                        </a:rPr>
                        <a:t>U 14 Boys</a:t>
                      </a: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349321546"/>
                  </a:ext>
                </a:extLst>
              </a:tr>
              <a:tr h="906908">
                <a:tc>
                  <a:txBody>
                    <a:bodyPr/>
                    <a:lstStyle/>
                    <a:p>
                      <a:pPr algn="ctr"/>
                      <a:endParaRPr lang="en-IN" sz="2000" b="0" kern="100" baseline="0" dirty="0">
                        <a:ln>
                          <a:noFill/>
                        </a:ln>
                        <a:solidFill>
                          <a:schemeClr val="tx1"/>
                        </a:solidFill>
                        <a:latin typeface="+mn-lt"/>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tcPr>
                </a:tc>
                <a:tc>
                  <a:txBody>
                    <a:bodyPr/>
                    <a:lstStyle/>
                    <a:p>
                      <a:pPr algn="ctr"/>
                      <a:r>
                        <a:rPr lang="en-IN" sz="2000" b="0" kern="100" baseline="0" dirty="0">
                          <a:ln>
                            <a:noFill/>
                          </a:ln>
                          <a:solidFill>
                            <a:schemeClr val="tx1"/>
                          </a:solidFill>
                          <a:latin typeface="Arial" panose="020B0604020202020204" pitchFamily="34" charset="0"/>
                          <a:cs typeface="Arial" panose="020B0604020202020204" pitchFamily="34" charset="0"/>
                        </a:rPr>
                        <a:t>7.260 kgs.</a:t>
                      </a:r>
                    </a:p>
                  </a:txBody>
                  <a:tcPr anchor="ctr"/>
                </a:tc>
                <a:tc>
                  <a:txBody>
                    <a:bodyPr/>
                    <a:lstStyle/>
                    <a:p>
                      <a:pPr algn="ctr"/>
                      <a:r>
                        <a:rPr lang="en-IN" sz="2000" b="0" kern="100" baseline="0" dirty="0">
                          <a:ln>
                            <a:noFill/>
                          </a:ln>
                          <a:solidFill>
                            <a:schemeClr val="tx1"/>
                          </a:solidFill>
                          <a:latin typeface="Arial" panose="020B0604020202020204" pitchFamily="34" charset="0"/>
                          <a:cs typeface="Arial" panose="020B0604020202020204" pitchFamily="34" charset="0"/>
                        </a:rPr>
                        <a:t>7.260 kgs.</a:t>
                      </a:r>
                    </a:p>
                  </a:txBody>
                  <a:tcPr anchor="ctr"/>
                </a:tc>
                <a:tc>
                  <a:txBody>
                    <a:bodyPr/>
                    <a:lstStyle/>
                    <a:p>
                      <a:pPr algn="ctr"/>
                      <a:r>
                        <a:rPr lang="en-IN" sz="2000" b="0" kern="100" baseline="0" dirty="0">
                          <a:ln>
                            <a:noFill/>
                          </a:ln>
                          <a:solidFill>
                            <a:schemeClr val="tx1"/>
                          </a:solidFill>
                          <a:latin typeface="Arial" panose="020B0604020202020204" pitchFamily="34" charset="0"/>
                          <a:cs typeface="Arial" panose="020B0604020202020204" pitchFamily="34" charset="0"/>
                        </a:rPr>
                        <a:t>6.000 kgs.</a:t>
                      </a:r>
                    </a:p>
                  </a:txBody>
                  <a:tcPr anchor="ctr"/>
                </a:tc>
                <a:tc>
                  <a:txBody>
                    <a:bodyPr/>
                    <a:lstStyle/>
                    <a:p>
                      <a:pPr algn="ctr"/>
                      <a:r>
                        <a:rPr lang="en-IN" sz="2000" b="0" kern="100" baseline="0" dirty="0">
                          <a:ln>
                            <a:noFill/>
                          </a:ln>
                          <a:solidFill>
                            <a:schemeClr val="tx1"/>
                          </a:solidFill>
                          <a:latin typeface="Arial" panose="020B0604020202020204" pitchFamily="34" charset="0"/>
                          <a:cs typeface="Arial" panose="020B0604020202020204" pitchFamily="34" charset="0"/>
                        </a:rPr>
                        <a:t>5.000 kgs.</a:t>
                      </a:r>
                    </a:p>
                  </a:txBody>
                  <a:tcPr anchor="ctr"/>
                </a:tc>
                <a:tc>
                  <a:txBody>
                    <a:bodyPr/>
                    <a:lstStyle/>
                    <a:p>
                      <a:pPr algn="ctr"/>
                      <a:r>
                        <a:rPr lang="en-IN" sz="2000" b="0" kern="100" baseline="0" dirty="0">
                          <a:ln>
                            <a:noFill/>
                          </a:ln>
                          <a:solidFill>
                            <a:schemeClr val="tx1"/>
                          </a:solidFill>
                          <a:latin typeface="Arial" panose="020B0604020202020204" pitchFamily="34" charset="0"/>
                          <a:cs typeface="Arial" panose="020B0604020202020204" pitchFamily="34" charset="0"/>
                        </a:rPr>
                        <a:t>4.000 kgs.</a:t>
                      </a:r>
                    </a:p>
                  </a:txBody>
                  <a:tcPr anchor="ctr"/>
                </a:tc>
                <a:tc>
                  <a:txBody>
                    <a:bodyPr/>
                    <a:lstStyle/>
                    <a:p>
                      <a:pPr algn="ctr"/>
                      <a:r>
                        <a:rPr lang="en-IN" sz="2000" b="0" kern="100" baseline="0" dirty="0">
                          <a:ln>
                            <a:noFill/>
                          </a:ln>
                          <a:solidFill>
                            <a:schemeClr val="tx1"/>
                          </a:solidFill>
                          <a:latin typeface="Arial" panose="020B0604020202020204" pitchFamily="34" charset="0"/>
                          <a:cs typeface="Arial" panose="020B0604020202020204" pitchFamily="34" charset="0"/>
                        </a:rPr>
                        <a:t>3.000 kgs.</a:t>
                      </a:r>
                    </a:p>
                  </a:txBody>
                  <a:tcPr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357008529"/>
                  </a:ext>
                </a:extLst>
              </a:tr>
              <a:tr h="906908">
                <a:tc>
                  <a:txBody>
                    <a:bodyPr/>
                    <a:lstStyle/>
                    <a:p>
                      <a:pPr algn="ctr"/>
                      <a:endParaRPr lang="en-IN" sz="2000" b="0" kern="100" baseline="0" dirty="0">
                        <a:ln>
                          <a:noFill/>
                        </a:ln>
                        <a:solidFill>
                          <a:schemeClr val="tx1"/>
                        </a:solidFill>
                        <a:latin typeface="+mn-lt"/>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tcPr>
                </a:tc>
                <a:tc>
                  <a:txBody>
                    <a:bodyPr/>
                    <a:lstStyle/>
                    <a:p>
                      <a:pPr algn="ctr"/>
                      <a:r>
                        <a:rPr lang="en-IN" sz="2000" b="0" kern="100" baseline="0" dirty="0">
                          <a:ln>
                            <a:noFill/>
                          </a:ln>
                          <a:solidFill>
                            <a:schemeClr val="tx1"/>
                          </a:solidFill>
                          <a:latin typeface="Arial" panose="020B0604020202020204" pitchFamily="34" charset="0"/>
                          <a:cs typeface="Arial" panose="020B0604020202020204" pitchFamily="34" charset="0"/>
                        </a:rPr>
                        <a:t>7.260 kgs.</a:t>
                      </a:r>
                    </a:p>
                  </a:txBody>
                  <a:tcPr anchor="ctr"/>
                </a:tc>
                <a:tc>
                  <a:txBody>
                    <a:bodyPr/>
                    <a:lstStyle/>
                    <a:p>
                      <a:pPr algn="ctr"/>
                      <a:r>
                        <a:rPr lang="en-IN" sz="2000" b="0" kern="100" baseline="0" dirty="0">
                          <a:ln>
                            <a:noFill/>
                          </a:ln>
                          <a:solidFill>
                            <a:schemeClr val="tx1"/>
                          </a:solidFill>
                          <a:latin typeface="Arial" panose="020B0604020202020204" pitchFamily="34" charset="0"/>
                          <a:cs typeface="Arial" panose="020B0604020202020204" pitchFamily="34" charset="0"/>
                        </a:rPr>
                        <a:t>7.260 kgs.</a:t>
                      </a:r>
                    </a:p>
                  </a:txBody>
                  <a:tcPr anchor="ctr"/>
                </a:tc>
                <a:tc>
                  <a:txBody>
                    <a:bodyPr/>
                    <a:lstStyle/>
                    <a:p>
                      <a:pPr algn="ctr"/>
                      <a:r>
                        <a:rPr lang="en-IN" sz="2000" b="0" kern="100" baseline="0" dirty="0">
                          <a:ln>
                            <a:noFill/>
                          </a:ln>
                          <a:solidFill>
                            <a:schemeClr val="tx1"/>
                          </a:solidFill>
                          <a:latin typeface="Arial" panose="020B0604020202020204" pitchFamily="34" charset="0"/>
                          <a:cs typeface="Arial" panose="020B0604020202020204" pitchFamily="34" charset="0"/>
                        </a:rPr>
                        <a:t>6.000 kgs.</a:t>
                      </a:r>
                    </a:p>
                  </a:txBody>
                  <a:tcPr anchor="ctr"/>
                </a:tc>
                <a:tc>
                  <a:txBody>
                    <a:bodyPr/>
                    <a:lstStyle/>
                    <a:p>
                      <a:pPr algn="ctr"/>
                      <a:r>
                        <a:rPr lang="en-IN" sz="2000" b="0" kern="100" baseline="0" dirty="0">
                          <a:ln>
                            <a:noFill/>
                          </a:ln>
                          <a:solidFill>
                            <a:schemeClr val="tx1"/>
                          </a:solidFill>
                          <a:latin typeface="Arial" panose="020B0604020202020204" pitchFamily="34" charset="0"/>
                          <a:cs typeface="Arial" panose="020B0604020202020204" pitchFamily="34" charset="0"/>
                        </a:rPr>
                        <a:t>5.000 kgs.</a:t>
                      </a:r>
                    </a:p>
                  </a:txBody>
                  <a:tcPr anchor="ctr"/>
                </a:tc>
                <a:tc>
                  <a:txBody>
                    <a:bodyPr/>
                    <a:lstStyle/>
                    <a:p>
                      <a:pPr algn="ctr"/>
                      <a:r>
                        <a:rPr lang="en-IN" sz="2000" b="0" kern="100" baseline="0" dirty="0">
                          <a:ln>
                            <a:noFill/>
                          </a:ln>
                          <a:solidFill>
                            <a:schemeClr val="tx1"/>
                          </a:solidFill>
                          <a:latin typeface="Arial" panose="020B0604020202020204" pitchFamily="34" charset="0"/>
                          <a:cs typeface="Arial" panose="020B0604020202020204" pitchFamily="34" charset="0"/>
                        </a:rPr>
                        <a:t>4.000 kgs.</a:t>
                      </a:r>
                    </a:p>
                  </a:txBody>
                  <a:tcPr anchor="ctr"/>
                </a:tc>
                <a:tc>
                  <a:txBody>
                    <a:bodyPr/>
                    <a:lstStyle/>
                    <a:p>
                      <a:pPr algn="ctr"/>
                      <a:r>
                        <a:rPr lang="en-IN" sz="2000" b="0" kern="100" baseline="0" dirty="0">
                          <a:ln>
                            <a:noFill/>
                          </a:ln>
                          <a:solidFill>
                            <a:schemeClr val="tx1"/>
                          </a:solidFill>
                          <a:latin typeface="Arial" panose="020B0604020202020204" pitchFamily="34" charset="0"/>
                          <a:cs typeface="Arial" panose="020B0604020202020204" pitchFamily="34" charset="0"/>
                        </a:rPr>
                        <a:t>x</a:t>
                      </a:r>
                    </a:p>
                  </a:txBody>
                  <a:tcPr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522269664"/>
                  </a:ext>
                </a:extLst>
              </a:tr>
              <a:tr h="906908">
                <a:tc>
                  <a:txBody>
                    <a:bodyPr/>
                    <a:lstStyle/>
                    <a:p>
                      <a:pPr algn="ctr"/>
                      <a:endParaRPr lang="en-IN" sz="2000" b="0" kern="100" baseline="0" dirty="0">
                        <a:ln>
                          <a:noFill/>
                        </a:ln>
                        <a:solidFill>
                          <a:schemeClr val="tx1"/>
                        </a:solidFill>
                        <a:latin typeface="+mn-lt"/>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ctr"/>
                      <a:r>
                        <a:rPr lang="en-IN" sz="2000" b="0" kern="100" baseline="0" dirty="0">
                          <a:ln>
                            <a:noFill/>
                          </a:ln>
                          <a:solidFill>
                            <a:schemeClr val="tx1"/>
                          </a:solidFill>
                          <a:latin typeface="Arial" panose="020B0604020202020204" pitchFamily="34" charset="0"/>
                          <a:cs typeface="Arial" panose="020B0604020202020204" pitchFamily="34" charset="0"/>
                        </a:rPr>
                        <a:t>2.000 kgs.</a:t>
                      </a:r>
                    </a:p>
                  </a:txBody>
                  <a:tcPr anchor="ctr">
                    <a:lnB w="12700" cap="flat" cmpd="sng" algn="ctr">
                      <a:solidFill>
                        <a:schemeClr val="tx1"/>
                      </a:solidFill>
                      <a:prstDash val="solid"/>
                      <a:round/>
                      <a:headEnd type="none" w="med" len="med"/>
                      <a:tailEnd type="none" w="med" len="med"/>
                    </a:lnB>
                  </a:tcPr>
                </a:tc>
                <a:tc>
                  <a:txBody>
                    <a:bodyPr/>
                    <a:lstStyle/>
                    <a:p>
                      <a:pPr algn="ctr"/>
                      <a:r>
                        <a:rPr lang="en-IN" sz="2000" b="0" kern="100" baseline="0" dirty="0">
                          <a:ln>
                            <a:noFill/>
                          </a:ln>
                          <a:solidFill>
                            <a:schemeClr val="tx1"/>
                          </a:solidFill>
                          <a:latin typeface="Arial" panose="020B0604020202020204" pitchFamily="34" charset="0"/>
                          <a:cs typeface="Arial" panose="020B0604020202020204" pitchFamily="34" charset="0"/>
                        </a:rPr>
                        <a:t>2.000 kgs.</a:t>
                      </a:r>
                    </a:p>
                  </a:txBody>
                  <a:tcPr anchor="ctr">
                    <a:lnB w="12700" cap="flat" cmpd="sng" algn="ctr">
                      <a:solidFill>
                        <a:schemeClr val="tx1"/>
                      </a:solidFill>
                      <a:prstDash val="solid"/>
                      <a:round/>
                      <a:headEnd type="none" w="med" len="med"/>
                      <a:tailEnd type="none" w="med" len="med"/>
                    </a:lnB>
                  </a:tcPr>
                </a:tc>
                <a:tc>
                  <a:txBody>
                    <a:bodyPr/>
                    <a:lstStyle/>
                    <a:p>
                      <a:pPr algn="ctr"/>
                      <a:r>
                        <a:rPr lang="en-IN" sz="2000" b="0" kern="100" baseline="0" dirty="0">
                          <a:ln>
                            <a:noFill/>
                          </a:ln>
                          <a:solidFill>
                            <a:schemeClr val="tx1"/>
                          </a:solidFill>
                          <a:latin typeface="Arial" panose="020B0604020202020204" pitchFamily="34" charset="0"/>
                          <a:cs typeface="Arial" panose="020B0604020202020204" pitchFamily="34" charset="0"/>
                        </a:rPr>
                        <a:t>1.750 kgs.</a:t>
                      </a:r>
                    </a:p>
                  </a:txBody>
                  <a:tcPr anchor="ctr">
                    <a:lnB w="12700" cap="flat" cmpd="sng" algn="ctr">
                      <a:solidFill>
                        <a:schemeClr val="tx1"/>
                      </a:solidFill>
                      <a:prstDash val="solid"/>
                      <a:round/>
                      <a:headEnd type="none" w="med" len="med"/>
                      <a:tailEnd type="none" w="med" len="med"/>
                    </a:lnB>
                  </a:tcPr>
                </a:tc>
                <a:tc>
                  <a:txBody>
                    <a:bodyPr/>
                    <a:lstStyle/>
                    <a:p>
                      <a:pPr algn="ctr"/>
                      <a:r>
                        <a:rPr lang="en-IN" sz="2000" b="0" kern="100" baseline="0" dirty="0">
                          <a:ln>
                            <a:noFill/>
                          </a:ln>
                          <a:solidFill>
                            <a:schemeClr val="tx1"/>
                          </a:solidFill>
                          <a:latin typeface="Arial" panose="020B0604020202020204" pitchFamily="34" charset="0"/>
                          <a:cs typeface="Arial" panose="020B0604020202020204" pitchFamily="34" charset="0"/>
                        </a:rPr>
                        <a:t>1.500 kgs.</a:t>
                      </a:r>
                    </a:p>
                  </a:txBody>
                  <a:tcPr anchor="ctr">
                    <a:lnB w="12700" cap="flat" cmpd="sng" algn="ctr">
                      <a:solidFill>
                        <a:schemeClr val="tx1"/>
                      </a:solidFill>
                      <a:prstDash val="solid"/>
                      <a:round/>
                      <a:headEnd type="none" w="med" len="med"/>
                      <a:tailEnd type="none" w="med" len="med"/>
                    </a:lnB>
                  </a:tcPr>
                </a:tc>
                <a:tc>
                  <a:txBody>
                    <a:bodyPr/>
                    <a:lstStyle/>
                    <a:p>
                      <a:pPr algn="ctr"/>
                      <a:r>
                        <a:rPr lang="en-IN" sz="2000" b="0" kern="100" baseline="0" dirty="0">
                          <a:ln>
                            <a:noFill/>
                          </a:ln>
                          <a:solidFill>
                            <a:schemeClr val="tx1"/>
                          </a:solidFill>
                          <a:latin typeface="Arial" panose="020B0604020202020204" pitchFamily="34" charset="0"/>
                          <a:cs typeface="Arial" panose="020B0604020202020204" pitchFamily="34" charset="0"/>
                        </a:rPr>
                        <a:t>1.250 kgs.</a:t>
                      </a:r>
                    </a:p>
                  </a:txBody>
                  <a:tcPr anchor="ctr">
                    <a:lnB w="12700" cap="flat" cmpd="sng" algn="ctr">
                      <a:solidFill>
                        <a:schemeClr val="tx1"/>
                      </a:solidFill>
                      <a:prstDash val="solid"/>
                      <a:round/>
                      <a:headEnd type="none" w="med" len="med"/>
                      <a:tailEnd type="none" w="med" len="med"/>
                    </a:lnB>
                  </a:tcPr>
                </a:tc>
                <a:tc>
                  <a:txBody>
                    <a:bodyPr/>
                    <a:lstStyle/>
                    <a:p>
                      <a:pPr algn="ctr"/>
                      <a:r>
                        <a:rPr lang="en-IN" sz="2000" b="0" kern="100" baseline="0" dirty="0">
                          <a:ln>
                            <a:noFill/>
                          </a:ln>
                          <a:solidFill>
                            <a:schemeClr val="tx1"/>
                          </a:solidFill>
                          <a:latin typeface="Arial" panose="020B0604020202020204" pitchFamily="34" charset="0"/>
                          <a:cs typeface="Arial" panose="020B0604020202020204" pitchFamily="34" charset="0"/>
                        </a:rPr>
                        <a:t>x</a:t>
                      </a:r>
                    </a:p>
                  </a:txBody>
                  <a:tcPr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21783810"/>
                  </a:ext>
                </a:extLst>
              </a:tr>
            </a:tbl>
          </a:graphicData>
        </a:graphic>
      </p:graphicFrame>
      <p:pic>
        <p:nvPicPr>
          <p:cNvPr id="6" name="Content Placeholder 6" descr="COMPETITION-UNTURNEA-b.jpg">
            <a:extLst>
              <a:ext uri="{FF2B5EF4-FFF2-40B4-BE49-F238E27FC236}">
                <a16:creationId xmlns:a16="http://schemas.microsoft.com/office/drawing/2014/main" id="{6158CF40-00E1-1FEC-CADC-09DA174160EC}"/>
              </a:ext>
            </a:extLst>
          </p:cNvPr>
          <p:cNvPicPr>
            <a:picLocks noChangeAspect="1"/>
          </p:cNvPicPr>
          <p:nvPr/>
        </p:nvPicPr>
        <p:blipFill>
          <a:blip r:embed="rId3"/>
          <a:srcRect/>
          <a:stretch>
            <a:fillRect/>
          </a:stretch>
        </p:blipFill>
        <p:spPr>
          <a:xfrm>
            <a:off x="1314473" y="3694623"/>
            <a:ext cx="1242865" cy="696605"/>
          </a:xfrm>
          <a:prstGeom prst="rect">
            <a:avLst/>
          </a:prstGeom>
        </p:spPr>
      </p:pic>
      <p:sp>
        <p:nvSpPr>
          <p:cNvPr id="8" name="TextBox 7">
            <a:extLst>
              <a:ext uri="{FF2B5EF4-FFF2-40B4-BE49-F238E27FC236}">
                <a16:creationId xmlns:a16="http://schemas.microsoft.com/office/drawing/2014/main" id="{00E3DE3D-F94B-4A2F-981E-477B18ED4A53}"/>
              </a:ext>
            </a:extLst>
          </p:cNvPr>
          <p:cNvSpPr txBox="1"/>
          <p:nvPr/>
        </p:nvSpPr>
        <p:spPr>
          <a:xfrm>
            <a:off x="1252534" y="3812092"/>
            <a:ext cx="1541126" cy="461665"/>
          </a:xfrm>
          <a:prstGeom prst="rect">
            <a:avLst/>
          </a:prstGeom>
          <a:noFill/>
        </p:spPr>
        <p:txBody>
          <a:bodyPr wrap="square" rtlCol="0">
            <a:spAutoFit/>
          </a:bodyPr>
          <a:lstStyle/>
          <a:p>
            <a:r>
              <a:rPr lang="en-IN" sz="2400" b="1" dirty="0">
                <a:latin typeface="Times New Roman" panose="02020603050405020304" pitchFamily="18" charset="0"/>
                <a:cs typeface="Times New Roman" panose="02020603050405020304" pitchFamily="18" charset="0"/>
              </a:rPr>
              <a:t>Shot Put</a:t>
            </a:r>
          </a:p>
        </p:txBody>
      </p:sp>
      <p:pic>
        <p:nvPicPr>
          <p:cNvPr id="9" name="Content Placeholder 8" descr="CHALLENGER-b.jpg">
            <a:extLst>
              <a:ext uri="{FF2B5EF4-FFF2-40B4-BE49-F238E27FC236}">
                <a16:creationId xmlns:a16="http://schemas.microsoft.com/office/drawing/2014/main" id="{E860022A-66B5-66E3-5862-785A19EC735B}"/>
              </a:ext>
            </a:extLst>
          </p:cNvPr>
          <p:cNvPicPr>
            <a:picLocks noChangeAspect="1"/>
          </p:cNvPicPr>
          <p:nvPr/>
        </p:nvPicPr>
        <p:blipFill>
          <a:blip r:embed="rId4"/>
          <a:stretch>
            <a:fillRect/>
          </a:stretch>
        </p:blipFill>
        <p:spPr>
          <a:xfrm>
            <a:off x="1314475" y="5478643"/>
            <a:ext cx="1224137" cy="730827"/>
          </a:xfrm>
          <a:prstGeom prst="rect">
            <a:avLst/>
          </a:prstGeom>
        </p:spPr>
      </p:pic>
      <p:sp>
        <p:nvSpPr>
          <p:cNvPr id="10" name="TextBox 9">
            <a:extLst>
              <a:ext uri="{FF2B5EF4-FFF2-40B4-BE49-F238E27FC236}">
                <a16:creationId xmlns:a16="http://schemas.microsoft.com/office/drawing/2014/main" id="{2E44B641-B79C-729D-6F4A-DC9117C1F1F3}"/>
              </a:ext>
            </a:extLst>
          </p:cNvPr>
          <p:cNvSpPr txBox="1"/>
          <p:nvPr/>
        </p:nvSpPr>
        <p:spPr>
          <a:xfrm>
            <a:off x="1253017" y="5639351"/>
            <a:ext cx="1504170" cy="461665"/>
          </a:xfrm>
          <a:prstGeom prst="rect">
            <a:avLst/>
          </a:prstGeom>
          <a:noFill/>
        </p:spPr>
        <p:txBody>
          <a:bodyPr wrap="square" rtlCol="0">
            <a:spAutoFit/>
          </a:bodyPr>
          <a:lstStyle/>
          <a:p>
            <a:r>
              <a:rPr lang="en-IN" sz="2400" b="1" dirty="0">
                <a:solidFill>
                  <a:srgbClr val="FFFF00"/>
                </a:solidFill>
                <a:latin typeface="Times New Roman" panose="02020603050405020304" pitchFamily="18" charset="0"/>
                <a:cs typeface="Times New Roman" panose="02020603050405020304" pitchFamily="18" charset="0"/>
              </a:rPr>
              <a:t>  Discus</a:t>
            </a:r>
          </a:p>
        </p:txBody>
      </p:sp>
      <p:pic>
        <p:nvPicPr>
          <p:cNvPr id="11" name="Picture 2" descr="C:\Users\Sambhudas\Downloads\images.jpg">
            <a:extLst>
              <a:ext uri="{FF2B5EF4-FFF2-40B4-BE49-F238E27FC236}">
                <a16:creationId xmlns:a16="http://schemas.microsoft.com/office/drawing/2014/main" id="{CFB6FBFC-CE80-1E27-8DE8-8F42336B1AE7}"/>
              </a:ext>
            </a:extLst>
          </p:cNvPr>
          <p:cNvPicPr>
            <a:picLocks noChangeAspect="1" noChangeArrowheads="1"/>
          </p:cNvPicPr>
          <p:nvPr/>
        </p:nvPicPr>
        <p:blipFill>
          <a:blip r:embed="rId5"/>
          <a:srcRect/>
          <a:stretch>
            <a:fillRect/>
          </a:stretch>
        </p:blipFill>
        <p:spPr bwMode="auto">
          <a:xfrm>
            <a:off x="1314474" y="4569522"/>
            <a:ext cx="1224137" cy="730827"/>
          </a:xfrm>
          <a:prstGeom prst="rect">
            <a:avLst/>
          </a:prstGeom>
          <a:noFill/>
        </p:spPr>
      </p:pic>
      <p:sp>
        <p:nvSpPr>
          <p:cNvPr id="12" name="TextBox 11">
            <a:extLst>
              <a:ext uri="{FF2B5EF4-FFF2-40B4-BE49-F238E27FC236}">
                <a16:creationId xmlns:a16="http://schemas.microsoft.com/office/drawing/2014/main" id="{2766543C-1283-7925-8C25-3931ED4C7105}"/>
              </a:ext>
            </a:extLst>
          </p:cNvPr>
          <p:cNvSpPr txBox="1"/>
          <p:nvPr/>
        </p:nvSpPr>
        <p:spPr>
          <a:xfrm>
            <a:off x="1252534" y="4798535"/>
            <a:ext cx="1532220" cy="461665"/>
          </a:xfrm>
          <a:prstGeom prst="rect">
            <a:avLst/>
          </a:prstGeom>
          <a:noFill/>
        </p:spPr>
        <p:txBody>
          <a:bodyPr wrap="square" rtlCol="0">
            <a:spAutoFit/>
          </a:bodyPr>
          <a:lstStyle/>
          <a:p>
            <a:r>
              <a:rPr lang="en-IN" sz="2400" b="1" dirty="0">
                <a:latin typeface="Times New Roman" panose="02020603050405020304" pitchFamily="18" charset="0"/>
                <a:cs typeface="Times New Roman" panose="02020603050405020304" pitchFamily="18" charset="0"/>
              </a:rPr>
              <a:t>Hammer</a:t>
            </a:r>
          </a:p>
        </p:txBody>
      </p:sp>
      <p:pic>
        <p:nvPicPr>
          <p:cNvPr id="13" name="Picture 12">
            <a:extLst>
              <a:ext uri="{FF2B5EF4-FFF2-40B4-BE49-F238E27FC236}">
                <a16:creationId xmlns:a16="http://schemas.microsoft.com/office/drawing/2014/main" id="{F4FB51F4-2040-6372-78FB-C13D76993B3C}"/>
              </a:ext>
            </a:extLst>
          </p:cNvPr>
          <p:cNvPicPr>
            <a:picLocks noChangeAspect="1"/>
          </p:cNvPicPr>
          <p:nvPr/>
        </p:nvPicPr>
        <p:blipFill>
          <a:blip r:embed="rId6" cstate="print">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10200456" y="1835928"/>
            <a:ext cx="800984" cy="800984"/>
          </a:xfrm>
          <a:prstGeom prst="rect">
            <a:avLst/>
          </a:prstGeom>
        </p:spPr>
      </p:pic>
      <p:sp>
        <p:nvSpPr>
          <p:cNvPr id="14" name="Rectangle 4">
            <a:extLst>
              <a:ext uri="{FF2B5EF4-FFF2-40B4-BE49-F238E27FC236}">
                <a16:creationId xmlns:a16="http://schemas.microsoft.com/office/drawing/2014/main" id="{1EC9088B-24A4-FF8E-809F-A47EFEFAF05A}"/>
              </a:ext>
            </a:extLst>
          </p:cNvPr>
          <p:cNvSpPr txBox="1">
            <a:spLocks noChangeArrowheads="1"/>
          </p:cNvSpPr>
          <p:nvPr/>
        </p:nvSpPr>
        <p:spPr bwMode="gray">
          <a:xfrm>
            <a:off x="335360" y="1052736"/>
            <a:ext cx="11521280" cy="1278835"/>
          </a:xfrm>
          <a:prstGeom prst="rect">
            <a:avLst/>
          </a:prstGeom>
        </p:spPr>
        <p:txBody>
          <a:bodyPr vert="horz" lIns="91440" tIns="45720" rIns="91440" bIns="45720" rtlCol="0" anchor="b">
            <a:normAutofit fontScale="97500"/>
          </a:bodyPr>
          <a:lstStyle>
            <a:lvl1pPr algn="l" defTabSz="457200" rtl="0" eaLnBrk="1" latinLnBrk="0" hangingPunct="1">
              <a:spcBef>
                <a:spcPct val="0"/>
              </a:spcBef>
              <a:buNone/>
              <a:defRPr sz="54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2800" b="1" dirty="0">
                <a:solidFill>
                  <a:srgbClr val="0000CC"/>
                </a:solidFill>
                <a:latin typeface="Arial" panose="020B0604020202020204" pitchFamily="34" charset="0"/>
                <a:cs typeface="Arial" panose="020B0604020202020204" pitchFamily="34" charset="0"/>
              </a:rPr>
              <a:t>SPECIFICATION OF CIRCLE THROW IMPLEMENTS FOR DIFFERENT AGE GROUPS IN INDIA</a:t>
            </a:r>
          </a:p>
        </p:txBody>
      </p:sp>
    </p:spTree>
    <p:extLst>
      <p:ext uri="{BB962C8B-B14F-4D97-AF65-F5344CB8AC3E}">
        <p14:creationId xmlns:p14="http://schemas.microsoft.com/office/powerpoint/2010/main" val="32969561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44999A6-31DB-5CA9-C5F0-D006FA7B042A}"/>
              </a:ext>
            </a:extLst>
          </p:cNvPr>
          <p:cNvSpPr txBox="1"/>
          <p:nvPr/>
        </p:nvSpPr>
        <p:spPr>
          <a:xfrm>
            <a:off x="335360" y="323850"/>
            <a:ext cx="7200503" cy="584200"/>
          </a:xfrm>
          <a:prstGeom prst="rect">
            <a:avLst/>
          </a:prstGeom>
          <a:noFill/>
        </p:spPr>
        <p:txBody>
          <a:bodyPr wrap="square">
            <a:spAutoFit/>
          </a:bodyPr>
          <a:lstStyle/>
          <a:p>
            <a:pPr>
              <a:defRPr/>
            </a:pPr>
            <a:r>
              <a:rPr lang="en-AU" sz="3200" b="1" dirty="0">
                <a:solidFill>
                  <a:srgbClr val="FFFF99"/>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SPECIFICATION OF IMPLEMENTS</a:t>
            </a:r>
            <a:endParaRPr lang="en-IN" sz="3200" b="1" dirty="0">
              <a:solidFill>
                <a:srgbClr val="FFFF99"/>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14" name="Rectangle 4">
            <a:extLst>
              <a:ext uri="{FF2B5EF4-FFF2-40B4-BE49-F238E27FC236}">
                <a16:creationId xmlns:a16="http://schemas.microsoft.com/office/drawing/2014/main" id="{1EC9088B-24A4-FF8E-809F-A47EFEFAF05A}"/>
              </a:ext>
            </a:extLst>
          </p:cNvPr>
          <p:cNvSpPr txBox="1">
            <a:spLocks noChangeArrowheads="1"/>
          </p:cNvSpPr>
          <p:nvPr/>
        </p:nvSpPr>
        <p:spPr bwMode="gray">
          <a:xfrm>
            <a:off x="335360" y="1052736"/>
            <a:ext cx="11521280" cy="1278835"/>
          </a:xfrm>
          <a:prstGeom prst="rect">
            <a:avLst/>
          </a:prstGeom>
        </p:spPr>
        <p:txBody>
          <a:bodyPr vert="horz" lIns="91440" tIns="45720" rIns="91440" bIns="45720" rtlCol="0" anchor="b">
            <a:normAutofit fontScale="97500"/>
          </a:bodyPr>
          <a:lstStyle>
            <a:lvl1pPr algn="l" defTabSz="457200" rtl="0" eaLnBrk="1" latinLnBrk="0" hangingPunct="1">
              <a:spcBef>
                <a:spcPct val="0"/>
              </a:spcBef>
              <a:buNone/>
              <a:defRPr sz="54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2800" b="1" dirty="0">
                <a:solidFill>
                  <a:srgbClr val="0000CC"/>
                </a:solidFill>
                <a:latin typeface="Arial" panose="020B0604020202020204" pitchFamily="34" charset="0"/>
                <a:cs typeface="Arial" panose="020B0604020202020204" pitchFamily="34" charset="0"/>
              </a:rPr>
              <a:t>SPECIFICATION OF CIRCLE THROW IMPLEMENTS FOR DIFFERENT AGE GROUPS IN INDIA</a:t>
            </a:r>
          </a:p>
        </p:txBody>
      </p:sp>
      <p:graphicFrame>
        <p:nvGraphicFramePr>
          <p:cNvPr id="2" name="Table 1">
            <a:extLst>
              <a:ext uri="{FF2B5EF4-FFF2-40B4-BE49-F238E27FC236}">
                <a16:creationId xmlns:a16="http://schemas.microsoft.com/office/drawing/2014/main" id="{F34CF732-ACB4-5DDC-A89C-FFA4C1EF4A9F}"/>
              </a:ext>
            </a:extLst>
          </p:cNvPr>
          <p:cNvGraphicFramePr>
            <a:graphicFrameLocks noGrp="1"/>
          </p:cNvGraphicFramePr>
          <p:nvPr>
            <p:extLst>
              <p:ext uri="{D42A27DB-BD31-4B8C-83A1-F6EECF244321}">
                <p14:modId xmlns:p14="http://schemas.microsoft.com/office/powerpoint/2010/main" val="75893392"/>
              </p:ext>
            </p:extLst>
          </p:nvPr>
        </p:nvGraphicFramePr>
        <p:xfrm>
          <a:off x="1242468" y="2677099"/>
          <a:ext cx="9750076" cy="3627632"/>
        </p:xfrm>
        <a:graphic>
          <a:graphicData uri="http://schemas.openxmlformats.org/drawingml/2006/table">
            <a:tbl>
              <a:tblPr firstRow="1" bandRow="1">
                <a:tableStyleId>{93296810-A885-4BE3-A3E7-6D5BEEA58F35}</a:tableStyleId>
              </a:tblPr>
              <a:tblGrid>
                <a:gridCol w="1392868">
                  <a:extLst>
                    <a:ext uri="{9D8B030D-6E8A-4147-A177-3AD203B41FA5}">
                      <a16:colId xmlns:a16="http://schemas.microsoft.com/office/drawing/2014/main" val="2499769066"/>
                    </a:ext>
                  </a:extLst>
                </a:gridCol>
                <a:gridCol w="1392868">
                  <a:extLst>
                    <a:ext uri="{9D8B030D-6E8A-4147-A177-3AD203B41FA5}">
                      <a16:colId xmlns:a16="http://schemas.microsoft.com/office/drawing/2014/main" val="2653255642"/>
                    </a:ext>
                  </a:extLst>
                </a:gridCol>
                <a:gridCol w="1392868">
                  <a:extLst>
                    <a:ext uri="{9D8B030D-6E8A-4147-A177-3AD203B41FA5}">
                      <a16:colId xmlns:a16="http://schemas.microsoft.com/office/drawing/2014/main" val="98133882"/>
                    </a:ext>
                  </a:extLst>
                </a:gridCol>
                <a:gridCol w="1392868">
                  <a:extLst>
                    <a:ext uri="{9D8B030D-6E8A-4147-A177-3AD203B41FA5}">
                      <a16:colId xmlns:a16="http://schemas.microsoft.com/office/drawing/2014/main" val="1791471766"/>
                    </a:ext>
                  </a:extLst>
                </a:gridCol>
                <a:gridCol w="1392868">
                  <a:extLst>
                    <a:ext uri="{9D8B030D-6E8A-4147-A177-3AD203B41FA5}">
                      <a16:colId xmlns:a16="http://schemas.microsoft.com/office/drawing/2014/main" val="2547926827"/>
                    </a:ext>
                  </a:extLst>
                </a:gridCol>
                <a:gridCol w="1392868">
                  <a:extLst>
                    <a:ext uri="{9D8B030D-6E8A-4147-A177-3AD203B41FA5}">
                      <a16:colId xmlns:a16="http://schemas.microsoft.com/office/drawing/2014/main" val="2856212069"/>
                    </a:ext>
                  </a:extLst>
                </a:gridCol>
                <a:gridCol w="1392868">
                  <a:extLst>
                    <a:ext uri="{9D8B030D-6E8A-4147-A177-3AD203B41FA5}">
                      <a16:colId xmlns:a16="http://schemas.microsoft.com/office/drawing/2014/main" val="4277950958"/>
                    </a:ext>
                  </a:extLst>
                </a:gridCol>
              </a:tblGrid>
              <a:tr h="906908">
                <a:tc>
                  <a:txBody>
                    <a:bodyPr/>
                    <a:lstStyle/>
                    <a:p>
                      <a:pPr algn="ctr"/>
                      <a:r>
                        <a:rPr lang="en-IN" sz="1800" b="1" kern="100" baseline="0" dirty="0">
                          <a:ln>
                            <a:noFill/>
                          </a:ln>
                          <a:solidFill>
                            <a:schemeClr val="bg1"/>
                          </a:solidFill>
                          <a:latin typeface="Arial" panose="020B0604020202020204" pitchFamily="34" charset="0"/>
                          <a:cs typeface="Arial" panose="020B0604020202020204" pitchFamily="34" charset="0"/>
                        </a:rPr>
                        <a:t>Implement</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ctr"/>
                      <a:r>
                        <a:rPr lang="en-IN" sz="1800" b="1" dirty="0">
                          <a:ln>
                            <a:noFill/>
                          </a:ln>
                          <a:solidFill>
                            <a:schemeClr val="bg1"/>
                          </a:solidFill>
                          <a:latin typeface="Arial" panose="020B0604020202020204" pitchFamily="34" charset="0"/>
                          <a:cs typeface="Arial" panose="020B0604020202020204" pitchFamily="34" charset="0"/>
                        </a:rPr>
                        <a:t>Women</a:t>
                      </a:r>
                    </a:p>
                  </a:txBody>
                  <a:tcPr anchor="ctr">
                    <a:lnT w="12700" cap="flat" cmpd="sng" algn="ctr">
                      <a:solidFill>
                        <a:schemeClr val="tx1"/>
                      </a:solidFill>
                      <a:prstDash val="solid"/>
                      <a:round/>
                      <a:headEnd type="none" w="med" len="med"/>
                      <a:tailEnd type="none" w="med" len="med"/>
                    </a:lnT>
                  </a:tcPr>
                </a:tc>
                <a:tc>
                  <a:txBody>
                    <a:bodyPr/>
                    <a:lstStyle/>
                    <a:p>
                      <a:pPr algn="ctr"/>
                      <a:r>
                        <a:rPr lang="en-IN" sz="1800" b="1" dirty="0">
                          <a:ln>
                            <a:noFill/>
                          </a:ln>
                          <a:solidFill>
                            <a:schemeClr val="bg1"/>
                          </a:solidFill>
                          <a:latin typeface="Arial" panose="020B0604020202020204" pitchFamily="34" charset="0"/>
                          <a:cs typeface="Arial" panose="020B0604020202020204" pitchFamily="34" charset="0"/>
                        </a:rPr>
                        <a:t>U 23 Women</a:t>
                      </a:r>
                    </a:p>
                  </a:txBody>
                  <a:tcPr anchor="ctr">
                    <a:lnT w="12700" cap="flat" cmpd="sng" algn="ctr">
                      <a:solidFill>
                        <a:schemeClr val="tx1"/>
                      </a:solidFill>
                      <a:prstDash val="solid"/>
                      <a:round/>
                      <a:headEnd type="none" w="med" len="med"/>
                      <a:tailEnd type="none" w="med" len="med"/>
                    </a:lnT>
                  </a:tcPr>
                </a:tc>
                <a:tc>
                  <a:txBody>
                    <a:bodyPr/>
                    <a:lstStyle/>
                    <a:p>
                      <a:pPr algn="ctr"/>
                      <a:r>
                        <a:rPr lang="en-IN" sz="1800" b="1" dirty="0">
                          <a:ln>
                            <a:noFill/>
                          </a:ln>
                          <a:solidFill>
                            <a:schemeClr val="bg1"/>
                          </a:solidFill>
                          <a:latin typeface="Arial" panose="020B0604020202020204" pitchFamily="34" charset="0"/>
                          <a:cs typeface="Arial" panose="020B0604020202020204" pitchFamily="34" charset="0"/>
                        </a:rPr>
                        <a:t>U 20 Women</a:t>
                      </a:r>
                    </a:p>
                  </a:txBody>
                  <a:tcPr anchor="ctr">
                    <a:lnT w="12700" cap="flat" cmpd="sng" algn="ctr">
                      <a:solidFill>
                        <a:schemeClr val="tx1"/>
                      </a:solidFill>
                      <a:prstDash val="solid"/>
                      <a:round/>
                      <a:headEnd type="none" w="med" len="med"/>
                      <a:tailEnd type="none" w="med" len="med"/>
                    </a:lnT>
                  </a:tcPr>
                </a:tc>
                <a:tc>
                  <a:txBody>
                    <a:bodyPr/>
                    <a:lstStyle/>
                    <a:p>
                      <a:pPr algn="ctr"/>
                      <a:r>
                        <a:rPr lang="en-IN" sz="1800" b="1" dirty="0">
                          <a:ln>
                            <a:noFill/>
                          </a:ln>
                          <a:solidFill>
                            <a:schemeClr val="bg1"/>
                          </a:solidFill>
                          <a:latin typeface="Arial" panose="020B0604020202020204" pitchFamily="34" charset="0"/>
                          <a:cs typeface="Arial" panose="020B0604020202020204" pitchFamily="34" charset="0"/>
                        </a:rPr>
                        <a:t>U 18 Women</a:t>
                      </a:r>
                    </a:p>
                  </a:txBody>
                  <a:tcPr anchor="ctr">
                    <a:lnT w="12700" cap="flat" cmpd="sng" algn="ctr">
                      <a:solidFill>
                        <a:schemeClr val="tx1"/>
                      </a:solidFill>
                      <a:prstDash val="solid"/>
                      <a:round/>
                      <a:headEnd type="none" w="med" len="med"/>
                      <a:tailEnd type="none" w="med" len="med"/>
                    </a:lnT>
                  </a:tcPr>
                </a:tc>
                <a:tc>
                  <a:txBody>
                    <a:bodyPr/>
                    <a:lstStyle/>
                    <a:p>
                      <a:pPr algn="ctr"/>
                      <a:r>
                        <a:rPr lang="en-IN" sz="1800" b="1" dirty="0">
                          <a:ln>
                            <a:noFill/>
                          </a:ln>
                          <a:solidFill>
                            <a:schemeClr val="bg1"/>
                          </a:solidFill>
                          <a:latin typeface="Arial" panose="020B0604020202020204" pitchFamily="34" charset="0"/>
                          <a:cs typeface="Arial" panose="020B0604020202020204" pitchFamily="34" charset="0"/>
                        </a:rPr>
                        <a:t>U 16 Girls</a:t>
                      </a:r>
                    </a:p>
                  </a:txBody>
                  <a:tcPr anchor="ctr">
                    <a:lnT w="12700" cap="flat" cmpd="sng" algn="ctr">
                      <a:solidFill>
                        <a:schemeClr val="tx1"/>
                      </a:solidFill>
                      <a:prstDash val="solid"/>
                      <a:round/>
                      <a:headEnd type="none" w="med" len="med"/>
                      <a:tailEnd type="none" w="med" len="med"/>
                    </a:lnT>
                  </a:tcPr>
                </a:tc>
                <a:tc>
                  <a:txBody>
                    <a:bodyPr/>
                    <a:lstStyle/>
                    <a:p>
                      <a:pPr algn="ctr"/>
                      <a:r>
                        <a:rPr lang="en-IN" sz="1800" b="1" dirty="0">
                          <a:ln>
                            <a:noFill/>
                          </a:ln>
                          <a:solidFill>
                            <a:schemeClr val="bg1"/>
                          </a:solidFill>
                          <a:latin typeface="Arial" panose="020B0604020202020204" pitchFamily="34" charset="0"/>
                          <a:cs typeface="Arial" panose="020B0604020202020204" pitchFamily="34" charset="0"/>
                        </a:rPr>
                        <a:t>U 14 Girls</a:t>
                      </a: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349321546"/>
                  </a:ext>
                </a:extLst>
              </a:tr>
              <a:tr h="906908">
                <a:tc>
                  <a:txBody>
                    <a:bodyPr/>
                    <a:lstStyle/>
                    <a:p>
                      <a:pPr algn="ctr"/>
                      <a:endParaRPr lang="en-IN" sz="2000" b="0" kern="100" baseline="0" dirty="0">
                        <a:ln>
                          <a:noFill/>
                        </a:ln>
                        <a:solidFill>
                          <a:schemeClr val="tx1"/>
                        </a:solidFill>
                        <a:latin typeface="+mn-lt"/>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tcPr>
                </a:tc>
                <a:tc>
                  <a:txBody>
                    <a:bodyPr/>
                    <a:lstStyle/>
                    <a:p>
                      <a:pPr algn="ctr"/>
                      <a:r>
                        <a:rPr lang="en-IN" sz="2000" b="0" dirty="0">
                          <a:ln>
                            <a:noFill/>
                          </a:ln>
                          <a:solidFill>
                            <a:schemeClr val="tx1"/>
                          </a:solidFill>
                          <a:latin typeface="Arial" panose="020B0604020202020204" pitchFamily="34" charset="0"/>
                          <a:cs typeface="Arial" panose="020B0604020202020204" pitchFamily="34" charset="0"/>
                        </a:rPr>
                        <a:t>4.000 kgs.</a:t>
                      </a:r>
                    </a:p>
                  </a:txBody>
                  <a:tcPr anchor="ctr"/>
                </a:tc>
                <a:tc>
                  <a:txBody>
                    <a:bodyPr/>
                    <a:lstStyle/>
                    <a:p>
                      <a:pPr algn="ctr"/>
                      <a:r>
                        <a:rPr lang="en-IN" sz="2000" b="0" dirty="0">
                          <a:ln>
                            <a:noFill/>
                          </a:ln>
                          <a:solidFill>
                            <a:schemeClr val="tx1"/>
                          </a:solidFill>
                          <a:latin typeface="Arial" panose="020B0604020202020204" pitchFamily="34" charset="0"/>
                          <a:cs typeface="Arial" panose="020B0604020202020204" pitchFamily="34" charset="0"/>
                        </a:rPr>
                        <a:t>4.000 kgs.</a:t>
                      </a:r>
                    </a:p>
                  </a:txBody>
                  <a:tcPr anchor="ctr"/>
                </a:tc>
                <a:tc>
                  <a:txBody>
                    <a:bodyPr/>
                    <a:lstStyle/>
                    <a:p>
                      <a:pPr algn="ctr"/>
                      <a:r>
                        <a:rPr lang="en-IN" sz="2000" b="0" dirty="0">
                          <a:ln>
                            <a:noFill/>
                          </a:ln>
                          <a:solidFill>
                            <a:schemeClr val="tx1"/>
                          </a:solidFill>
                          <a:latin typeface="Arial" panose="020B0604020202020204" pitchFamily="34" charset="0"/>
                          <a:cs typeface="Arial" panose="020B0604020202020204" pitchFamily="34" charset="0"/>
                        </a:rPr>
                        <a:t>4.000 kgs.</a:t>
                      </a:r>
                    </a:p>
                  </a:txBody>
                  <a:tcPr anchor="ctr"/>
                </a:tc>
                <a:tc>
                  <a:txBody>
                    <a:bodyPr/>
                    <a:lstStyle/>
                    <a:p>
                      <a:pPr algn="ctr"/>
                      <a:r>
                        <a:rPr lang="en-IN" sz="2000" b="0" dirty="0">
                          <a:ln>
                            <a:noFill/>
                          </a:ln>
                          <a:solidFill>
                            <a:schemeClr val="tx1"/>
                          </a:solidFill>
                          <a:latin typeface="Arial" panose="020B0604020202020204" pitchFamily="34" charset="0"/>
                          <a:cs typeface="Arial" panose="020B0604020202020204" pitchFamily="34" charset="0"/>
                        </a:rPr>
                        <a:t>3.000 kgs.</a:t>
                      </a:r>
                    </a:p>
                  </a:txBody>
                  <a:tcPr anchor="ctr"/>
                </a:tc>
                <a:tc>
                  <a:txBody>
                    <a:bodyPr/>
                    <a:lstStyle/>
                    <a:p>
                      <a:pPr algn="ctr"/>
                      <a:r>
                        <a:rPr lang="en-IN" sz="2000" b="0" dirty="0">
                          <a:ln>
                            <a:noFill/>
                          </a:ln>
                          <a:solidFill>
                            <a:schemeClr val="tx1"/>
                          </a:solidFill>
                          <a:latin typeface="Arial" panose="020B0604020202020204" pitchFamily="34" charset="0"/>
                          <a:cs typeface="Arial" panose="020B0604020202020204" pitchFamily="34" charset="0"/>
                        </a:rPr>
                        <a:t>3.000 kgs.</a:t>
                      </a:r>
                    </a:p>
                  </a:txBody>
                  <a:tcPr anchor="ctr"/>
                </a:tc>
                <a:tc>
                  <a:txBody>
                    <a:bodyPr/>
                    <a:lstStyle/>
                    <a:p>
                      <a:pPr algn="ctr"/>
                      <a:r>
                        <a:rPr lang="en-IN" sz="2000" b="0" dirty="0">
                          <a:ln>
                            <a:noFill/>
                          </a:ln>
                          <a:solidFill>
                            <a:schemeClr val="tx1"/>
                          </a:solidFill>
                          <a:latin typeface="Arial" panose="020B0604020202020204" pitchFamily="34" charset="0"/>
                          <a:cs typeface="Arial" panose="020B0604020202020204" pitchFamily="34" charset="0"/>
                        </a:rPr>
                        <a:t>2.000 kgs.</a:t>
                      </a:r>
                    </a:p>
                  </a:txBody>
                  <a:tcPr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357008529"/>
                  </a:ext>
                </a:extLst>
              </a:tr>
              <a:tr h="906908">
                <a:tc>
                  <a:txBody>
                    <a:bodyPr/>
                    <a:lstStyle/>
                    <a:p>
                      <a:pPr algn="ctr"/>
                      <a:endParaRPr lang="en-IN" sz="2000" b="0" kern="100" baseline="0" dirty="0">
                        <a:ln>
                          <a:noFill/>
                        </a:ln>
                        <a:solidFill>
                          <a:schemeClr val="tx1"/>
                        </a:solidFill>
                        <a:latin typeface="+mn-lt"/>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tcPr>
                </a:tc>
                <a:tc>
                  <a:txBody>
                    <a:bodyPr/>
                    <a:lstStyle/>
                    <a:p>
                      <a:pPr algn="ctr"/>
                      <a:r>
                        <a:rPr lang="en-IN" sz="2000" b="0" dirty="0">
                          <a:ln>
                            <a:noFill/>
                          </a:ln>
                          <a:solidFill>
                            <a:schemeClr val="tx1"/>
                          </a:solidFill>
                          <a:latin typeface="Arial" panose="020B0604020202020204" pitchFamily="34" charset="0"/>
                          <a:cs typeface="Arial" panose="020B0604020202020204" pitchFamily="34" charset="0"/>
                        </a:rPr>
                        <a:t>4.000 kgs.</a:t>
                      </a:r>
                    </a:p>
                  </a:txBody>
                  <a:tcPr anchor="ctr"/>
                </a:tc>
                <a:tc>
                  <a:txBody>
                    <a:bodyPr/>
                    <a:lstStyle/>
                    <a:p>
                      <a:pPr algn="ctr"/>
                      <a:r>
                        <a:rPr lang="en-IN" sz="2000" b="0" dirty="0">
                          <a:ln>
                            <a:noFill/>
                          </a:ln>
                          <a:solidFill>
                            <a:schemeClr val="tx1"/>
                          </a:solidFill>
                          <a:latin typeface="Arial" panose="020B0604020202020204" pitchFamily="34" charset="0"/>
                          <a:cs typeface="Arial" panose="020B0604020202020204" pitchFamily="34" charset="0"/>
                        </a:rPr>
                        <a:t>4.000 kgs.</a:t>
                      </a:r>
                    </a:p>
                  </a:txBody>
                  <a:tcPr anchor="ctr"/>
                </a:tc>
                <a:tc>
                  <a:txBody>
                    <a:bodyPr/>
                    <a:lstStyle/>
                    <a:p>
                      <a:pPr algn="ctr"/>
                      <a:r>
                        <a:rPr lang="en-IN" sz="2000" b="0" dirty="0">
                          <a:ln>
                            <a:noFill/>
                          </a:ln>
                          <a:solidFill>
                            <a:schemeClr val="tx1"/>
                          </a:solidFill>
                          <a:latin typeface="Arial" panose="020B0604020202020204" pitchFamily="34" charset="0"/>
                          <a:cs typeface="Arial" panose="020B0604020202020204" pitchFamily="34" charset="0"/>
                        </a:rPr>
                        <a:t>4.000 kgs.</a:t>
                      </a:r>
                    </a:p>
                  </a:txBody>
                  <a:tcPr anchor="ctr"/>
                </a:tc>
                <a:tc>
                  <a:txBody>
                    <a:bodyPr/>
                    <a:lstStyle/>
                    <a:p>
                      <a:pPr algn="ctr"/>
                      <a:r>
                        <a:rPr lang="en-IN" sz="2000" b="0" dirty="0">
                          <a:ln>
                            <a:noFill/>
                          </a:ln>
                          <a:solidFill>
                            <a:schemeClr val="tx1"/>
                          </a:solidFill>
                          <a:latin typeface="Arial" panose="020B0604020202020204" pitchFamily="34" charset="0"/>
                          <a:cs typeface="Arial" panose="020B0604020202020204" pitchFamily="34" charset="0"/>
                        </a:rPr>
                        <a:t>3.000 kgs.</a:t>
                      </a:r>
                    </a:p>
                  </a:txBody>
                  <a:tcPr anchor="ctr"/>
                </a:tc>
                <a:tc>
                  <a:txBody>
                    <a:bodyPr/>
                    <a:lstStyle/>
                    <a:p>
                      <a:pPr algn="ctr"/>
                      <a:r>
                        <a:rPr lang="en-IN" sz="2000" b="0" dirty="0">
                          <a:ln>
                            <a:noFill/>
                          </a:ln>
                          <a:solidFill>
                            <a:schemeClr val="tx1"/>
                          </a:solidFill>
                          <a:latin typeface="Arial" panose="020B0604020202020204" pitchFamily="34" charset="0"/>
                          <a:cs typeface="Arial" panose="020B0604020202020204" pitchFamily="34" charset="0"/>
                        </a:rPr>
                        <a:t>X</a:t>
                      </a:r>
                    </a:p>
                  </a:txBody>
                  <a:tcPr anchor="ctr"/>
                </a:tc>
                <a:tc>
                  <a:txBody>
                    <a:bodyPr/>
                    <a:lstStyle/>
                    <a:p>
                      <a:pPr algn="ctr"/>
                      <a:r>
                        <a:rPr lang="en-IN" sz="2000" b="0" dirty="0">
                          <a:ln>
                            <a:noFill/>
                          </a:ln>
                          <a:solidFill>
                            <a:schemeClr val="tx1"/>
                          </a:solidFill>
                          <a:latin typeface="Arial" panose="020B0604020202020204" pitchFamily="34" charset="0"/>
                          <a:cs typeface="Arial" panose="020B0604020202020204" pitchFamily="34" charset="0"/>
                        </a:rPr>
                        <a:t>X</a:t>
                      </a:r>
                    </a:p>
                  </a:txBody>
                  <a:tcPr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522269664"/>
                  </a:ext>
                </a:extLst>
              </a:tr>
              <a:tr h="906908">
                <a:tc>
                  <a:txBody>
                    <a:bodyPr/>
                    <a:lstStyle/>
                    <a:p>
                      <a:pPr algn="ctr"/>
                      <a:endParaRPr lang="en-IN" sz="2000" b="0" kern="100" baseline="0" dirty="0">
                        <a:ln>
                          <a:noFill/>
                        </a:ln>
                        <a:solidFill>
                          <a:schemeClr val="tx1"/>
                        </a:solidFill>
                        <a:latin typeface="+mn-lt"/>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ctr"/>
                      <a:r>
                        <a:rPr lang="en-IN" sz="2000" b="0" dirty="0">
                          <a:ln>
                            <a:noFill/>
                          </a:ln>
                          <a:solidFill>
                            <a:schemeClr val="tx1"/>
                          </a:solidFill>
                          <a:latin typeface="Arial" panose="020B0604020202020204" pitchFamily="34" charset="0"/>
                          <a:cs typeface="Arial" panose="020B0604020202020204" pitchFamily="34" charset="0"/>
                        </a:rPr>
                        <a:t>1.000 kg.</a:t>
                      </a:r>
                    </a:p>
                  </a:txBody>
                  <a:tcPr anchor="ctr">
                    <a:lnB w="12700" cap="flat" cmpd="sng" algn="ctr">
                      <a:solidFill>
                        <a:schemeClr val="tx1"/>
                      </a:solidFill>
                      <a:prstDash val="solid"/>
                      <a:round/>
                      <a:headEnd type="none" w="med" len="med"/>
                      <a:tailEnd type="none" w="med" len="med"/>
                    </a:lnB>
                  </a:tcPr>
                </a:tc>
                <a:tc>
                  <a:txBody>
                    <a:bodyPr/>
                    <a:lstStyle/>
                    <a:p>
                      <a:pPr algn="ctr"/>
                      <a:r>
                        <a:rPr lang="en-IN" sz="2000" b="0" dirty="0">
                          <a:ln>
                            <a:noFill/>
                          </a:ln>
                          <a:solidFill>
                            <a:schemeClr val="tx1"/>
                          </a:solidFill>
                          <a:latin typeface="Arial" panose="020B0604020202020204" pitchFamily="34" charset="0"/>
                          <a:cs typeface="Arial" panose="020B0604020202020204" pitchFamily="34" charset="0"/>
                        </a:rPr>
                        <a:t>1.000 kg.</a:t>
                      </a:r>
                    </a:p>
                  </a:txBody>
                  <a:tcPr anchor="ctr">
                    <a:lnB w="12700" cap="flat" cmpd="sng" algn="ctr">
                      <a:solidFill>
                        <a:schemeClr val="tx1"/>
                      </a:solidFill>
                      <a:prstDash val="solid"/>
                      <a:round/>
                      <a:headEnd type="none" w="med" len="med"/>
                      <a:tailEnd type="none" w="med" len="med"/>
                    </a:lnB>
                  </a:tcPr>
                </a:tc>
                <a:tc>
                  <a:txBody>
                    <a:bodyPr/>
                    <a:lstStyle/>
                    <a:p>
                      <a:pPr algn="ctr"/>
                      <a:r>
                        <a:rPr lang="en-IN" sz="2000" b="0" dirty="0">
                          <a:ln>
                            <a:noFill/>
                          </a:ln>
                          <a:solidFill>
                            <a:schemeClr val="tx1"/>
                          </a:solidFill>
                          <a:latin typeface="Arial" panose="020B0604020202020204" pitchFamily="34" charset="0"/>
                          <a:cs typeface="Arial" panose="020B0604020202020204" pitchFamily="34" charset="0"/>
                        </a:rPr>
                        <a:t>1.000 kg.</a:t>
                      </a:r>
                    </a:p>
                  </a:txBody>
                  <a:tcPr anchor="ctr">
                    <a:lnB w="12700" cap="flat" cmpd="sng" algn="ctr">
                      <a:solidFill>
                        <a:schemeClr val="tx1"/>
                      </a:solidFill>
                      <a:prstDash val="solid"/>
                      <a:round/>
                      <a:headEnd type="none" w="med" len="med"/>
                      <a:tailEnd type="none" w="med" len="med"/>
                    </a:lnB>
                  </a:tcPr>
                </a:tc>
                <a:tc>
                  <a:txBody>
                    <a:bodyPr/>
                    <a:lstStyle/>
                    <a:p>
                      <a:pPr algn="ctr"/>
                      <a:r>
                        <a:rPr lang="en-IN" sz="2000" b="0" dirty="0">
                          <a:ln>
                            <a:noFill/>
                          </a:ln>
                          <a:solidFill>
                            <a:schemeClr val="tx1"/>
                          </a:solidFill>
                          <a:latin typeface="Arial" panose="020B0604020202020204" pitchFamily="34" charset="0"/>
                          <a:cs typeface="Arial" panose="020B0604020202020204" pitchFamily="34" charset="0"/>
                        </a:rPr>
                        <a:t>1.000 kg.</a:t>
                      </a:r>
                    </a:p>
                  </a:txBody>
                  <a:tcPr anchor="ctr">
                    <a:lnB w="12700" cap="flat" cmpd="sng" algn="ctr">
                      <a:solidFill>
                        <a:schemeClr val="tx1"/>
                      </a:solidFill>
                      <a:prstDash val="solid"/>
                      <a:round/>
                      <a:headEnd type="none" w="med" len="med"/>
                      <a:tailEnd type="none" w="med" len="med"/>
                    </a:lnB>
                  </a:tcPr>
                </a:tc>
                <a:tc>
                  <a:txBody>
                    <a:bodyPr/>
                    <a:lstStyle/>
                    <a:p>
                      <a:pPr algn="ctr"/>
                      <a:r>
                        <a:rPr lang="en-IN" sz="2000" b="0" dirty="0">
                          <a:ln>
                            <a:noFill/>
                          </a:ln>
                          <a:solidFill>
                            <a:schemeClr val="tx1"/>
                          </a:solidFill>
                          <a:latin typeface="Arial" panose="020B0604020202020204" pitchFamily="34" charset="0"/>
                          <a:cs typeface="Arial" panose="020B0604020202020204" pitchFamily="34" charset="0"/>
                        </a:rPr>
                        <a:t>1.000 kg.</a:t>
                      </a:r>
                    </a:p>
                  </a:txBody>
                  <a:tcPr anchor="ctr">
                    <a:lnB w="12700" cap="flat" cmpd="sng" algn="ctr">
                      <a:solidFill>
                        <a:schemeClr val="tx1"/>
                      </a:solidFill>
                      <a:prstDash val="solid"/>
                      <a:round/>
                      <a:headEnd type="none" w="med" len="med"/>
                      <a:tailEnd type="none" w="med" len="med"/>
                    </a:lnB>
                  </a:tcPr>
                </a:tc>
                <a:tc>
                  <a:txBody>
                    <a:bodyPr/>
                    <a:lstStyle/>
                    <a:p>
                      <a:pPr algn="ctr"/>
                      <a:r>
                        <a:rPr lang="en-IN" sz="2000" b="0" dirty="0">
                          <a:ln>
                            <a:noFill/>
                          </a:ln>
                          <a:solidFill>
                            <a:schemeClr val="tx1"/>
                          </a:solidFill>
                          <a:latin typeface="Arial" panose="020B0604020202020204" pitchFamily="34" charset="0"/>
                          <a:cs typeface="Arial" panose="020B0604020202020204" pitchFamily="34" charset="0"/>
                        </a:rPr>
                        <a:t>X</a:t>
                      </a:r>
                    </a:p>
                  </a:txBody>
                  <a:tcPr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21783810"/>
                  </a:ext>
                </a:extLst>
              </a:tr>
            </a:tbl>
          </a:graphicData>
        </a:graphic>
      </p:graphicFrame>
      <p:pic>
        <p:nvPicPr>
          <p:cNvPr id="20" name="Content Placeholder 6" descr="COMPETITION-UNTURNEA-b.jpg">
            <a:extLst>
              <a:ext uri="{FF2B5EF4-FFF2-40B4-BE49-F238E27FC236}">
                <a16:creationId xmlns:a16="http://schemas.microsoft.com/office/drawing/2014/main" id="{401F28AB-A9DD-D42C-BEC6-FEBD3D0225E3}"/>
              </a:ext>
            </a:extLst>
          </p:cNvPr>
          <p:cNvPicPr>
            <a:picLocks noChangeAspect="1"/>
          </p:cNvPicPr>
          <p:nvPr/>
        </p:nvPicPr>
        <p:blipFill>
          <a:blip r:embed="rId3"/>
          <a:srcRect/>
          <a:stretch>
            <a:fillRect/>
          </a:stretch>
        </p:blipFill>
        <p:spPr>
          <a:xfrm>
            <a:off x="1314473" y="3694623"/>
            <a:ext cx="1242865" cy="696605"/>
          </a:xfrm>
          <a:prstGeom prst="rect">
            <a:avLst/>
          </a:prstGeom>
        </p:spPr>
      </p:pic>
      <p:sp>
        <p:nvSpPr>
          <p:cNvPr id="21" name="TextBox 20">
            <a:extLst>
              <a:ext uri="{FF2B5EF4-FFF2-40B4-BE49-F238E27FC236}">
                <a16:creationId xmlns:a16="http://schemas.microsoft.com/office/drawing/2014/main" id="{8F7D7DF5-EDFE-2D5D-EC6E-B5E5F7F3EA14}"/>
              </a:ext>
            </a:extLst>
          </p:cNvPr>
          <p:cNvSpPr txBox="1"/>
          <p:nvPr/>
        </p:nvSpPr>
        <p:spPr>
          <a:xfrm>
            <a:off x="1252534" y="3812092"/>
            <a:ext cx="1541126" cy="461665"/>
          </a:xfrm>
          <a:prstGeom prst="rect">
            <a:avLst/>
          </a:prstGeom>
          <a:noFill/>
        </p:spPr>
        <p:txBody>
          <a:bodyPr wrap="square" rtlCol="0">
            <a:spAutoFit/>
          </a:bodyPr>
          <a:lstStyle/>
          <a:p>
            <a:r>
              <a:rPr lang="en-IN" sz="2400" b="1" dirty="0">
                <a:latin typeface="Times New Roman" panose="02020603050405020304" pitchFamily="18" charset="0"/>
                <a:cs typeface="Times New Roman" panose="02020603050405020304" pitchFamily="18" charset="0"/>
              </a:rPr>
              <a:t>Shot Put</a:t>
            </a:r>
          </a:p>
        </p:txBody>
      </p:sp>
      <p:pic>
        <p:nvPicPr>
          <p:cNvPr id="22" name="Content Placeholder 8" descr="CHALLENGER-b.jpg">
            <a:extLst>
              <a:ext uri="{FF2B5EF4-FFF2-40B4-BE49-F238E27FC236}">
                <a16:creationId xmlns:a16="http://schemas.microsoft.com/office/drawing/2014/main" id="{D27C7372-2B2A-133A-584B-4A20CF91708F}"/>
              </a:ext>
            </a:extLst>
          </p:cNvPr>
          <p:cNvPicPr>
            <a:picLocks noChangeAspect="1"/>
          </p:cNvPicPr>
          <p:nvPr/>
        </p:nvPicPr>
        <p:blipFill>
          <a:blip r:embed="rId4"/>
          <a:stretch>
            <a:fillRect/>
          </a:stretch>
        </p:blipFill>
        <p:spPr>
          <a:xfrm>
            <a:off x="1314475" y="5478643"/>
            <a:ext cx="1224137" cy="730827"/>
          </a:xfrm>
          <a:prstGeom prst="rect">
            <a:avLst/>
          </a:prstGeom>
        </p:spPr>
      </p:pic>
      <p:sp>
        <p:nvSpPr>
          <p:cNvPr id="23" name="TextBox 22">
            <a:extLst>
              <a:ext uri="{FF2B5EF4-FFF2-40B4-BE49-F238E27FC236}">
                <a16:creationId xmlns:a16="http://schemas.microsoft.com/office/drawing/2014/main" id="{1ED94D8B-F8A6-6611-74C8-EB17C717C228}"/>
              </a:ext>
            </a:extLst>
          </p:cNvPr>
          <p:cNvSpPr txBox="1"/>
          <p:nvPr/>
        </p:nvSpPr>
        <p:spPr>
          <a:xfrm>
            <a:off x="1253017" y="5639351"/>
            <a:ext cx="1504170" cy="461665"/>
          </a:xfrm>
          <a:prstGeom prst="rect">
            <a:avLst/>
          </a:prstGeom>
          <a:noFill/>
        </p:spPr>
        <p:txBody>
          <a:bodyPr wrap="square" rtlCol="0">
            <a:spAutoFit/>
          </a:bodyPr>
          <a:lstStyle/>
          <a:p>
            <a:r>
              <a:rPr lang="en-IN" sz="2400" b="1" dirty="0">
                <a:solidFill>
                  <a:srgbClr val="FFFF00"/>
                </a:solidFill>
                <a:latin typeface="Times New Roman" panose="02020603050405020304" pitchFamily="18" charset="0"/>
                <a:cs typeface="Times New Roman" panose="02020603050405020304" pitchFamily="18" charset="0"/>
              </a:rPr>
              <a:t>  Discus</a:t>
            </a:r>
          </a:p>
        </p:txBody>
      </p:sp>
      <p:pic>
        <p:nvPicPr>
          <p:cNvPr id="24" name="Picture 2" descr="C:\Users\Sambhudas\Downloads\images.jpg">
            <a:extLst>
              <a:ext uri="{FF2B5EF4-FFF2-40B4-BE49-F238E27FC236}">
                <a16:creationId xmlns:a16="http://schemas.microsoft.com/office/drawing/2014/main" id="{C084D3CA-2E1A-DD0B-1C40-9B3EEA104D9B}"/>
              </a:ext>
            </a:extLst>
          </p:cNvPr>
          <p:cNvPicPr>
            <a:picLocks noChangeAspect="1" noChangeArrowheads="1"/>
          </p:cNvPicPr>
          <p:nvPr/>
        </p:nvPicPr>
        <p:blipFill>
          <a:blip r:embed="rId5"/>
          <a:srcRect/>
          <a:stretch>
            <a:fillRect/>
          </a:stretch>
        </p:blipFill>
        <p:spPr bwMode="auto">
          <a:xfrm>
            <a:off x="1314474" y="4569522"/>
            <a:ext cx="1224137" cy="730827"/>
          </a:xfrm>
          <a:prstGeom prst="rect">
            <a:avLst/>
          </a:prstGeom>
          <a:noFill/>
        </p:spPr>
      </p:pic>
      <p:sp>
        <p:nvSpPr>
          <p:cNvPr id="25" name="TextBox 24">
            <a:extLst>
              <a:ext uri="{FF2B5EF4-FFF2-40B4-BE49-F238E27FC236}">
                <a16:creationId xmlns:a16="http://schemas.microsoft.com/office/drawing/2014/main" id="{F9ECA85D-A3DD-430C-3250-F18F9D1DC2A7}"/>
              </a:ext>
            </a:extLst>
          </p:cNvPr>
          <p:cNvSpPr txBox="1"/>
          <p:nvPr/>
        </p:nvSpPr>
        <p:spPr>
          <a:xfrm>
            <a:off x="1252534" y="4798535"/>
            <a:ext cx="1532220" cy="461665"/>
          </a:xfrm>
          <a:prstGeom prst="rect">
            <a:avLst/>
          </a:prstGeom>
          <a:noFill/>
        </p:spPr>
        <p:txBody>
          <a:bodyPr wrap="square" rtlCol="0">
            <a:spAutoFit/>
          </a:bodyPr>
          <a:lstStyle/>
          <a:p>
            <a:r>
              <a:rPr lang="en-IN" sz="2400" b="1" dirty="0">
                <a:latin typeface="Times New Roman" panose="02020603050405020304" pitchFamily="18" charset="0"/>
                <a:cs typeface="Times New Roman" panose="02020603050405020304" pitchFamily="18" charset="0"/>
              </a:rPr>
              <a:t>Hammer</a:t>
            </a:r>
          </a:p>
        </p:txBody>
      </p:sp>
      <p:pic>
        <p:nvPicPr>
          <p:cNvPr id="26" name="Picture 25">
            <a:extLst>
              <a:ext uri="{FF2B5EF4-FFF2-40B4-BE49-F238E27FC236}">
                <a16:creationId xmlns:a16="http://schemas.microsoft.com/office/drawing/2014/main" id="{C1A35860-7504-352A-B793-EC2D171C3AED}"/>
              </a:ext>
            </a:extLst>
          </p:cNvPr>
          <p:cNvPicPr>
            <a:picLocks noChangeAspect="1"/>
          </p:cNvPicPr>
          <p:nvPr/>
        </p:nvPicPr>
        <p:blipFill>
          <a:blip r:embed="rId6" cstate="print">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9984432" y="1772816"/>
            <a:ext cx="1189611" cy="983705"/>
          </a:xfrm>
          <a:prstGeom prst="rect">
            <a:avLst/>
          </a:prstGeom>
        </p:spPr>
      </p:pic>
    </p:spTree>
    <p:extLst>
      <p:ext uri="{BB962C8B-B14F-4D97-AF65-F5344CB8AC3E}">
        <p14:creationId xmlns:p14="http://schemas.microsoft.com/office/powerpoint/2010/main" val="20143736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44999A6-31DB-5CA9-C5F0-D006FA7B042A}"/>
              </a:ext>
            </a:extLst>
          </p:cNvPr>
          <p:cNvSpPr txBox="1"/>
          <p:nvPr/>
        </p:nvSpPr>
        <p:spPr>
          <a:xfrm>
            <a:off x="335360" y="323850"/>
            <a:ext cx="7200503" cy="584200"/>
          </a:xfrm>
          <a:prstGeom prst="rect">
            <a:avLst/>
          </a:prstGeom>
          <a:noFill/>
        </p:spPr>
        <p:txBody>
          <a:bodyPr wrap="square">
            <a:spAutoFit/>
          </a:bodyPr>
          <a:lstStyle/>
          <a:p>
            <a:pPr>
              <a:defRPr/>
            </a:pPr>
            <a:r>
              <a:rPr lang="en-AU" sz="3200" b="1" dirty="0">
                <a:solidFill>
                  <a:srgbClr val="FFFF99"/>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SHOT PUT</a:t>
            </a:r>
            <a:endParaRPr lang="en-IN" sz="3200" b="1" dirty="0">
              <a:solidFill>
                <a:srgbClr val="FFFF99"/>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BC5783C9-0A98-C553-5E85-A0AEA13062A5}"/>
              </a:ext>
            </a:extLst>
          </p:cNvPr>
          <p:cNvSpPr txBox="1">
            <a:spLocks/>
          </p:cNvSpPr>
          <p:nvPr/>
        </p:nvSpPr>
        <p:spPr bwMode="gray">
          <a:xfrm>
            <a:off x="335360" y="1992997"/>
            <a:ext cx="5782170" cy="3020179"/>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accent1"/>
              </a:buClr>
              <a:buSzPct val="80000"/>
              <a:buFont typeface="Wingdings 3" charset="2"/>
              <a:buNone/>
              <a:defRPr sz="1800" b="0" i="0" kern="1200" cap="all">
                <a:solidFill>
                  <a:schemeClr val="accent1">
                    <a:lumMod val="60000"/>
                    <a:lumOff val="40000"/>
                  </a:schemeClr>
                </a:solidFill>
                <a:latin typeface="+mn-lt"/>
                <a:ea typeface="+mn-ea"/>
                <a:cs typeface="+mn-cs"/>
              </a:defRPr>
            </a:lvl1pPr>
            <a:lvl2pPr marL="457200" indent="0" algn="ctr" defTabSz="457200" rtl="0" eaLnBrk="1" latinLnBrk="0" hangingPunct="1">
              <a:spcBef>
                <a:spcPts val="1000"/>
              </a:spcBef>
              <a:spcAft>
                <a:spcPts val="0"/>
              </a:spcAft>
              <a:buClr>
                <a:schemeClr val="accent1"/>
              </a:buClr>
              <a:buSzPct val="80000"/>
              <a:buFont typeface="Wingdings 3" charset="2"/>
              <a:buNone/>
              <a:defRPr sz="1600" b="0" i="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SzPct val="80000"/>
              <a:buFont typeface="Wingdings 3" charset="2"/>
              <a:buNone/>
              <a:defRPr sz="1400" b="0" i="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tint val="75000"/>
                  </a:schemeClr>
                </a:solidFill>
                <a:latin typeface="+mn-lt"/>
                <a:ea typeface="+mn-ea"/>
                <a:cs typeface="+mn-cs"/>
              </a:defRPr>
            </a:lvl9pPr>
          </a:lstStyle>
          <a:p>
            <a:pPr marL="342900" indent="-342900" algn="just">
              <a:lnSpc>
                <a:spcPct val="150000"/>
              </a:lnSpc>
              <a:buFont typeface="Wingdings" panose="05000000000000000000" pitchFamily="2" charset="2"/>
              <a:buChar char="q"/>
            </a:pPr>
            <a:r>
              <a:rPr lang="en-IN" sz="2400" cap="none" dirty="0">
                <a:solidFill>
                  <a:schemeClr val="tx1"/>
                </a:solidFill>
                <a:latin typeface="Arial" panose="020B0604020202020204" pitchFamily="34" charset="0"/>
                <a:cs typeface="Arial" panose="020B0604020202020204" pitchFamily="34" charset="0"/>
              </a:rPr>
              <a:t>The shot shall be of solid iron, brass or any metal not softer than brass, or a shell of such metal filled with lead or other solid material.</a:t>
            </a:r>
          </a:p>
        </p:txBody>
      </p:sp>
      <p:grpSp>
        <p:nvGrpSpPr>
          <p:cNvPr id="32" name="Group 31">
            <a:extLst>
              <a:ext uri="{FF2B5EF4-FFF2-40B4-BE49-F238E27FC236}">
                <a16:creationId xmlns:a16="http://schemas.microsoft.com/office/drawing/2014/main" id="{C08B45C3-650E-D19D-E310-047CB5BD5C7C}"/>
              </a:ext>
            </a:extLst>
          </p:cNvPr>
          <p:cNvGrpSpPr/>
          <p:nvPr/>
        </p:nvGrpSpPr>
        <p:grpSpPr>
          <a:xfrm>
            <a:off x="6821475" y="1844824"/>
            <a:ext cx="4392488" cy="4392488"/>
            <a:chOff x="6821475" y="1844824"/>
            <a:chExt cx="4392488" cy="4392488"/>
          </a:xfrm>
        </p:grpSpPr>
        <p:pic>
          <p:nvPicPr>
            <p:cNvPr id="9" name="Picture 8">
              <a:extLst>
                <a:ext uri="{FF2B5EF4-FFF2-40B4-BE49-F238E27FC236}">
                  <a16:creationId xmlns:a16="http://schemas.microsoft.com/office/drawing/2014/main" id="{884F4D35-2598-E8EA-DB2F-5D9D2000A0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21475" y="1844824"/>
              <a:ext cx="4392488" cy="4392488"/>
            </a:xfrm>
            <a:prstGeom prst="rect">
              <a:avLst/>
            </a:prstGeom>
          </p:spPr>
        </p:pic>
        <p:sp>
          <p:nvSpPr>
            <p:cNvPr id="12" name="Rectangle 11">
              <a:extLst>
                <a:ext uri="{FF2B5EF4-FFF2-40B4-BE49-F238E27FC236}">
                  <a16:creationId xmlns:a16="http://schemas.microsoft.com/office/drawing/2014/main" id="{077428BF-4A8F-4321-49F2-C5A6D8693BCD}"/>
                </a:ext>
              </a:extLst>
            </p:cNvPr>
            <p:cNvSpPr/>
            <p:nvPr/>
          </p:nvSpPr>
          <p:spPr bwMode="auto">
            <a:xfrm>
              <a:off x="10056440" y="4293096"/>
              <a:ext cx="648072" cy="432048"/>
            </a:xfrm>
            <a:prstGeom prst="rect">
              <a:avLst/>
            </a:prstGeom>
            <a:gradFill flip="none" rotWithShape="1">
              <a:gsLst>
                <a:gs pos="0">
                  <a:srgbClr val="5E1921">
                    <a:shade val="30000"/>
                    <a:satMod val="115000"/>
                  </a:srgbClr>
                </a:gs>
                <a:gs pos="50000">
                  <a:srgbClr val="5E1921">
                    <a:shade val="67500"/>
                    <a:satMod val="115000"/>
                  </a:srgbClr>
                </a:gs>
                <a:gs pos="100000">
                  <a:srgbClr val="5E1921">
                    <a:shade val="100000"/>
                    <a:satMod val="115000"/>
                  </a:srgbClr>
                </a:gs>
              </a:gsLst>
              <a:path path="circle">
                <a:fillToRect t="100000" r="100000"/>
              </a:path>
              <a:tileRect l="-100000" b="-100000"/>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6" name="Oval 15">
              <a:extLst>
                <a:ext uri="{FF2B5EF4-FFF2-40B4-BE49-F238E27FC236}">
                  <a16:creationId xmlns:a16="http://schemas.microsoft.com/office/drawing/2014/main" id="{4EC33408-15AE-BDCD-5E44-C48CF4EE03FF}"/>
                </a:ext>
              </a:extLst>
            </p:cNvPr>
            <p:cNvSpPr/>
            <p:nvPr/>
          </p:nvSpPr>
          <p:spPr bwMode="auto">
            <a:xfrm>
              <a:off x="8004062" y="5294780"/>
              <a:ext cx="576064" cy="504056"/>
            </a:xfrm>
            <a:prstGeom prst="ellipse">
              <a:avLst/>
            </a:prstGeom>
            <a:gradFill flip="none" rotWithShape="1">
              <a:gsLst>
                <a:gs pos="0">
                  <a:srgbClr val="244072">
                    <a:shade val="30000"/>
                    <a:satMod val="115000"/>
                  </a:srgbClr>
                </a:gs>
                <a:gs pos="50000">
                  <a:srgbClr val="244072">
                    <a:shade val="67500"/>
                    <a:satMod val="115000"/>
                  </a:srgbClr>
                </a:gs>
                <a:gs pos="100000">
                  <a:srgbClr val="244072">
                    <a:shade val="100000"/>
                    <a:satMod val="115000"/>
                  </a:srgbClr>
                </a:gs>
              </a:gsLst>
              <a:path path="circle">
                <a:fillToRect l="50000" t="50000" r="50000" b="50000"/>
              </a:path>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7" name="Oval 16">
              <a:extLst>
                <a:ext uri="{FF2B5EF4-FFF2-40B4-BE49-F238E27FC236}">
                  <a16:creationId xmlns:a16="http://schemas.microsoft.com/office/drawing/2014/main" id="{7C11F1FC-F77A-6928-35EE-679C0A3D0A42}"/>
                </a:ext>
              </a:extLst>
            </p:cNvPr>
            <p:cNvSpPr/>
            <p:nvPr/>
          </p:nvSpPr>
          <p:spPr bwMode="auto">
            <a:xfrm>
              <a:off x="9032948" y="5091489"/>
              <a:ext cx="576064" cy="504056"/>
            </a:xfrm>
            <a:prstGeom prst="ellipse">
              <a:avLst/>
            </a:prstGeom>
            <a:gradFill flip="none" rotWithShape="1">
              <a:gsLst>
                <a:gs pos="0">
                  <a:srgbClr val="CCCCCC">
                    <a:shade val="30000"/>
                    <a:satMod val="115000"/>
                  </a:srgbClr>
                </a:gs>
                <a:gs pos="50000">
                  <a:srgbClr val="CCCCCC">
                    <a:shade val="67500"/>
                    <a:satMod val="115000"/>
                  </a:srgbClr>
                </a:gs>
                <a:gs pos="100000">
                  <a:srgbClr val="CCCCCC">
                    <a:shade val="100000"/>
                    <a:satMod val="115000"/>
                  </a:srgbClr>
                </a:gs>
              </a:gsLst>
              <a:path path="circle">
                <a:fillToRect l="50000" t="50000" r="50000" b="50000"/>
              </a:path>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8" name="Oval 17">
              <a:extLst>
                <a:ext uri="{FF2B5EF4-FFF2-40B4-BE49-F238E27FC236}">
                  <a16:creationId xmlns:a16="http://schemas.microsoft.com/office/drawing/2014/main" id="{1110DE2A-D86E-F0C0-364C-A6DC9E39EE86}"/>
                </a:ext>
              </a:extLst>
            </p:cNvPr>
            <p:cNvSpPr/>
            <p:nvPr/>
          </p:nvSpPr>
          <p:spPr bwMode="auto">
            <a:xfrm>
              <a:off x="9120336" y="3284984"/>
              <a:ext cx="648072" cy="576064"/>
            </a:xfrm>
            <a:prstGeom prst="ellipse">
              <a:avLst/>
            </a:prstGeom>
            <a:gradFill flip="none" rotWithShape="1">
              <a:gsLst>
                <a:gs pos="0">
                  <a:srgbClr val="1F5744">
                    <a:shade val="30000"/>
                    <a:satMod val="115000"/>
                  </a:srgbClr>
                </a:gs>
                <a:gs pos="50000">
                  <a:srgbClr val="1F5744">
                    <a:shade val="67500"/>
                    <a:satMod val="115000"/>
                  </a:srgbClr>
                </a:gs>
                <a:gs pos="100000">
                  <a:srgbClr val="1F5744">
                    <a:shade val="100000"/>
                    <a:satMod val="115000"/>
                  </a:srgbClr>
                </a:gs>
              </a:gsLst>
              <a:path path="circle">
                <a:fillToRect l="50000" t="50000" r="50000" b="50000"/>
              </a:path>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9" name="Oval 18">
              <a:extLst>
                <a:ext uri="{FF2B5EF4-FFF2-40B4-BE49-F238E27FC236}">
                  <a16:creationId xmlns:a16="http://schemas.microsoft.com/office/drawing/2014/main" id="{6EB47CDB-9C7D-FBF2-DEAA-DF98C558EDF8}"/>
                </a:ext>
              </a:extLst>
            </p:cNvPr>
            <p:cNvSpPr/>
            <p:nvPr/>
          </p:nvSpPr>
          <p:spPr bwMode="auto">
            <a:xfrm>
              <a:off x="7535864" y="2603875"/>
              <a:ext cx="936400" cy="713810"/>
            </a:xfrm>
            <a:prstGeom prst="ellipse">
              <a:avLst/>
            </a:prstGeom>
            <a:gradFill flip="none" rotWithShape="1">
              <a:gsLst>
                <a:gs pos="0">
                  <a:srgbClr val="5B5B5B">
                    <a:shade val="30000"/>
                    <a:satMod val="115000"/>
                  </a:srgbClr>
                </a:gs>
                <a:gs pos="50000">
                  <a:srgbClr val="5B5B5B">
                    <a:shade val="67500"/>
                    <a:satMod val="115000"/>
                  </a:srgbClr>
                </a:gs>
                <a:gs pos="100000">
                  <a:srgbClr val="5B5B5B">
                    <a:shade val="100000"/>
                    <a:satMod val="115000"/>
                  </a:srgbClr>
                </a:gs>
              </a:gsLst>
              <a:path path="circle">
                <a:fillToRect l="50000" t="50000" r="50000" b="50000"/>
              </a:path>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27" name="TextBox 26">
              <a:extLst>
                <a:ext uri="{FF2B5EF4-FFF2-40B4-BE49-F238E27FC236}">
                  <a16:creationId xmlns:a16="http://schemas.microsoft.com/office/drawing/2014/main" id="{324101F8-DE65-F7D8-59B2-A66E22CC7671}"/>
                </a:ext>
              </a:extLst>
            </p:cNvPr>
            <p:cNvSpPr txBox="1"/>
            <p:nvPr/>
          </p:nvSpPr>
          <p:spPr>
            <a:xfrm>
              <a:off x="7457089" y="2776114"/>
              <a:ext cx="1043876" cy="369332"/>
            </a:xfrm>
            <a:prstGeom prst="rect">
              <a:avLst/>
            </a:prstGeom>
            <a:noFill/>
          </p:spPr>
          <p:txBody>
            <a:bodyPr wrap="none" rtlCol="0">
              <a:spAutoFit/>
            </a:bodyPr>
            <a:lstStyle/>
            <a:p>
              <a:r>
                <a:rPr lang="en-US" b="1" dirty="0">
                  <a:solidFill>
                    <a:schemeClr val="bg1"/>
                  </a:solidFill>
                </a:rPr>
                <a:t>7.26KG.</a:t>
              </a:r>
            </a:p>
          </p:txBody>
        </p:sp>
        <p:sp>
          <p:nvSpPr>
            <p:cNvPr id="28" name="TextBox 27">
              <a:extLst>
                <a:ext uri="{FF2B5EF4-FFF2-40B4-BE49-F238E27FC236}">
                  <a16:creationId xmlns:a16="http://schemas.microsoft.com/office/drawing/2014/main" id="{F8FB4C16-0A62-1ACD-6D0E-4B6FDE6D5EF0}"/>
                </a:ext>
              </a:extLst>
            </p:cNvPr>
            <p:cNvSpPr txBox="1"/>
            <p:nvPr/>
          </p:nvSpPr>
          <p:spPr>
            <a:xfrm>
              <a:off x="9004817" y="3317685"/>
              <a:ext cx="1043876" cy="369332"/>
            </a:xfrm>
            <a:prstGeom prst="rect">
              <a:avLst/>
            </a:prstGeom>
            <a:noFill/>
          </p:spPr>
          <p:txBody>
            <a:bodyPr wrap="none" rtlCol="0">
              <a:spAutoFit/>
            </a:bodyPr>
            <a:lstStyle/>
            <a:p>
              <a:r>
                <a:rPr lang="en-US" b="1" dirty="0">
                  <a:solidFill>
                    <a:schemeClr val="bg1"/>
                  </a:solidFill>
                </a:rPr>
                <a:t>6.00KG.</a:t>
              </a:r>
            </a:p>
          </p:txBody>
        </p:sp>
        <p:sp>
          <p:nvSpPr>
            <p:cNvPr id="29" name="TextBox 28">
              <a:extLst>
                <a:ext uri="{FF2B5EF4-FFF2-40B4-BE49-F238E27FC236}">
                  <a16:creationId xmlns:a16="http://schemas.microsoft.com/office/drawing/2014/main" id="{8633F97C-0113-2C20-C20F-207C4B11922A}"/>
                </a:ext>
              </a:extLst>
            </p:cNvPr>
            <p:cNvSpPr txBox="1"/>
            <p:nvPr/>
          </p:nvSpPr>
          <p:spPr>
            <a:xfrm>
              <a:off x="9912424" y="4324454"/>
              <a:ext cx="1043876" cy="369332"/>
            </a:xfrm>
            <a:prstGeom prst="rect">
              <a:avLst/>
            </a:prstGeom>
            <a:noFill/>
          </p:spPr>
          <p:txBody>
            <a:bodyPr wrap="none" rtlCol="0">
              <a:spAutoFit/>
            </a:bodyPr>
            <a:lstStyle/>
            <a:p>
              <a:r>
                <a:rPr lang="en-US" b="1" dirty="0">
                  <a:solidFill>
                    <a:schemeClr val="bg1"/>
                  </a:solidFill>
                </a:rPr>
                <a:t>5.00KG.</a:t>
              </a:r>
            </a:p>
          </p:txBody>
        </p:sp>
        <p:sp>
          <p:nvSpPr>
            <p:cNvPr id="30" name="TextBox 29">
              <a:extLst>
                <a:ext uri="{FF2B5EF4-FFF2-40B4-BE49-F238E27FC236}">
                  <a16:creationId xmlns:a16="http://schemas.microsoft.com/office/drawing/2014/main" id="{597826A5-FFA3-DAB0-FAF2-13A26C197203}"/>
                </a:ext>
              </a:extLst>
            </p:cNvPr>
            <p:cNvSpPr txBox="1"/>
            <p:nvPr/>
          </p:nvSpPr>
          <p:spPr>
            <a:xfrm>
              <a:off x="8846330" y="5174240"/>
              <a:ext cx="949299" cy="338554"/>
            </a:xfrm>
            <a:prstGeom prst="rect">
              <a:avLst/>
            </a:prstGeom>
            <a:noFill/>
          </p:spPr>
          <p:txBody>
            <a:bodyPr wrap="none" rtlCol="0">
              <a:spAutoFit/>
            </a:bodyPr>
            <a:lstStyle/>
            <a:p>
              <a:r>
                <a:rPr lang="en-US" sz="1600" b="1" dirty="0">
                  <a:solidFill>
                    <a:schemeClr val="bg1"/>
                  </a:solidFill>
                </a:rPr>
                <a:t>4.00KG.</a:t>
              </a:r>
            </a:p>
          </p:txBody>
        </p:sp>
        <p:sp>
          <p:nvSpPr>
            <p:cNvPr id="31" name="TextBox 30">
              <a:extLst>
                <a:ext uri="{FF2B5EF4-FFF2-40B4-BE49-F238E27FC236}">
                  <a16:creationId xmlns:a16="http://schemas.microsoft.com/office/drawing/2014/main" id="{8780D2E3-0223-48AF-CAC4-49E7550B3A83}"/>
                </a:ext>
              </a:extLst>
            </p:cNvPr>
            <p:cNvSpPr txBox="1"/>
            <p:nvPr/>
          </p:nvSpPr>
          <p:spPr>
            <a:xfrm>
              <a:off x="7857238" y="5426268"/>
              <a:ext cx="949299" cy="338554"/>
            </a:xfrm>
            <a:prstGeom prst="rect">
              <a:avLst/>
            </a:prstGeom>
            <a:noFill/>
          </p:spPr>
          <p:txBody>
            <a:bodyPr wrap="none" rtlCol="0">
              <a:spAutoFit/>
            </a:bodyPr>
            <a:lstStyle/>
            <a:p>
              <a:r>
                <a:rPr lang="en-US" sz="1600" b="1" dirty="0">
                  <a:solidFill>
                    <a:schemeClr val="bg1"/>
                  </a:solidFill>
                </a:rPr>
                <a:t>3.00KG.</a:t>
              </a:r>
            </a:p>
          </p:txBody>
        </p:sp>
      </p:grpSp>
    </p:spTree>
    <p:extLst>
      <p:ext uri="{BB962C8B-B14F-4D97-AF65-F5344CB8AC3E}">
        <p14:creationId xmlns:p14="http://schemas.microsoft.com/office/powerpoint/2010/main" val="24583845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44999A6-31DB-5CA9-C5F0-D006FA7B042A}"/>
              </a:ext>
            </a:extLst>
          </p:cNvPr>
          <p:cNvSpPr txBox="1"/>
          <p:nvPr/>
        </p:nvSpPr>
        <p:spPr>
          <a:xfrm>
            <a:off x="335360" y="323850"/>
            <a:ext cx="7200503" cy="584200"/>
          </a:xfrm>
          <a:prstGeom prst="rect">
            <a:avLst/>
          </a:prstGeom>
          <a:noFill/>
        </p:spPr>
        <p:txBody>
          <a:bodyPr wrap="square">
            <a:spAutoFit/>
          </a:bodyPr>
          <a:lstStyle/>
          <a:p>
            <a:pPr>
              <a:defRPr/>
            </a:pPr>
            <a:r>
              <a:rPr lang="en-AU" sz="3200" b="1" dirty="0">
                <a:solidFill>
                  <a:srgbClr val="FFFF99"/>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HAMMER</a:t>
            </a:r>
            <a:endParaRPr lang="en-IN" sz="3200" b="1" dirty="0">
              <a:solidFill>
                <a:srgbClr val="FFFF99"/>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grpSp>
        <p:nvGrpSpPr>
          <p:cNvPr id="2" name="Group 1">
            <a:extLst>
              <a:ext uri="{FF2B5EF4-FFF2-40B4-BE49-F238E27FC236}">
                <a16:creationId xmlns:a16="http://schemas.microsoft.com/office/drawing/2014/main" id="{4CAA8541-F656-1357-3735-2E39E9F84FF8}"/>
              </a:ext>
            </a:extLst>
          </p:cNvPr>
          <p:cNvGrpSpPr/>
          <p:nvPr/>
        </p:nvGrpSpPr>
        <p:grpSpPr>
          <a:xfrm>
            <a:off x="6672064" y="1649087"/>
            <a:ext cx="4824536" cy="4248472"/>
            <a:chOff x="207917" y="2063931"/>
            <a:chExt cx="3959349" cy="4493623"/>
          </a:xfrm>
        </p:grpSpPr>
        <p:pic>
          <p:nvPicPr>
            <p:cNvPr id="4" name="Picture 3" descr="E:\PIc ath\hammer throw-600x800.jpg">
              <a:extLst>
                <a:ext uri="{FF2B5EF4-FFF2-40B4-BE49-F238E27FC236}">
                  <a16:creationId xmlns:a16="http://schemas.microsoft.com/office/drawing/2014/main" id="{82470961-532E-63F7-A035-C9A4248E84BC}"/>
                </a:ext>
              </a:extLst>
            </p:cNvPr>
            <p:cNvPicPr>
              <a:picLocks noChangeAspect="1" noChangeArrowheads="1"/>
            </p:cNvPicPr>
            <p:nvPr/>
          </p:nvPicPr>
          <p:blipFill>
            <a:blip r:embed="rId3"/>
            <a:srcRect/>
            <a:stretch>
              <a:fillRect/>
            </a:stretch>
          </p:blipFill>
          <p:spPr bwMode="auto">
            <a:xfrm>
              <a:off x="207917" y="2063931"/>
              <a:ext cx="3959349" cy="4493623"/>
            </a:xfrm>
            <a:prstGeom prst="round2DiagRect">
              <a:avLst/>
            </a:prstGeom>
            <a:noFill/>
            <a:ln w="38100">
              <a:solidFill>
                <a:srgbClr val="FFFF00"/>
              </a:solidFill>
            </a:ln>
            <a:scene3d>
              <a:camera prst="orthographicFront"/>
              <a:lightRig rig="threePt" dir="t"/>
            </a:scene3d>
            <a:sp3d>
              <a:bevelT w="139700" h="139700" prst="divot"/>
            </a:sp3d>
          </p:spPr>
        </p:pic>
        <p:pic>
          <p:nvPicPr>
            <p:cNvPr id="5" name="Picture 2" descr="C:\Users\Sambhudas\Downloads\images.jpg">
              <a:extLst>
                <a:ext uri="{FF2B5EF4-FFF2-40B4-BE49-F238E27FC236}">
                  <a16:creationId xmlns:a16="http://schemas.microsoft.com/office/drawing/2014/main" id="{0130DBFA-038B-2FFA-9E61-B1425174A84D}"/>
                </a:ext>
              </a:extLst>
            </p:cNvPr>
            <p:cNvPicPr>
              <a:picLocks noChangeAspect="1" noChangeArrowheads="1"/>
            </p:cNvPicPr>
            <p:nvPr/>
          </p:nvPicPr>
          <p:blipFill>
            <a:blip r:embed="rId4"/>
            <a:srcRect/>
            <a:stretch>
              <a:fillRect/>
            </a:stretch>
          </p:blipFill>
          <p:spPr bwMode="auto">
            <a:xfrm>
              <a:off x="404949" y="2429690"/>
              <a:ext cx="1449978" cy="1580607"/>
            </a:xfrm>
            <a:prstGeom prst="round2DiagRect">
              <a:avLst/>
            </a:prstGeom>
            <a:noFill/>
            <a:ln w="38100">
              <a:solidFill>
                <a:srgbClr val="FFFF00"/>
              </a:solidFill>
            </a:ln>
            <a:scene3d>
              <a:camera prst="orthographicFront"/>
              <a:lightRig rig="threePt" dir="t"/>
            </a:scene3d>
            <a:sp3d>
              <a:bevelT w="139700" h="139700" prst="divot"/>
            </a:sp3d>
          </p:spPr>
        </p:pic>
      </p:grpSp>
      <p:sp>
        <p:nvSpPr>
          <p:cNvPr id="6" name="TextBox 5">
            <a:extLst>
              <a:ext uri="{FF2B5EF4-FFF2-40B4-BE49-F238E27FC236}">
                <a16:creationId xmlns:a16="http://schemas.microsoft.com/office/drawing/2014/main" id="{24A8A843-6E9A-8B05-E0DE-0F3514A47D6C}"/>
              </a:ext>
            </a:extLst>
          </p:cNvPr>
          <p:cNvSpPr txBox="1"/>
          <p:nvPr/>
        </p:nvSpPr>
        <p:spPr>
          <a:xfrm>
            <a:off x="335360" y="1672008"/>
            <a:ext cx="6120680" cy="4483535"/>
          </a:xfrm>
          <a:prstGeom prst="rect">
            <a:avLst/>
          </a:prstGeom>
          <a:noFill/>
        </p:spPr>
        <p:txBody>
          <a:bodyPr wrap="square">
            <a:spAutoFit/>
          </a:bodyPr>
          <a:lstStyle/>
          <a:p>
            <a:pPr marL="342900" indent="-342900" algn="just">
              <a:lnSpc>
                <a:spcPct val="120000"/>
              </a:lnSpc>
              <a:buFont typeface="Wingdings" panose="05000000000000000000" pitchFamily="2" charset="2"/>
              <a:buChar char="q"/>
            </a:pPr>
            <a:r>
              <a:rPr lang="en-US" sz="2400" dirty="0">
                <a:cs typeface="Arial" panose="020B0604020202020204" pitchFamily="34" charset="0"/>
              </a:rPr>
              <a:t>The Hammer  shall consist of three parts: a metal head, a wire and a handle. The Hammer shall be made of brass, solid iron or other metal not softer than brass.</a:t>
            </a:r>
          </a:p>
          <a:p>
            <a:pPr marL="342900" indent="-342900" algn="just">
              <a:lnSpc>
                <a:spcPct val="120000"/>
              </a:lnSpc>
              <a:buFont typeface="Wingdings" panose="05000000000000000000" pitchFamily="2" charset="2"/>
              <a:buChar char="q"/>
            </a:pPr>
            <a:endParaRPr lang="en-US" sz="2400" dirty="0">
              <a:cs typeface="Arial" panose="020B0604020202020204" pitchFamily="34" charset="0"/>
            </a:endParaRPr>
          </a:p>
          <a:p>
            <a:pPr marL="342900" indent="-342900" algn="just">
              <a:lnSpc>
                <a:spcPct val="120000"/>
              </a:lnSpc>
              <a:buFont typeface="Wingdings" panose="05000000000000000000" pitchFamily="2" charset="2"/>
              <a:buChar char="q"/>
            </a:pPr>
            <a:r>
              <a:rPr lang="en-US" sz="2400" dirty="0">
                <a:cs typeface="Arial" panose="020B0604020202020204" pitchFamily="34" charset="0"/>
              </a:rPr>
              <a:t>The wire shall be single unbroken and straight.</a:t>
            </a:r>
          </a:p>
          <a:p>
            <a:pPr marL="342900" indent="-342900" algn="just">
              <a:lnSpc>
                <a:spcPct val="120000"/>
              </a:lnSpc>
              <a:buFont typeface="Wingdings" panose="05000000000000000000" pitchFamily="2" charset="2"/>
              <a:buChar char="q"/>
            </a:pPr>
            <a:endParaRPr lang="en-US" sz="2400" dirty="0">
              <a:cs typeface="Arial" panose="020B0604020202020204" pitchFamily="34" charset="0"/>
            </a:endParaRPr>
          </a:p>
          <a:p>
            <a:pPr marL="342900" indent="-342900" algn="just">
              <a:lnSpc>
                <a:spcPct val="120000"/>
              </a:lnSpc>
              <a:buFont typeface="Wingdings" panose="05000000000000000000" pitchFamily="2" charset="2"/>
              <a:buChar char="q"/>
            </a:pPr>
            <a:r>
              <a:rPr lang="en-US" sz="2400" dirty="0">
                <a:cs typeface="Arial" panose="020B0604020202020204" pitchFamily="34" charset="0"/>
              </a:rPr>
              <a:t>Handle shall be rigid and  without hinging joints.</a:t>
            </a:r>
            <a:endParaRPr lang="en-IN" sz="2400" dirty="0">
              <a:cs typeface="Arial" panose="020B0604020202020204" pitchFamily="34" charset="0"/>
            </a:endParaRPr>
          </a:p>
        </p:txBody>
      </p:sp>
    </p:spTree>
    <p:extLst>
      <p:ext uri="{BB962C8B-B14F-4D97-AF65-F5344CB8AC3E}">
        <p14:creationId xmlns:p14="http://schemas.microsoft.com/office/powerpoint/2010/main" val="20557636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44999A6-31DB-5CA9-C5F0-D006FA7B042A}"/>
              </a:ext>
            </a:extLst>
          </p:cNvPr>
          <p:cNvSpPr txBox="1"/>
          <p:nvPr/>
        </p:nvSpPr>
        <p:spPr>
          <a:xfrm>
            <a:off x="335360" y="323850"/>
            <a:ext cx="7200503" cy="584200"/>
          </a:xfrm>
          <a:prstGeom prst="rect">
            <a:avLst/>
          </a:prstGeom>
          <a:noFill/>
        </p:spPr>
        <p:txBody>
          <a:bodyPr wrap="square">
            <a:spAutoFit/>
          </a:bodyPr>
          <a:lstStyle/>
          <a:p>
            <a:pPr>
              <a:defRPr/>
            </a:pPr>
            <a:r>
              <a:rPr lang="en-AU" sz="3200" b="1" dirty="0">
                <a:solidFill>
                  <a:srgbClr val="FFFF99"/>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DISCUS</a:t>
            </a:r>
            <a:endParaRPr lang="en-IN" sz="3200" b="1" dirty="0">
              <a:solidFill>
                <a:srgbClr val="FFFF99"/>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3" name="Picture 2" descr="E:\PIc ath\Vinex-Grouping-Discus-1024x585.jpg">
            <a:extLst>
              <a:ext uri="{FF2B5EF4-FFF2-40B4-BE49-F238E27FC236}">
                <a16:creationId xmlns:a16="http://schemas.microsoft.com/office/drawing/2014/main" id="{00E64724-98D7-F4A3-DCEA-7938AEF4200C}"/>
              </a:ext>
            </a:extLst>
          </p:cNvPr>
          <p:cNvPicPr>
            <a:picLocks noChangeAspect="1" noChangeArrowheads="1"/>
          </p:cNvPicPr>
          <p:nvPr/>
        </p:nvPicPr>
        <p:blipFill rotWithShape="1">
          <a:blip r:embed="rId3"/>
          <a:srcRect t="19032" b="2"/>
          <a:stretch/>
        </p:blipFill>
        <p:spPr bwMode="auto">
          <a:xfrm>
            <a:off x="6384032" y="1749976"/>
            <a:ext cx="5071769" cy="3744416"/>
          </a:xfrm>
          <a:prstGeom prst="round2DiagRect">
            <a:avLst/>
          </a:prstGeom>
          <a:noFill/>
          <a:ln w="76200">
            <a:solidFill>
              <a:srgbClr val="FFFF00"/>
            </a:solidFill>
          </a:ln>
          <a:scene3d>
            <a:camera prst="orthographicFront"/>
            <a:lightRig rig="threePt" dir="t"/>
          </a:scene3d>
          <a:sp3d>
            <a:bevelT w="139700" h="139700" prst="divot"/>
          </a:sp3d>
        </p:spPr>
      </p:pic>
      <p:sp>
        <p:nvSpPr>
          <p:cNvPr id="8" name="Content Placeholder 3">
            <a:extLst>
              <a:ext uri="{FF2B5EF4-FFF2-40B4-BE49-F238E27FC236}">
                <a16:creationId xmlns:a16="http://schemas.microsoft.com/office/drawing/2014/main" id="{B25F1DB3-4B2F-6AA6-0A29-440D91995D14}"/>
              </a:ext>
            </a:extLst>
          </p:cNvPr>
          <p:cNvSpPr txBox="1">
            <a:spLocks/>
          </p:cNvSpPr>
          <p:nvPr/>
        </p:nvSpPr>
        <p:spPr>
          <a:xfrm>
            <a:off x="335360" y="1749976"/>
            <a:ext cx="5760639" cy="4200245"/>
          </a:xfrm>
          <a:prstGeom prst="rect">
            <a:avLst/>
          </a:prstGeom>
        </p:spPr>
        <p:txBody>
          <a:bodyPr>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a:lstStyle>
          <a:p>
            <a:pPr algn="just">
              <a:lnSpc>
                <a:spcPct val="150000"/>
              </a:lnSpc>
              <a:buFont typeface="Wingdings" panose="05000000000000000000" pitchFamily="2" charset="2"/>
              <a:buChar char="q"/>
            </a:pPr>
            <a:r>
              <a:rPr lang="en-US" sz="2400" dirty="0">
                <a:latin typeface="Arial" panose="020B0604020202020204" pitchFamily="34" charset="0"/>
                <a:cs typeface="Arial" panose="020B0604020202020204" pitchFamily="34" charset="0"/>
              </a:rPr>
              <a:t>The body of the Discus may be solid or hollow and shall be made of wood or other suitable material with a metal rim, the edge of which shall be circular. Each side of the Discus  shall be identical and smooth.</a:t>
            </a:r>
          </a:p>
        </p:txBody>
      </p:sp>
    </p:spTree>
    <p:extLst>
      <p:ext uri="{BB962C8B-B14F-4D97-AF65-F5344CB8AC3E}">
        <p14:creationId xmlns:p14="http://schemas.microsoft.com/office/powerpoint/2010/main" val="26944340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CBEF4A7-D86C-7B75-A452-1E9B94AEA24D}"/>
              </a:ext>
            </a:extLst>
          </p:cNvPr>
          <p:cNvSpPr txBox="1"/>
          <p:nvPr/>
        </p:nvSpPr>
        <p:spPr>
          <a:xfrm>
            <a:off x="1343472" y="2708920"/>
            <a:ext cx="9072626"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4800" b="1"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THROWING CIRCLES AND SECTOR</a:t>
            </a:r>
          </a:p>
        </p:txBody>
      </p:sp>
    </p:spTree>
    <p:extLst>
      <p:ext uri="{BB962C8B-B14F-4D97-AF65-F5344CB8AC3E}">
        <p14:creationId xmlns:p14="http://schemas.microsoft.com/office/powerpoint/2010/main" val="1667306034"/>
      </p:ext>
    </p:extLst>
  </p:cSld>
  <p:clrMapOvr>
    <a:masterClrMapping/>
  </p:clrMapOvr>
</p:sld>
</file>

<file path=ppt/theme/theme1.xml><?xml version="1.0" encoding="utf-8"?>
<a:theme xmlns:a="http://schemas.openxmlformats.org/drawingml/2006/main" name="IAAF PowerPoint">
  <a:themeElements>
    <a:clrScheme name="">
      <a:dk1>
        <a:srgbClr val="000000"/>
      </a:dk1>
      <a:lt1>
        <a:srgbClr val="FFFFFF"/>
      </a:lt1>
      <a:dk2>
        <a:srgbClr val="000000"/>
      </a:dk2>
      <a:lt2>
        <a:srgbClr val="F8F8F8"/>
      </a:lt2>
      <a:accent1>
        <a:srgbClr val="841D2C"/>
      </a:accent1>
      <a:accent2>
        <a:srgbClr val="CE1D25"/>
      </a:accent2>
      <a:accent3>
        <a:srgbClr val="FFFFFF"/>
      </a:accent3>
      <a:accent4>
        <a:srgbClr val="000000"/>
      </a:accent4>
      <a:accent5>
        <a:srgbClr val="C2ABAC"/>
      </a:accent5>
      <a:accent6>
        <a:srgbClr val="BA1920"/>
      </a:accent6>
      <a:hlink>
        <a:srgbClr val="FFD502"/>
      </a:hlink>
      <a:folHlink>
        <a:srgbClr val="641013"/>
      </a:folHlink>
    </a:clrScheme>
    <a:fontScheme name="IAAF_PowerPointTemplate_4x3">
      <a:majorFont>
        <a:latin typeface="DIN"/>
        <a:ea typeface=""/>
        <a:cs typeface=""/>
      </a:majorFont>
      <a:minorFont>
        <a:latin typeface="DI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gradFill rotWithShape="0">
          <a:gsLst>
            <a:gs pos="0">
              <a:schemeClr val="accent1"/>
            </a:gs>
            <a:gs pos="100000">
              <a:schemeClr val="accent1">
                <a:gamma/>
                <a:shade val="86275"/>
                <a:invGamma/>
              </a:schemeClr>
            </a:gs>
          </a:gsLst>
          <a:lin ang="5400000" scaled="1"/>
        </a:gradFill>
        <a:ln w="9525" cap="flat" cmpd="sng" algn="ctr">
          <a:solidFill>
            <a:schemeClr val="accent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GB"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gradFill rotWithShape="0">
          <a:gsLst>
            <a:gs pos="0">
              <a:schemeClr val="accent1"/>
            </a:gs>
            <a:gs pos="100000">
              <a:schemeClr val="accent1">
                <a:gamma/>
                <a:shade val="86275"/>
                <a:invGamma/>
              </a:schemeClr>
            </a:gs>
          </a:gsLst>
          <a:lin ang="5400000" scaled="1"/>
        </a:gradFill>
        <a:ln w="9525" cap="flat" cmpd="sng" algn="ctr">
          <a:solidFill>
            <a:schemeClr val="accent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GB" sz="1800" b="0" i="0" u="none" strike="noStrike" cap="none" normalizeH="0" baseline="0" smtClean="0">
            <a:ln>
              <a:noFill/>
            </a:ln>
            <a:solidFill>
              <a:schemeClr val="tx1"/>
            </a:solidFill>
            <a:effectLst/>
            <a:latin typeface="Arial" charset="0"/>
          </a:defRPr>
        </a:defPPr>
      </a:lstStyle>
    </a:lnDef>
  </a:objectDefaults>
  <a:extraClrSchemeLst>
    <a:extraClrScheme>
      <a:clrScheme name="IAAF_PowerPointTemplate_4x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IAAF_PowerPointTemplate_4x3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IAAF_PowerPointTemplate_4x3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IAAF_PowerPointTemplate_4x3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IAAF_PowerPointTemplate_4x3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IAAF_PowerPointTemplate_4x3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IAAF_PowerPointTemplate_4x3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IAAF_PowerPointTemplate_4x3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IAAF_PowerPointTemplate_4x3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IAAF_PowerPointTemplate_4x3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IAAF_PowerPointTemplate_4x3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IAAF_PowerPointTemplate_4x3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IAAF_PowerPointTemplate_4x3 13">
        <a:dk1>
          <a:srgbClr val="000000"/>
        </a:dk1>
        <a:lt1>
          <a:srgbClr val="FFFFFF"/>
        </a:lt1>
        <a:dk2>
          <a:srgbClr val="000000"/>
        </a:dk2>
        <a:lt2>
          <a:srgbClr val="808080"/>
        </a:lt2>
        <a:accent1>
          <a:srgbClr val="A08DC5"/>
        </a:accent1>
        <a:accent2>
          <a:srgbClr val="333399"/>
        </a:accent2>
        <a:accent3>
          <a:srgbClr val="FFFFFF"/>
        </a:accent3>
        <a:accent4>
          <a:srgbClr val="000000"/>
        </a:accent4>
        <a:accent5>
          <a:srgbClr val="CDC5DF"/>
        </a:accent5>
        <a:accent6>
          <a:srgbClr val="2D2D8A"/>
        </a:accent6>
        <a:hlink>
          <a:srgbClr val="881FB7"/>
        </a:hlink>
        <a:folHlink>
          <a:srgbClr val="7214B8"/>
        </a:folHlink>
      </a:clrScheme>
      <a:clrMap bg1="lt1" tx1="dk1" bg2="lt2" tx2="dk2" accent1="accent1" accent2="accent2" accent3="accent3" accent4="accent4" accent5="accent5" accent6="accent6" hlink="hlink" folHlink="folHlink"/>
    </a:extraClrScheme>
    <a:extraClrScheme>
      <a:clrScheme name="IAAF_PowerPointTemplate_4x3 14">
        <a:dk1>
          <a:srgbClr val="000000"/>
        </a:dk1>
        <a:lt1>
          <a:srgbClr val="FFFFFF"/>
        </a:lt1>
        <a:dk2>
          <a:srgbClr val="000000"/>
        </a:dk2>
        <a:lt2>
          <a:srgbClr val="808080"/>
        </a:lt2>
        <a:accent1>
          <a:srgbClr val="A08DC5"/>
        </a:accent1>
        <a:accent2>
          <a:srgbClr val="333399"/>
        </a:accent2>
        <a:accent3>
          <a:srgbClr val="FFFFFF"/>
        </a:accent3>
        <a:accent4>
          <a:srgbClr val="000000"/>
        </a:accent4>
        <a:accent5>
          <a:srgbClr val="CDC5DF"/>
        </a:accent5>
        <a:accent6>
          <a:srgbClr val="2D2D8A"/>
        </a:accent6>
        <a:hlink>
          <a:srgbClr val="8156D6"/>
        </a:hlink>
        <a:folHlink>
          <a:srgbClr val="7214B8"/>
        </a:folHlink>
      </a:clrScheme>
      <a:clrMap bg1="lt1" tx1="dk1" bg2="lt2" tx2="dk2" accent1="accent1" accent2="accent2" accent3="accent3" accent4="accent4" accent5="accent5" accent6="accent6" hlink="hlink" folHlink="folHlink"/>
    </a:extraClrScheme>
    <a:extraClrScheme>
      <a:clrScheme name="IAAF_PowerPointTemplate_4x3 15">
        <a:dk1>
          <a:srgbClr val="000000"/>
        </a:dk1>
        <a:lt1>
          <a:srgbClr val="FFFFFF"/>
        </a:lt1>
        <a:dk2>
          <a:srgbClr val="000000"/>
        </a:dk2>
        <a:lt2>
          <a:srgbClr val="F8F8F8"/>
        </a:lt2>
        <a:accent1>
          <a:srgbClr val="A08DC5"/>
        </a:accent1>
        <a:accent2>
          <a:srgbClr val="333399"/>
        </a:accent2>
        <a:accent3>
          <a:srgbClr val="FFFFFF"/>
        </a:accent3>
        <a:accent4>
          <a:srgbClr val="000000"/>
        </a:accent4>
        <a:accent5>
          <a:srgbClr val="CDC5DF"/>
        </a:accent5>
        <a:accent6>
          <a:srgbClr val="2D2D8A"/>
        </a:accent6>
        <a:hlink>
          <a:srgbClr val="8156D6"/>
        </a:hlink>
        <a:folHlink>
          <a:srgbClr val="7214B8"/>
        </a:folHlink>
      </a:clrScheme>
      <a:clrMap bg1="lt1" tx1="dk1" bg2="lt2" tx2="dk2" accent1="accent1" accent2="accent2" accent3="accent3" accent4="accent4" accent5="accent5" accent6="accent6" hlink="hlink" folHlink="folHlink"/>
    </a:extraClrScheme>
    <a:extraClrScheme>
      <a:clrScheme name="IAAF_PowerPointTemplate_4x3 16">
        <a:dk1>
          <a:srgbClr val="000000"/>
        </a:dk1>
        <a:lt1>
          <a:srgbClr val="FFFFFF"/>
        </a:lt1>
        <a:dk2>
          <a:srgbClr val="000000"/>
        </a:dk2>
        <a:lt2>
          <a:srgbClr val="F8F8F8"/>
        </a:lt2>
        <a:accent1>
          <a:srgbClr val="B19000"/>
        </a:accent1>
        <a:accent2>
          <a:srgbClr val="D5AE03"/>
        </a:accent2>
        <a:accent3>
          <a:srgbClr val="FFFFFF"/>
        </a:accent3>
        <a:accent4>
          <a:srgbClr val="000000"/>
        </a:accent4>
        <a:accent5>
          <a:srgbClr val="D5C6AA"/>
        </a:accent5>
        <a:accent6>
          <a:srgbClr val="C19D02"/>
        </a:accent6>
        <a:hlink>
          <a:srgbClr val="C1A116"/>
        </a:hlink>
        <a:folHlink>
          <a:srgbClr val="C18B1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IAAF PowerPoint</Template>
  <TotalTime>2076</TotalTime>
  <Words>1839</Words>
  <Application>Microsoft Office PowerPoint</Application>
  <PresentationFormat>Widescreen</PresentationFormat>
  <Paragraphs>442</Paragraphs>
  <Slides>35</Slides>
  <Notes>35</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35</vt:i4>
      </vt:variant>
    </vt:vector>
  </HeadingPairs>
  <TitlesOfParts>
    <vt:vector size="43" baseType="lpstr">
      <vt:lpstr>Arial</vt:lpstr>
      <vt:lpstr>Baskerville Old Face</vt:lpstr>
      <vt:lpstr>Calibri</vt:lpstr>
      <vt:lpstr>Century Gothic</vt:lpstr>
      <vt:lpstr>DIN</vt:lpstr>
      <vt:lpstr>Times New Roman</vt:lpstr>
      <vt:lpstr>Wingdings</vt:lpstr>
      <vt:lpstr>IAAF PowerPoint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Real Federacion Española de Atletismo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Enter Title Here</dc:title>
  <dc:creator>Luis Saladie Lafuente</dc:creator>
  <cp:lastModifiedBy>HP</cp:lastModifiedBy>
  <cp:revision>208</cp:revision>
  <dcterms:created xsi:type="dcterms:W3CDTF">2010-09-06T07:33:26Z</dcterms:created>
  <dcterms:modified xsi:type="dcterms:W3CDTF">2023-07-07T03:03:58Z</dcterms:modified>
</cp:coreProperties>
</file>