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0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19" r:id="rId2"/>
    <p:sldId id="257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8" r:id="rId17"/>
    <p:sldId id="379" r:id="rId18"/>
    <p:sldId id="389" r:id="rId19"/>
    <p:sldId id="380" r:id="rId20"/>
    <p:sldId id="377" r:id="rId21"/>
    <p:sldId id="382" r:id="rId22"/>
    <p:sldId id="381" r:id="rId23"/>
    <p:sldId id="383" r:id="rId24"/>
    <p:sldId id="384" r:id="rId25"/>
    <p:sldId id="385" r:id="rId26"/>
    <p:sldId id="386" r:id="rId27"/>
    <p:sldId id="388" r:id="rId28"/>
    <p:sldId id="340" r:id="rId29"/>
  </p:sldIdLst>
  <p:sldSz cx="12192000" cy="6858000"/>
  <p:notesSz cx="7315200" cy="96012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64279"/>
    <a:srgbClr val="5B5B5B"/>
    <a:srgbClr val="1F5744"/>
    <a:srgbClr val="CCCCCC"/>
    <a:srgbClr val="244072"/>
    <a:srgbClr val="5E1921"/>
    <a:srgbClr val="215C3F"/>
    <a:srgbClr val="4B4B4B"/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274" autoAdjust="0"/>
  </p:normalViewPr>
  <p:slideViewPr>
    <p:cSldViewPr>
      <p:cViewPr varScale="1">
        <p:scale>
          <a:sx n="84" d="100"/>
          <a:sy n="84" d="100"/>
        </p:scale>
        <p:origin x="557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28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026AF54-D859-A3A9-B608-CEF17FACF8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F3A0EDB5-F73C-2FC2-72BD-CFC4CF955AB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568169F5-153A-D2DB-D71B-AC307CB7AC5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8AD147E6-CED0-1FBF-E80D-B0DEE6C415B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E41CA7-A2F4-4B8D-9B92-5E5B019179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A296A58F-403D-1985-849E-B69362E032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AA8F3C01-E52E-1EF9-616B-AA8B4098188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CE2E7FF-6BFE-4CB0-3DA6-7EC639BB0C8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CCF2284B-96D4-FD1A-3AFD-9E96746FD8A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21B46A60-D8D3-6342-A78A-6321A4998DF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6FCE8E4C-ADE3-F816-A1D3-991D3E22C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46F1D-D2FA-4678-AA61-B6F4F03BD0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34B16A4-E337-461A-92AB-891E85EEC5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53D45F-EC0A-4E53-B4C8-71A760C9DF62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0B3A42C-2D2E-B1D2-C8B9-215FDBC33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5067D66-D030-95AE-FE0D-9F1B97571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0423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383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3264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317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8143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08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2194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17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348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18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8782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937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3440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21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9845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22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3443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3317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0535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25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4354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6221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8288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AD8C14CA-056F-2A36-B313-249957503B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EA142A-59E8-40E4-B75C-D45860BBF046}" type="slidenum">
              <a:rPr lang="en-GB" altLang="en-US" smtClean="0"/>
              <a:pPr/>
              <a:t>28</a:t>
            </a:fld>
            <a:endParaRPr lang="en-GB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9807EC5E-F713-67BA-96A0-171508672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4309A71-5587-66B0-C0FE-8B0262900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84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216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5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315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235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7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9849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555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9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6204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E84E8-C7AA-B67E-87BC-B9026EE705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3075" y="44450"/>
            <a:ext cx="1366838" cy="1152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39FB9F-A72C-8F13-C926-3933D3FA4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83788" y="404813"/>
            <a:ext cx="1368425" cy="720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FCE0FC8-1E97-4441-B78C-338538E29D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44450"/>
            <a:ext cx="1295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A684F-A32E-D425-2921-469B9CE296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5688" y="242888"/>
            <a:ext cx="5151437" cy="9540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ATHLETICS FEDERATION OF INDIA</a:t>
            </a:r>
          </a:p>
          <a:p>
            <a:pPr algn="ctr">
              <a:defRPr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D.T.O. EXAMINATION</a:t>
            </a:r>
            <a:endParaRPr lang="en-IN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4114801"/>
            <a:ext cx="8011584" cy="269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480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6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7651" y="1981200"/>
            <a:ext cx="2637367" cy="447198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981200"/>
            <a:ext cx="7715251" cy="44719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7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06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97651" y="2447925"/>
            <a:ext cx="5177367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219201" y="4525964"/>
            <a:ext cx="10555817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177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19200" y="4525964"/>
            <a:ext cx="5175251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994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97651" y="2447925"/>
            <a:ext cx="5177367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4525964"/>
            <a:ext cx="5175251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7651" y="4525964"/>
            <a:ext cx="5177367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30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/>
              <a:t>Haga clic en el icono para agregar un gráfico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91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46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/>
              <a:t>Haga clic en el icono para agregar una tabla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5691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6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1414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92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68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5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08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1289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1947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9E1F384-5AC7-BFEF-EEED-E508E8DFD6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272713" y="188913"/>
            <a:ext cx="1655762" cy="64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pic>
        <p:nvPicPr>
          <p:cNvPr id="1027" name="Picture 7">
            <a:extLst>
              <a:ext uri="{FF2B5EF4-FFF2-40B4-BE49-F238E27FC236}">
                <a16:creationId xmlns:a16="http://schemas.microsoft.com/office/drawing/2014/main" id="{6BCD5CB0-2B1E-6047-11C1-D8076A9111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0" y="44450"/>
            <a:ext cx="909638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  <p:sldLayoutId id="2147484134" r:id="rId17"/>
    <p:sldLayoutId id="2147484135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333333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4D4D4D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5F5F5F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>
            <a:extLst>
              <a:ext uri="{FF2B5EF4-FFF2-40B4-BE49-F238E27FC236}">
                <a16:creationId xmlns:a16="http://schemas.microsoft.com/office/drawing/2014/main" id="{92546352-F9B4-58B7-EEC1-A4FB3C6F6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429000"/>
            <a:ext cx="9001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AU" alt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THROWS FROM RUNWAY</a:t>
            </a:r>
            <a:endParaRPr lang="en-IN" alt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- FAILURES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4C3B8-414A-B437-5162-9A16E3966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47" y="1465179"/>
            <a:ext cx="6552728" cy="5060165"/>
          </a:xfrm>
        </p:spPr>
        <p:txBody>
          <a:bodyPr wrap="square" lIns="0" tIns="0" rIns="0" bIns="0">
            <a:noAutofit/>
          </a:bodyPr>
          <a:lstStyle/>
          <a:p>
            <a:pPr algn="just"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If not thrown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over 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shoulder or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upper part of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IN" sz="20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throwing 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arm and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slung or hurled.</a:t>
            </a:r>
          </a:p>
          <a:p>
            <a:pPr algn="just"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on-orthodox styles are not permitted.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 throw without holding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javelin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IN" sz="20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grip.</a:t>
            </a:r>
          </a:p>
          <a:p>
            <a:pPr algn="just"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Throw with both the arms.</a:t>
            </a:r>
          </a:p>
          <a:p>
            <a:pPr algn="just" defTabSz="0">
              <a:spcBef>
                <a:spcPts val="600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284400" algn="l"/>
              </a:tabLst>
            </a:pP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In the process of throwing, turns completely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around so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that 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thrower’s back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is towards the throwing</a:t>
            </a:r>
            <a:r>
              <a:rPr lang="en-IN" sz="2000" spc="-215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arc</a:t>
            </a:r>
          </a:p>
          <a:p>
            <a:pPr algn="just" defTabSz="0">
              <a:spcBef>
                <a:spcPts val="600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284400" algn="l"/>
              </a:tabLs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After stepping in to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runway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trial, any part of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body touches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side lines or</a:t>
            </a:r>
            <a:r>
              <a:rPr lang="en-IN" sz="20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n-IN" sz="20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</a:p>
          <a:p>
            <a:pPr algn="just" defTabSz="0">
              <a:spcBef>
                <a:spcPts val="600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284400" algn="l"/>
              </a:tabLs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Fails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to leave 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runway correctly OR before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implement has</a:t>
            </a:r>
            <a:r>
              <a:rPr lang="en-IN" sz="20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landed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E35857-64C5-A04C-56E2-7043D397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916832"/>
            <a:ext cx="4391296" cy="273630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94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- FAILURES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48DC8-A9F0-8079-0384-BE47ED2D2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484784"/>
            <a:ext cx="5040560" cy="4760824"/>
          </a:xfrm>
        </p:spPr>
        <p:txBody>
          <a:bodyPr wrap="square" lIns="0" tIns="0" rIns="0" bIns="0">
            <a:noAutofit/>
          </a:bodyPr>
          <a:lstStyle/>
          <a:p>
            <a:pPr algn="just" defTabSz="0">
              <a:spcBef>
                <a:spcPts val="0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284400" algn="l"/>
              </a:tabLst>
            </a:pP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If 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head of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javelin </a:t>
            </a:r>
            <a:r>
              <a:rPr lang="en-IN" sz="2000" dirty="0">
                <a:uFill>
                  <a:solidFill>
                    <a:srgbClr val="1E1E1E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does not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touch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ground before any other part of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IN" sz="20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implement</a:t>
            </a:r>
          </a:p>
          <a:p>
            <a:pPr marR="73660" algn="just" defTabSz="0">
              <a:spcBef>
                <a:spcPts val="0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284400" algn="l"/>
              </a:tabLs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head of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javelin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 contacting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ground when it first lands or touches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sector line or</a:t>
            </a:r>
            <a:r>
              <a:rPr lang="en-IN" sz="200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n-IN" sz="20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</a:p>
          <a:p>
            <a:pPr algn="just" defTabSz="0">
              <a:spcBef>
                <a:spcPts val="0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284400" algn="l"/>
              </a:tabLs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Infringes</a:t>
            </a:r>
            <a:r>
              <a:rPr lang="en-IN" sz="2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“assistance”</a:t>
            </a:r>
            <a:r>
              <a:rPr lang="en-IN" sz="20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– such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illegal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taping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[any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taping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be checked by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chief judge] or a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glove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throwing</a:t>
            </a:r>
            <a:r>
              <a:rPr lang="en-IN" sz="2000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</a:p>
          <a:p>
            <a:pPr algn="just" defTabSz="0">
              <a:spcBef>
                <a:spcPts val="430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284400" algn="l"/>
              </a:tabLs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Exceeds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time limit allowed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n-IN"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trial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0">
              <a:spcBef>
                <a:spcPts val="445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284400" algn="l"/>
              </a:tabLs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Breaches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clothing or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footwear</a:t>
            </a:r>
            <a:r>
              <a:rPr lang="en-IN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7A5A0673-5DBA-FBFA-416E-17B7181DF3DC}"/>
              </a:ext>
            </a:extLst>
          </p:cNvPr>
          <p:cNvSpPr/>
          <p:nvPr/>
        </p:nvSpPr>
        <p:spPr>
          <a:xfrm rot="10800000" flipV="1">
            <a:off x="5607984" y="1484784"/>
            <a:ext cx="6304715" cy="1146737"/>
          </a:xfrm>
          <a:prstGeom prst="rect">
            <a:avLst/>
          </a:prstGeom>
          <a:blipFill>
            <a:blip r:embed="rId3" cstate="print"/>
            <a:stretch>
              <a:fillRect l="-5733" t="-46246" r="-5941" b="-11414"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4B99D-0409-0562-1FC2-DE6E759808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63" r="2555" b="4249"/>
          <a:stretch/>
        </p:blipFill>
        <p:spPr>
          <a:xfrm>
            <a:off x="5607984" y="2631522"/>
            <a:ext cx="6288674" cy="34513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2570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GLOVES AND TAPING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F5C2F-64A1-BC3D-480F-B5F6947B1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850976"/>
            <a:ext cx="5976664" cy="3810272"/>
          </a:xfrm>
        </p:spPr>
        <p:txBody>
          <a:bodyPr>
            <a:normAutofit/>
          </a:bodyPr>
          <a:lstStyle/>
          <a:p>
            <a:pPr marL="355600" algn="just">
              <a:lnSpc>
                <a:spcPct val="100000"/>
              </a:lnSpc>
              <a:spcBef>
                <a:spcPts val="420"/>
              </a:spcBef>
              <a:buClrTx/>
              <a:buFont typeface="Wingdings" panose="05000000000000000000" pitchFamily="2" charset="2"/>
              <a:buChar char="Ø"/>
              <a:tabLst>
                <a:tab pos="281305" algn="l"/>
              </a:tabLst>
            </a:pPr>
            <a:r>
              <a:rPr lang="en-IN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Taping</a:t>
            </a:r>
            <a:r>
              <a:rPr lang="en-IN" sz="2000" b="1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IN"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IN" sz="20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IN" sz="2000" spc="1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tanc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en-IN" sz="20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ris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IN" sz="20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IN"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perm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IN" sz="20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Chief</a:t>
            </a:r>
            <a:r>
              <a:rPr lang="en-IN"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Jud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b="1" spc="-15" dirty="0">
                <a:latin typeface="Arial" panose="020B0604020202020204" pitchFamily="34" charset="0"/>
                <a:cs typeface="Arial" panose="020B0604020202020204" pitchFamily="34" charset="0"/>
              </a:rPr>
              <a:t>mu</a:t>
            </a:r>
            <a:r>
              <a:rPr lang="en-IN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IN" sz="20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1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w)</a:t>
            </a:r>
            <a:r>
              <a:rPr lang="en-IN"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ping</a:t>
            </a:r>
            <a:r>
              <a:rPr lang="en-IN"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  <a:r>
              <a:rPr lang="en-IN"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20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1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</a:p>
          <a:p>
            <a:pPr marL="355600" algn="just">
              <a:lnSpc>
                <a:spcPct val="100000"/>
              </a:lnSpc>
              <a:spcBef>
                <a:spcPts val="420"/>
              </a:spcBef>
              <a:buClrTx/>
              <a:buFont typeface="Wingdings" panose="05000000000000000000" pitchFamily="2" charset="2"/>
              <a:buChar char="Ø"/>
              <a:tabLst>
                <a:tab pos="281305" algn="l"/>
              </a:tabLst>
            </a:pPr>
            <a:r>
              <a:rPr lang="en-IN" sz="20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ping</a:t>
            </a:r>
            <a:r>
              <a:rPr lang="en-IN" sz="20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IN"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IN"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IN"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IN"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not allowed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Ø"/>
              <a:tabLst>
                <a:tab pos="187960" algn="l"/>
              </a:tabLs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1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en-IN"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dur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IN"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rial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3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IN" sz="20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20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bod</a:t>
            </a:r>
            <a:r>
              <a:rPr lang="en-IN" sz="2000" spc="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IN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not allowed</a:t>
            </a:r>
            <a:endParaRPr lang="en-IN" sz="20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Ø"/>
              <a:tabLst>
                <a:tab pos="187960" algn="l"/>
              </a:tabLst>
            </a:pPr>
            <a:r>
              <a:rPr lang="en-IN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use of gloves in Javelin throw is not allowed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51152B67-055D-BAD5-E792-2DA725B88E04}"/>
              </a:ext>
            </a:extLst>
          </p:cNvPr>
          <p:cNvSpPr/>
          <p:nvPr/>
        </p:nvSpPr>
        <p:spPr>
          <a:xfrm>
            <a:off x="6528048" y="1649034"/>
            <a:ext cx="5163343" cy="4012214"/>
          </a:xfrm>
          <a:prstGeom prst="rect">
            <a:avLst/>
          </a:prstGeom>
          <a:blipFill>
            <a:blip r:embed="rId3" cstate="print"/>
            <a:stretch>
              <a:fillRect l="-8438" t="-3752" r="-9180" b="-10096"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648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- MEASUREMENT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26494-E575-1D3C-4470-990813A0248B}"/>
              </a:ext>
            </a:extLst>
          </p:cNvPr>
          <p:cNvSpPr txBox="1"/>
          <p:nvPr/>
        </p:nvSpPr>
        <p:spPr>
          <a:xfrm>
            <a:off x="385394" y="1340768"/>
            <a:ext cx="6286670" cy="52540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b="0" i="0" u="none" strike="noStrike" baseline="0" dirty="0">
                <a:cs typeface="Arial" panose="020B0604020202020204" pitchFamily="34" charset="0"/>
              </a:rPr>
              <a:t>The Chief Judge will watch over the whole of the event.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b="0" i="0" u="none" strike="noStrike" baseline="0" dirty="0">
                <a:cs typeface="Arial" panose="020B0604020202020204" pitchFamily="34" charset="0"/>
              </a:rPr>
              <a:t>Two Judges checking whether the throw has been made correctly and measuring the trial.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b="0" i="0" u="none" strike="noStrike" baseline="0" dirty="0">
                <a:cs typeface="Arial" panose="020B0604020202020204" pitchFamily="34" charset="0"/>
              </a:rPr>
              <a:t>One must be provided with two flags – white to indicate the valid trial and red</a:t>
            </a:r>
            <a:r>
              <a:rPr lang="en-IN" b="0" i="0" u="none" strike="noStrike" dirty="0">
                <a:cs typeface="Arial" panose="020B0604020202020204" pitchFamily="34" charset="0"/>
              </a:rPr>
              <a:t> to</a:t>
            </a:r>
            <a:r>
              <a:rPr lang="en-IN" b="0" i="0" u="none" strike="noStrike" baseline="0" dirty="0">
                <a:cs typeface="Arial" panose="020B0604020202020204" pitchFamily="34" charset="0"/>
              </a:rPr>
              <a:t> failure. 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b="0" i="0" u="none" strike="noStrike" baseline="0" dirty="0">
                <a:cs typeface="Arial" panose="020B0604020202020204" pitchFamily="34" charset="0"/>
              </a:rPr>
              <a:t>When the throw has been measured, it is advised that the Judge stands on the runway holding the red flag,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b="0" i="0" u="none" strike="noStrike" baseline="0" dirty="0">
                <a:cs typeface="Arial" panose="020B0604020202020204" pitchFamily="34" charset="0"/>
              </a:rPr>
              <a:t>A cone may be placed on the runway instead. 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dirty="0">
                <a:cs typeface="Arial" panose="020B0604020202020204" pitchFamily="34" charset="0"/>
              </a:rPr>
              <a:t>O</a:t>
            </a:r>
            <a:r>
              <a:rPr lang="en-IN" b="0" i="0" u="none" strike="noStrike" baseline="0" dirty="0">
                <a:cs typeface="Arial" panose="020B0604020202020204" pitchFamily="34" charset="0"/>
              </a:rPr>
              <a:t>ne or two Judges immediately after the throw placing a marker indicating the point from which the trial is to be measured.   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b="0" i="0" u="none" strike="noStrike" baseline="0" dirty="0">
                <a:cs typeface="Arial" panose="020B0604020202020204" pitchFamily="34" charset="0"/>
              </a:rPr>
              <a:t>An appropriate indication is also required if these Judges determine that the implement has not landed “head first”.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b="0" i="0" u="none" strike="noStrike" baseline="0" dirty="0">
                <a:cs typeface="Arial" panose="020B0604020202020204" pitchFamily="34" charset="0"/>
              </a:rPr>
              <a:t>No indication is required for a valid trial.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BAFCB-633D-E468-1FF9-9CC26914B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3" t="11282" r="11347" b="12200"/>
          <a:stretch/>
        </p:blipFill>
        <p:spPr>
          <a:xfrm>
            <a:off x="6826441" y="3573016"/>
            <a:ext cx="4997629" cy="288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A3AADF-2273-FDB1-36FC-AC8F111BBE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8" t="19360" r="15044" b="19550"/>
          <a:stretch/>
        </p:blipFill>
        <p:spPr>
          <a:xfrm>
            <a:off x="6826441" y="1245912"/>
            <a:ext cx="4997629" cy="23042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578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- MEASUREMENTS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C9536-19EE-4B1A-BB8B-2780044DD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62" y="1484784"/>
            <a:ext cx="6385894" cy="518457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IN" sz="1900" spc="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IN" sz="19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19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measur</a:t>
            </a:r>
            <a:r>
              <a:rPr lang="en-IN" sz="19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men</a:t>
            </a:r>
            <a:r>
              <a:rPr lang="en-IN" sz="19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19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en-IN" sz="1900" spc="-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19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2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19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made</a:t>
            </a:r>
            <a:r>
              <a:rPr lang="en-IN" sz="1900" spc="35" dirty="0">
                <a:latin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en-IN" sz="19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19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19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a:</a:t>
            </a:r>
            <a:endParaRPr lang="en-IN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19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1900" spc="-20" dirty="0">
                <a:latin typeface="Calibri" panose="020F0502020204030204" pitchFamily="34" charset="0"/>
                <a:cs typeface="Calibri" panose="020F0502020204030204" pitchFamily="34" charset="0"/>
              </a:rPr>
              <a:t>ee</a:t>
            </a:r>
            <a:r>
              <a:rPr lang="en-IN" sz="19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19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N" sz="19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5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IN" sz="19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bre</a:t>
            </a:r>
            <a:r>
              <a:rPr lang="en-IN" sz="19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2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IN" sz="19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19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IN" sz="19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IN" sz="19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IN" sz="19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19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IN" sz="19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1900" spc="-5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IN" sz="19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N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65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1900" spc="-2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1900" spc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19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n-IN" sz="19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19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IN" sz="19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1900" spc="-5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IN" sz="19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IN" sz="19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asur</a:t>
            </a:r>
            <a:r>
              <a:rPr lang="en-IN" sz="19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en-IN" sz="19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1900" spc="-15" dirty="0">
                <a:latin typeface="Calibri" panose="020F0502020204030204" pitchFamily="34" charset="0"/>
                <a:cs typeface="Calibri" panose="020F0502020204030204" pitchFamily="34" charset="0"/>
              </a:rPr>
              <a:t>appara</a:t>
            </a:r>
            <a:r>
              <a:rPr lang="en-IN" sz="1900" spc="-2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1900" spc="-10" dirty="0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en-IN" sz="1900" dirty="0">
                <a:latin typeface="Calibri" panose="020F0502020204030204" pitchFamily="34" charset="0"/>
                <a:cs typeface="Calibri" panose="020F0502020204030204" pitchFamily="34" charset="0"/>
              </a:rPr>
              <a:t>The measurement of each throw shall be made from where the </a:t>
            </a:r>
            <a:r>
              <a:rPr lang="en-IN" sz="1900" b="1" dirty="0">
                <a:latin typeface="Calibri" panose="020F0502020204030204" pitchFamily="34" charset="0"/>
                <a:cs typeface="Calibri" panose="020F0502020204030204" pitchFamily="34" charset="0"/>
              </a:rPr>
              <a:t>metal head </a:t>
            </a:r>
            <a:r>
              <a:rPr lang="en-IN" sz="1900" dirty="0">
                <a:latin typeface="Calibri" panose="020F0502020204030204" pitchFamily="34" charset="0"/>
                <a:cs typeface="Calibri" panose="020F0502020204030204" pitchFamily="34" charset="0"/>
              </a:rPr>
              <a:t>first strikes the ground to the inside edge of the arc along a line from the point of landing to the centre of the circle of which the arc is part.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en-IN" sz="1900" dirty="0">
                <a:latin typeface="Calibri" panose="020F0502020204030204" pitchFamily="34" charset="0"/>
                <a:cs typeface="Calibri" panose="020F0502020204030204" pitchFamily="34" charset="0"/>
              </a:rPr>
              <a:t>The selected point is marked by the spike and the zero end of the tape is held at the spike. 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en-IN" sz="1900" dirty="0">
                <a:latin typeface="Calibri" panose="020F0502020204030204" pitchFamily="34" charset="0"/>
                <a:cs typeface="Calibri" panose="020F0502020204030204" pitchFamily="34" charset="0"/>
              </a:rPr>
              <a:t>The tape is drawn tight through the centre of the circle of which the arc is a part (8 metres from the arc).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n-IN" sz="1900" dirty="0">
                <a:latin typeface="Calibri" panose="020F0502020204030204" pitchFamily="34" charset="0"/>
                <a:cs typeface="Calibri" panose="020F0502020204030204" pitchFamily="34" charset="0"/>
              </a:rPr>
              <a:t>Each measurement is to the nearest centimetre below the distance thrown unless the reading is a whole centimetre.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endParaRPr lang="en-IN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0B8CD-FDF4-760A-FA1B-3B044B3D0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90" b="1"/>
          <a:stretch/>
        </p:blipFill>
        <p:spPr>
          <a:xfrm>
            <a:off x="6816080" y="1700808"/>
            <a:ext cx="4993264" cy="46085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5740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188640"/>
            <a:ext cx="72005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E.D.M. – ELECTRONIC DISTANCE MEASUREMENT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BC70DF70-60C1-80F5-3FC9-00457163AE48}"/>
              </a:ext>
            </a:extLst>
          </p:cNvPr>
          <p:cNvSpPr/>
          <p:nvPr/>
        </p:nvSpPr>
        <p:spPr>
          <a:xfrm>
            <a:off x="8822453" y="1657977"/>
            <a:ext cx="2843683" cy="4883499"/>
          </a:xfrm>
          <a:prstGeom prst="rect">
            <a:avLst/>
          </a:prstGeom>
          <a:blipFill>
            <a:blip r:embed="rId3" cstate="print"/>
            <a:stretch>
              <a:fillRect l="-7559" t="-1487" r="-4949" b="-5261"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A030F-4794-CC23-D3A6-E7311235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02" y="1657977"/>
            <a:ext cx="8505290" cy="48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3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– COMPETING ORDER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20C5635D-51BC-B284-B85B-F1945C563219}"/>
              </a:ext>
            </a:extLst>
          </p:cNvPr>
          <p:cNvSpPr txBox="1"/>
          <p:nvPr/>
        </p:nvSpPr>
        <p:spPr>
          <a:xfrm>
            <a:off x="623392" y="1516600"/>
            <a:ext cx="10873208" cy="4936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595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sz="2000" dirty="0">
                <a:cs typeface="Arial" panose="020B0604020202020204" pitchFamily="34" charset="0"/>
              </a:rPr>
              <a:t>A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</a:t>
            </a:r>
            <a:r>
              <a:rPr sz="2000" spc="0" dirty="0">
                <a:cs typeface="Arial" panose="020B0604020202020204" pitchFamily="34" charset="0"/>
              </a:rPr>
              <a:t>l</a:t>
            </a:r>
            <a:r>
              <a:rPr sz="2000" spc="-25" dirty="0">
                <a:cs typeface="Arial" panose="020B0604020202020204" pitchFamily="34" charset="0"/>
              </a:rPr>
              <a:t>ete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sha</a:t>
            </a:r>
            <a:r>
              <a:rPr sz="2000" spc="5" dirty="0">
                <a:cs typeface="Arial" panose="020B0604020202020204" pitchFamily="34" charset="0"/>
              </a:rPr>
              <a:t>l</a:t>
            </a:r>
            <a:r>
              <a:rPr sz="2000" spc="-5" dirty="0">
                <a:cs typeface="Arial" panose="020B0604020202020204" pitchFamily="34" charset="0"/>
              </a:rPr>
              <a:t>l</a:t>
            </a:r>
            <a:r>
              <a:rPr sz="2000" spc="3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c</a:t>
            </a:r>
            <a:r>
              <a:rPr sz="2000" spc="-20" dirty="0">
                <a:cs typeface="Arial" panose="020B0604020202020204" pitchFamily="34" charset="0"/>
              </a:rPr>
              <a:t>o</a:t>
            </a:r>
            <a:r>
              <a:rPr sz="2000" spc="-15" dirty="0">
                <a:cs typeface="Arial" panose="020B0604020202020204" pitchFamily="34" charset="0"/>
              </a:rPr>
              <a:t>mpe</a:t>
            </a:r>
            <a:r>
              <a:rPr sz="2000" spc="-30" dirty="0">
                <a:cs typeface="Arial" panose="020B0604020202020204" pitchFamily="34" charset="0"/>
              </a:rPr>
              <a:t>t</a:t>
            </a:r>
            <a:r>
              <a:rPr sz="2000" spc="-15" dirty="0">
                <a:cs typeface="Arial" panose="020B0604020202020204" pitchFamily="34" charset="0"/>
              </a:rPr>
              <a:t>e</a:t>
            </a:r>
            <a:r>
              <a:rPr sz="2000" spc="6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in</a:t>
            </a:r>
            <a:r>
              <a:rPr sz="2000" spc="3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10" dirty="0">
                <a:cs typeface="Arial" panose="020B0604020202020204" pitchFamily="34" charset="0"/>
              </a:rPr>
              <a:t>n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o</a:t>
            </a:r>
            <a:r>
              <a:rPr sz="2000" spc="-10" dirty="0">
                <a:cs typeface="Arial" panose="020B0604020202020204" pitchFamily="34" charset="0"/>
              </a:rPr>
              <a:t>r</a:t>
            </a:r>
            <a:r>
              <a:rPr sz="2000" spc="-15" dirty="0">
                <a:cs typeface="Arial" panose="020B0604020202020204" pitchFamily="34" charset="0"/>
              </a:rPr>
              <a:t>d</a:t>
            </a:r>
            <a:r>
              <a:rPr sz="2000" spc="-25" dirty="0">
                <a:cs typeface="Arial" panose="020B0604020202020204" pitchFamily="34" charset="0"/>
              </a:rPr>
              <a:t>e</a:t>
            </a:r>
            <a:r>
              <a:rPr sz="2000" spc="-5" dirty="0">
                <a:cs typeface="Arial" panose="020B0604020202020204" pitchFamily="34" charset="0"/>
              </a:rPr>
              <a:t>r</a:t>
            </a:r>
            <a:r>
              <a:rPr sz="2000" spc="6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dra</a:t>
            </a:r>
            <a:r>
              <a:rPr sz="2000" spc="-55" dirty="0">
                <a:cs typeface="Arial" panose="020B0604020202020204" pitchFamily="34" charset="0"/>
              </a:rPr>
              <a:t>w</a:t>
            </a:r>
            <a:r>
              <a:rPr sz="2000" spc="-10" dirty="0">
                <a:cs typeface="Arial" panose="020B0604020202020204" pitchFamily="34" charset="0"/>
              </a:rPr>
              <a:t>n</a:t>
            </a:r>
            <a:r>
              <a:rPr sz="2000" spc="7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b</a:t>
            </a:r>
            <a:r>
              <a:rPr sz="2000" spc="-10" dirty="0">
                <a:cs typeface="Arial" panose="020B0604020202020204" pitchFamily="34" charset="0"/>
              </a:rPr>
              <a:t>y</a:t>
            </a:r>
            <a:r>
              <a:rPr sz="2000" spc="35" dirty="0">
                <a:cs typeface="Arial" panose="020B0604020202020204" pitchFamily="34" charset="0"/>
              </a:rPr>
              <a:t> </a:t>
            </a:r>
            <a:r>
              <a:rPr sz="2000" spc="0" dirty="0">
                <a:cs typeface="Arial" panose="020B0604020202020204" pitchFamily="34" charset="0"/>
              </a:rPr>
              <a:t>l</a:t>
            </a:r>
            <a:r>
              <a:rPr sz="2000" spc="-10" dirty="0">
                <a:cs typeface="Arial" panose="020B0604020202020204" pitchFamily="34" charset="0"/>
              </a:rPr>
              <a:t>ot</a:t>
            </a:r>
            <a:r>
              <a:rPr lang="en-US" sz="2000" spc="45" dirty="0">
                <a:cs typeface="Arial" panose="020B0604020202020204" pitchFamily="34" charset="0"/>
              </a:rPr>
              <a:t>.</a:t>
            </a:r>
            <a:endParaRPr sz="2000" dirty="0">
              <a:cs typeface="Arial" panose="020B0604020202020204" pitchFamily="34" charset="0"/>
            </a:endParaRPr>
          </a:p>
          <a:p>
            <a:pPr marL="355600" marR="5080" indent="-342900" algn="just">
              <a:lnSpc>
                <a:spcPct val="100600"/>
              </a:lnSpc>
              <a:spcBef>
                <a:spcPts val="59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2000" spc="-10" dirty="0">
                <a:cs typeface="Arial" panose="020B0604020202020204" pitchFamily="34" charset="0"/>
              </a:rPr>
              <a:t>W</a:t>
            </a:r>
            <a:r>
              <a:rPr sz="2000" spc="-10" dirty="0">
                <a:cs typeface="Arial" panose="020B0604020202020204" pitchFamily="34" charset="0"/>
              </a:rPr>
              <a:t>h</a:t>
            </a:r>
            <a:r>
              <a:rPr sz="2000" spc="-25" dirty="0">
                <a:cs typeface="Arial" panose="020B0604020202020204" pitchFamily="34" charset="0"/>
              </a:rPr>
              <a:t>e</a:t>
            </a:r>
            <a:r>
              <a:rPr sz="2000" spc="-10" dirty="0">
                <a:cs typeface="Arial" panose="020B0604020202020204" pitchFamily="34" charset="0"/>
              </a:rPr>
              <a:t>re</a:t>
            </a:r>
            <a:r>
              <a:rPr sz="2000" spc="8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</a:t>
            </a:r>
            <a:r>
              <a:rPr sz="2000" spc="0" dirty="0">
                <a:cs typeface="Arial" panose="020B0604020202020204" pitchFamily="34" charset="0"/>
              </a:rPr>
              <a:t>l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r>
              <a:rPr sz="2000" spc="5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are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compe</a:t>
            </a:r>
            <a:r>
              <a:rPr sz="2000" spc="-30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ing</a:t>
            </a:r>
            <a:r>
              <a:rPr sz="2000" spc="5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in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more</a:t>
            </a:r>
            <a:r>
              <a:rPr sz="2000" spc="5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5" dirty="0">
                <a:cs typeface="Arial" panose="020B0604020202020204" pitchFamily="34" charset="0"/>
              </a:rPr>
              <a:t>han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one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15" dirty="0">
                <a:cs typeface="Arial" panose="020B0604020202020204" pitchFamily="34" charset="0"/>
              </a:rPr>
              <a:t>v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10" dirty="0">
                <a:cs typeface="Arial" panose="020B0604020202020204" pitchFamily="34" charset="0"/>
              </a:rPr>
              <a:t>nt</a:t>
            </a:r>
            <a:r>
              <a:rPr sz="2000" spc="2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10" dirty="0">
                <a:cs typeface="Arial" panose="020B0604020202020204" pitchFamily="34" charset="0"/>
              </a:rPr>
              <a:t>t</a:t>
            </a:r>
            <a:r>
              <a:rPr sz="2000" spc="2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same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ime</a:t>
            </a:r>
            <a:r>
              <a:rPr sz="2000" spc="5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(</a:t>
            </a:r>
            <a:r>
              <a:rPr sz="2000" i="1" spc="-15" dirty="0">
                <a:cs typeface="Arial" panose="020B0604020202020204" pitchFamily="34" charset="0"/>
              </a:rPr>
              <a:t>s</a:t>
            </a:r>
            <a:r>
              <a:rPr sz="2000" i="1" dirty="0">
                <a:cs typeface="Arial" panose="020B0604020202020204" pitchFamily="34" charset="0"/>
              </a:rPr>
              <a:t>i</a:t>
            </a:r>
            <a:r>
              <a:rPr sz="2000" i="1" spc="-15" dirty="0">
                <a:cs typeface="Arial" panose="020B0604020202020204" pitchFamily="34" charset="0"/>
              </a:rPr>
              <a:t>mu</a:t>
            </a:r>
            <a:r>
              <a:rPr sz="2000" i="1" dirty="0">
                <a:cs typeface="Arial" panose="020B0604020202020204" pitchFamily="34" charset="0"/>
              </a:rPr>
              <a:t>lt</a:t>
            </a:r>
            <a:r>
              <a:rPr sz="2000" i="1" spc="-20" dirty="0">
                <a:cs typeface="Arial" panose="020B0604020202020204" pitchFamily="34" charset="0"/>
              </a:rPr>
              <a:t>ane</a:t>
            </a:r>
            <a:r>
              <a:rPr sz="2000" i="1" spc="-10" dirty="0">
                <a:cs typeface="Arial" panose="020B0604020202020204" pitchFamily="34" charset="0"/>
              </a:rPr>
              <a:t>ous</a:t>
            </a:r>
            <a:r>
              <a:rPr sz="2000" i="1" spc="80" dirty="0">
                <a:cs typeface="Arial" panose="020B0604020202020204" pitchFamily="34" charset="0"/>
              </a:rPr>
              <a:t> </a:t>
            </a:r>
            <a:r>
              <a:rPr sz="2000" i="1" spc="-20" dirty="0">
                <a:cs typeface="Arial" panose="020B0604020202020204" pitchFamily="34" charset="0"/>
              </a:rPr>
              <a:t>e</a:t>
            </a:r>
            <a:r>
              <a:rPr sz="2000" i="1" spc="-10" dirty="0">
                <a:cs typeface="Arial" panose="020B0604020202020204" pitchFamily="34" charset="0"/>
              </a:rPr>
              <a:t>n</a:t>
            </a:r>
            <a:r>
              <a:rPr sz="2000" i="1" spc="-5" dirty="0">
                <a:cs typeface="Arial" panose="020B0604020202020204" pitchFamily="34" charset="0"/>
              </a:rPr>
              <a:t>t</a:t>
            </a:r>
            <a:r>
              <a:rPr sz="2000" i="1" spc="-10" dirty="0">
                <a:cs typeface="Arial" panose="020B0604020202020204" pitchFamily="34" charset="0"/>
              </a:rPr>
              <a:t>rie</a:t>
            </a:r>
            <a:r>
              <a:rPr sz="2000" i="1" dirty="0">
                <a:cs typeface="Arial" panose="020B0604020202020204" pitchFamily="34" charset="0"/>
              </a:rPr>
              <a:t>s</a:t>
            </a:r>
            <a:r>
              <a:rPr sz="2000" spc="-25" dirty="0">
                <a:cs typeface="Arial" panose="020B0604020202020204" pitchFamily="34" charset="0"/>
              </a:rPr>
              <a:t>)</a:t>
            </a:r>
            <a:r>
              <a:rPr sz="2000" spc="-5" dirty="0">
                <a:cs typeface="Arial" panose="020B0604020202020204" pitchFamily="34" charset="0"/>
              </a:rPr>
              <a:t>,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Refe</a:t>
            </a:r>
            <a:r>
              <a:rPr sz="2000" spc="-15" dirty="0">
                <a:cs typeface="Arial" panose="020B0604020202020204" pitchFamily="34" charset="0"/>
              </a:rPr>
              <a:t>ree</a:t>
            </a:r>
            <a:r>
              <a:rPr sz="2000" spc="6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may</a:t>
            </a:r>
            <a:r>
              <a:rPr sz="2000" spc="3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5" dirty="0">
                <a:cs typeface="Arial" panose="020B0604020202020204" pitchFamily="34" charset="0"/>
              </a:rPr>
              <a:t>l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5" dirty="0">
                <a:cs typeface="Arial" panose="020B0604020202020204" pitchFamily="34" charset="0"/>
              </a:rPr>
              <a:t>r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ord</a:t>
            </a:r>
            <a:r>
              <a:rPr sz="2000" spc="-25" dirty="0">
                <a:cs typeface="Arial" panose="020B0604020202020204" pitchFamily="34" charset="0"/>
              </a:rPr>
              <a:t>e</a:t>
            </a:r>
            <a:r>
              <a:rPr sz="2000" spc="-5" dirty="0">
                <a:cs typeface="Arial" panose="020B0604020202020204" pitchFamily="34" charset="0"/>
              </a:rPr>
              <a:t>r</a:t>
            </a:r>
            <a:r>
              <a:rPr sz="2000" spc="65" dirty="0">
                <a:cs typeface="Arial" panose="020B0604020202020204" pitchFamily="34" charset="0"/>
              </a:rPr>
              <a:t> </a:t>
            </a:r>
            <a:r>
              <a:rPr sz="2000" spc="-50" dirty="0">
                <a:cs typeface="Arial" panose="020B0604020202020204" pitchFamily="34" charset="0"/>
              </a:rPr>
              <a:t>w</a:t>
            </a:r>
            <a:r>
              <a:rPr sz="2000" spc="-5" dirty="0">
                <a:cs typeface="Arial" panose="020B0604020202020204" pitchFamily="34" charset="0"/>
              </a:rPr>
              <a:t>i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hin</a:t>
            </a:r>
            <a:r>
              <a:rPr sz="2000" spc="75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hat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se</a:t>
            </a:r>
            <a:r>
              <a:rPr sz="2000" spc="-10" dirty="0">
                <a:cs typeface="Arial" panose="020B0604020202020204" pitchFamily="34" charset="0"/>
              </a:rPr>
              <a:t>t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of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a</a:t>
            </a:r>
            <a:r>
              <a:rPr sz="2000" spc="-25" dirty="0">
                <a:cs typeface="Arial" panose="020B0604020202020204" pitchFamily="34" charset="0"/>
              </a:rPr>
              <a:t>tt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15" dirty="0">
                <a:cs typeface="Arial" panose="020B0604020202020204" pitchFamily="34" charset="0"/>
              </a:rPr>
              <a:t>mp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r>
              <a:rPr sz="2000" spc="55" dirty="0">
                <a:cs typeface="Arial" panose="020B0604020202020204" pitchFamily="34" charset="0"/>
              </a:rPr>
              <a:t> 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b</a:t>
            </a:r>
            <a:r>
              <a:rPr sz="2000" spc="-10" dirty="0">
                <a:cs typeface="Arial" panose="020B0604020202020204" pitchFamily="34" charset="0"/>
              </a:rPr>
              <a:t>ut</a:t>
            </a:r>
            <a:r>
              <a:rPr sz="2000" spc="60" dirty="0">
                <a:cs typeface="Arial" panose="020B0604020202020204" pitchFamily="34" charset="0"/>
              </a:rPr>
              <a:t> </a:t>
            </a:r>
            <a:r>
              <a:rPr sz="2000" b="1" spc="-15" dirty="0">
                <a:cs typeface="Arial" panose="020B0604020202020204" pitchFamily="34" charset="0"/>
              </a:rPr>
              <a:t>no</a:t>
            </a:r>
            <a:r>
              <a:rPr sz="2000" b="1" spc="-5" dirty="0">
                <a:cs typeface="Arial" panose="020B0604020202020204" pitchFamily="34" charset="0"/>
              </a:rPr>
              <a:t>t</a:t>
            </a:r>
            <a:r>
              <a:rPr sz="2000" b="1" spc="3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in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5" dirty="0">
                <a:cs typeface="Arial" panose="020B0604020202020204" pitchFamily="34" charset="0"/>
              </a:rPr>
              <a:t>l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10" dirty="0">
                <a:cs typeface="Arial" panose="020B0604020202020204" pitchFamily="34" charset="0"/>
              </a:rPr>
              <a:t>st</a:t>
            </a:r>
            <a:r>
              <a:rPr sz="2000" spc="2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round</a:t>
            </a:r>
            <a:endParaRPr sz="2000" dirty="0"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590"/>
              </a:spcBef>
              <a:spcAft>
                <a:spcPts val="600"/>
              </a:spcAft>
            </a:pPr>
            <a:r>
              <a:rPr sz="2000" b="1" spc="-5" dirty="0">
                <a:cs typeface="Arial" panose="020B0604020202020204" pitchFamily="34" charset="0"/>
              </a:rPr>
              <a:t>Practic</a:t>
            </a:r>
            <a:r>
              <a:rPr sz="2000" b="1" dirty="0">
                <a:cs typeface="Arial" panose="020B0604020202020204" pitchFamily="34" charset="0"/>
              </a:rPr>
              <a:t>e</a:t>
            </a:r>
            <a:r>
              <a:rPr sz="2000" b="1" spc="55" dirty="0">
                <a:cs typeface="Arial" panose="020B0604020202020204" pitchFamily="34" charset="0"/>
              </a:rPr>
              <a:t> </a:t>
            </a:r>
            <a:r>
              <a:rPr sz="2000" b="1" spc="-10" dirty="0">
                <a:cs typeface="Arial" panose="020B0604020202020204" pitchFamily="34" charset="0"/>
              </a:rPr>
              <a:t>Trials</a:t>
            </a:r>
            <a:endParaRPr sz="2000" dirty="0">
              <a:cs typeface="Arial" panose="020B0604020202020204" pitchFamily="34" charset="0"/>
            </a:endParaRPr>
          </a:p>
          <a:p>
            <a:pPr marL="355600" marR="181610" indent="-342900" algn="just">
              <a:lnSpc>
                <a:spcPct val="100000"/>
              </a:lnSpc>
              <a:spcBef>
                <a:spcPts val="595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sz="2000" dirty="0">
                <a:cs typeface="Arial" panose="020B0604020202020204" pitchFamily="34" charset="0"/>
              </a:rPr>
              <a:t>A</a:t>
            </a:r>
            <a:r>
              <a:rPr sz="2000" spc="-10" dirty="0">
                <a:cs typeface="Arial" panose="020B0604020202020204" pitchFamily="34" charset="0"/>
              </a:rPr>
              <a:t>t</a:t>
            </a:r>
            <a:r>
              <a:rPr sz="2000" spc="2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compe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5" dirty="0">
                <a:cs typeface="Arial" panose="020B0604020202020204" pitchFamily="34" charset="0"/>
              </a:rPr>
              <a:t>i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ion</a:t>
            </a:r>
            <a:r>
              <a:rPr sz="2000" spc="7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area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an</a:t>
            </a:r>
            <a:r>
              <a:rPr sz="2000" spc="-15" dirty="0">
                <a:cs typeface="Arial" panose="020B0604020202020204" pitchFamily="34" charset="0"/>
              </a:rPr>
              <a:t>d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before</a:t>
            </a:r>
            <a:r>
              <a:rPr sz="2000" spc="5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be</a:t>
            </a:r>
            <a:r>
              <a:rPr sz="2000" spc="-25" dirty="0">
                <a:cs typeface="Arial" panose="020B0604020202020204" pitchFamily="34" charset="0"/>
              </a:rPr>
              <a:t>g</a:t>
            </a:r>
            <a:r>
              <a:rPr sz="2000" spc="-10" dirty="0">
                <a:cs typeface="Arial" panose="020B0604020202020204" pitchFamily="34" charset="0"/>
              </a:rPr>
              <a:t>inning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of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15" dirty="0">
                <a:cs typeface="Arial" panose="020B0604020202020204" pitchFamily="34" charset="0"/>
              </a:rPr>
              <a:t>v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10" dirty="0">
                <a:cs typeface="Arial" panose="020B0604020202020204" pitchFamily="34" charset="0"/>
              </a:rPr>
              <a:t>n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5" dirty="0">
                <a:cs typeface="Arial" panose="020B0604020202020204" pitchFamily="34" charset="0"/>
              </a:rPr>
              <a:t>,</a:t>
            </a:r>
            <a:r>
              <a:rPr sz="2000" spc="3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each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</a:t>
            </a:r>
            <a:r>
              <a:rPr sz="2000" spc="0" dirty="0">
                <a:cs typeface="Arial" panose="020B0604020202020204" pitchFamily="34" charset="0"/>
              </a:rPr>
              <a:t>l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5" dirty="0">
                <a:cs typeface="Arial" panose="020B0604020202020204" pitchFamily="34" charset="0"/>
              </a:rPr>
              <a:t>e</a:t>
            </a:r>
            <a:r>
              <a:rPr sz="2000" spc="5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may</a:t>
            </a:r>
            <a:r>
              <a:rPr sz="2000" spc="3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ha</a:t>
            </a:r>
            <a:r>
              <a:rPr sz="2000" spc="15" dirty="0">
                <a:cs typeface="Arial" panose="020B0604020202020204" pitchFamily="34" charset="0"/>
              </a:rPr>
              <a:t>v</a:t>
            </a:r>
            <a:r>
              <a:rPr sz="2000" spc="-15" dirty="0">
                <a:cs typeface="Arial" panose="020B0604020202020204" pitchFamily="34" charset="0"/>
              </a:rPr>
              <a:t>e</a:t>
            </a:r>
            <a:r>
              <a:rPr sz="2000" spc="1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prac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ice</a:t>
            </a:r>
            <a:r>
              <a:rPr sz="2000" spc="-5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ria</a:t>
            </a:r>
            <a:r>
              <a:rPr sz="2000" spc="5" dirty="0">
                <a:cs typeface="Arial" panose="020B0604020202020204" pitchFamily="34" charset="0"/>
              </a:rPr>
              <a:t>l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r>
              <a:rPr lang="en-IN" sz="2000" spc="45" dirty="0">
                <a:cs typeface="Arial" panose="020B0604020202020204" pitchFamily="34" charset="0"/>
              </a:rPr>
              <a:t>. </a:t>
            </a:r>
            <a:endParaRPr sz="2000" dirty="0"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sz="2000" spc="-30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his</a:t>
            </a:r>
            <a:r>
              <a:rPr sz="2000" spc="7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shou</a:t>
            </a:r>
            <a:r>
              <a:rPr sz="2000" spc="10" dirty="0">
                <a:cs typeface="Arial" panose="020B0604020202020204" pitchFamily="34" charset="0"/>
              </a:rPr>
              <a:t>l</a:t>
            </a:r>
            <a:r>
              <a:rPr sz="2000" spc="-15" dirty="0">
                <a:cs typeface="Arial" panose="020B0604020202020204" pitchFamily="34" charset="0"/>
              </a:rPr>
              <a:t>d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lang="en-IN" sz="2000" spc="-20" dirty="0">
                <a:cs typeface="Arial" panose="020B0604020202020204" pitchFamily="34" charset="0"/>
              </a:rPr>
              <a:t>be</a:t>
            </a:r>
            <a:r>
              <a:rPr sz="2000" spc="85" dirty="0">
                <a:cs typeface="Arial" panose="020B0604020202020204" pitchFamily="34" charset="0"/>
              </a:rPr>
              <a:t> </a:t>
            </a:r>
            <a:r>
              <a:rPr sz="2000" spc="10" dirty="0">
                <a:cs typeface="Arial" panose="020B0604020202020204" pitchFamily="34" charset="0"/>
              </a:rPr>
              <a:t>I</a:t>
            </a:r>
            <a:r>
              <a:rPr sz="2000" spc="-10" dirty="0">
                <a:cs typeface="Arial" panose="020B0604020202020204" pitchFamily="34" charset="0"/>
              </a:rPr>
              <a:t>n</a:t>
            </a:r>
            <a:r>
              <a:rPr sz="2000" spc="3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draw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ord</a:t>
            </a:r>
            <a:r>
              <a:rPr sz="2000" spc="-25" dirty="0">
                <a:cs typeface="Arial" panose="020B0604020202020204" pitchFamily="34" charset="0"/>
              </a:rPr>
              <a:t>e</a:t>
            </a:r>
            <a:r>
              <a:rPr sz="2000" spc="-5" dirty="0">
                <a:cs typeface="Arial" panose="020B0604020202020204" pitchFamily="34" charset="0"/>
              </a:rPr>
              <a:t>r</a:t>
            </a:r>
            <a:r>
              <a:rPr sz="2000" spc="6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an</a:t>
            </a:r>
            <a:r>
              <a:rPr sz="2000" spc="-15" dirty="0">
                <a:cs typeface="Arial" panose="020B0604020202020204" pitchFamily="34" charset="0"/>
              </a:rPr>
              <a:t>d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5" dirty="0">
                <a:cs typeface="Arial" panose="020B0604020202020204" pitchFamily="34" charset="0"/>
              </a:rPr>
              <a:t>l</a:t>
            </a:r>
            <a:r>
              <a:rPr sz="2000" spc="-50" dirty="0">
                <a:cs typeface="Arial" panose="020B0604020202020204" pitchFamily="34" charset="0"/>
              </a:rPr>
              <a:t>w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5" dirty="0">
                <a:cs typeface="Arial" panose="020B0604020202020204" pitchFamily="34" charset="0"/>
              </a:rPr>
              <a:t>y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und</a:t>
            </a:r>
            <a:r>
              <a:rPr sz="2000" spc="-25" dirty="0">
                <a:cs typeface="Arial" panose="020B0604020202020204" pitchFamily="34" charset="0"/>
              </a:rPr>
              <a:t>e</a:t>
            </a:r>
            <a:r>
              <a:rPr sz="2000" spc="-5" dirty="0">
                <a:cs typeface="Arial" panose="020B0604020202020204" pitchFamily="34" charset="0"/>
              </a:rPr>
              <a:t>r</a:t>
            </a:r>
            <a:r>
              <a:rPr sz="2000" spc="65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s</a:t>
            </a:r>
            <a:r>
              <a:rPr sz="2000" spc="-5" dirty="0">
                <a:cs typeface="Arial" panose="020B0604020202020204" pitchFamily="34" charset="0"/>
              </a:rPr>
              <a:t>u</a:t>
            </a:r>
            <a:r>
              <a:rPr sz="2000" spc="-15" dirty="0">
                <a:cs typeface="Arial" panose="020B0604020202020204" pitchFamily="34" charset="0"/>
              </a:rPr>
              <a:t>per</a:t>
            </a:r>
            <a:r>
              <a:rPr sz="2000" spc="5" dirty="0">
                <a:cs typeface="Arial" panose="020B0604020202020204" pitchFamily="34" charset="0"/>
              </a:rPr>
              <a:t>v</a:t>
            </a:r>
            <a:r>
              <a:rPr sz="2000" spc="-5" dirty="0">
                <a:cs typeface="Arial" panose="020B0604020202020204" pitchFamily="34" charset="0"/>
              </a:rPr>
              <a:t>i</a:t>
            </a:r>
            <a:r>
              <a:rPr sz="2000" spc="-15" dirty="0">
                <a:cs typeface="Arial" panose="020B0604020202020204" pitchFamily="34" charset="0"/>
              </a:rPr>
              <a:t>s</a:t>
            </a:r>
            <a:r>
              <a:rPr sz="2000" dirty="0">
                <a:cs typeface="Arial" panose="020B0604020202020204" pitchFamily="34" charset="0"/>
              </a:rPr>
              <a:t>i</a:t>
            </a:r>
            <a:r>
              <a:rPr sz="2000" spc="-15" dirty="0">
                <a:cs typeface="Arial" panose="020B0604020202020204" pitchFamily="34" charset="0"/>
              </a:rPr>
              <a:t>on</a:t>
            </a:r>
            <a:r>
              <a:rPr sz="2000" spc="2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of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Officia</a:t>
            </a:r>
            <a:r>
              <a:rPr sz="2000" spc="5" dirty="0">
                <a:cs typeface="Arial" panose="020B0604020202020204" pitchFamily="34" charset="0"/>
              </a:rPr>
              <a:t>l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endParaRPr sz="2000" dirty="0">
              <a:cs typeface="Arial" panose="020B0604020202020204" pitchFamily="34" charset="0"/>
            </a:endParaRPr>
          </a:p>
          <a:p>
            <a:pPr marL="355600" marR="200660" indent="-342900" algn="just">
              <a:lnSpc>
                <a:spcPct val="100600"/>
              </a:lnSpc>
              <a:spcBef>
                <a:spcPts val="585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sz="2000" spc="-30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6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curr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10" dirty="0">
                <a:cs typeface="Arial" panose="020B0604020202020204" pitchFamily="34" charset="0"/>
              </a:rPr>
              <a:t>nt</a:t>
            </a:r>
            <a:r>
              <a:rPr sz="2000" spc="6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ru</a:t>
            </a:r>
            <a:r>
              <a:rPr sz="2000" spc="5" dirty="0">
                <a:cs typeface="Arial" panose="020B0604020202020204" pitchFamily="34" charset="0"/>
              </a:rPr>
              <a:t>l</a:t>
            </a:r>
            <a:r>
              <a:rPr sz="2000" spc="-15" dirty="0">
                <a:cs typeface="Arial" panose="020B0604020202020204" pitchFamily="34" charset="0"/>
              </a:rPr>
              <a:t>e</a:t>
            </a:r>
            <a:r>
              <a:rPr sz="2000" spc="3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shou</a:t>
            </a:r>
            <a:r>
              <a:rPr sz="2000" spc="0" dirty="0">
                <a:cs typeface="Arial" panose="020B0604020202020204" pitchFamily="34" charset="0"/>
              </a:rPr>
              <a:t>l</a:t>
            </a:r>
            <a:r>
              <a:rPr sz="2000" spc="-15" dirty="0">
                <a:cs typeface="Arial" panose="020B0604020202020204" pitchFamily="34" charset="0"/>
              </a:rPr>
              <a:t>d</a:t>
            </a:r>
            <a:r>
              <a:rPr sz="2000" spc="5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b</a:t>
            </a:r>
            <a:r>
              <a:rPr sz="2000" spc="-15" dirty="0">
                <a:cs typeface="Arial" panose="020B0604020202020204" pitchFamily="34" charset="0"/>
              </a:rPr>
              <a:t>e</a:t>
            </a:r>
            <a:r>
              <a:rPr sz="2000" spc="3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in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10" dirty="0">
                <a:cs typeface="Arial" panose="020B0604020202020204" pitchFamily="34" charset="0"/>
              </a:rPr>
              <a:t>rpre</a:t>
            </a:r>
            <a:r>
              <a:rPr sz="2000" spc="-30" dirty="0">
                <a:cs typeface="Arial" panose="020B0604020202020204" pitchFamily="34" charset="0"/>
              </a:rPr>
              <a:t>t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15" dirty="0">
                <a:cs typeface="Arial" panose="020B0604020202020204" pitchFamily="34" charset="0"/>
              </a:rPr>
              <a:t>d</a:t>
            </a:r>
            <a:r>
              <a:rPr sz="2000" spc="8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5" dirty="0">
                <a:cs typeface="Arial" panose="020B0604020202020204" pitchFamily="34" charset="0"/>
              </a:rPr>
              <a:t>ll</a:t>
            </a:r>
            <a:r>
              <a:rPr sz="2000" spc="-15" dirty="0">
                <a:cs typeface="Arial" panose="020B0604020202020204" pitchFamily="34" charset="0"/>
              </a:rPr>
              <a:t>o</a:t>
            </a:r>
            <a:r>
              <a:rPr sz="2000" spc="-50" dirty="0">
                <a:cs typeface="Arial" panose="020B0604020202020204" pitchFamily="34" charset="0"/>
              </a:rPr>
              <a:t>w</a:t>
            </a:r>
            <a:r>
              <a:rPr sz="2000" spc="-10" dirty="0">
                <a:cs typeface="Arial" panose="020B0604020202020204" pitchFamily="34" charset="0"/>
              </a:rPr>
              <a:t>ing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50" dirty="0">
                <a:cs typeface="Arial" panose="020B0604020202020204" pitchFamily="34" charset="0"/>
              </a:rPr>
              <a:t>w</a:t>
            </a:r>
            <a:r>
              <a:rPr sz="2000" spc="-15" dirty="0">
                <a:cs typeface="Arial" panose="020B0604020202020204" pitchFamily="34" charset="0"/>
              </a:rPr>
              <a:t>ha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15" dirty="0">
                <a:cs typeface="Arial" panose="020B0604020202020204" pitchFamily="34" charset="0"/>
              </a:rPr>
              <a:t>v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5" dirty="0">
                <a:cs typeface="Arial" panose="020B0604020202020204" pitchFamily="34" charset="0"/>
              </a:rPr>
              <a:t>r</a:t>
            </a:r>
            <a:r>
              <a:rPr sz="2000" spc="6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numb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5" dirty="0">
                <a:cs typeface="Arial" panose="020B0604020202020204" pitchFamily="34" charset="0"/>
              </a:rPr>
              <a:t>r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of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prac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ice</a:t>
            </a:r>
            <a:r>
              <a:rPr sz="2000" spc="55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ria</a:t>
            </a:r>
            <a:r>
              <a:rPr sz="2000" spc="5" dirty="0">
                <a:cs typeface="Arial" panose="020B0604020202020204" pitchFamily="34" charset="0"/>
              </a:rPr>
              <a:t>l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r>
              <a:rPr sz="2000" spc="35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hat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may</a:t>
            </a:r>
            <a:r>
              <a:rPr sz="2000" spc="3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be</a:t>
            </a:r>
            <a:r>
              <a:rPr sz="2000" spc="-10" dirty="0">
                <a:cs typeface="Arial" panose="020B0604020202020204" pitchFamily="34" charset="0"/>
              </a:rPr>
              <a:t> inc</a:t>
            </a:r>
            <a:r>
              <a:rPr sz="2000" spc="0" dirty="0">
                <a:cs typeface="Arial" panose="020B0604020202020204" pitchFamily="34" charset="0"/>
              </a:rPr>
              <a:t>l</a:t>
            </a:r>
            <a:r>
              <a:rPr sz="2000" spc="-15" dirty="0">
                <a:cs typeface="Arial" panose="020B0604020202020204" pitchFamily="34" charset="0"/>
              </a:rPr>
              <a:t>ud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15" dirty="0">
                <a:cs typeface="Arial" panose="020B0604020202020204" pitchFamily="34" charset="0"/>
              </a:rPr>
              <a:t>d</a:t>
            </a:r>
            <a:r>
              <a:rPr sz="2000" spc="5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in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he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50" dirty="0">
                <a:cs typeface="Arial" panose="020B0604020202020204" pitchFamily="34" charset="0"/>
              </a:rPr>
              <a:t>w</a:t>
            </a:r>
            <a:r>
              <a:rPr sz="2000" spc="-15" dirty="0">
                <a:cs typeface="Arial" panose="020B0604020202020204" pitchFamily="34" charset="0"/>
              </a:rPr>
              <a:t>ar</a:t>
            </a:r>
            <a:r>
              <a:rPr sz="2000" spc="-5" dirty="0">
                <a:cs typeface="Arial" panose="020B0604020202020204" pitchFamily="34" charset="0"/>
              </a:rPr>
              <a:t>m</a:t>
            </a:r>
            <a:r>
              <a:rPr sz="2000" spc="-15" dirty="0">
                <a:cs typeface="Arial" panose="020B0604020202020204" pitchFamily="34" charset="0"/>
              </a:rPr>
              <a:t>-up</a:t>
            </a:r>
            <a:r>
              <a:rPr sz="2000" spc="8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ime</a:t>
            </a:r>
            <a:r>
              <a:rPr sz="2000" spc="6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15" dirty="0">
                <a:cs typeface="Arial" panose="020B0604020202020204" pitchFamily="34" charset="0"/>
              </a:rPr>
              <a:t>v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5" dirty="0">
                <a:cs typeface="Arial" panose="020B0604020202020204" pitchFamily="34" charset="0"/>
              </a:rPr>
              <a:t>il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25" dirty="0">
                <a:cs typeface="Arial" panose="020B0604020202020204" pitchFamily="34" charset="0"/>
              </a:rPr>
              <a:t>b</a:t>
            </a:r>
            <a:r>
              <a:rPr sz="2000" spc="-10" dirty="0">
                <a:cs typeface="Arial" panose="020B0604020202020204" pitchFamily="34" charset="0"/>
              </a:rPr>
              <a:t>le</a:t>
            </a:r>
            <a:endParaRPr sz="2000" dirty="0"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590"/>
              </a:spcBef>
              <a:spcAft>
                <a:spcPts val="600"/>
              </a:spcAft>
            </a:pPr>
            <a:r>
              <a:rPr sz="2000" b="1" dirty="0">
                <a:cs typeface="Arial" panose="020B0604020202020204" pitchFamily="34" charset="0"/>
              </a:rPr>
              <a:t>Once</a:t>
            </a:r>
            <a:r>
              <a:rPr sz="2000" b="1" spc="30" dirty="0">
                <a:cs typeface="Arial" panose="020B0604020202020204" pitchFamily="34" charset="0"/>
              </a:rPr>
              <a:t> </a:t>
            </a:r>
            <a:r>
              <a:rPr sz="2000" b="1" dirty="0">
                <a:cs typeface="Arial" panose="020B0604020202020204" pitchFamily="34" charset="0"/>
              </a:rPr>
              <a:t>a</a:t>
            </a:r>
            <a:r>
              <a:rPr sz="2000" b="1" spc="50" dirty="0">
                <a:cs typeface="Arial" panose="020B0604020202020204" pitchFamily="34" charset="0"/>
              </a:rPr>
              <a:t> </a:t>
            </a:r>
            <a:r>
              <a:rPr sz="2000" b="1" spc="-5" dirty="0">
                <a:cs typeface="Arial" panose="020B0604020202020204" pitchFamily="34" charset="0"/>
              </a:rPr>
              <a:t>co</a:t>
            </a:r>
            <a:r>
              <a:rPr sz="2000" b="1" spc="-10" dirty="0">
                <a:cs typeface="Arial" panose="020B0604020202020204" pitchFamily="34" charset="0"/>
              </a:rPr>
              <a:t>m</a:t>
            </a:r>
            <a:r>
              <a:rPr sz="2000" b="1" spc="-5" dirty="0">
                <a:cs typeface="Arial" panose="020B0604020202020204" pitchFamily="34" charset="0"/>
              </a:rPr>
              <a:t>petitio</a:t>
            </a:r>
            <a:r>
              <a:rPr sz="2000" b="1" dirty="0">
                <a:cs typeface="Arial" panose="020B0604020202020204" pitchFamily="34" charset="0"/>
              </a:rPr>
              <a:t>n</a:t>
            </a:r>
            <a:r>
              <a:rPr sz="2000" b="1" spc="25" dirty="0">
                <a:cs typeface="Arial" panose="020B0604020202020204" pitchFamily="34" charset="0"/>
              </a:rPr>
              <a:t> </a:t>
            </a:r>
            <a:r>
              <a:rPr sz="2000" b="1" spc="-5" dirty="0">
                <a:cs typeface="Arial" panose="020B0604020202020204" pitchFamily="34" charset="0"/>
              </a:rPr>
              <a:t>ha</a:t>
            </a:r>
            <a:r>
              <a:rPr sz="2000" b="1" dirty="0">
                <a:cs typeface="Arial" panose="020B0604020202020204" pitchFamily="34" charset="0"/>
              </a:rPr>
              <a:t>s</a:t>
            </a:r>
            <a:r>
              <a:rPr sz="2000" b="1" spc="35" dirty="0">
                <a:cs typeface="Arial" panose="020B0604020202020204" pitchFamily="34" charset="0"/>
              </a:rPr>
              <a:t> </a:t>
            </a:r>
            <a:r>
              <a:rPr sz="2000" b="1" spc="-5" dirty="0">
                <a:cs typeface="Arial" panose="020B0604020202020204" pitchFamily="34" charset="0"/>
              </a:rPr>
              <a:t>beg</a:t>
            </a:r>
            <a:r>
              <a:rPr sz="2000" b="1" spc="-10" dirty="0">
                <a:cs typeface="Arial" panose="020B0604020202020204" pitchFamily="34" charset="0"/>
              </a:rPr>
              <a:t>u</a:t>
            </a:r>
            <a:r>
              <a:rPr sz="2000" b="1" dirty="0">
                <a:cs typeface="Arial" panose="020B0604020202020204" pitchFamily="34" charset="0"/>
              </a:rPr>
              <a:t>n</a:t>
            </a:r>
            <a:endParaRPr sz="2000" dirty="0"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610"/>
              </a:spcBef>
              <a:spcAft>
                <a:spcPts val="600"/>
              </a:spcAft>
            </a:pPr>
            <a:r>
              <a:rPr sz="2000" dirty="0">
                <a:cs typeface="Arial" panose="020B0604020202020204" pitchFamily="34" charset="0"/>
              </a:rPr>
              <a:t>A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h</a:t>
            </a:r>
            <a:r>
              <a:rPr sz="2000" spc="0" dirty="0">
                <a:cs typeface="Arial" panose="020B0604020202020204" pitchFamily="34" charset="0"/>
              </a:rPr>
              <a:t>l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20" dirty="0">
                <a:cs typeface="Arial" panose="020B0604020202020204" pitchFamily="34" charset="0"/>
              </a:rPr>
              <a:t>e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5" dirty="0">
                <a:cs typeface="Arial" panose="020B0604020202020204" pitchFamily="34" charset="0"/>
              </a:rPr>
              <a:t>are</a:t>
            </a:r>
            <a:r>
              <a:rPr sz="2000" spc="65" dirty="0">
                <a:cs typeface="Arial" panose="020B0604020202020204" pitchFamily="34" charset="0"/>
              </a:rPr>
              <a:t> </a:t>
            </a:r>
            <a:r>
              <a:rPr sz="2000" b="1" spc="-15" dirty="0">
                <a:cs typeface="Arial" panose="020B0604020202020204" pitchFamily="34" charset="0"/>
              </a:rPr>
              <a:t>no</a:t>
            </a:r>
            <a:r>
              <a:rPr sz="2000" b="1" spc="-5" dirty="0">
                <a:cs typeface="Arial" panose="020B0604020202020204" pitchFamily="34" charset="0"/>
              </a:rPr>
              <a:t>t</a:t>
            </a:r>
            <a:r>
              <a:rPr sz="2000" b="1" spc="45" dirty="0">
                <a:cs typeface="Arial" panose="020B0604020202020204" pitchFamily="34" charset="0"/>
              </a:rPr>
              <a:t> </a:t>
            </a:r>
            <a:r>
              <a:rPr sz="2000" b="1" spc="-20" dirty="0">
                <a:cs typeface="Arial" panose="020B0604020202020204" pitchFamily="34" charset="0"/>
              </a:rPr>
              <a:t>pe</a:t>
            </a:r>
            <a:r>
              <a:rPr sz="2000" b="1" spc="-5" dirty="0">
                <a:cs typeface="Arial" panose="020B0604020202020204" pitchFamily="34" charset="0"/>
              </a:rPr>
              <a:t>r</a:t>
            </a:r>
            <a:r>
              <a:rPr sz="2000" b="1" spc="-10" dirty="0">
                <a:cs typeface="Arial" panose="020B0604020202020204" pitchFamily="34" charset="0"/>
              </a:rPr>
              <a:t>mitted</a:t>
            </a:r>
            <a:r>
              <a:rPr sz="2000" b="1" spc="60" dirty="0">
                <a:cs typeface="Arial" panose="020B0604020202020204" pitchFamily="34" charset="0"/>
              </a:rPr>
              <a:t> 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5" dirty="0">
                <a:cs typeface="Arial" panose="020B0604020202020204" pitchFamily="34" charset="0"/>
              </a:rPr>
              <a:t>o</a:t>
            </a:r>
            <a:r>
              <a:rPr sz="2000" spc="50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use</a:t>
            </a:r>
            <a:r>
              <a:rPr sz="2000" spc="3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for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prac</a:t>
            </a:r>
            <a:r>
              <a:rPr sz="2000" spc="-25" dirty="0">
                <a:cs typeface="Arial" panose="020B0604020202020204" pitchFamily="34" charset="0"/>
              </a:rPr>
              <a:t>t</a:t>
            </a:r>
            <a:r>
              <a:rPr sz="2000" spc="-10" dirty="0">
                <a:cs typeface="Arial" panose="020B0604020202020204" pitchFamily="34" charset="0"/>
              </a:rPr>
              <a:t>ice</a:t>
            </a:r>
            <a:r>
              <a:rPr sz="2000" spc="55" dirty="0">
                <a:cs typeface="Arial" panose="020B0604020202020204" pitchFamily="34" charset="0"/>
              </a:rPr>
              <a:t> </a:t>
            </a:r>
            <a:r>
              <a:rPr sz="2000" spc="-10" dirty="0">
                <a:cs typeface="Arial" panose="020B0604020202020204" pitchFamily="34" charset="0"/>
              </a:rPr>
              <a:t>purposes,</a:t>
            </a:r>
            <a:r>
              <a:rPr sz="2000" spc="45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10" dirty="0">
                <a:cs typeface="Arial" panose="020B0604020202020204" pitchFamily="34" charset="0"/>
              </a:rPr>
              <a:t>s</a:t>
            </a:r>
            <a:r>
              <a:rPr sz="2000" spc="40" dirty="0">
                <a:cs typeface="Arial" panose="020B0604020202020204" pitchFamily="34" charset="0"/>
              </a:rPr>
              <a:t> </a:t>
            </a:r>
            <a:r>
              <a:rPr sz="2000" spc="-20" dirty="0">
                <a:cs typeface="Arial" panose="020B0604020202020204" pitchFamily="34" charset="0"/>
              </a:rPr>
              <a:t>a</a:t>
            </a:r>
            <a:r>
              <a:rPr sz="2000" spc="-10" dirty="0">
                <a:cs typeface="Arial" panose="020B0604020202020204" pitchFamily="34" charset="0"/>
              </a:rPr>
              <a:t>ppropr</a:t>
            </a:r>
            <a:r>
              <a:rPr sz="2000" dirty="0">
                <a:cs typeface="Arial" panose="020B0604020202020204" pitchFamily="34" charset="0"/>
              </a:rPr>
              <a:t>i</a:t>
            </a:r>
            <a:r>
              <a:rPr sz="2000" spc="-20" dirty="0">
                <a:cs typeface="Arial" panose="020B0604020202020204" pitchFamily="34" charset="0"/>
              </a:rPr>
              <a:t>ate</a:t>
            </a:r>
            <a:r>
              <a:rPr sz="2000" spc="-5" dirty="0">
                <a:cs typeface="Arial" panose="020B0604020202020204" pitchFamily="34" charset="0"/>
              </a:rPr>
              <a:t>:</a:t>
            </a:r>
            <a:endParaRPr lang="en-US" sz="2000" spc="-5" dirty="0">
              <a:cs typeface="Arial" panose="020B0604020202020204" pitchFamily="34" charset="0"/>
            </a:endParaRPr>
          </a:p>
          <a:p>
            <a:pPr marL="12700" algn="just">
              <a:spcBef>
                <a:spcPts val="610"/>
              </a:spcBef>
              <a:spcAft>
                <a:spcPts val="600"/>
              </a:spcAft>
            </a:pPr>
            <a:r>
              <a:rPr lang="en-US" sz="2000" spc="-30" dirty="0">
                <a:cs typeface="Arial" panose="020B0604020202020204" pitchFamily="34" charset="0"/>
              </a:rPr>
              <a:t>T</a:t>
            </a:r>
            <a:r>
              <a:rPr lang="en-US" sz="2000" spc="-10" dirty="0">
                <a:cs typeface="Arial" panose="020B0604020202020204" pitchFamily="34" charset="0"/>
              </a:rPr>
              <a:t>he run</a:t>
            </a:r>
            <a:r>
              <a:rPr lang="en-US" sz="2000" spc="-50" dirty="0">
                <a:cs typeface="Arial" panose="020B0604020202020204" pitchFamily="34" charset="0"/>
              </a:rPr>
              <a:t>w</a:t>
            </a:r>
            <a:r>
              <a:rPr lang="en-US" sz="2000" spc="-15" dirty="0">
                <a:cs typeface="Arial" panose="020B0604020202020204" pitchFamily="34" charset="0"/>
              </a:rPr>
              <a:t>ay , </a:t>
            </a:r>
            <a:r>
              <a:rPr lang="en-US" sz="2000" spc="10" dirty="0">
                <a:cs typeface="Arial" panose="020B0604020202020204" pitchFamily="34" charset="0"/>
              </a:rPr>
              <a:t>I</a:t>
            </a:r>
            <a:r>
              <a:rPr lang="en-US" sz="2000" spc="-15" dirty="0">
                <a:cs typeface="Arial" panose="020B0604020202020204" pitchFamily="34" charset="0"/>
              </a:rPr>
              <a:t>mp</a:t>
            </a:r>
            <a:r>
              <a:rPr lang="en-US" sz="2000" spc="5" dirty="0">
                <a:cs typeface="Arial" panose="020B0604020202020204" pitchFamily="34" charset="0"/>
              </a:rPr>
              <a:t>l</a:t>
            </a:r>
            <a:r>
              <a:rPr lang="en-US" sz="2000" spc="-25" dirty="0">
                <a:cs typeface="Arial" panose="020B0604020202020204" pitchFamily="34" charset="0"/>
              </a:rPr>
              <a:t>e</a:t>
            </a:r>
            <a:r>
              <a:rPr lang="en-US" sz="2000" spc="-15" dirty="0">
                <a:cs typeface="Arial" panose="020B0604020202020204" pitchFamily="34" charset="0"/>
              </a:rPr>
              <a:t>m</a:t>
            </a:r>
            <a:r>
              <a:rPr lang="en-US" sz="2000" spc="-25" dirty="0">
                <a:cs typeface="Arial" panose="020B0604020202020204" pitchFamily="34" charset="0"/>
              </a:rPr>
              <a:t>e</a:t>
            </a:r>
            <a:r>
              <a:rPr lang="en-US" sz="2000" spc="-10" dirty="0">
                <a:cs typeface="Arial" panose="020B0604020202020204" pitchFamily="34" charset="0"/>
              </a:rPr>
              <a:t>n</a:t>
            </a:r>
            <a:r>
              <a:rPr lang="en-US" sz="2000" spc="-30" dirty="0">
                <a:cs typeface="Arial" panose="020B0604020202020204" pitchFamily="34" charset="0"/>
              </a:rPr>
              <a:t>t</a:t>
            </a:r>
            <a:r>
              <a:rPr lang="en-US" sz="2000" spc="-10" dirty="0">
                <a:cs typeface="Arial" panose="020B0604020202020204" pitchFamily="34" charset="0"/>
              </a:rPr>
              <a:t>s and the</a:t>
            </a:r>
            <a:r>
              <a:rPr lang="en-US" sz="2000" spc="60" dirty="0">
                <a:cs typeface="Arial" panose="020B0604020202020204" pitchFamily="34" charset="0"/>
              </a:rPr>
              <a:t> </a:t>
            </a:r>
            <a:r>
              <a:rPr lang="en-US" sz="2000" spc="-25" dirty="0">
                <a:cs typeface="Arial" panose="020B0604020202020204" pitchFamily="34" charset="0"/>
              </a:rPr>
              <a:t>g</a:t>
            </a:r>
            <a:r>
              <a:rPr lang="en-US" sz="2000" spc="-10" dirty="0">
                <a:cs typeface="Arial" panose="020B0604020202020204" pitchFamily="34" charset="0"/>
              </a:rPr>
              <a:t>round</a:t>
            </a:r>
            <a:r>
              <a:rPr lang="en-US" sz="2000" spc="70" dirty="0">
                <a:cs typeface="Arial" panose="020B0604020202020204" pitchFamily="34" charset="0"/>
              </a:rPr>
              <a:t> </a:t>
            </a:r>
            <a:r>
              <a:rPr lang="en-US" sz="2000" spc="-50" dirty="0">
                <a:cs typeface="Arial" panose="020B0604020202020204" pitchFamily="34" charset="0"/>
              </a:rPr>
              <a:t>w</a:t>
            </a:r>
            <a:r>
              <a:rPr lang="en-US" sz="2000" spc="-5" dirty="0">
                <a:cs typeface="Arial" panose="020B0604020202020204" pitchFamily="34" charset="0"/>
              </a:rPr>
              <a:t>i</a:t>
            </a:r>
            <a:r>
              <a:rPr lang="en-US" sz="2000" spc="-25" dirty="0">
                <a:cs typeface="Arial" panose="020B0604020202020204" pitchFamily="34" charset="0"/>
              </a:rPr>
              <a:t>t</a:t>
            </a:r>
            <a:r>
              <a:rPr lang="en-US" sz="2000" spc="-10" dirty="0">
                <a:cs typeface="Arial" panose="020B0604020202020204" pitchFamily="34" charset="0"/>
              </a:rPr>
              <a:t>hin</a:t>
            </a:r>
            <a:r>
              <a:rPr lang="en-US" sz="2000" spc="75" dirty="0">
                <a:cs typeface="Arial" panose="020B0604020202020204" pitchFamily="34" charset="0"/>
              </a:rPr>
              <a:t> </a:t>
            </a:r>
            <a:r>
              <a:rPr lang="en-US" sz="2000" spc="-25" dirty="0">
                <a:cs typeface="Arial" panose="020B0604020202020204" pitchFamily="34" charset="0"/>
              </a:rPr>
              <a:t>t</a:t>
            </a:r>
            <a:r>
              <a:rPr lang="en-US" sz="2000" spc="-10" dirty="0">
                <a:cs typeface="Arial" panose="020B0604020202020204" pitchFamily="34" charset="0"/>
              </a:rPr>
              <a:t>he</a:t>
            </a:r>
            <a:r>
              <a:rPr lang="en-US" sz="2000" spc="45" dirty="0">
                <a:cs typeface="Arial" panose="020B0604020202020204" pitchFamily="34" charset="0"/>
              </a:rPr>
              <a:t> </a:t>
            </a:r>
            <a:r>
              <a:rPr lang="en-US" sz="2000" spc="-15" dirty="0">
                <a:cs typeface="Arial" panose="020B0604020202020204" pitchFamily="34" charset="0"/>
              </a:rPr>
              <a:t>sec</a:t>
            </a:r>
            <a:r>
              <a:rPr lang="en-US" sz="2000" spc="-25" dirty="0">
                <a:cs typeface="Arial" panose="020B0604020202020204" pitchFamily="34" charset="0"/>
              </a:rPr>
              <a:t>t</a:t>
            </a:r>
            <a:r>
              <a:rPr lang="en-US" sz="2000" spc="-10" dirty="0">
                <a:cs typeface="Arial" panose="020B0604020202020204" pitchFamily="34" charset="0"/>
              </a:rPr>
              <a:t>or</a:t>
            </a:r>
            <a:r>
              <a:rPr lang="en-US" sz="2000" spc="60" dirty="0">
                <a:cs typeface="Arial" panose="020B0604020202020204" pitchFamily="34" charset="0"/>
              </a:rPr>
              <a:t> </a:t>
            </a:r>
            <a:r>
              <a:rPr lang="en-US" sz="2000" spc="-50" dirty="0">
                <a:cs typeface="Arial" panose="020B0604020202020204" pitchFamily="34" charset="0"/>
              </a:rPr>
              <a:t>w</a:t>
            </a:r>
            <a:r>
              <a:rPr lang="en-US" sz="2000" spc="-5" dirty="0">
                <a:cs typeface="Arial" panose="020B0604020202020204" pitchFamily="34" charset="0"/>
              </a:rPr>
              <a:t>i</a:t>
            </a:r>
            <a:r>
              <a:rPr lang="en-US" sz="2000" spc="-25" dirty="0">
                <a:cs typeface="Arial" panose="020B0604020202020204" pitchFamily="34" charset="0"/>
              </a:rPr>
              <a:t>t</a:t>
            </a:r>
            <a:r>
              <a:rPr lang="en-US" sz="2000" spc="-10" dirty="0">
                <a:cs typeface="Arial" panose="020B0604020202020204" pitchFamily="34" charset="0"/>
              </a:rPr>
              <a:t>h</a:t>
            </a:r>
            <a:r>
              <a:rPr lang="en-US" sz="2000" spc="75" dirty="0">
                <a:cs typeface="Arial" panose="020B0604020202020204" pitchFamily="34" charset="0"/>
              </a:rPr>
              <a:t> </a:t>
            </a:r>
            <a:r>
              <a:rPr lang="en-US" sz="2000" spc="-10" dirty="0">
                <a:cs typeface="Arial" panose="020B0604020202020204" pitchFamily="34" charset="0"/>
              </a:rPr>
              <a:t>or</a:t>
            </a:r>
            <a:r>
              <a:rPr lang="en-US" sz="2000" spc="50" dirty="0">
                <a:cs typeface="Arial" panose="020B0604020202020204" pitchFamily="34" charset="0"/>
              </a:rPr>
              <a:t> </a:t>
            </a:r>
            <a:r>
              <a:rPr lang="en-US" sz="2000" spc="-50" dirty="0">
                <a:cs typeface="Arial" panose="020B0604020202020204" pitchFamily="34" charset="0"/>
              </a:rPr>
              <a:t>w</a:t>
            </a:r>
            <a:r>
              <a:rPr lang="en-US" sz="2000" spc="-5" dirty="0">
                <a:cs typeface="Arial" panose="020B0604020202020204" pitchFamily="34" charset="0"/>
              </a:rPr>
              <a:t>i</a:t>
            </a:r>
            <a:r>
              <a:rPr lang="en-US" sz="2000" spc="-25" dirty="0">
                <a:cs typeface="Arial" panose="020B0604020202020204" pitchFamily="34" charset="0"/>
              </a:rPr>
              <a:t>t</a:t>
            </a:r>
            <a:r>
              <a:rPr lang="en-US" sz="2000" spc="-10" dirty="0">
                <a:cs typeface="Arial" panose="020B0604020202020204" pitchFamily="34" charset="0"/>
              </a:rPr>
              <a:t>hout</a:t>
            </a:r>
            <a:r>
              <a:rPr lang="en-US" sz="2000" spc="85" dirty="0">
                <a:cs typeface="Arial" panose="020B0604020202020204" pitchFamily="34" charset="0"/>
              </a:rPr>
              <a:t> </a:t>
            </a:r>
            <a:r>
              <a:rPr lang="en-US" sz="2000" spc="-10" dirty="0">
                <a:cs typeface="Arial" panose="020B0604020202020204" pitchFamily="34" charset="0"/>
              </a:rPr>
              <a:t>imp</a:t>
            </a:r>
            <a:r>
              <a:rPr lang="en-US" sz="2000" spc="5" dirty="0">
                <a:cs typeface="Arial" panose="020B0604020202020204" pitchFamily="34" charset="0"/>
              </a:rPr>
              <a:t>l</a:t>
            </a:r>
            <a:r>
              <a:rPr lang="en-US" sz="2000" spc="-20" dirty="0">
                <a:cs typeface="Arial" panose="020B0604020202020204" pitchFamily="34" charset="0"/>
              </a:rPr>
              <a:t>e</a:t>
            </a:r>
            <a:r>
              <a:rPr lang="en-US" sz="2000" spc="-15" dirty="0">
                <a:cs typeface="Arial" panose="020B0604020202020204" pitchFamily="34" charset="0"/>
              </a:rPr>
              <a:t>men</a:t>
            </a:r>
            <a:r>
              <a:rPr lang="en-US" sz="2000" spc="-30" dirty="0">
                <a:cs typeface="Arial" panose="020B0604020202020204" pitchFamily="34" charset="0"/>
              </a:rPr>
              <a:t>t</a:t>
            </a:r>
            <a:r>
              <a:rPr lang="en-US" sz="2000" spc="-10" dirty="0">
                <a:cs typeface="Arial" panose="020B0604020202020204" pitchFamily="34" charset="0"/>
              </a:rPr>
              <a:t>s</a:t>
            </a:r>
            <a:endParaRPr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7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– No. OF TRIALS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E8235-C96C-FC07-BFF7-BAB6C2799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5"/>
          <a:stretch/>
        </p:blipFill>
        <p:spPr>
          <a:xfrm>
            <a:off x="7752184" y="1619359"/>
            <a:ext cx="3600400" cy="46085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8D7AF3-609B-4688-CD88-F4C89F98A258}"/>
              </a:ext>
            </a:extLst>
          </p:cNvPr>
          <p:cNvSpPr txBox="1"/>
          <p:nvPr/>
        </p:nvSpPr>
        <p:spPr>
          <a:xfrm>
            <a:off x="695400" y="1546041"/>
            <a:ext cx="6624736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sha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IN" sz="2400" kern="12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rial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round</a:t>
            </a:r>
          </a:p>
          <a:p>
            <a:pPr marL="285750" indent="-285750" algn="just" defTabSz="360000"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lang="en-IN" sz="2400" kern="1200" spc="-65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eac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sha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best </a:t>
            </a:r>
            <a:r>
              <a:rPr lang="en-IN" sz="2400" b="1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IN" sz="2400" b="1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alid</a:t>
            </a:r>
            <a:r>
              <a:rPr lang="en-IN" sz="2400" b="1" kern="1200" spc="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sha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perm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tt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2400" kern="12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3 more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pPr marL="285750" indent="-285750" algn="just" defTabSz="360000"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lang="en-IN" sz="2400" kern="1200" spc="-65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en-IN" sz="2400" kern="12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400" kern="12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eac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sha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ll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N" sz="2400" kern="12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pPr marL="285750" indent="-285750" algn="just" defTabSz="360000"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lang="en-IN" sz="2400" kern="1200" spc="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IN" sz="2400" kern="12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ify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IN" sz="2400" kern="1200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ace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bes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rformanc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bes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rformance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sha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en-IN" sz="2400" kern="12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400" kern="1200" spc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308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– No. OF TRIALS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E8235-C96C-FC07-BFF7-BAB6C2799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5"/>
          <a:stretch/>
        </p:blipFill>
        <p:spPr>
          <a:xfrm>
            <a:off x="7752184" y="1340768"/>
            <a:ext cx="3672408" cy="48245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8D7AF3-609B-4688-CD88-F4C89F98A258}"/>
              </a:ext>
            </a:extLst>
          </p:cNvPr>
          <p:cNvSpPr txBox="1"/>
          <p:nvPr/>
        </p:nvSpPr>
        <p:spPr>
          <a:xfrm>
            <a:off x="623392" y="1484784"/>
            <a:ext cx="633670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60000">
              <a:spcBef>
                <a:spcPts val="0"/>
              </a:spcBef>
              <a:spcAft>
                <a:spcPts val="600"/>
              </a:spcAft>
              <a:buSzPct val="97000"/>
              <a:tabLst>
                <a:tab pos="227965" algn="l"/>
              </a:tabLst>
            </a:pPr>
            <a:r>
              <a:rPr lang="en-IN" sz="2400" kern="12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brea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 defTabSz="360000"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Ke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IN" sz="2400" kern="12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hrou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rform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ance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par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IN" sz="2400" kern="1200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sha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ie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ll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N" sz="2400" kern="1200" spc="-45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ddi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ional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pPr marL="285750" indent="-285750" algn="just" defTabSz="360000"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lang="en-IN" sz="2400" kern="1200" spc="-65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en-IN" sz="2400" kern="12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400" kern="12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eac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sha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ll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N" sz="2400" kern="12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IN" sz="2400" kern="12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one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fa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achie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lid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rial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IN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rst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rounds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sha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compe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sub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sequen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round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b="1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n-IN" sz="2400" b="1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hose</a:t>
            </a:r>
            <a:r>
              <a:rPr lang="en-IN" sz="2400" kern="12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N" sz="2400" kern="12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lid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IN" sz="2400" kern="12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IN" sz="2400" kern="12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en-IN" sz="2400" kern="1200" spc="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400" kern="12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N" sz="2400" kern="1200" spc="1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400" kern="1200" spc="-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400" kern="12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according</a:t>
            </a:r>
            <a:r>
              <a:rPr lang="en-IN" sz="2400" kern="12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N" sz="2400" kern="12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IN" sz="2400" kern="1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IN" sz="2400" kern="12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kern="1200" spc="-10" dirty="0">
                <a:latin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en-IN" sz="24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06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– BREAKING OF TIES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704F00-A401-3BA2-E4B9-C19C75B18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97" y="1268760"/>
            <a:ext cx="6480720" cy="525658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700"/>
              </a:spcAft>
              <a:buFont typeface="Wingdings" panose="05000000000000000000" pitchFamily="2" charset="2"/>
              <a:buChar char="Ø"/>
            </a:pPr>
            <a:r>
              <a:rPr lang="en-IN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IN" sz="1800"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b="1" spc="-1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IN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1800" b="1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b="1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1800" b="1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b="1" spc="-15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IN" sz="1800" b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b="1" spc="-10" dirty="0"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  <a:r>
              <a:rPr lang="en-IN" sz="1800" b="1" spc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IN" sz="1800" b="1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scor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Javelin</a:t>
            </a:r>
            <a:r>
              <a:rPr lang="en-IN"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1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IN" sz="18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fa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18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IN" sz="18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rai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ht</a:t>
            </a:r>
            <a:r>
              <a:rPr lang="en-IN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IN" sz="1800" spc="-45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ard</a:t>
            </a: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590"/>
              </a:spcBef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IN" sz="18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hrow</a:t>
            </a:r>
            <a:r>
              <a:rPr lang="en-IN"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inn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IN" sz="18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xt</a:t>
            </a:r>
            <a:r>
              <a:rPr lang="en-IN"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bes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anc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IN"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IN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700"/>
              </a:spcAft>
              <a:buFont typeface="Wingdings" panose="05000000000000000000" pitchFamily="2" charset="2"/>
              <a:buChar char="Ø"/>
            </a:pPr>
            <a:r>
              <a:rPr lang="en-IN" sz="1800" spc="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IN" sz="1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18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IN" sz="1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IN"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s’</a:t>
            </a:r>
            <a:r>
              <a:rPr lang="en-IN" sz="1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anc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IN"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ical</a:t>
            </a:r>
            <a:r>
              <a:rPr lang="en-IN" sz="18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n:</a:t>
            </a: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ompare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seco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bes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anc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z="18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ied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ete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IN" sz="18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bes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anc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45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arded</a:t>
            </a:r>
            <a:r>
              <a:rPr lang="en-IN" sz="18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18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IN" sz="18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ace</a:t>
            </a: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700"/>
              </a:spcAft>
              <a:buFont typeface="Wingdings" panose="05000000000000000000" pitchFamily="2" charset="2"/>
              <a:buChar char="Ø"/>
            </a:pPr>
            <a:r>
              <a:rPr lang="en-IN" sz="1800" spc="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IN" sz="1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s,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n:</a:t>
            </a: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just">
              <a:lnSpc>
                <a:spcPct val="100000"/>
              </a:lnSpc>
              <a:spcBef>
                <a:spcPts val="600"/>
              </a:spcBef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ompare</a:t>
            </a:r>
            <a:r>
              <a:rPr lang="en-IN"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hird</a:t>
            </a:r>
            <a:r>
              <a:rPr lang="en-IN"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bes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anc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z="18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18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hird</a:t>
            </a:r>
            <a:r>
              <a:rPr lang="en-IN"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bes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ance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45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arded</a:t>
            </a:r>
            <a:r>
              <a:rPr lang="en-IN" sz="18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IN" sz="18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8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18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IN" sz="18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800" spc="-20" dirty="0">
                <a:latin typeface="Arial" panose="020B0604020202020204" pitchFamily="34" charset="0"/>
                <a:cs typeface="Arial" panose="020B0604020202020204" pitchFamily="34" charset="0"/>
              </a:rPr>
              <a:t>ace 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IN" sz="18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IN"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spc="-15" dirty="0">
                <a:latin typeface="Arial" panose="020B0604020202020204" pitchFamily="34" charset="0"/>
                <a:cs typeface="Arial" panose="020B0604020202020204" pitchFamily="34" charset="0"/>
              </a:rPr>
              <a:t>on. </a:t>
            </a:r>
          </a:p>
          <a:p>
            <a:pPr marR="5080" algn="just">
              <a:lnSpc>
                <a:spcPct val="100000"/>
              </a:lnSpc>
              <a:spcBef>
                <a:spcPts val="600"/>
              </a:spcBef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If the athletes are still equal following the application, it shall be determined to be a tie.</a:t>
            </a:r>
          </a:p>
          <a:p>
            <a:pPr algn="just">
              <a:spcAft>
                <a:spcPts val="700"/>
              </a:spcAft>
              <a:buFont typeface="Wingdings" panose="05000000000000000000" pitchFamily="2" charset="2"/>
              <a:buChar char="Ø"/>
            </a:pP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hildren standing on the winner podium with medals,happy athletes kids on pedestal cartoon vector Illustration">
            <a:extLst>
              <a:ext uri="{FF2B5EF4-FFF2-40B4-BE49-F238E27FC236}">
                <a16:creationId xmlns:a16="http://schemas.microsoft.com/office/drawing/2014/main" id="{DA0D3310-51F6-D464-EE97-F9639295C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3" t="4692" r="3135" b="11728"/>
          <a:stretch/>
        </p:blipFill>
        <p:spPr bwMode="auto">
          <a:xfrm>
            <a:off x="6900535" y="1145280"/>
            <a:ext cx="4812089" cy="262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E3CB8-22B1-EA50-3FD8-01B95C5E7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763" y="4005064"/>
            <a:ext cx="439286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3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1DDD9E-3CF7-3637-AE41-C326375437E7}"/>
              </a:ext>
            </a:extLst>
          </p:cNvPr>
          <p:cNvSpPr txBox="1">
            <a:spLocks/>
          </p:cNvSpPr>
          <p:nvPr/>
        </p:nvSpPr>
        <p:spPr bwMode="gray">
          <a:xfrm>
            <a:off x="1055440" y="1420365"/>
            <a:ext cx="10076442" cy="6404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THROWS FROM RUNWAY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C1E65-DFE4-4F29-DC0D-4CFE779638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r="23291"/>
          <a:stretch/>
        </p:blipFill>
        <p:spPr>
          <a:xfrm>
            <a:off x="7032104" y="2147714"/>
            <a:ext cx="3910631" cy="39455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938E28-9681-3049-73CC-3A3B7CED41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197968"/>
            <a:ext cx="5797835" cy="38953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708A4B-55BA-7F4A-5B48-F0B97153BD87}"/>
              </a:ext>
            </a:extLst>
          </p:cNvPr>
          <p:cNvSpPr txBox="1"/>
          <p:nvPr/>
        </p:nvSpPr>
        <p:spPr>
          <a:xfrm>
            <a:off x="1085924" y="6165304"/>
            <a:ext cx="513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JAVELIN THROW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BFB31-DD5A-7D4A-B5A6-CECCE32C5782}"/>
              </a:ext>
            </a:extLst>
          </p:cNvPr>
          <p:cNvSpPr txBox="1"/>
          <p:nvPr/>
        </p:nvSpPr>
        <p:spPr>
          <a:xfrm>
            <a:off x="7715046" y="6165304"/>
            <a:ext cx="341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KIDS JAVELIN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– SCORE CARD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D919C-3335-CC13-6971-5406EDE951F7}"/>
              </a:ext>
            </a:extLst>
          </p:cNvPr>
          <p:cNvSpPr txBox="1"/>
          <p:nvPr/>
        </p:nvSpPr>
        <p:spPr>
          <a:xfrm rot="10800000" flipV="1">
            <a:off x="96725" y="1405703"/>
            <a:ext cx="3911043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36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IN" dirty="0"/>
              <a:t>Each athlete’s vailed Performance    is recorded in score sheet by official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IN" spc="-5" dirty="0">
                <a:cs typeface="Century Gothic"/>
              </a:rPr>
              <a:t>O</a:t>
            </a:r>
            <a:r>
              <a:rPr lang="en-IN" dirty="0">
                <a:cs typeface="Century Gothic"/>
              </a:rPr>
              <a:t>n</a:t>
            </a:r>
            <a:r>
              <a:rPr lang="en-IN" spc="30" dirty="0">
                <a:cs typeface="Times New Roman"/>
              </a:rPr>
              <a:t> </a:t>
            </a:r>
            <a:r>
              <a:rPr lang="en-IN" spc="-25" dirty="0">
                <a:cs typeface="Century Gothic"/>
              </a:rPr>
              <a:t>t</a:t>
            </a:r>
            <a:r>
              <a:rPr lang="en-IN" dirty="0">
                <a:cs typeface="Century Gothic"/>
              </a:rPr>
              <a:t>he</a:t>
            </a:r>
            <a:r>
              <a:rPr lang="en-IN" spc="6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sa</a:t>
            </a:r>
            <a:r>
              <a:rPr lang="en-IN" spc="10" dirty="0">
                <a:cs typeface="Century Gothic"/>
              </a:rPr>
              <a:t>m</a:t>
            </a:r>
            <a:r>
              <a:rPr lang="en-IN" spc="-5" dirty="0">
                <a:cs typeface="Century Gothic"/>
              </a:rPr>
              <a:t>p</a:t>
            </a:r>
            <a:r>
              <a:rPr lang="en-IN" spc="10" dirty="0">
                <a:cs typeface="Century Gothic"/>
              </a:rPr>
              <a:t>l</a:t>
            </a:r>
            <a:r>
              <a:rPr lang="en-IN" dirty="0">
                <a:cs typeface="Century Gothic"/>
              </a:rPr>
              <a:t>e</a:t>
            </a:r>
            <a:r>
              <a:rPr lang="en-IN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shee</a:t>
            </a:r>
            <a:r>
              <a:rPr lang="en-IN" spc="-30" dirty="0">
                <a:cs typeface="Century Gothic"/>
              </a:rPr>
              <a:t>t</a:t>
            </a:r>
            <a:r>
              <a:rPr lang="en-IN" dirty="0">
                <a:cs typeface="Century Gothic"/>
              </a:rPr>
              <a:t>,</a:t>
            </a:r>
            <a:r>
              <a:rPr lang="en-IN" spc="60" dirty="0">
                <a:cs typeface="Times New Roman"/>
              </a:rPr>
              <a:t> </a:t>
            </a:r>
            <a:r>
              <a:rPr lang="en-IN" dirty="0">
                <a:cs typeface="Century Gothic"/>
              </a:rPr>
              <a:t>e</a:t>
            </a:r>
            <a:r>
              <a:rPr lang="en-IN" spc="-10" dirty="0">
                <a:cs typeface="Century Gothic"/>
              </a:rPr>
              <a:t>a</a:t>
            </a:r>
            <a:r>
              <a:rPr lang="en-IN" dirty="0">
                <a:cs typeface="Century Gothic"/>
              </a:rPr>
              <a:t>ch a</a:t>
            </a:r>
            <a:r>
              <a:rPr lang="en-IN" spc="-30" dirty="0">
                <a:cs typeface="Century Gothic"/>
              </a:rPr>
              <a:t>t</a:t>
            </a:r>
            <a:r>
              <a:rPr lang="en-IN" dirty="0">
                <a:cs typeface="Century Gothic"/>
              </a:rPr>
              <a:t>h</a:t>
            </a:r>
            <a:r>
              <a:rPr lang="en-IN" spc="20" dirty="0">
                <a:cs typeface="Century Gothic"/>
              </a:rPr>
              <a:t>l</a:t>
            </a:r>
            <a:r>
              <a:rPr lang="en-IN" dirty="0">
                <a:cs typeface="Century Gothic"/>
              </a:rPr>
              <a:t>e</a:t>
            </a:r>
            <a:r>
              <a:rPr lang="en-IN" spc="-30" dirty="0">
                <a:cs typeface="Century Gothic"/>
              </a:rPr>
              <a:t>t</a:t>
            </a:r>
            <a:r>
              <a:rPr lang="en-IN" dirty="0">
                <a:cs typeface="Century Gothic"/>
              </a:rPr>
              <a:t>e’s </a:t>
            </a:r>
            <a:r>
              <a:rPr lang="en-IN" spc="-5" dirty="0">
                <a:cs typeface="Century Gothic"/>
              </a:rPr>
              <a:t>bes</a:t>
            </a:r>
            <a:r>
              <a:rPr lang="en-IN" dirty="0">
                <a:cs typeface="Century Gothic"/>
              </a:rPr>
              <a:t>t</a:t>
            </a:r>
            <a:r>
              <a:rPr lang="en-IN" spc="20" dirty="0">
                <a:cs typeface="Times New Roman"/>
              </a:rPr>
              <a:t> </a:t>
            </a:r>
            <a:r>
              <a:rPr lang="en-IN" dirty="0">
                <a:cs typeface="Century Gothic"/>
              </a:rPr>
              <a:t>d</a:t>
            </a:r>
            <a:r>
              <a:rPr lang="en-IN" spc="-5" dirty="0">
                <a:cs typeface="Century Gothic"/>
              </a:rPr>
              <a:t>is</a:t>
            </a:r>
            <a:r>
              <a:rPr lang="en-IN" spc="-25" dirty="0">
                <a:cs typeface="Century Gothic"/>
              </a:rPr>
              <a:t>t</a:t>
            </a:r>
            <a:r>
              <a:rPr lang="en-IN" spc="-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nce</a:t>
            </a:r>
            <a:r>
              <a:rPr lang="en-IN" spc="5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i</a:t>
            </a:r>
            <a:r>
              <a:rPr lang="en-IN" dirty="0">
                <a:cs typeface="Century Gothic"/>
              </a:rPr>
              <a:t>s</a:t>
            </a:r>
            <a:r>
              <a:rPr lang="en-IN" spc="40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hi</a:t>
            </a:r>
            <a:r>
              <a:rPr lang="en-IN" spc="-15" dirty="0">
                <a:cs typeface="Century Gothic"/>
              </a:rPr>
              <a:t>g</a:t>
            </a:r>
            <a:r>
              <a:rPr lang="en-IN" dirty="0">
                <a:cs typeface="Century Gothic"/>
              </a:rPr>
              <a:t>h</a:t>
            </a:r>
            <a:r>
              <a:rPr lang="en-IN" spc="20" dirty="0">
                <a:cs typeface="Century Gothic"/>
              </a:rPr>
              <a:t>l</a:t>
            </a:r>
            <a:r>
              <a:rPr lang="en-IN" spc="-15" dirty="0">
                <a:cs typeface="Century Gothic"/>
              </a:rPr>
              <a:t>igh</a:t>
            </a:r>
            <a:r>
              <a:rPr lang="en-IN" spc="-30" dirty="0">
                <a:cs typeface="Century Gothic"/>
              </a:rPr>
              <a:t>t</a:t>
            </a:r>
            <a:r>
              <a:rPr lang="en-IN" spc="-10" dirty="0">
                <a:cs typeface="Century Gothic"/>
              </a:rPr>
              <a:t>ed.</a:t>
            </a:r>
            <a:endParaRPr lang="en-IN" dirty="0">
              <a:cs typeface="Century Gothic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IN" spc="-10" dirty="0">
                <a:cs typeface="Century Gothic"/>
              </a:rPr>
              <a:t>Anoop c</a:t>
            </a:r>
            <a:r>
              <a:rPr lang="en-IN" spc="20" dirty="0">
                <a:cs typeface="Century Gothic"/>
              </a:rPr>
              <a:t>l</a:t>
            </a:r>
            <a:r>
              <a:rPr lang="en-IN" spc="-10" dirty="0">
                <a:cs typeface="Century Gothic"/>
              </a:rPr>
              <a:t>ear</a:t>
            </a:r>
            <a:r>
              <a:rPr lang="en-IN" spc="10" dirty="0">
                <a:cs typeface="Century Gothic"/>
              </a:rPr>
              <a:t>l</a:t>
            </a:r>
            <a:r>
              <a:rPr lang="en-IN" dirty="0">
                <a:cs typeface="Century Gothic"/>
              </a:rPr>
              <a:t>y</a:t>
            </a:r>
            <a:r>
              <a:rPr lang="en-IN" spc="-10" dirty="0">
                <a:cs typeface="Times New Roman"/>
              </a:rPr>
              <a:t> </a:t>
            </a:r>
            <a:r>
              <a:rPr lang="en-IN" spc="-10" dirty="0">
                <a:cs typeface="Century Gothic"/>
              </a:rPr>
              <a:t>h</a:t>
            </a:r>
            <a:r>
              <a:rPr lang="en-IN" spc="-15" dirty="0">
                <a:cs typeface="Century Gothic"/>
              </a:rPr>
              <a:t>a</a:t>
            </a:r>
            <a:r>
              <a:rPr lang="en-IN" dirty="0">
                <a:cs typeface="Century Gothic"/>
              </a:rPr>
              <a:t>s</a:t>
            </a:r>
            <a:r>
              <a:rPr lang="en-IN" spc="45" dirty="0">
                <a:cs typeface="Times New Roman"/>
              </a:rPr>
              <a:t> </a:t>
            </a:r>
            <a:r>
              <a:rPr lang="en-IN" spc="-30" dirty="0">
                <a:cs typeface="Century Gothic"/>
              </a:rPr>
              <a:t>t</a:t>
            </a:r>
            <a:r>
              <a:rPr lang="en-IN" spc="-10" dirty="0">
                <a:cs typeface="Century Gothic"/>
              </a:rPr>
              <a:t>he</a:t>
            </a:r>
            <a:r>
              <a:rPr lang="en-IN" spc="70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bes</a:t>
            </a:r>
            <a:r>
              <a:rPr lang="en-IN" dirty="0">
                <a:cs typeface="Century Gothic"/>
              </a:rPr>
              <a:t>t</a:t>
            </a:r>
            <a:r>
              <a:rPr lang="en-IN" spc="20" dirty="0">
                <a:cs typeface="Times New Roman"/>
              </a:rPr>
              <a:t> </a:t>
            </a:r>
            <a:r>
              <a:rPr lang="en-IN" spc="-30" dirty="0">
                <a:cs typeface="Century Gothic"/>
              </a:rPr>
              <a:t>t</a:t>
            </a:r>
            <a:r>
              <a:rPr lang="en-IN" spc="-10" dirty="0">
                <a:cs typeface="Century Gothic"/>
              </a:rPr>
              <a:t>hr</a:t>
            </a:r>
            <a:r>
              <a:rPr lang="en-IN" spc="-20" dirty="0">
                <a:cs typeface="Century Gothic"/>
              </a:rPr>
              <a:t>o</a:t>
            </a:r>
            <a:r>
              <a:rPr lang="en-IN" dirty="0">
                <a:cs typeface="Century Gothic"/>
              </a:rPr>
              <a:t>w</a:t>
            </a:r>
            <a:r>
              <a:rPr lang="en-IN" spc="90" dirty="0">
                <a:cs typeface="Times New Roman"/>
              </a:rPr>
              <a:t> </a:t>
            </a:r>
            <a:r>
              <a:rPr lang="en-IN" spc="-20" dirty="0">
                <a:cs typeface="Century Gothic"/>
              </a:rPr>
              <a:t>o</a:t>
            </a:r>
            <a:r>
              <a:rPr lang="en-IN" spc="-5" dirty="0">
                <a:cs typeface="Century Gothic"/>
              </a:rPr>
              <a:t>f</a:t>
            </a:r>
            <a:r>
              <a:rPr lang="en-IN" dirty="0">
                <a:cs typeface="Century Gothic"/>
              </a:rPr>
              <a:t> </a:t>
            </a:r>
            <a:r>
              <a:rPr lang="en-IN" spc="-5" dirty="0">
                <a:cs typeface="Century Gothic"/>
              </a:rPr>
              <a:t>61</a:t>
            </a:r>
            <a:r>
              <a:rPr lang="en-IN" spc="-15" dirty="0">
                <a:cs typeface="Century Gothic"/>
              </a:rPr>
              <a:t>.</a:t>
            </a:r>
            <a:r>
              <a:rPr lang="en-IN" spc="-5" dirty="0">
                <a:cs typeface="Century Gothic"/>
              </a:rPr>
              <a:t>1</a:t>
            </a:r>
            <a:r>
              <a:rPr lang="en-IN" dirty="0">
                <a:cs typeface="Century Gothic"/>
              </a:rPr>
              <a:t>3M</a:t>
            </a:r>
            <a:r>
              <a:rPr lang="en-IN" spc="50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i</a:t>
            </a:r>
            <a:r>
              <a:rPr lang="en-IN" dirty="0">
                <a:cs typeface="Century Gothic"/>
              </a:rPr>
              <a:t>n</a:t>
            </a:r>
            <a:r>
              <a:rPr lang="en-IN" spc="35" dirty="0">
                <a:cs typeface="Times New Roman"/>
              </a:rPr>
              <a:t> </a:t>
            </a:r>
            <a:r>
              <a:rPr lang="en-IN" spc="-30" dirty="0">
                <a:cs typeface="Century Gothic"/>
              </a:rPr>
              <a:t>t</a:t>
            </a:r>
            <a:r>
              <a:rPr lang="en-IN" spc="-10" dirty="0">
                <a:cs typeface="Century Gothic"/>
              </a:rPr>
              <a:t>he</a:t>
            </a:r>
            <a:r>
              <a:rPr lang="en-IN" spc="70" dirty="0">
                <a:cs typeface="Times New Roman"/>
              </a:rPr>
              <a:t> </a:t>
            </a:r>
            <a:r>
              <a:rPr lang="en-IN" spc="-10" dirty="0">
                <a:cs typeface="Century Gothic"/>
              </a:rPr>
              <a:t>c</a:t>
            </a:r>
            <a:r>
              <a:rPr lang="en-IN" spc="-20" dirty="0">
                <a:cs typeface="Century Gothic"/>
              </a:rPr>
              <a:t>o</a:t>
            </a:r>
            <a:r>
              <a:rPr lang="en-IN" spc="-5" dirty="0">
                <a:cs typeface="Century Gothic"/>
              </a:rPr>
              <a:t>m</a:t>
            </a:r>
            <a:r>
              <a:rPr lang="en-IN" spc="-15" dirty="0">
                <a:cs typeface="Century Gothic"/>
              </a:rPr>
              <a:t>pe</a:t>
            </a:r>
            <a:r>
              <a:rPr lang="en-IN" spc="-30" dirty="0">
                <a:cs typeface="Century Gothic"/>
              </a:rPr>
              <a:t>t</a:t>
            </a:r>
            <a:r>
              <a:rPr lang="en-IN" spc="-5" dirty="0">
                <a:cs typeface="Century Gothic"/>
              </a:rPr>
              <a:t>i</a:t>
            </a:r>
            <a:r>
              <a:rPr lang="en-IN" spc="-25" dirty="0">
                <a:cs typeface="Century Gothic"/>
              </a:rPr>
              <a:t>t</a:t>
            </a:r>
            <a:r>
              <a:rPr lang="en-IN" spc="-10" dirty="0">
                <a:cs typeface="Century Gothic"/>
              </a:rPr>
              <a:t>i</a:t>
            </a:r>
            <a:r>
              <a:rPr lang="en-IN" spc="-20" dirty="0">
                <a:cs typeface="Century Gothic"/>
              </a:rPr>
              <a:t>o</a:t>
            </a:r>
            <a:r>
              <a:rPr lang="en-IN" spc="-10" dirty="0">
                <a:cs typeface="Century Gothic"/>
              </a:rPr>
              <a:t>n</a:t>
            </a:r>
            <a:r>
              <a:rPr lang="en-IN" spc="80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nd</a:t>
            </a:r>
            <a:r>
              <a:rPr lang="en-IN" spc="50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is</a:t>
            </a:r>
            <a:r>
              <a:rPr lang="en-IN" spc="-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a</a:t>
            </a:r>
            <a:r>
              <a:rPr lang="en-IN" spc="5" dirty="0">
                <a:cs typeface="Century Gothic"/>
              </a:rPr>
              <a:t>w</a:t>
            </a:r>
            <a:r>
              <a:rPr lang="en-IN" spc="-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rded</a:t>
            </a:r>
            <a:r>
              <a:rPr lang="en-IN" spc="35" dirty="0">
                <a:cs typeface="Times New Roman"/>
              </a:rPr>
              <a:t> </a:t>
            </a:r>
            <a:r>
              <a:rPr lang="en-IN" dirty="0">
                <a:cs typeface="Century Gothic"/>
              </a:rPr>
              <a:t>1</a:t>
            </a:r>
            <a:r>
              <a:rPr lang="en-IN" baseline="24305" dirty="0">
                <a:cs typeface="Century Gothic"/>
              </a:rPr>
              <a:t>st</a:t>
            </a:r>
            <a:r>
              <a:rPr lang="en-IN" baseline="24305" dirty="0">
                <a:cs typeface="Times New Roman"/>
              </a:rPr>
              <a:t> </a:t>
            </a:r>
            <a:r>
              <a:rPr lang="en-IN" spc="-75" baseline="2430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p</a:t>
            </a:r>
            <a:r>
              <a:rPr lang="en-IN" spc="20" dirty="0">
                <a:cs typeface="Century Gothic"/>
              </a:rPr>
              <a:t>l</a:t>
            </a:r>
            <a:r>
              <a:rPr lang="en-IN" spc="-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ce.</a:t>
            </a:r>
            <a:endParaRPr lang="en-IN" dirty="0">
              <a:cs typeface="Century Gothic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IN" spc="-20" dirty="0">
                <a:cs typeface="Century Gothic"/>
              </a:rPr>
              <a:t>T</a:t>
            </a:r>
            <a:r>
              <a:rPr lang="en-IN" spc="-10" dirty="0">
                <a:cs typeface="Century Gothic"/>
              </a:rPr>
              <a:t>he</a:t>
            </a:r>
            <a:r>
              <a:rPr lang="en-IN" spc="45" dirty="0">
                <a:cs typeface="Times New Roman"/>
              </a:rPr>
              <a:t> </a:t>
            </a:r>
            <a:r>
              <a:rPr lang="en-IN" spc="-10" dirty="0">
                <a:cs typeface="Century Gothic"/>
              </a:rPr>
              <a:t>next</a:t>
            </a:r>
            <a:r>
              <a:rPr lang="en-IN" spc="3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bes</a:t>
            </a:r>
            <a:r>
              <a:rPr lang="en-IN" dirty="0">
                <a:cs typeface="Century Gothic"/>
              </a:rPr>
              <a:t>t</a:t>
            </a:r>
            <a:r>
              <a:rPr lang="en-IN" spc="35" dirty="0">
                <a:cs typeface="Times New Roman"/>
              </a:rPr>
              <a:t> </a:t>
            </a:r>
            <a:r>
              <a:rPr lang="en-IN" dirty="0">
                <a:cs typeface="Century Gothic"/>
              </a:rPr>
              <a:t>d</a:t>
            </a:r>
            <a:r>
              <a:rPr lang="en-IN" spc="-5" dirty="0">
                <a:cs typeface="Century Gothic"/>
              </a:rPr>
              <a:t>is</a:t>
            </a:r>
            <a:r>
              <a:rPr lang="en-IN" spc="-25" dirty="0">
                <a:cs typeface="Century Gothic"/>
              </a:rPr>
              <a:t>t</a:t>
            </a:r>
            <a:r>
              <a:rPr lang="en-IN" spc="-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nce</a:t>
            </a:r>
            <a:r>
              <a:rPr lang="en-IN" spc="5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i</a:t>
            </a:r>
            <a:r>
              <a:rPr lang="en-IN" dirty="0">
                <a:cs typeface="Century Gothic"/>
              </a:rPr>
              <a:t>s</a:t>
            </a:r>
            <a:r>
              <a:rPr lang="en-IN" spc="30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60</a:t>
            </a:r>
            <a:r>
              <a:rPr lang="en-IN" spc="-15" dirty="0">
                <a:cs typeface="Century Gothic"/>
              </a:rPr>
              <a:t>.</a:t>
            </a:r>
            <a:r>
              <a:rPr lang="en-IN" spc="-5" dirty="0">
                <a:cs typeface="Century Gothic"/>
              </a:rPr>
              <a:t>8</a:t>
            </a:r>
            <a:r>
              <a:rPr lang="en-IN" dirty="0">
                <a:cs typeface="Century Gothic"/>
              </a:rPr>
              <a:t>5M</a:t>
            </a:r>
            <a:r>
              <a:rPr lang="en-IN" spc="5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b</a:t>
            </a:r>
            <a:r>
              <a:rPr lang="en-IN" dirty="0">
                <a:cs typeface="Century Gothic"/>
              </a:rPr>
              <a:t>y</a:t>
            </a:r>
            <a:r>
              <a:rPr lang="en-IN" spc="2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Rajesh</a:t>
            </a:r>
            <a:r>
              <a:rPr lang="en-IN" dirty="0">
                <a:cs typeface="Century Gothic"/>
              </a:rPr>
              <a:t> </a:t>
            </a:r>
            <a:r>
              <a:rPr lang="en-IN" spc="-5" dirty="0">
                <a:cs typeface="Century Gothic"/>
              </a:rPr>
              <a:t>a</a:t>
            </a:r>
            <a:r>
              <a:rPr lang="en-IN" dirty="0">
                <a:cs typeface="Century Gothic"/>
              </a:rPr>
              <a:t>nd</a:t>
            </a:r>
            <a:r>
              <a:rPr lang="en-IN" spc="50" dirty="0">
                <a:cs typeface="Times New Roman"/>
              </a:rPr>
              <a:t> </a:t>
            </a:r>
            <a:r>
              <a:rPr lang="en-IN" spc="-10" dirty="0">
                <a:cs typeface="Times New Roman"/>
              </a:rPr>
              <a:t> Ganesh</a:t>
            </a:r>
            <a:r>
              <a:rPr lang="en-IN" dirty="0">
                <a:cs typeface="Century Gothic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IN" spc="-15" dirty="0">
                <a:cs typeface="Century Gothic"/>
              </a:rPr>
              <a:t>C</a:t>
            </a:r>
            <a:r>
              <a:rPr lang="en-IN" spc="-20" dirty="0">
                <a:cs typeface="Century Gothic"/>
              </a:rPr>
              <a:t>o</a:t>
            </a:r>
            <a:r>
              <a:rPr lang="en-IN" spc="-5" dirty="0">
                <a:cs typeface="Century Gothic"/>
              </a:rPr>
              <a:t>mp</a:t>
            </a:r>
            <a:r>
              <a:rPr lang="en-IN" spc="-10" dirty="0">
                <a:cs typeface="Century Gothic"/>
              </a:rPr>
              <a:t>are</a:t>
            </a:r>
            <a:r>
              <a:rPr lang="en-IN" spc="30" dirty="0">
                <a:cs typeface="Times New Roman"/>
              </a:rPr>
              <a:t> </a:t>
            </a:r>
            <a:r>
              <a:rPr lang="en-IN" spc="-30" dirty="0">
                <a:cs typeface="Century Gothic"/>
              </a:rPr>
              <a:t>t</a:t>
            </a:r>
            <a:r>
              <a:rPr lang="en-IN" spc="-10" dirty="0">
                <a:cs typeface="Century Gothic"/>
              </a:rPr>
              <a:t>heir</a:t>
            </a:r>
            <a:r>
              <a:rPr lang="en-IN" spc="70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se</a:t>
            </a:r>
            <a:r>
              <a:rPr lang="en-IN" spc="5" dirty="0">
                <a:cs typeface="Century Gothic"/>
              </a:rPr>
              <a:t>c</a:t>
            </a:r>
            <a:r>
              <a:rPr lang="en-IN" spc="-20" dirty="0">
                <a:cs typeface="Century Gothic"/>
              </a:rPr>
              <a:t>o</a:t>
            </a:r>
            <a:r>
              <a:rPr lang="en-IN" spc="-10" dirty="0">
                <a:cs typeface="Century Gothic"/>
              </a:rPr>
              <a:t>n</a:t>
            </a:r>
            <a:r>
              <a:rPr lang="en-IN" spc="-5" dirty="0">
                <a:cs typeface="Century Gothic"/>
              </a:rPr>
              <a:t>d-bes</a:t>
            </a:r>
            <a:r>
              <a:rPr lang="en-IN" dirty="0">
                <a:cs typeface="Century Gothic"/>
              </a:rPr>
              <a:t>t</a:t>
            </a:r>
            <a:r>
              <a:rPr lang="en-IN" spc="20" dirty="0">
                <a:cs typeface="Times New Roman"/>
              </a:rPr>
              <a:t> </a:t>
            </a:r>
            <a:r>
              <a:rPr lang="en-IN" spc="-30" dirty="0">
                <a:cs typeface="Century Gothic"/>
              </a:rPr>
              <a:t>t</a:t>
            </a:r>
            <a:r>
              <a:rPr lang="en-IN" spc="-10" dirty="0">
                <a:cs typeface="Century Gothic"/>
              </a:rPr>
              <a:t>hr</a:t>
            </a:r>
            <a:r>
              <a:rPr lang="en-IN" spc="-20" dirty="0">
                <a:cs typeface="Century Gothic"/>
              </a:rPr>
              <a:t>o</a:t>
            </a:r>
            <a:r>
              <a:rPr lang="en-IN" spc="5" dirty="0">
                <a:cs typeface="Century Gothic"/>
              </a:rPr>
              <a:t>ws</a:t>
            </a:r>
            <a:r>
              <a:rPr lang="en-IN" spc="-5" dirty="0">
                <a:cs typeface="Century Gothic"/>
              </a:rPr>
              <a:t>.</a:t>
            </a:r>
            <a:endParaRPr lang="en-IN" dirty="0">
              <a:cs typeface="Times New Roman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IN" dirty="0">
                <a:cs typeface="Century Gothic"/>
              </a:rPr>
              <a:t>Since </a:t>
            </a:r>
            <a:r>
              <a:rPr lang="en-IN" spc="-10" dirty="0">
                <a:cs typeface="Century Gothic"/>
              </a:rPr>
              <a:t>Ganesh</a:t>
            </a:r>
            <a:r>
              <a:rPr lang="en-IN" dirty="0">
                <a:cs typeface="Century Gothic"/>
              </a:rPr>
              <a:t> </a:t>
            </a:r>
            <a:r>
              <a:rPr lang="en-IN" spc="-5" dirty="0">
                <a:cs typeface="Century Gothic"/>
              </a:rPr>
              <a:t>60</a:t>
            </a:r>
            <a:r>
              <a:rPr lang="en-IN" spc="-10" dirty="0">
                <a:cs typeface="Century Gothic"/>
              </a:rPr>
              <a:t>.</a:t>
            </a:r>
            <a:r>
              <a:rPr lang="en-IN" spc="-5" dirty="0">
                <a:cs typeface="Century Gothic"/>
              </a:rPr>
              <a:t>6</a:t>
            </a:r>
            <a:r>
              <a:rPr lang="en-IN" dirty="0">
                <a:cs typeface="Century Gothic"/>
              </a:rPr>
              <a:t>0M</a:t>
            </a:r>
            <a:r>
              <a:rPr lang="en-IN" spc="25" dirty="0">
                <a:cs typeface="Century Gothic"/>
              </a:rPr>
              <a:t> </a:t>
            </a:r>
            <a:r>
              <a:rPr lang="en-IN" spc="-5" dirty="0">
                <a:cs typeface="Century Gothic"/>
              </a:rPr>
              <a:t>i</a:t>
            </a:r>
            <a:r>
              <a:rPr lang="en-IN" dirty="0">
                <a:cs typeface="Century Gothic"/>
              </a:rPr>
              <a:t>s</a:t>
            </a:r>
            <a:r>
              <a:rPr lang="en-IN" spc="25" dirty="0">
                <a:cs typeface="Times New Roman"/>
              </a:rPr>
              <a:t> </a:t>
            </a:r>
            <a:r>
              <a:rPr lang="en-IN" spc="-15" dirty="0">
                <a:cs typeface="Century Gothic"/>
              </a:rPr>
              <a:t>be</a:t>
            </a:r>
            <a:r>
              <a:rPr lang="en-IN" spc="-30" dirty="0">
                <a:cs typeface="Century Gothic"/>
              </a:rPr>
              <a:t>tt</a:t>
            </a:r>
            <a:r>
              <a:rPr lang="en-IN" spc="-10" dirty="0">
                <a:cs typeface="Century Gothic"/>
              </a:rPr>
              <a:t>er</a:t>
            </a:r>
            <a:r>
              <a:rPr lang="en-IN" spc="80" dirty="0">
                <a:cs typeface="Times New Roman"/>
              </a:rPr>
              <a:t> </a:t>
            </a:r>
            <a:r>
              <a:rPr lang="en-IN" spc="-30" dirty="0">
                <a:cs typeface="Century Gothic"/>
              </a:rPr>
              <a:t>t</a:t>
            </a:r>
            <a:r>
              <a:rPr lang="en-IN" spc="-10" dirty="0">
                <a:cs typeface="Century Gothic"/>
              </a:rPr>
              <a:t>h</a:t>
            </a:r>
            <a:r>
              <a:rPr lang="en-IN" spc="-1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n</a:t>
            </a:r>
            <a:r>
              <a:rPr lang="en-IN" spc="8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Rajesh’s 60</a:t>
            </a:r>
            <a:r>
              <a:rPr lang="en-IN" spc="-15" dirty="0">
                <a:cs typeface="Century Gothic"/>
              </a:rPr>
              <a:t>.</a:t>
            </a:r>
            <a:r>
              <a:rPr lang="en-IN" spc="-5" dirty="0">
                <a:cs typeface="Century Gothic"/>
              </a:rPr>
              <a:t>32M,</a:t>
            </a:r>
            <a:r>
              <a:rPr lang="en-IN" spc="60" dirty="0">
                <a:cs typeface="Times New Roman"/>
              </a:rPr>
              <a:t> </a:t>
            </a:r>
            <a:r>
              <a:rPr lang="en-IN" spc="-20" dirty="0">
                <a:cs typeface="Century Gothic"/>
              </a:rPr>
              <a:t>Ganesh </a:t>
            </a:r>
            <a:r>
              <a:rPr lang="en-IN" spc="50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i</a:t>
            </a:r>
            <a:r>
              <a:rPr lang="en-IN" dirty="0">
                <a:cs typeface="Century Gothic"/>
              </a:rPr>
              <a:t>s</a:t>
            </a:r>
            <a:r>
              <a:rPr lang="en-IN" spc="3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a</a:t>
            </a:r>
            <a:r>
              <a:rPr lang="en-IN" spc="5" dirty="0">
                <a:cs typeface="Century Gothic"/>
              </a:rPr>
              <a:t>w</a:t>
            </a:r>
            <a:r>
              <a:rPr lang="en-IN" spc="-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rded</a:t>
            </a:r>
            <a:r>
              <a:rPr lang="en-IN" spc="35" dirty="0">
                <a:cs typeface="Times New Roman"/>
              </a:rPr>
              <a:t> </a:t>
            </a:r>
            <a:r>
              <a:rPr lang="en-IN" dirty="0">
                <a:cs typeface="Century Gothic"/>
              </a:rPr>
              <a:t>2nd</a:t>
            </a:r>
            <a:r>
              <a:rPr lang="en-IN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p</a:t>
            </a:r>
            <a:r>
              <a:rPr lang="en-IN" spc="20" dirty="0">
                <a:cs typeface="Century Gothic"/>
              </a:rPr>
              <a:t>l</a:t>
            </a:r>
            <a:r>
              <a:rPr lang="en-IN" spc="-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ce</a:t>
            </a:r>
            <a:r>
              <a:rPr lang="en-IN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nd</a:t>
            </a:r>
            <a:r>
              <a:rPr lang="en-IN" spc="-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Rajesh </a:t>
            </a:r>
            <a:r>
              <a:rPr lang="en-IN" spc="-10" dirty="0">
                <a:cs typeface="Century Gothic"/>
              </a:rPr>
              <a:t> </a:t>
            </a:r>
            <a:r>
              <a:rPr lang="en-IN" spc="-5" dirty="0">
                <a:cs typeface="Century Gothic"/>
              </a:rPr>
              <a:t>3</a:t>
            </a:r>
            <a:r>
              <a:rPr lang="en-IN" spc="-7" baseline="24305" dirty="0">
                <a:cs typeface="Century Gothic"/>
              </a:rPr>
              <a:t>r</a:t>
            </a:r>
            <a:r>
              <a:rPr lang="en-IN" baseline="24305" dirty="0">
                <a:cs typeface="Century Gothic"/>
              </a:rPr>
              <a:t>d</a:t>
            </a:r>
            <a:r>
              <a:rPr lang="en-IN" baseline="24305" dirty="0">
                <a:cs typeface="Times New Roman"/>
              </a:rPr>
              <a:t> </a:t>
            </a:r>
            <a:r>
              <a:rPr lang="en-IN" spc="-97" baseline="24305" dirty="0">
                <a:cs typeface="Times New Roman"/>
              </a:rPr>
              <a:t> </a:t>
            </a:r>
            <a:r>
              <a:rPr lang="en-IN" spc="-5" dirty="0">
                <a:cs typeface="Century Gothic"/>
              </a:rPr>
              <a:t>p</a:t>
            </a:r>
            <a:r>
              <a:rPr lang="en-IN" spc="20" dirty="0">
                <a:cs typeface="Century Gothic"/>
              </a:rPr>
              <a:t>l</a:t>
            </a:r>
            <a:r>
              <a:rPr lang="en-IN" spc="-5" dirty="0">
                <a:cs typeface="Century Gothic"/>
              </a:rPr>
              <a:t>a</a:t>
            </a:r>
            <a:r>
              <a:rPr lang="en-IN" spc="-10" dirty="0">
                <a:cs typeface="Century Gothic"/>
              </a:rPr>
              <a:t>ce</a:t>
            </a:r>
            <a:endParaRPr lang="en-IN" dirty="0">
              <a:cs typeface="Century Gothic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IN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720683F-DDCF-5BF0-01CF-27E1F08F8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55505"/>
              </p:ext>
            </p:extLst>
          </p:nvPr>
        </p:nvGraphicFramePr>
        <p:xfrm>
          <a:off x="4223792" y="1357066"/>
          <a:ext cx="7807158" cy="5177091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90225">
                  <a:extLst>
                    <a:ext uri="{9D8B030D-6E8A-4147-A177-3AD203B41FA5}">
                      <a16:colId xmlns:a16="http://schemas.microsoft.com/office/drawing/2014/main" val="2671288186"/>
                    </a:ext>
                  </a:extLst>
                </a:gridCol>
                <a:gridCol w="1235781">
                  <a:extLst>
                    <a:ext uri="{9D8B030D-6E8A-4147-A177-3AD203B41FA5}">
                      <a16:colId xmlns:a16="http://schemas.microsoft.com/office/drawing/2014/main" val="998474259"/>
                    </a:ext>
                  </a:extLst>
                </a:gridCol>
                <a:gridCol w="289781">
                  <a:extLst>
                    <a:ext uri="{9D8B030D-6E8A-4147-A177-3AD203B41FA5}">
                      <a16:colId xmlns:a16="http://schemas.microsoft.com/office/drawing/2014/main" val="3403385319"/>
                    </a:ext>
                  </a:extLst>
                </a:gridCol>
                <a:gridCol w="264917">
                  <a:extLst>
                    <a:ext uri="{9D8B030D-6E8A-4147-A177-3AD203B41FA5}">
                      <a16:colId xmlns:a16="http://schemas.microsoft.com/office/drawing/2014/main" val="379886480"/>
                    </a:ext>
                  </a:extLst>
                </a:gridCol>
                <a:gridCol w="512568">
                  <a:extLst>
                    <a:ext uri="{9D8B030D-6E8A-4147-A177-3AD203B41FA5}">
                      <a16:colId xmlns:a16="http://schemas.microsoft.com/office/drawing/2014/main" val="501016056"/>
                    </a:ext>
                  </a:extLst>
                </a:gridCol>
                <a:gridCol w="483419">
                  <a:extLst>
                    <a:ext uri="{9D8B030D-6E8A-4147-A177-3AD203B41FA5}">
                      <a16:colId xmlns:a16="http://schemas.microsoft.com/office/drawing/2014/main" val="2453783917"/>
                    </a:ext>
                  </a:extLst>
                </a:gridCol>
                <a:gridCol w="654061">
                  <a:extLst>
                    <a:ext uri="{9D8B030D-6E8A-4147-A177-3AD203B41FA5}">
                      <a16:colId xmlns:a16="http://schemas.microsoft.com/office/drawing/2014/main" val="3133585721"/>
                    </a:ext>
                  </a:extLst>
                </a:gridCol>
                <a:gridCol w="312778">
                  <a:extLst>
                    <a:ext uri="{9D8B030D-6E8A-4147-A177-3AD203B41FA5}">
                      <a16:colId xmlns:a16="http://schemas.microsoft.com/office/drawing/2014/main" val="1753131286"/>
                    </a:ext>
                  </a:extLst>
                </a:gridCol>
                <a:gridCol w="206813">
                  <a:extLst>
                    <a:ext uri="{9D8B030D-6E8A-4147-A177-3AD203B41FA5}">
                      <a16:colId xmlns:a16="http://schemas.microsoft.com/office/drawing/2014/main" val="234699442"/>
                    </a:ext>
                  </a:extLst>
                </a:gridCol>
                <a:gridCol w="463418">
                  <a:extLst>
                    <a:ext uri="{9D8B030D-6E8A-4147-A177-3AD203B41FA5}">
                      <a16:colId xmlns:a16="http://schemas.microsoft.com/office/drawing/2014/main" val="1183355452"/>
                    </a:ext>
                  </a:extLst>
                </a:gridCol>
                <a:gridCol w="568740">
                  <a:extLst>
                    <a:ext uri="{9D8B030D-6E8A-4147-A177-3AD203B41FA5}">
                      <a16:colId xmlns:a16="http://schemas.microsoft.com/office/drawing/2014/main" val="4127045793"/>
                    </a:ext>
                  </a:extLst>
                </a:gridCol>
                <a:gridCol w="519591">
                  <a:extLst>
                    <a:ext uri="{9D8B030D-6E8A-4147-A177-3AD203B41FA5}">
                      <a16:colId xmlns:a16="http://schemas.microsoft.com/office/drawing/2014/main" val="1442055228"/>
                    </a:ext>
                  </a:extLst>
                </a:gridCol>
                <a:gridCol w="175115">
                  <a:extLst>
                    <a:ext uri="{9D8B030D-6E8A-4147-A177-3AD203B41FA5}">
                      <a16:colId xmlns:a16="http://schemas.microsoft.com/office/drawing/2014/main" val="1889692461"/>
                    </a:ext>
                  </a:extLst>
                </a:gridCol>
                <a:gridCol w="337453">
                  <a:extLst>
                    <a:ext uri="{9D8B030D-6E8A-4147-A177-3AD203B41FA5}">
                      <a16:colId xmlns:a16="http://schemas.microsoft.com/office/drawing/2014/main" val="917133390"/>
                    </a:ext>
                  </a:extLst>
                </a:gridCol>
                <a:gridCol w="145966">
                  <a:extLst>
                    <a:ext uri="{9D8B030D-6E8A-4147-A177-3AD203B41FA5}">
                      <a16:colId xmlns:a16="http://schemas.microsoft.com/office/drawing/2014/main" val="1571795372"/>
                    </a:ext>
                  </a:extLst>
                </a:gridCol>
                <a:gridCol w="469272">
                  <a:extLst>
                    <a:ext uri="{9D8B030D-6E8A-4147-A177-3AD203B41FA5}">
                      <a16:colId xmlns:a16="http://schemas.microsoft.com/office/drawing/2014/main" val="3186243747"/>
                    </a:ext>
                  </a:extLst>
                </a:gridCol>
                <a:gridCol w="483015">
                  <a:extLst>
                    <a:ext uri="{9D8B030D-6E8A-4147-A177-3AD203B41FA5}">
                      <a16:colId xmlns:a16="http://schemas.microsoft.com/office/drawing/2014/main" val="2048274429"/>
                    </a:ext>
                  </a:extLst>
                </a:gridCol>
                <a:gridCol w="394245">
                  <a:extLst>
                    <a:ext uri="{9D8B030D-6E8A-4147-A177-3AD203B41FA5}">
                      <a16:colId xmlns:a16="http://schemas.microsoft.com/office/drawing/2014/main" val="1693982280"/>
                    </a:ext>
                  </a:extLst>
                </a:gridCol>
              </a:tblGrid>
              <a:tr h="167487">
                <a:tc gridSpan="18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of the Institution – </a:t>
                      </a:r>
                      <a:r>
                        <a:rPr lang="en-IN" sz="1000" b="1" u="none" strike="noStrike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Raghuraj</a:t>
                      </a:r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Higher Secondary School. Bhopal 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723889"/>
                  </a:ext>
                </a:extLst>
              </a:tr>
              <a:tr h="167487">
                <a:tc gridSpan="18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of the Championships- </a:t>
                      </a:r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 Athletics Championship Bhopal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501755"/>
                  </a:ext>
                </a:extLst>
              </a:tr>
              <a:tr h="167487">
                <a:tc gridSpan="18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Venue &amp; Dates- </a:t>
                      </a:r>
                      <a:r>
                        <a:rPr lang="en-IN" sz="1000" b="1" u="none" strike="noStrike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Tatya</a:t>
                      </a:r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Tope Nagar Athletics Stadium Bhopal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130070"/>
                  </a:ext>
                </a:extLst>
              </a:tr>
              <a:tr h="265442">
                <a:tc gridSpan="18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DISTANCE  SCORE  CARD *</a:t>
                      </a:r>
                      <a:endParaRPr lang="en-IN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833081"/>
                  </a:ext>
                </a:extLst>
              </a:tr>
              <a:tr h="16748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Date: 17 Aug 2020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b"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Category:  Boys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</a:t>
                      </a:r>
                      <a:endParaRPr lang="en-IN" sz="1000" b="1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sng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JUMP</a:t>
                      </a:r>
                      <a:endParaRPr lang="en-IN" sz="1000" b="1" i="0" u="none" strike="sng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sng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sng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 JUMP</a:t>
                      </a:r>
                      <a:endParaRPr lang="en-IN" sz="1000" b="1" i="0" u="none" strike="sng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523299"/>
                  </a:ext>
                </a:extLst>
              </a:tr>
              <a:tr h="16748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Hrs.: 10.30 am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Group: Under 16 Years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sng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SHOT PUT</a:t>
                      </a:r>
                      <a:endParaRPr lang="en-IN" sz="1000" b="1" i="0" u="none" strike="sng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sng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sng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 THROW</a:t>
                      </a:r>
                      <a:endParaRPr lang="en-IN" sz="1000" b="1" i="0" u="none" strike="sng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03826"/>
                  </a:ext>
                </a:extLst>
              </a:tr>
              <a:tr h="17565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National Record: 74.73m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Meet Record: -----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sng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HAMMER  THROW</a:t>
                      </a:r>
                      <a:endParaRPr lang="en-IN" sz="1000" b="1" i="0" u="none" strike="sng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sng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05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JAVELIN THROW</a:t>
                      </a:r>
                      <a:endParaRPr lang="en-IN" sz="105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367446"/>
                  </a:ext>
                </a:extLst>
              </a:tr>
              <a:tr h="167487"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extLst>
                  <a:ext uri="{0D108BD9-81ED-4DB2-BD59-A6C34878D82A}">
                    <a16:rowId xmlns:a16="http://schemas.microsoft.com/office/drawing/2014/main" val="948136670"/>
                  </a:ext>
                </a:extLst>
              </a:tr>
              <a:tr h="2153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S.N.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of the ATHLETES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 Numbers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</a:rPr>
                        <a:t>Bib Numbers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TRIALS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OF Three</a:t>
                      </a:r>
                    </a:p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Trial 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 after three</a:t>
                      </a:r>
                    </a:p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Trial 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TRIALS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OF All Trial</a:t>
                      </a:r>
                    </a:p>
                    <a:p>
                      <a:pPr algn="ctr" fontAlgn="ctr"/>
                      <a:endParaRPr lang="en-IN" sz="1000" b="1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POSITION</a:t>
                      </a:r>
                    </a:p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extLst>
                  <a:ext uri="{0D108BD9-81ED-4DB2-BD59-A6C34878D82A}">
                    <a16:rowId xmlns:a16="http://schemas.microsoft.com/office/drawing/2014/main" val="3409628467"/>
                  </a:ext>
                </a:extLst>
              </a:tr>
              <a:tr h="44193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THIRD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</a:rPr>
                        <a:t>THIRD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FOURTH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FIFTH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</a:rPr>
                        <a:t>FIFTH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SIXTH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</a:rPr>
                        <a:t>SIXTH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IN" sz="1000" b="1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60396"/>
                  </a:ext>
                </a:extLst>
              </a:tr>
              <a:tr h="27517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Sonu</a:t>
                      </a:r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Singh 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211 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RHS 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59.05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59.05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59.05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59.17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57.67</a:t>
                      </a:r>
                      <a:endParaRPr lang="en-IN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57.67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59.17 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21928166"/>
                  </a:ext>
                </a:extLst>
              </a:tr>
              <a:tr h="27517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Praveen 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231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SSH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58.98</a:t>
                      </a:r>
                      <a:endParaRPr sz="900" b="1" u="sng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58.98</a:t>
                      </a:r>
                      <a:endParaRPr sz="10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58.98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57.98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57.98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N"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58.98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90330971"/>
                  </a:ext>
                </a:extLst>
              </a:tr>
              <a:tr h="27517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Utkarsh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256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DPS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56.76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57.66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57.66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57.66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7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58.62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IN" sz="9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58.87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lang="en-IN" sz="1000" b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58.87</a:t>
                      </a:r>
                      <a:endParaRPr lang="en-IN" sz="10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58.87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08772057"/>
                  </a:ext>
                </a:extLst>
              </a:tr>
              <a:tr h="27517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Anoop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121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BBS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60.93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60.93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60.93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61.13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87313" indent="0" algn="ctr">
                        <a:lnSpc>
                          <a:spcPct val="100000"/>
                        </a:lnSpc>
                      </a:pPr>
                      <a:r>
                        <a:rPr lang="en-IN" sz="900" b="1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  <a:endParaRPr lang="en-IN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lang="en-IN" sz="1000" b="1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6</a:t>
                      </a: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0.97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61.13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19140070"/>
                  </a:ext>
                </a:extLst>
              </a:tr>
              <a:tr h="27517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Sundar Kumar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234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HSS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56.66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57.17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57.17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57.17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8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N"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58.21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58.21</a:t>
                      </a:r>
                      <a:endParaRPr lang="en-IN" sz="10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58.21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88837303"/>
                  </a:ext>
                </a:extLst>
              </a:tr>
              <a:tr h="27517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Rajesh 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115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APS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sz="9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60.32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59.95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60.32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58.25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u="sng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60.85</a:t>
                      </a:r>
                      <a:endParaRPr lang="en-IN" sz="900" b="1" u="sng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</a:pPr>
                      <a:r>
                        <a:rPr lang="en-IN"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60.85</a:t>
                      </a:r>
                      <a:endParaRPr lang="en-IN" sz="10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60.85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65107470"/>
                  </a:ext>
                </a:extLst>
              </a:tr>
              <a:tr h="27517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IN" sz="1000" b="1" u="none" strike="noStrike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Dipendra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298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IPS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sz="9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57.40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57.71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6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57.34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57.06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lang="en-IN"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57.06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57.71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60693263"/>
                  </a:ext>
                </a:extLst>
              </a:tr>
              <a:tr h="17958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Ganesh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103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KNS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59.43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59.04</a:t>
                      </a:r>
                      <a:endParaRPr sz="9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59.04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59.43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3</a:t>
                      </a:r>
                      <a:endParaRPr lang="en-IN" sz="9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u="sng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60.85</a:t>
                      </a:r>
                      <a:endParaRPr lang="en-IN" sz="900" b="1" u="sng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60.60</a:t>
                      </a:r>
                      <a:endParaRPr lang="en-IN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lang="en-IN" sz="10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60.60</a:t>
                      </a:r>
                      <a:endParaRPr lang="en-IN" sz="10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</a:pPr>
                      <a:r>
                        <a:rPr lang="en-IN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r>
                        <a:rPr lang="en-IN" sz="900" b="1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.98</a:t>
                      </a:r>
                      <a:endParaRPr lang="en-IN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lang="en-IN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59</a:t>
                      </a:r>
                      <a:r>
                        <a:rPr lang="en-IN" sz="1100" b="1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cs typeface="Calibri"/>
                        </a:rPr>
                        <a:t>.98</a:t>
                      </a:r>
                      <a:endParaRPr lang="en-IN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60.85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988176"/>
                  </a:ext>
                </a:extLst>
              </a:tr>
              <a:tr h="16748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extLst>
                  <a:ext uri="{0D108BD9-81ED-4DB2-BD59-A6C34878D82A}">
                    <a16:rowId xmlns:a16="http://schemas.microsoft.com/office/drawing/2014/main" val="225198479"/>
                  </a:ext>
                </a:extLst>
              </a:tr>
              <a:tr h="16748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REFEREE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  JUDGE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JUDGES</a:t>
                      </a:r>
                      <a:endParaRPr lang="en-IN" sz="1000" b="1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Jagdeesh</a:t>
                      </a:r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426496"/>
                  </a:ext>
                </a:extLst>
              </a:tr>
              <a:tr h="1674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NAME- </a:t>
                      </a:r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Sanjay </a:t>
                      </a:r>
                      <a:r>
                        <a:rPr lang="en-IN" sz="1000" b="1" u="none" strike="noStrike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kumar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NAME- </a:t>
                      </a:r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Deepak </a:t>
                      </a:r>
                      <a:r>
                        <a:rPr lang="en-IN" sz="1000" b="1" u="none" strike="noStrike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Dund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Adil Khan 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480680"/>
                  </a:ext>
                </a:extLst>
              </a:tr>
              <a:tr h="167487"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SIGNATURES</a:t>
                      </a:r>
                      <a:endParaRPr lang="en-IN" sz="1000" b="1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en-IN" sz="1000" b="1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SIGNATURES</a:t>
                      </a:r>
                      <a:endParaRPr lang="en-IN" sz="1000" b="1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Ravindra </a:t>
                      </a:r>
                      <a:endParaRPr lang="en-IN" sz="1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227016"/>
                  </a:ext>
                </a:extLst>
              </a:tr>
              <a:tr h="298093"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N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7" marR="3947" marT="394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405224"/>
                  </a:ext>
                </a:extLst>
              </a:tr>
            </a:tbl>
          </a:graphicData>
        </a:graphic>
      </p:graphicFrame>
      <p:sp>
        <p:nvSpPr>
          <p:cNvPr id="16" name="Arc 15">
            <a:extLst>
              <a:ext uri="{FF2B5EF4-FFF2-40B4-BE49-F238E27FC236}">
                <a16:creationId xmlns:a16="http://schemas.microsoft.com/office/drawing/2014/main" id="{F8CB95B1-D45B-0564-F3C7-520B56F98224}"/>
              </a:ext>
            </a:extLst>
          </p:cNvPr>
          <p:cNvSpPr/>
          <p:nvPr/>
        </p:nvSpPr>
        <p:spPr>
          <a:xfrm>
            <a:off x="6888088" y="5157192"/>
            <a:ext cx="463431" cy="201533"/>
          </a:xfrm>
          <a:prstGeom prst="arc">
            <a:avLst>
              <a:gd name="adj1" fmla="val 3835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D5EA4B7-45BB-9D9A-0F1A-241520B067A7}"/>
              </a:ext>
            </a:extLst>
          </p:cNvPr>
          <p:cNvSpPr/>
          <p:nvPr/>
        </p:nvSpPr>
        <p:spPr>
          <a:xfrm>
            <a:off x="10604078" y="4032938"/>
            <a:ext cx="452041" cy="260157"/>
          </a:xfrm>
          <a:prstGeom prst="arc">
            <a:avLst>
              <a:gd name="adj1" fmla="val 38352"/>
              <a:gd name="adj2" fmla="val 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7141DAB0-8660-B3B1-DEA7-0CDA1F496AD7}"/>
              </a:ext>
            </a:extLst>
          </p:cNvPr>
          <p:cNvSpPr/>
          <p:nvPr/>
        </p:nvSpPr>
        <p:spPr>
          <a:xfrm>
            <a:off x="8038089" y="3789040"/>
            <a:ext cx="506183" cy="216024"/>
          </a:xfrm>
          <a:prstGeom prst="arc">
            <a:avLst>
              <a:gd name="adj1" fmla="val 3835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9905CAA-8C04-F3B2-C638-7566C963FCFF}"/>
              </a:ext>
            </a:extLst>
          </p:cNvPr>
          <p:cNvSpPr/>
          <p:nvPr/>
        </p:nvSpPr>
        <p:spPr>
          <a:xfrm>
            <a:off x="9593767" y="4329026"/>
            <a:ext cx="458983" cy="201533"/>
          </a:xfrm>
          <a:prstGeom prst="arc">
            <a:avLst>
              <a:gd name="adj1" fmla="val 3835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A3CAD636-2FC2-2035-6042-4C2D377AFCE6}"/>
              </a:ext>
            </a:extLst>
          </p:cNvPr>
          <p:cNvSpPr/>
          <p:nvPr/>
        </p:nvSpPr>
        <p:spPr>
          <a:xfrm>
            <a:off x="9593767" y="3501008"/>
            <a:ext cx="457818" cy="182880"/>
          </a:xfrm>
          <a:prstGeom prst="arc">
            <a:avLst>
              <a:gd name="adj1" fmla="val 3835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294BF861-1C58-725A-A1A7-AF5B1AFA68F2}"/>
              </a:ext>
            </a:extLst>
          </p:cNvPr>
          <p:cNvSpPr/>
          <p:nvPr/>
        </p:nvSpPr>
        <p:spPr>
          <a:xfrm>
            <a:off x="9556647" y="5377231"/>
            <a:ext cx="494938" cy="201533"/>
          </a:xfrm>
          <a:prstGeom prst="arc">
            <a:avLst>
              <a:gd name="adj1" fmla="val 3835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DBE548EF-4B67-C3F1-E398-E551A1E7DAB7}"/>
              </a:ext>
            </a:extLst>
          </p:cNvPr>
          <p:cNvSpPr/>
          <p:nvPr/>
        </p:nvSpPr>
        <p:spPr>
          <a:xfrm>
            <a:off x="10079506" y="4885510"/>
            <a:ext cx="489805" cy="192779"/>
          </a:xfrm>
          <a:prstGeom prst="arc">
            <a:avLst>
              <a:gd name="adj1" fmla="val 3835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7E935E42-D55F-E292-B213-F3EAB61261C3}"/>
              </a:ext>
            </a:extLst>
          </p:cNvPr>
          <p:cNvSpPr/>
          <p:nvPr/>
        </p:nvSpPr>
        <p:spPr>
          <a:xfrm>
            <a:off x="10632504" y="4601498"/>
            <a:ext cx="452041" cy="203907"/>
          </a:xfrm>
          <a:prstGeom prst="arc">
            <a:avLst>
              <a:gd name="adj1" fmla="val 3835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3C71E03A-3061-EE99-0D96-D52846315840}"/>
              </a:ext>
            </a:extLst>
          </p:cNvPr>
          <p:cNvSpPr/>
          <p:nvPr/>
        </p:nvSpPr>
        <p:spPr>
          <a:xfrm>
            <a:off x="10102146" y="5377230"/>
            <a:ext cx="467166" cy="201532"/>
          </a:xfrm>
          <a:prstGeom prst="arc">
            <a:avLst>
              <a:gd name="adj1" fmla="val 38352"/>
              <a:gd name="adj2" fmla="val 0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1B545D02-7C83-400F-D61D-2060F06B4C7E}"/>
              </a:ext>
            </a:extLst>
          </p:cNvPr>
          <p:cNvSpPr/>
          <p:nvPr/>
        </p:nvSpPr>
        <p:spPr>
          <a:xfrm>
            <a:off x="6871150" y="4879180"/>
            <a:ext cx="489805" cy="192779"/>
          </a:xfrm>
          <a:prstGeom prst="arc">
            <a:avLst>
              <a:gd name="adj1" fmla="val 38352"/>
              <a:gd name="adj2" fmla="val 0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3888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– TIME ALLOWED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36128-602E-B601-9FD8-3ACF89D9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340768"/>
            <a:ext cx="7200503" cy="504056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IN" sz="20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ime</a:t>
            </a:r>
            <a:r>
              <a:rPr lang="en-IN" sz="20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20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rial</a:t>
            </a:r>
            <a:r>
              <a:rPr lang="en-IN"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marL="0" indent="0" algn="just">
              <a:buNone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ts val="1914"/>
              </a:lnSpc>
            </a:pPr>
            <a:endParaRPr lang="en-IN" sz="2000" spc="-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IN" sz="20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ock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IN"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IN" sz="20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maining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ime</a:t>
            </a:r>
            <a:r>
              <a:rPr lang="en-IN"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rial</a:t>
            </a:r>
            <a:r>
              <a:rPr lang="en-IN"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shou</a:t>
            </a:r>
            <a:r>
              <a:rPr lang="en-IN" sz="20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1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20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20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fficial</a:t>
            </a:r>
            <a:r>
              <a:rPr lang="en-IN" sz="20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sha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IN"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rai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b="1" spc="-1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IN" sz="2000" b="1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llow</a:t>
            </a:r>
            <a:r>
              <a:rPr lang="en-IN" sz="2000"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flag</a:t>
            </a:r>
            <a:r>
              <a:rPr lang="en-IN" sz="2000" b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2000" spc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IN" sz="20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indica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en-IN"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en-IN"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IN"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0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 the case of consecutive trials by the same athlete, the time will be 2 minutes.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If the time allowed elapses once an athlete has started his trial, that trial should not be disallowed.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81B4D292-7033-DA63-3924-5C4288EB3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011663"/>
              </p:ext>
            </p:extLst>
          </p:nvPr>
        </p:nvGraphicFramePr>
        <p:xfrm>
          <a:off x="771304" y="1844824"/>
          <a:ext cx="7076417" cy="12961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03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3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9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6590">
                <a:tc>
                  <a:txBody>
                    <a:bodyPr/>
                    <a:lstStyle/>
                    <a:p>
                      <a:endParaRPr sz="1600" dirty="0">
                        <a:solidFill>
                          <a:schemeClr val="bg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2563" marR="400685" indent="0" algn="ctr">
                        <a:lnSpc>
                          <a:spcPct val="100000"/>
                        </a:lnSpc>
                        <a:tabLst>
                          <a:tab pos="1793875" algn="l"/>
                        </a:tabLst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sz="1400" b="1" spc="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400" b="1" spc="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letes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(Or 1</a:t>
                      </a:r>
                      <a:r>
                        <a:rPr lang="en-US" sz="14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 of each athlete)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spc="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sz="1400" b="1" spc="4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sz="1400" b="1" spc="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letes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9388" marR="205104" indent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</a:t>
                      </a:r>
                      <a:r>
                        <a:rPr sz="1400" b="1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ecutiv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sz="1400" b="1" spc="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400" b="1" spc="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400" b="1" spc="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lete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55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</a:t>
                      </a:r>
                      <a:r>
                        <a:rPr sz="2000" b="1" spc="2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sz="2000" b="1" spc="-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sz="2000" b="1" spc="1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2000" b="1" spc="3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sz="2000" b="1" spc="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2000" b="1" spc="3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sz="2000" b="1" spc="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2000" b="1" spc="3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sz="2000" b="1" spc="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6DD476-F06E-0071-9406-390D92EA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3573016"/>
            <a:ext cx="3955294" cy="2450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640321B-C91F-F8D5-8822-4E80B974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37" y="1324946"/>
            <a:ext cx="3339257" cy="20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03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116632"/>
            <a:ext cx="72005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– </a:t>
            </a:r>
          </a:p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PLACEMENT OF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E73C452-E2F2-89C4-1336-EAEFD0A0A39B}"/>
              </a:ext>
            </a:extLst>
          </p:cNvPr>
          <p:cNvSpPr/>
          <p:nvPr/>
        </p:nvSpPr>
        <p:spPr>
          <a:xfrm>
            <a:off x="623392" y="1484784"/>
            <a:ext cx="7402068" cy="4180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97490A00-DD33-14F2-29FD-3A2916388D52}"/>
              </a:ext>
            </a:extLst>
          </p:cNvPr>
          <p:cNvSpPr txBox="1"/>
          <p:nvPr/>
        </p:nvSpPr>
        <p:spPr>
          <a:xfrm>
            <a:off x="8112224" y="1725575"/>
            <a:ext cx="3528392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0545">
              <a:lnSpc>
                <a:spcPct val="100000"/>
              </a:lnSpc>
            </a:pPr>
            <a:r>
              <a:rPr sz="1600" dirty="0">
                <a:cs typeface="Century Gothic"/>
              </a:rPr>
              <a:t>C</a:t>
            </a:r>
            <a:r>
              <a:rPr sz="1600" spc="-10" dirty="0">
                <a:cs typeface="Century Gothic"/>
              </a:rPr>
              <a:t>h</a:t>
            </a:r>
            <a:r>
              <a:rPr sz="1600" spc="15" dirty="0">
                <a:cs typeface="Century Gothic"/>
              </a:rPr>
              <a:t>i</a:t>
            </a:r>
            <a:r>
              <a:rPr sz="1600" dirty="0">
                <a:cs typeface="Century Gothic"/>
              </a:rPr>
              <a:t>ef</a:t>
            </a:r>
            <a:r>
              <a:rPr sz="1600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udge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spc="10" dirty="0">
                <a:cs typeface="Century Gothic"/>
              </a:rPr>
              <a:t>A</a:t>
            </a:r>
            <a:r>
              <a:rPr sz="1600" dirty="0">
                <a:cs typeface="Century Gothic"/>
              </a:rPr>
              <a:t>rc</a:t>
            </a:r>
            <a:r>
              <a:rPr sz="1600" spc="5" dirty="0">
                <a:cs typeface="Times New Roman"/>
              </a:rPr>
              <a:t> </a:t>
            </a:r>
            <a:r>
              <a:rPr sz="1600" spc="-10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</a:t>
            </a:r>
            <a:r>
              <a:rPr sz="1600" spc="-10" dirty="0">
                <a:cs typeface="Century Gothic"/>
              </a:rPr>
              <a:t>d</a:t>
            </a:r>
            <a:r>
              <a:rPr sz="1600" dirty="0">
                <a:cs typeface="Century Gothic"/>
              </a:rPr>
              <a:t>ge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dirty="0">
                <a:cs typeface="Century Gothic"/>
              </a:rPr>
              <a:t>Ru</a:t>
            </a:r>
            <a:r>
              <a:rPr sz="1600" spc="-10" dirty="0">
                <a:cs typeface="Century Gothic"/>
              </a:rPr>
              <a:t>n</a:t>
            </a:r>
            <a:r>
              <a:rPr sz="1600" spc="5" dirty="0">
                <a:cs typeface="Century Gothic"/>
              </a:rPr>
              <a:t>w</a:t>
            </a:r>
            <a:r>
              <a:rPr sz="1600" spc="-5" dirty="0">
                <a:cs typeface="Century Gothic"/>
              </a:rPr>
              <a:t>a</a:t>
            </a:r>
            <a:r>
              <a:rPr sz="1600" dirty="0">
                <a:cs typeface="Century Gothic"/>
              </a:rPr>
              <a:t>y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udge</a:t>
            </a:r>
            <a:r>
              <a:rPr sz="1600" spc="30" dirty="0">
                <a:cs typeface="Times New Roman"/>
              </a:rPr>
              <a:t> </a:t>
            </a:r>
            <a:r>
              <a:rPr sz="1600" spc="-15" dirty="0">
                <a:cs typeface="Century Gothic"/>
              </a:rPr>
              <a:t>(</a:t>
            </a:r>
            <a:r>
              <a:rPr sz="1600" dirty="0">
                <a:cs typeface="Century Gothic"/>
              </a:rPr>
              <a:t>Tape)</a:t>
            </a:r>
            <a:r>
              <a:rPr sz="1600" spc="30" dirty="0">
                <a:cs typeface="Times New Roman"/>
              </a:rPr>
              <a:t> </a:t>
            </a:r>
            <a:r>
              <a:rPr sz="1600" dirty="0">
                <a:cs typeface="Century Gothic"/>
              </a:rPr>
              <a:t>/EDM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dirty="0">
                <a:cs typeface="Century Gothic"/>
              </a:rPr>
              <a:t>Lan</a:t>
            </a:r>
            <a:r>
              <a:rPr sz="1600" spc="-10" dirty="0">
                <a:cs typeface="Century Gothic"/>
              </a:rPr>
              <a:t>d</a:t>
            </a:r>
            <a:r>
              <a:rPr sz="1600" spc="15" dirty="0">
                <a:cs typeface="Century Gothic"/>
              </a:rPr>
              <a:t>i</a:t>
            </a:r>
            <a:r>
              <a:rPr sz="1600" spc="-5" dirty="0">
                <a:cs typeface="Century Gothic"/>
              </a:rPr>
              <a:t>n</a:t>
            </a:r>
            <a:r>
              <a:rPr sz="1600" dirty="0">
                <a:cs typeface="Century Gothic"/>
              </a:rPr>
              <a:t>g</a:t>
            </a:r>
            <a:r>
              <a:rPr sz="1600" spc="10" dirty="0">
                <a:cs typeface="Times New Roman"/>
              </a:rPr>
              <a:t> </a:t>
            </a:r>
            <a:r>
              <a:rPr sz="1600" dirty="0">
                <a:cs typeface="Century Gothic"/>
              </a:rPr>
              <a:t>Sec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or</a:t>
            </a:r>
            <a:r>
              <a:rPr sz="1600" spc="15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udge</a:t>
            </a:r>
            <a:r>
              <a:rPr sz="1600" spc="30" dirty="0">
                <a:cs typeface="Times New Roman"/>
              </a:rPr>
              <a:t> </a:t>
            </a:r>
            <a:r>
              <a:rPr sz="1600" spc="-15" dirty="0">
                <a:cs typeface="Century Gothic"/>
              </a:rPr>
              <a:t>(V</a:t>
            </a:r>
            <a:r>
              <a:rPr sz="1600" spc="-5" dirty="0">
                <a:cs typeface="Century Gothic"/>
              </a:rPr>
              <a:t>a</a:t>
            </a:r>
            <a:r>
              <a:rPr sz="1600" spc="15" dirty="0">
                <a:cs typeface="Century Gothic"/>
              </a:rPr>
              <a:t>li</a:t>
            </a:r>
            <a:r>
              <a:rPr sz="1600" dirty="0">
                <a:cs typeface="Century Gothic"/>
              </a:rPr>
              <a:t>di</a:t>
            </a:r>
            <a:r>
              <a:rPr sz="1600" spc="-10" dirty="0">
                <a:cs typeface="Century Gothic"/>
              </a:rPr>
              <a:t>t</a:t>
            </a:r>
            <a:r>
              <a:rPr sz="1600" spc="-5" dirty="0">
                <a:cs typeface="Century Gothic"/>
              </a:rPr>
              <a:t>y)</a:t>
            </a:r>
            <a:endParaRPr sz="1600" dirty="0">
              <a:cs typeface="Century Gothic"/>
            </a:endParaRP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dirty="0">
                <a:cs typeface="Century Gothic"/>
              </a:rPr>
              <a:t>Lan</a:t>
            </a:r>
            <a:r>
              <a:rPr sz="1600" spc="-10" dirty="0">
                <a:cs typeface="Century Gothic"/>
              </a:rPr>
              <a:t>d</a:t>
            </a:r>
            <a:r>
              <a:rPr sz="1600" spc="15" dirty="0">
                <a:cs typeface="Century Gothic"/>
              </a:rPr>
              <a:t>i</a:t>
            </a:r>
            <a:r>
              <a:rPr sz="1600" spc="-5" dirty="0">
                <a:cs typeface="Century Gothic"/>
              </a:rPr>
              <a:t>n</a:t>
            </a:r>
            <a:r>
              <a:rPr sz="1600" dirty="0">
                <a:cs typeface="Century Gothic"/>
              </a:rPr>
              <a:t>g</a:t>
            </a:r>
            <a:r>
              <a:rPr sz="1600" spc="10" dirty="0">
                <a:cs typeface="Times New Roman"/>
              </a:rPr>
              <a:t> </a:t>
            </a:r>
            <a:r>
              <a:rPr sz="1600" dirty="0">
                <a:cs typeface="Century Gothic"/>
              </a:rPr>
              <a:t>Sec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or</a:t>
            </a:r>
            <a:r>
              <a:rPr sz="1600" spc="20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udge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dirty="0">
                <a:cs typeface="Century Gothic"/>
              </a:rPr>
              <a:t>Lan</a:t>
            </a:r>
            <a:r>
              <a:rPr sz="1600" spc="-10" dirty="0">
                <a:cs typeface="Century Gothic"/>
              </a:rPr>
              <a:t>d</a:t>
            </a:r>
            <a:r>
              <a:rPr sz="1600" spc="15" dirty="0">
                <a:cs typeface="Century Gothic"/>
              </a:rPr>
              <a:t>i</a:t>
            </a:r>
            <a:r>
              <a:rPr sz="1600" spc="-5" dirty="0">
                <a:cs typeface="Century Gothic"/>
              </a:rPr>
              <a:t>n</a:t>
            </a:r>
            <a:r>
              <a:rPr sz="1600" dirty="0">
                <a:cs typeface="Century Gothic"/>
              </a:rPr>
              <a:t>g</a:t>
            </a:r>
            <a:r>
              <a:rPr sz="1600" spc="10" dirty="0">
                <a:cs typeface="Times New Roman"/>
              </a:rPr>
              <a:t> </a:t>
            </a:r>
            <a:r>
              <a:rPr sz="1600" dirty="0">
                <a:cs typeface="Century Gothic"/>
              </a:rPr>
              <a:t>Sec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or</a:t>
            </a:r>
            <a:r>
              <a:rPr sz="1600" spc="20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udge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dirty="0">
                <a:cs typeface="Century Gothic"/>
              </a:rPr>
              <a:t>Lan</a:t>
            </a:r>
            <a:r>
              <a:rPr sz="1600" spc="-10" dirty="0">
                <a:cs typeface="Century Gothic"/>
              </a:rPr>
              <a:t>d</a:t>
            </a:r>
            <a:r>
              <a:rPr sz="1600" spc="15" dirty="0">
                <a:cs typeface="Century Gothic"/>
              </a:rPr>
              <a:t>i</a:t>
            </a:r>
            <a:r>
              <a:rPr sz="1600" spc="-5" dirty="0">
                <a:cs typeface="Century Gothic"/>
              </a:rPr>
              <a:t>n</a:t>
            </a:r>
            <a:r>
              <a:rPr sz="1600" dirty="0">
                <a:cs typeface="Century Gothic"/>
              </a:rPr>
              <a:t>g</a:t>
            </a:r>
            <a:r>
              <a:rPr sz="1600" spc="10" dirty="0">
                <a:cs typeface="Times New Roman"/>
              </a:rPr>
              <a:t> </a:t>
            </a:r>
            <a:r>
              <a:rPr sz="1600" dirty="0">
                <a:cs typeface="Century Gothic"/>
              </a:rPr>
              <a:t>Sec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or</a:t>
            </a:r>
            <a:r>
              <a:rPr sz="1600" spc="15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udge</a:t>
            </a:r>
            <a:r>
              <a:rPr sz="1600" spc="30" dirty="0">
                <a:cs typeface="Times New Roman"/>
              </a:rPr>
              <a:t> </a:t>
            </a:r>
            <a:r>
              <a:rPr sz="1600" spc="-15" dirty="0">
                <a:cs typeface="Century Gothic"/>
              </a:rPr>
              <a:t>(</a:t>
            </a:r>
            <a:r>
              <a:rPr sz="1600" dirty="0">
                <a:cs typeface="Century Gothic"/>
              </a:rPr>
              <a:t>Sp</a:t>
            </a:r>
            <a:r>
              <a:rPr sz="1600" spc="15" dirty="0">
                <a:cs typeface="Century Gothic"/>
              </a:rPr>
              <a:t>i</a:t>
            </a:r>
            <a:r>
              <a:rPr sz="1600" dirty="0">
                <a:cs typeface="Century Gothic"/>
              </a:rPr>
              <a:t>ke/P</a:t>
            </a:r>
            <a:r>
              <a:rPr sz="1600" spc="-5" dirty="0">
                <a:cs typeface="Century Gothic"/>
              </a:rPr>
              <a:t>r</a:t>
            </a:r>
            <a:r>
              <a:rPr sz="1600" spc="5" dirty="0">
                <a:cs typeface="Century Gothic"/>
              </a:rPr>
              <a:t>i</a:t>
            </a:r>
            <a:r>
              <a:rPr sz="1600" spc="-20" dirty="0">
                <a:cs typeface="Century Gothic"/>
              </a:rPr>
              <a:t>s</a:t>
            </a:r>
            <a:r>
              <a:rPr sz="1600" spc="10" dirty="0">
                <a:cs typeface="Century Gothic"/>
              </a:rPr>
              <a:t>m</a:t>
            </a:r>
            <a:r>
              <a:rPr sz="1600" dirty="0">
                <a:cs typeface="Century Gothic"/>
              </a:rPr>
              <a:t>)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spc="15" dirty="0">
                <a:cs typeface="Century Gothic"/>
              </a:rPr>
              <a:t>A</a:t>
            </a:r>
            <a:r>
              <a:rPr sz="1600" spc="-10" dirty="0">
                <a:cs typeface="Century Gothic"/>
              </a:rPr>
              <a:t>t</a:t>
            </a:r>
            <a:r>
              <a:rPr sz="1600" spc="-5" dirty="0">
                <a:cs typeface="Century Gothic"/>
              </a:rPr>
              <a:t>h</a:t>
            </a:r>
            <a:r>
              <a:rPr sz="1600" spc="15" dirty="0">
                <a:cs typeface="Century Gothic"/>
              </a:rPr>
              <a:t>l</a:t>
            </a:r>
            <a:r>
              <a:rPr sz="1600" dirty="0">
                <a:cs typeface="Century Gothic"/>
              </a:rPr>
              <a:t>e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e</a:t>
            </a:r>
            <a:r>
              <a:rPr sz="1600" spc="5" dirty="0">
                <a:cs typeface="Times New Roman"/>
              </a:rPr>
              <a:t> </a:t>
            </a:r>
            <a:r>
              <a:rPr sz="1600" dirty="0">
                <a:cs typeface="Century Gothic"/>
              </a:rPr>
              <a:t>Pe</a:t>
            </a:r>
            <a:r>
              <a:rPr sz="1600" spc="-10" dirty="0">
                <a:cs typeface="Century Gothic"/>
              </a:rPr>
              <a:t>r</a:t>
            </a:r>
            <a:r>
              <a:rPr sz="1600" dirty="0">
                <a:cs typeface="Century Gothic"/>
              </a:rPr>
              <a:t>f</a:t>
            </a:r>
            <a:r>
              <a:rPr sz="1600" spc="5" dirty="0">
                <a:cs typeface="Century Gothic"/>
              </a:rPr>
              <a:t>o</a:t>
            </a:r>
            <a:r>
              <a:rPr sz="1600" dirty="0">
                <a:cs typeface="Century Gothic"/>
              </a:rPr>
              <a:t>rmance</a:t>
            </a:r>
            <a:r>
              <a:rPr sz="1600" spc="5" dirty="0">
                <a:cs typeface="Times New Roman"/>
              </a:rPr>
              <a:t> </a:t>
            </a:r>
            <a:r>
              <a:rPr sz="1600" spc="15" dirty="0">
                <a:cs typeface="Century Gothic"/>
              </a:rPr>
              <a:t>M</a:t>
            </a:r>
            <a:r>
              <a:rPr sz="1600" spc="-5" dirty="0">
                <a:cs typeface="Century Gothic"/>
              </a:rPr>
              <a:t>arker</a:t>
            </a:r>
            <a:endParaRPr sz="1600" dirty="0">
              <a:cs typeface="Century Gothic"/>
            </a:endParaRP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dirty="0">
                <a:cs typeface="Century Gothic"/>
              </a:rPr>
              <a:t>Rec</a:t>
            </a:r>
            <a:r>
              <a:rPr sz="1600" spc="5" dirty="0">
                <a:cs typeface="Century Gothic"/>
              </a:rPr>
              <a:t>o</a:t>
            </a:r>
            <a:r>
              <a:rPr sz="1600" dirty="0">
                <a:cs typeface="Century Gothic"/>
              </a:rPr>
              <a:t>r</a:t>
            </a:r>
            <a:r>
              <a:rPr sz="1600" spc="-5" dirty="0">
                <a:cs typeface="Century Gothic"/>
              </a:rPr>
              <a:t>d</a:t>
            </a:r>
            <a:r>
              <a:rPr sz="1600" dirty="0">
                <a:cs typeface="Century Gothic"/>
              </a:rPr>
              <a:t>er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dirty="0">
                <a:cs typeface="Century Gothic"/>
              </a:rPr>
              <a:t>Scoreboard</a:t>
            </a:r>
            <a:r>
              <a:rPr sz="1600" spc="5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O</a:t>
            </a:r>
            <a:r>
              <a:rPr sz="1600" spc="5" dirty="0">
                <a:cs typeface="Century Gothic"/>
              </a:rPr>
              <a:t>p</a:t>
            </a:r>
            <a:r>
              <a:rPr sz="1600" dirty="0">
                <a:cs typeface="Century Gothic"/>
              </a:rPr>
              <a:t>era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or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dirty="0">
                <a:cs typeface="Century Gothic"/>
              </a:rPr>
              <a:t>T</a:t>
            </a:r>
            <a:r>
              <a:rPr sz="1600" spc="15" dirty="0">
                <a:cs typeface="Century Gothic"/>
              </a:rPr>
              <a:t>i</a:t>
            </a:r>
            <a:r>
              <a:rPr sz="1600" dirty="0">
                <a:cs typeface="Century Gothic"/>
              </a:rPr>
              <a:t>me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C</a:t>
            </a:r>
            <a:r>
              <a:rPr sz="1600" spc="15" dirty="0">
                <a:cs typeface="Century Gothic"/>
              </a:rPr>
              <a:t>l</a:t>
            </a:r>
            <a:r>
              <a:rPr sz="1600" spc="-10" dirty="0">
                <a:cs typeface="Century Gothic"/>
              </a:rPr>
              <a:t>oc</a:t>
            </a:r>
            <a:r>
              <a:rPr sz="1600" dirty="0">
                <a:cs typeface="Century Gothic"/>
              </a:rPr>
              <a:t>k</a:t>
            </a:r>
            <a:r>
              <a:rPr sz="1600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O</a:t>
            </a:r>
            <a:r>
              <a:rPr sz="1600" spc="5" dirty="0">
                <a:cs typeface="Century Gothic"/>
              </a:rPr>
              <a:t>p</a:t>
            </a:r>
            <a:r>
              <a:rPr sz="1600" dirty="0">
                <a:cs typeface="Century Gothic"/>
              </a:rPr>
              <a:t>era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or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spc="15" dirty="0">
                <a:cs typeface="Century Gothic"/>
              </a:rPr>
              <a:t>A</a:t>
            </a:r>
            <a:r>
              <a:rPr sz="1600" spc="-10" dirty="0">
                <a:cs typeface="Century Gothic"/>
              </a:rPr>
              <a:t>t</a:t>
            </a:r>
            <a:r>
              <a:rPr sz="1600" spc="-5" dirty="0">
                <a:cs typeface="Century Gothic"/>
              </a:rPr>
              <a:t>h</a:t>
            </a:r>
            <a:r>
              <a:rPr sz="1600" spc="15" dirty="0">
                <a:cs typeface="Century Gothic"/>
              </a:rPr>
              <a:t>l</a:t>
            </a:r>
            <a:r>
              <a:rPr sz="1600" dirty="0">
                <a:cs typeface="Century Gothic"/>
              </a:rPr>
              <a:t>e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e</a:t>
            </a:r>
            <a:r>
              <a:rPr sz="1600" spc="10" dirty="0">
                <a:cs typeface="Times New Roman"/>
              </a:rPr>
              <a:t> </a:t>
            </a:r>
            <a:r>
              <a:rPr sz="1600" dirty="0">
                <a:cs typeface="Century Gothic"/>
              </a:rPr>
              <a:t>Con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rol</a:t>
            </a:r>
            <a:r>
              <a:rPr sz="1600" spc="40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udge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spc="15" dirty="0">
                <a:cs typeface="Century Gothic"/>
              </a:rPr>
              <a:t>I</a:t>
            </a:r>
            <a:r>
              <a:rPr sz="1600" dirty="0">
                <a:cs typeface="Century Gothic"/>
              </a:rPr>
              <a:t>m</a:t>
            </a:r>
            <a:r>
              <a:rPr sz="1600" spc="-10" dirty="0">
                <a:cs typeface="Century Gothic"/>
              </a:rPr>
              <a:t>p</a:t>
            </a:r>
            <a:r>
              <a:rPr sz="1600" spc="-5" dirty="0">
                <a:cs typeface="Century Gothic"/>
              </a:rPr>
              <a:t>l</a:t>
            </a:r>
            <a:r>
              <a:rPr sz="1600" dirty="0">
                <a:cs typeface="Century Gothic"/>
              </a:rPr>
              <a:t>ement</a:t>
            </a:r>
            <a:r>
              <a:rPr sz="1600" spc="-5" dirty="0">
                <a:cs typeface="Times New Roman"/>
              </a:rPr>
              <a:t> </a:t>
            </a:r>
            <a:r>
              <a:rPr sz="1600" dirty="0">
                <a:cs typeface="Century Gothic"/>
              </a:rPr>
              <a:t>Re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r</a:t>
            </a:r>
            <a:r>
              <a:rPr sz="1600" spc="15" dirty="0">
                <a:cs typeface="Century Gothic"/>
              </a:rPr>
              <a:t>i</a:t>
            </a:r>
            <a:r>
              <a:rPr sz="1600" dirty="0">
                <a:cs typeface="Century Gothic"/>
              </a:rPr>
              <a:t>e</a:t>
            </a:r>
            <a:r>
              <a:rPr sz="1600" spc="10" dirty="0">
                <a:cs typeface="Century Gothic"/>
              </a:rPr>
              <a:t>v</a:t>
            </a:r>
            <a:r>
              <a:rPr sz="1600" spc="-15" dirty="0">
                <a:cs typeface="Century Gothic"/>
              </a:rPr>
              <a:t>a</a:t>
            </a:r>
            <a:r>
              <a:rPr sz="1600" dirty="0">
                <a:cs typeface="Century Gothic"/>
              </a:rPr>
              <a:t>l</a:t>
            </a:r>
            <a:r>
              <a:rPr sz="1600" spc="45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udge</a:t>
            </a:r>
          </a:p>
          <a:p>
            <a:pPr marL="550545" indent="-537845">
              <a:lnSpc>
                <a:spcPct val="100000"/>
              </a:lnSpc>
              <a:buFont typeface="Century Gothic"/>
              <a:buAutoNum type="arabicPeriod"/>
              <a:tabLst>
                <a:tab pos="551180" algn="l"/>
              </a:tabLst>
            </a:pPr>
            <a:r>
              <a:rPr sz="1600" spc="15" dirty="0">
                <a:cs typeface="Century Gothic"/>
              </a:rPr>
              <a:t>I</a:t>
            </a:r>
            <a:r>
              <a:rPr sz="1600" dirty="0">
                <a:cs typeface="Century Gothic"/>
              </a:rPr>
              <a:t>m</a:t>
            </a:r>
            <a:r>
              <a:rPr sz="1600" spc="-10" dirty="0">
                <a:cs typeface="Century Gothic"/>
              </a:rPr>
              <a:t>p</a:t>
            </a:r>
            <a:r>
              <a:rPr sz="1600" spc="-5" dirty="0">
                <a:cs typeface="Century Gothic"/>
              </a:rPr>
              <a:t>l</a:t>
            </a:r>
            <a:r>
              <a:rPr sz="1600" dirty="0">
                <a:cs typeface="Century Gothic"/>
              </a:rPr>
              <a:t>ement</a:t>
            </a:r>
            <a:r>
              <a:rPr sz="1600" spc="-5" dirty="0">
                <a:cs typeface="Times New Roman"/>
              </a:rPr>
              <a:t> </a:t>
            </a:r>
            <a:r>
              <a:rPr sz="1600" dirty="0">
                <a:cs typeface="Century Gothic"/>
              </a:rPr>
              <a:t>Re</a:t>
            </a:r>
            <a:r>
              <a:rPr sz="1600" spc="-10" dirty="0">
                <a:cs typeface="Century Gothic"/>
              </a:rPr>
              <a:t>t</a:t>
            </a:r>
            <a:r>
              <a:rPr sz="1600" dirty="0">
                <a:cs typeface="Century Gothic"/>
              </a:rPr>
              <a:t>r</a:t>
            </a:r>
            <a:r>
              <a:rPr sz="1600" spc="15" dirty="0">
                <a:cs typeface="Century Gothic"/>
              </a:rPr>
              <a:t>i</a:t>
            </a:r>
            <a:r>
              <a:rPr sz="1600" dirty="0">
                <a:cs typeface="Century Gothic"/>
              </a:rPr>
              <a:t>e</a:t>
            </a:r>
            <a:r>
              <a:rPr sz="1600" spc="10" dirty="0">
                <a:cs typeface="Century Gothic"/>
              </a:rPr>
              <a:t>v</a:t>
            </a:r>
            <a:r>
              <a:rPr sz="1600" spc="-15" dirty="0">
                <a:cs typeface="Century Gothic"/>
              </a:rPr>
              <a:t>a</a:t>
            </a:r>
            <a:r>
              <a:rPr sz="1600" dirty="0">
                <a:cs typeface="Century Gothic"/>
              </a:rPr>
              <a:t>l</a:t>
            </a:r>
            <a:r>
              <a:rPr sz="1600" spc="40" dirty="0">
                <a:cs typeface="Times New Roman"/>
              </a:rPr>
              <a:t> </a:t>
            </a:r>
            <a:r>
              <a:rPr sz="1600" spc="-5" dirty="0">
                <a:cs typeface="Century Gothic"/>
              </a:rPr>
              <a:t>J</a:t>
            </a:r>
            <a:r>
              <a:rPr sz="1600" dirty="0">
                <a:cs typeface="Century Gothic"/>
              </a:rPr>
              <a:t>udges</a:t>
            </a:r>
          </a:p>
        </p:txBody>
      </p:sp>
    </p:spTree>
    <p:extLst>
      <p:ext uri="{BB962C8B-B14F-4D97-AF65-F5344CB8AC3E}">
        <p14:creationId xmlns:p14="http://schemas.microsoft.com/office/powerpoint/2010/main" val="1983903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- SAFETY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9B290BE7-BCAD-7303-FDD4-14C2291A714A}"/>
              </a:ext>
            </a:extLst>
          </p:cNvPr>
          <p:cNvSpPr txBox="1"/>
          <p:nvPr/>
        </p:nvSpPr>
        <p:spPr>
          <a:xfrm>
            <a:off x="335360" y="1567057"/>
            <a:ext cx="6912767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45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0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afe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imes</a:t>
            </a:r>
            <a:r>
              <a:rPr lang="en-IN" sz="2000" spc="70" dirty="0">
                <a:latin typeface="Arial" panose="020B0604020202020204" pitchFamily="34" charset="0"/>
                <a:cs typeface="Arial" panose="020B0604020202020204" pitchFamily="34" charset="0"/>
              </a:rPr>
              <a:t>. Avoid two long range throw event at same time.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nsure</a:t>
            </a:r>
            <a:r>
              <a:rPr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afe</a:t>
            </a:r>
            <a:r>
              <a:rPr sz="20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ors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73990" indent="-342900" algn="just">
              <a:lnSpc>
                <a:spcPct val="100000"/>
              </a:lnSpc>
              <a:spcBef>
                <a:spcPts val="765"/>
              </a:spcBef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000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comp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ors,</a:t>
            </a: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accre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0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personn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60"/>
              </a:spcBef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2000" spc="1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sz="20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rsonn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ndance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60"/>
              </a:spcBef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ook</a:t>
            </a:r>
            <a:r>
              <a:rPr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direc</a:t>
            </a:r>
            <a:r>
              <a:rPr sz="20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sz="20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then move in </a:t>
            </a:r>
            <a:r>
              <a:rPr lang="en-IN" sz="2000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2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2000" spc="-15" dirty="0"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60"/>
              </a:spcBef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ake</a:t>
            </a:r>
            <a:r>
              <a:rPr sz="2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7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000" spc="5" dirty="0">
                <a:latin typeface="Arial" panose="020B0604020202020204" pitchFamily="34" charset="0"/>
                <a:cs typeface="Arial" panose="020B0604020202020204" pitchFamily="34" charset="0"/>
              </a:rPr>
              <a:t>hrowing</a:t>
            </a:r>
            <a:r>
              <a:rPr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objec</a:t>
            </a:r>
            <a:r>
              <a:rPr sz="20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cia</a:t>
            </a:r>
            <a:r>
              <a:rPr sz="2000" spc="5" dirty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spc="-10" dirty="0">
                <a:latin typeface="Arial" panose="020B0604020202020204" pitchFamily="34" charset="0"/>
                <a:cs typeface="Arial" panose="020B0604020202020204" pitchFamily="34" charset="0"/>
              </a:rPr>
              <a:t>Javelin going on.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60"/>
              </a:spcBef>
              <a:buFont typeface="Wingdings" panose="05000000000000000000" pitchFamily="2" charset="2"/>
              <a:buChar char="Ø"/>
              <a:tabLst>
                <a:tab pos="227965" algn="l"/>
              </a:tabLst>
            </a:pPr>
            <a:r>
              <a:rPr sz="2000" spc="-45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0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mmon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000" spc="-2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C30338A1-9A0B-E382-6B1A-2CB330F06C56}"/>
              </a:ext>
            </a:extLst>
          </p:cNvPr>
          <p:cNvSpPr/>
          <p:nvPr/>
        </p:nvSpPr>
        <p:spPr>
          <a:xfrm>
            <a:off x="7502690" y="3883742"/>
            <a:ext cx="4353949" cy="2293965"/>
          </a:xfrm>
          <a:prstGeom prst="rect">
            <a:avLst/>
          </a:prstGeom>
          <a:blipFill>
            <a:blip r:embed="rId3" cstate="print"/>
            <a:stretch>
              <a:fillRect l="-4398" t="-5465" r="-4907" b="-965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18190-89BD-B7AE-264A-E31C98F0244D}"/>
              </a:ext>
            </a:extLst>
          </p:cNvPr>
          <p:cNvSpPr txBox="1"/>
          <p:nvPr/>
        </p:nvSpPr>
        <p:spPr>
          <a:xfrm>
            <a:off x="2190376" y="6268902"/>
            <a:ext cx="798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Note:- Javelin throw is high probability,  severe injury impact event.</a:t>
            </a:r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176E0249-BFD3-EDAD-2D88-6602C38B9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/>
          <a:stretch/>
        </p:blipFill>
        <p:spPr bwMode="auto">
          <a:xfrm>
            <a:off x="7502691" y="1708749"/>
            <a:ext cx="4353949" cy="21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81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5CAEDAFF-DEB0-5941-EAD9-4FA0BF05A4CD}"/>
              </a:ext>
            </a:extLst>
          </p:cNvPr>
          <p:cNvSpPr txBox="1"/>
          <p:nvPr/>
        </p:nvSpPr>
        <p:spPr>
          <a:xfrm>
            <a:off x="370112" y="1502789"/>
            <a:ext cx="4677999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50241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sz="2000" spc="1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IN" sz="2000" spc="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pPr marL="355600" marR="150241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sz="2000" spc="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unsway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Landing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IN"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N" sz="20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pes</a:t>
            </a:r>
            <a:r>
              <a:rPr lang="en-IN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IN" sz="20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IN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IN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0m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 for Sector</a:t>
            </a:r>
          </a:p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rc</a:t>
            </a:r>
            <a:r>
              <a:rPr lang="en-IN" sz="2000" spc="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IN"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nsion</a:t>
            </a:r>
            <a:r>
              <a:rPr lang="en-IN" sz="20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IN"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0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IN" sz="20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r>
              <a:rPr lang="en-IN"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ags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sz="20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d,</a:t>
            </a:r>
            <a:r>
              <a:rPr sz="20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hi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sz="2000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ll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ow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N" sz="20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Br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Mop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IN" sz="20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ean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IN" sz="20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IN"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N"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hs</a:t>
            </a:r>
            <a:r>
              <a:rPr lang="en-IN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55600" marR="508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Cone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N" sz="20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op</a:t>
            </a:r>
            <a:r>
              <a:rPr sz="2000" spc="-45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N" sz="20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sz="20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899794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sz="2000" spc="1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ora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Rack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Spike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Coir</a:t>
            </a:r>
            <a:r>
              <a:rPr sz="20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Mat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0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Performan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Mark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suring</a:t>
            </a:r>
            <a:r>
              <a:rPr sz="20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sz="20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0m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0F7494ED-2DBD-2B45-225C-DA99DB46A2C6}"/>
              </a:ext>
            </a:extLst>
          </p:cNvPr>
          <p:cNvSpPr txBox="1"/>
          <p:nvPr/>
        </p:nvSpPr>
        <p:spPr>
          <a:xfrm>
            <a:off x="4197163" y="1502789"/>
            <a:ext cx="4707149" cy="45397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847725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Recor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sz="20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IN" sz="20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847725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boards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ionary</a:t>
            </a:r>
            <a:endParaRPr lang="en-IN" sz="20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847725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0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0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Chairs</a:t>
            </a:r>
            <a:r>
              <a:rPr sz="20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sz="20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0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Officia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IN" sz="20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0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Officia</a:t>
            </a:r>
            <a:r>
              <a:rPr sz="20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IN" sz="20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Coun</a:t>
            </a:r>
            <a:r>
              <a:rPr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ock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Record</a:t>
            </a:r>
            <a:endParaRPr lang="en-IN" sz="2000" spc="6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Markers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2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board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991869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sz="20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Equ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nt</a:t>
            </a:r>
            <a:endParaRPr lang="en-IN" sz="20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991869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Side</a:t>
            </a:r>
            <a:r>
              <a:rPr sz="20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afe</a:t>
            </a:r>
            <a:r>
              <a:rPr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0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IN" sz="20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991869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Cone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Record</a:t>
            </a:r>
            <a:r>
              <a:rPr sz="20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rcs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sz="2000" spc="-5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0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mark</a:t>
            </a:r>
            <a:r>
              <a:rPr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DSC01138.JPG">
            <a:extLst>
              <a:ext uri="{FF2B5EF4-FFF2-40B4-BE49-F238E27FC236}">
                <a16:creationId xmlns:a16="http://schemas.microsoft.com/office/drawing/2014/main" id="{A2CB3569-652B-6727-0372-871DEADEB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t="9006" r="58695" b="8843"/>
          <a:stretch/>
        </p:blipFill>
        <p:spPr bwMode="auto">
          <a:xfrm>
            <a:off x="8112224" y="1291550"/>
            <a:ext cx="3744416" cy="496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EC9DAE-214C-8BE4-3A10-B1E378C72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087" y="5419176"/>
            <a:ext cx="748150" cy="12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06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45FB52-DB24-C28B-8346-129493F50016}"/>
              </a:ext>
            </a:extLst>
          </p:cNvPr>
          <p:cNvSpPr txBox="1"/>
          <p:nvPr/>
        </p:nvSpPr>
        <p:spPr>
          <a:xfrm>
            <a:off x="1055440" y="3390091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KIDS JAVELIN THROW</a:t>
            </a:r>
          </a:p>
        </p:txBody>
      </p:sp>
    </p:spTree>
    <p:extLst>
      <p:ext uri="{BB962C8B-B14F-4D97-AF65-F5344CB8AC3E}">
        <p14:creationId xmlns:p14="http://schemas.microsoft.com/office/powerpoint/2010/main" val="2555126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KIDS JAVELIN THROW - SPECIFICATIONS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9A9A9-CDA6-B310-CEF4-6408564FF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7" t="42650" r="47637" b="30050"/>
          <a:stretch/>
        </p:blipFill>
        <p:spPr>
          <a:xfrm>
            <a:off x="795913" y="3928188"/>
            <a:ext cx="6454060" cy="22268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43561-145B-7A06-D540-09C8F77FFB7B}"/>
              </a:ext>
            </a:extLst>
          </p:cNvPr>
          <p:cNvSpPr txBox="1"/>
          <p:nvPr/>
        </p:nvSpPr>
        <p:spPr>
          <a:xfrm>
            <a:off x="1487488" y="5719105"/>
            <a:ext cx="302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KIDS JAVELIN – 285 GMS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68A63-34B2-C54C-C358-88F4118773D6}"/>
              </a:ext>
            </a:extLst>
          </p:cNvPr>
          <p:cNvSpPr txBox="1"/>
          <p:nvPr/>
        </p:nvSpPr>
        <p:spPr>
          <a:xfrm>
            <a:off x="335360" y="1628800"/>
            <a:ext cx="7056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dirty="0"/>
              <a:t>This event is introduced by Athletics Federation of India for Junior Boys and Girls of age group under 14 years.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dirty="0"/>
              <a:t>The Kids Javelin is made of Plastic material with an approximate weight of 285gm.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B19005-58F0-9884-7957-E9775A7C86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r="23291"/>
          <a:stretch/>
        </p:blipFill>
        <p:spPr>
          <a:xfrm>
            <a:off x="7535863" y="1772816"/>
            <a:ext cx="4104753" cy="43821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0800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KIDS JAVELIN THROW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A58C7-1F72-429D-41B6-E997567557CD}"/>
              </a:ext>
            </a:extLst>
          </p:cNvPr>
          <p:cNvSpPr txBox="1"/>
          <p:nvPr/>
        </p:nvSpPr>
        <p:spPr>
          <a:xfrm>
            <a:off x="839416" y="2564904"/>
            <a:ext cx="10225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RULES OF JAVELIN THROW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APPLIED TO THE KIDS JAVELIN THROW EVENT TOO</a:t>
            </a:r>
          </a:p>
        </p:txBody>
      </p:sp>
    </p:spTree>
    <p:extLst>
      <p:ext uri="{BB962C8B-B14F-4D97-AF65-F5344CB8AC3E}">
        <p14:creationId xmlns:p14="http://schemas.microsoft.com/office/powerpoint/2010/main" val="635745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9F79C-5BF2-3BDC-32BB-2522F6203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6505" t="15049" r="16505" b="16505"/>
          <a:stretch/>
        </p:blipFill>
        <p:spPr>
          <a:xfrm>
            <a:off x="3071664" y="2060848"/>
            <a:ext cx="5919787" cy="403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063AC4-FBBC-B1FB-84B8-5BF0E5B535EE}"/>
              </a:ext>
            </a:extLst>
          </p:cNvPr>
          <p:cNvSpPr txBox="1"/>
          <p:nvPr/>
        </p:nvSpPr>
        <p:spPr>
          <a:xfrm>
            <a:off x="1055440" y="3390091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JAVELIN THROW</a:t>
            </a:r>
          </a:p>
        </p:txBody>
      </p:sp>
    </p:spTree>
    <p:extLst>
      <p:ext uri="{BB962C8B-B14F-4D97-AF65-F5344CB8AC3E}">
        <p14:creationId xmlns:p14="http://schemas.microsoft.com/office/powerpoint/2010/main" val="57904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5A95FF-45C2-DB8C-49A7-025E48EB2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31" y="1988840"/>
            <a:ext cx="3961685" cy="432047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I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origin of the javelin throw is obvious. The first throwers were primitive hunters seeking food.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I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first known competitive use of a </a:t>
            </a:r>
            <a:r>
              <a:rPr lang="en-IN" sz="200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javelin</a:t>
            </a:r>
            <a:r>
              <a:rPr lang="en-I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occurred in the ancient Greek Olympics,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 has been part of the modern Olympic Games programme since </a:t>
            </a:r>
            <a:r>
              <a:rPr lang="en-IN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1908 for men,</a:t>
            </a:r>
            <a:r>
              <a:rPr lang="en-I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IN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1932 for women</a:t>
            </a:r>
            <a:r>
              <a:rPr lang="en-IN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An Injured Neeraj Chopra Is In A Race Against Time As India Bets ...">
            <a:extLst>
              <a:ext uri="{FF2B5EF4-FFF2-40B4-BE49-F238E27FC236}">
                <a16:creationId xmlns:a16="http://schemas.microsoft.com/office/drawing/2014/main" id="{E2555A8A-2BC5-3081-C688-BDB7C916B1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83974"/>
            <a:ext cx="351503" cy="3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000">
              <a:cs typeface="Arial" panose="020B0604020202020204" pitchFamily="34" charset="0"/>
            </a:endParaRPr>
          </a:p>
        </p:txBody>
      </p:sp>
      <p:pic>
        <p:nvPicPr>
          <p:cNvPr id="5" name="Picture 4" descr="Athletics: Javelin thrower Neeraj Chopra confirmed as AFI's recommendation for Khel Ratna">
            <a:extLst>
              <a:ext uri="{FF2B5EF4-FFF2-40B4-BE49-F238E27FC236}">
                <a16:creationId xmlns:a16="http://schemas.microsoft.com/office/drawing/2014/main" id="{FAC99095-7997-1EAD-B4A4-D6D5F8C8E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06" y="2237753"/>
            <a:ext cx="6295463" cy="358293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edieval spear weapon with pointed head flat icon for games and websites Stock Vector - 58321305">
            <a:extLst>
              <a:ext uri="{FF2B5EF4-FFF2-40B4-BE49-F238E27FC236}">
                <a16:creationId xmlns:a16="http://schemas.microsoft.com/office/drawing/2014/main" id="{05307A72-057A-83BA-FF56-DAD9AC46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08" y="2237753"/>
            <a:ext cx="855099" cy="358293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9A6305-7978-6A75-6C4A-72AB532EA094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1556E-0936-A6DA-B77C-A0961DE0A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40" y="1588393"/>
            <a:ext cx="6891350" cy="483334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Runway and Sector</a:t>
            </a:r>
            <a:endParaRPr lang="en-I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Specification of Implement's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different age groups in India</a:t>
            </a:r>
            <a:endParaRPr lang="en-I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Failures-Basic rules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Rules about gloves and taping 	</a:t>
            </a:r>
            <a:endParaRPr lang="en-I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 and recording</a:t>
            </a:r>
            <a:endParaRPr lang="en-I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Competing order, number of trials and breaking of ties</a:t>
            </a:r>
            <a:endParaRPr lang="en-I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allowed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and placement of officials -recommended</a:t>
            </a:r>
            <a:endParaRPr lang="en-I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DSC01138.JPG">
            <a:extLst>
              <a:ext uri="{FF2B5EF4-FFF2-40B4-BE49-F238E27FC236}">
                <a16:creationId xmlns:a16="http://schemas.microsoft.com/office/drawing/2014/main" id="{C2387883-F2EB-38E4-C32B-580DAD3F3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484784"/>
            <a:ext cx="4824536" cy="4608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35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C67F5D4E-2EAB-CA75-FD09-E0FEEAABAE93}"/>
              </a:ext>
            </a:extLst>
          </p:cNvPr>
          <p:cNvSpPr/>
          <p:nvPr/>
        </p:nvSpPr>
        <p:spPr>
          <a:xfrm>
            <a:off x="10736153" y="2328296"/>
            <a:ext cx="730729" cy="1466952"/>
          </a:xfrm>
          <a:prstGeom prst="flowChartDelay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- RUNWAY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A8849B-CEEF-E63F-833C-4110A060C926}"/>
              </a:ext>
            </a:extLst>
          </p:cNvPr>
          <p:cNvCxnSpPr>
            <a:cxnSpLocks/>
          </p:cNvCxnSpPr>
          <p:nvPr/>
        </p:nvCxnSpPr>
        <p:spPr>
          <a:xfrm>
            <a:off x="10245189" y="3822703"/>
            <a:ext cx="0" cy="880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1A7F69-72C1-6148-1B73-0A83F159C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453228"/>
            <a:ext cx="5146774" cy="5144124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Minimum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30m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and 33.50m (where condition permit minimum length should be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36.50m)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Marked with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white parallel lines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4m apart. 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The arc is marked with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8m radius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within the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4m parallel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line.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en-IN" sz="1900" spc="-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900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z="19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9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9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19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IN" sz="19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900" spc="-10" dirty="0">
                <a:latin typeface="Arial" panose="020B0604020202020204" pitchFamily="34" charset="0"/>
                <a:cs typeface="Arial" panose="020B0604020202020204" pitchFamily="34" charset="0"/>
              </a:rPr>
              <a:t>consi</a:t>
            </a:r>
            <a:r>
              <a:rPr lang="en-IN" sz="19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900" spc="-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9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9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9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z="19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900" spc="-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9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900" spc="-2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IN" sz="1900" spc="-10" dirty="0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  <a:r>
              <a:rPr lang="en-IN" sz="1900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9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9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19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900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1900" spc="-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900" spc="-10" dirty="0">
                <a:latin typeface="Arial" panose="020B0604020202020204" pitchFamily="34" charset="0"/>
                <a:cs typeface="Arial" panose="020B0604020202020204" pitchFamily="34" charset="0"/>
              </a:rPr>
              <a:t>rip</a:t>
            </a:r>
            <a:r>
              <a:rPr lang="en-IN" sz="19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7cm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width.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The arc is extended by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75cm outside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&amp; perpendicular to the parallel line,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en-IN" sz="1900" dirty="0">
                <a:latin typeface="Arial" panose="020B0604020202020204" pitchFamily="34" charset="0"/>
                <a:cs typeface="Arial" panose="020B0604020202020204" pitchFamily="34" charset="0"/>
              </a:rPr>
              <a:t>The purpose of the </a:t>
            </a:r>
            <a:r>
              <a:rPr lang="en-IN" sz="1900" b="1" dirty="0">
                <a:latin typeface="Arial" panose="020B0604020202020204" pitchFamily="34" charset="0"/>
                <a:cs typeface="Arial" panose="020B0604020202020204" pitchFamily="34" charset="0"/>
              </a:rPr>
              <a:t>“4m marks” </a:t>
            </a:r>
            <a:r>
              <a:rPr lang="en-IN" sz="1900" dirty="0">
                <a:latin typeface="Arial" panose="020B0604020202020204" pitchFamily="34" charset="0"/>
                <a:cs typeface="Arial" panose="020B0604020202020204" pitchFamily="34" charset="0"/>
              </a:rPr>
              <a:t>is begin measuring the trial once the athlete retreats behind this point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610" marR="52069" indent="-28575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v"/>
              <a:tabLst>
                <a:tab pos="196215" algn="l"/>
              </a:tabLst>
            </a:pPr>
            <a:endParaRPr lang="en-IN" sz="1900" spc="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I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7D04F0-6FA4-821E-3449-D3233B329D29}"/>
              </a:ext>
            </a:extLst>
          </p:cNvPr>
          <p:cNvSpPr/>
          <p:nvPr/>
        </p:nvSpPr>
        <p:spPr>
          <a:xfrm>
            <a:off x="5748575" y="2319018"/>
            <a:ext cx="5360379" cy="148198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00206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D21E02-9362-22B9-04C8-AF0790878227}"/>
              </a:ext>
            </a:extLst>
          </p:cNvPr>
          <p:cNvCxnSpPr>
            <a:cxnSpLocks/>
          </p:cNvCxnSpPr>
          <p:nvPr/>
        </p:nvCxnSpPr>
        <p:spPr>
          <a:xfrm>
            <a:off x="5764183" y="3808789"/>
            <a:ext cx="5322069" cy="9787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FA6720-F6C2-6011-BDA7-552860888C38}"/>
              </a:ext>
            </a:extLst>
          </p:cNvPr>
          <p:cNvCxnSpPr>
            <a:cxnSpLocks/>
          </p:cNvCxnSpPr>
          <p:nvPr/>
        </p:nvCxnSpPr>
        <p:spPr>
          <a:xfrm flipH="1" flipV="1">
            <a:off x="11107966" y="2319720"/>
            <a:ext cx="9824" cy="150653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2B873C0-F6D5-727F-A1E1-3D4837844A98}"/>
              </a:ext>
            </a:extLst>
          </p:cNvPr>
          <p:cNvSpPr/>
          <p:nvPr/>
        </p:nvSpPr>
        <p:spPr>
          <a:xfrm>
            <a:off x="11081649" y="3789948"/>
            <a:ext cx="49492" cy="604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BD3FD7-169E-DE2D-F6C4-36ECEE3D479B}"/>
              </a:ext>
            </a:extLst>
          </p:cNvPr>
          <p:cNvSpPr txBox="1"/>
          <p:nvPr/>
        </p:nvSpPr>
        <p:spPr>
          <a:xfrm rot="16200000">
            <a:off x="7016840" y="2973564"/>
            <a:ext cx="9241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>
                <a:solidFill>
                  <a:srgbClr val="002060"/>
                </a:solidFill>
              </a:rPr>
              <a:t>4 meter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30D772-2014-F93D-D8B7-F44E62CBCFEE}"/>
              </a:ext>
            </a:extLst>
          </p:cNvPr>
          <p:cNvCxnSpPr>
            <a:cxnSpLocks/>
          </p:cNvCxnSpPr>
          <p:nvPr/>
        </p:nvCxnSpPr>
        <p:spPr>
          <a:xfrm>
            <a:off x="11102141" y="3881286"/>
            <a:ext cx="4431" cy="2778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BB3AD73-D393-C686-00A9-FE121CFCFD63}"/>
              </a:ext>
            </a:extLst>
          </p:cNvPr>
          <p:cNvCxnSpPr>
            <a:cxnSpLocks/>
          </p:cNvCxnSpPr>
          <p:nvPr/>
        </p:nvCxnSpPr>
        <p:spPr>
          <a:xfrm>
            <a:off x="5764183" y="2303026"/>
            <a:ext cx="5340108" cy="21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B144773-353E-7BB9-4212-02DA1F8714AE}"/>
              </a:ext>
            </a:extLst>
          </p:cNvPr>
          <p:cNvSpPr txBox="1"/>
          <p:nvPr/>
        </p:nvSpPr>
        <p:spPr>
          <a:xfrm>
            <a:off x="7020077" y="1777226"/>
            <a:ext cx="29233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30m  and  36.5m</a:t>
            </a:r>
            <a:endParaRPr lang="en-IN" sz="16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EAAE45-F95E-9B15-6D7B-B611D838731E}"/>
              </a:ext>
            </a:extLst>
          </p:cNvPr>
          <p:cNvSpPr txBox="1"/>
          <p:nvPr/>
        </p:nvSpPr>
        <p:spPr>
          <a:xfrm>
            <a:off x="6463913" y="2250136"/>
            <a:ext cx="63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solidFill>
                  <a:schemeClr val="bg2">
                    <a:lumMod val="75000"/>
                  </a:schemeClr>
                </a:solidFill>
              </a:rPr>
              <a:t>5cm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76EA79A-F839-E53E-7C9B-27FD90086678}"/>
              </a:ext>
            </a:extLst>
          </p:cNvPr>
          <p:cNvCxnSpPr>
            <a:cxnSpLocks/>
          </p:cNvCxnSpPr>
          <p:nvPr/>
        </p:nvCxnSpPr>
        <p:spPr>
          <a:xfrm flipV="1">
            <a:off x="6447401" y="2361619"/>
            <a:ext cx="1" cy="1676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E3ED581-D990-FDC0-5059-B3A71EC563D5}"/>
              </a:ext>
            </a:extLst>
          </p:cNvPr>
          <p:cNvCxnSpPr>
            <a:cxnSpLocks/>
          </p:cNvCxnSpPr>
          <p:nvPr/>
        </p:nvCxnSpPr>
        <p:spPr>
          <a:xfrm>
            <a:off x="6447401" y="2088590"/>
            <a:ext cx="0" cy="20791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D4F537-686B-B4C8-1377-C7F0616B03C9}"/>
              </a:ext>
            </a:extLst>
          </p:cNvPr>
          <p:cNvCxnSpPr>
            <a:cxnSpLocks/>
          </p:cNvCxnSpPr>
          <p:nvPr/>
        </p:nvCxnSpPr>
        <p:spPr>
          <a:xfrm flipH="1" flipV="1">
            <a:off x="5732609" y="2119460"/>
            <a:ext cx="5381072" cy="56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C0F679D-31B4-8359-CC5D-056FCA3C714A}"/>
              </a:ext>
            </a:extLst>
          </p:cNvPr>
          <p:cNvCxnSpPr>
            <a:cxnSpLocks/>
          </p:cNvCxnSpPr>
          <p:nvPr/>
        </p:nvCxnSpPr>
        <p:spPr>
          <a:xfrm>
            <a:off x="5732609" y="1959305"/>
            <a:ext cx="0" cy="3056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CAE233D-4EBA-4AE6-0F6D-847C64C7A31E}"/>
              </a:ext>
            </a:extLst>
          </p:cNvPr>
          <p:cNvCxnSpPr>
            <a:cxnSpLocks/>
          </p:cNvCxnSpPr>
          <p:nvPr/>
        </p:nvCxnSpPr>
        <p:spPr>
          <a:xfrm>
            <a:off x="11103489" y="1922670"/>
            <a:ext cx="0" cy="3245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2C2044-7FD0-FBF4-064C-E670EBCE37FA}"/>
              </a:ext>
            </a:extLst>
          </p:cNvPr>
          <p:cNvCxnSpPr>
            <a:cxnSpLocks/>
          </p:cNvCxnSpPr>
          <p:nvPr/>
        </p:nvCxnSpPr>
        <p:spPr>
          <a:xfrm>
            <a:off x="7642669" y="2328296"/>
            <a:ext cx="0" cy="14616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A30FF5B-5E21-E44F-1A4E-6114D327DF3F}"/>
              </a:ext>
            </a:extLst>
          </p:cNvPr>
          <p:cNvSpPr txBox="1"/>
          <p:nvPr/>
        </p:nvSpPr>
        <p:spPr>
          <a:xfrm>
            <a:off x="5798615" y="2805179"/>
            <a:ext cx="134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70C0"/>
                </a:solidFill>
              </a:rPr>
              <a:t>Runway</a:t>
            </a:r>
            <a:endParaRPr lang="en-IN" sz="1600" b="1" dirty="0">
              <a:solidFill>
                <a:srgbClr val="0070C0"/>
              </a:solidFill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92D4D25A-C356-0624-A301-77B254188FE0}"/>
              </a:ext>
            </a:extLst>
          </p:cNvPr>
          <p:cNvSpPr/>
          <p:nvPr/>
        </p:nvSpPr>
        <p:spPr>
          <a:xfrm>
            <a:off x="6167166" y="3174494"/>
            <a:ext cx="490135" cy="233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DFE7998-28CC-A4C9-C837-E5ECB3545112}"/>
              </a:ext>
            </a:extLst>
          </p:cNvPr>
          <p:cNvCxnSpPr>
            <a:cxnSpLocks/>
          </p:cNvCxnSpPr>
          <p:nvPr/>
        </p:nvCxnSpPr>
        <p:spPr>
          <a:xfrm flipH="1">
            <a:off x="8304388" y="2329664"/>
            <a:ext cx="2761094" cy="773937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79B692C-E3AB-B08E-70AD-1F280CDAABCF}"/>
              </a:ext>
            </a:extLst>
          </p:cNvPr>
          <p:cNvSpPr txBox="1"/>
          <p:nvPr/>
        </p:nvSpPr>
        <p:spPr>
          <a:xfrm rot="968572">
            <a:off x="9047444" y="3187079"/>
            <a:ext cx="88265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>
                <a:solidFill>
                  <a:srgbClr val="0070C0"/>
                </a:solidFill>
              </a:rPr>
              <a:t>8 meter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56CB165-6F0A-7C1A-1BE5-EDBD8D76F4A6}"/>
              </a:ext>
            </a:extLst>
          </p:cNvPr>
          <p:cNvSpPr txBox="1"/>
          <p:nvPr/>
        </p:nvSpPr>
        <p:spPr>
          <a:xfrm rot="20634500">
            <a:off x="9009683" y="2515925"/>
            <a:ext cx="9080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>
                <a:solidFill>
                  <a:srgbClr val="0070C0"/>
                </a:solidFill>
              </a:rPr>
              <a:t>8 meter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709BFB4-23CE-6225-E779-B20FBC742E2C}"/>
              </a:ext>
            </a:extLst>
          </p:cNvPr>
          <p:cNvCxnSpPr>
            <a:cxnSpLocks/>
            <a:stCxn id="18" idx="2"/>
          </p:cNvCxnSpPr>
          <p:nvPr/>
        </p:nvCxnSpPr>
        <p:spPr>
          <a:xfrm flipH="1" flipV="1">
            <a:off x="8299819" y="3136051"/>
            <a:ext cx="2781830" cy="68411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DE09FC17-4B26-D161-0A56-ECB4738E4BF1}"/>
              </a:ext>
            </a:extLst>
          </p:cNvPr>
          <p:cNvSpPr/>
          <p:nvPr/>
        </p:nvSpPr>
        <p:spPr>
          <a:xfrm>
            <a:off x="8263749" y="309152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73AEB19-312C-B42D-B564-AE04B6BD1F2F}"/>
              </a:ext>
            </a:extLst>
          </p:cNvPr>
          <p:cNvCxnSpPr>
            <a:cxnSpLocks/>
          </p:cNvCxnSpPr>
          <p:nvPr/>
        </p:nvCxnSpPr>
        <p:spPr>
          <a:xfrm>
            <a:off x="11112064" y="1888037"/>
            <a:ext cx="0" cy="4217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F78DBA9-77C3-0B91-A75D-261F762F1E35}"/>
              </a:ext>
            </a:extLst>
          </p:cNvPr>
          <p:cNvSpPr txBox="1"/>
          <p:nvPr/>
        </p:nvSpPr>
        <p:spPr>
          <a:xfrm>
            <a:off x="11451647" y="3040839"/>
            <a:ext cx="67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7cm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2528A00-C59B-0126-28DC-95ABD62DFFAD}"/>
              </a:ext>
            </a:extLst>
          </p:cNvPr>
          <p:cNvSpPr txBox="1"/>
          <p:nvPr/>
        </p:nvSpPr>
        <p:spPr>
          <a:xfrm>
            <a:off x="11074655" y="3960183"/>
            <a:ext cx="105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75cm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933507-4826-0FBB-2567-C95011A13F49}"/>
              </a:ext>
            </a:extLst>
          </p:cNvPr>
          <p:cNvSpPr txBox="1"/>
          <p:nvPr/>
        </p:nvSpPr>
        <p:spPr>
          <a:xfrm>
            <a:off x="11116649" y="1782733"/>
            <a:ext cx="105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75cm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FEFB27F-5284-4250-4949-E12FE93A0EEC}"/>
              </a:ext>
            </a:extLst>
          </p:cNvPr>
          <p:cNvCxnSpPr>
            <a:cxnSpLocks/>
          </p:cNvCxnSpPr>
          <p:nvPr/>
        </p:nvCxnSpPr>
        <p:spPr>
          <a:xfrm>
            <a:off x="11096537" y="3823605"/>
            <a:ext cx="0" cy="4438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58">
            <a:extLst>
              <a:ext uri="{FF2B5EF4-FFF2-40B4-BE49-F238E27FC236}">
                <a16:creationId xmlns:a16="http://schemas.microsoft.com/office/drawing/2014/main" id="{1422F83B-8D3B-29B6-4EBD-D3ECE71261FF}"/>
              </a:ext>
            </a:extLst>
          </p:cNvPr>
          <p:cNvSpPr/>
          <p:nvPr/>
        </p:nvSpPr>
        <p:spPr>
          <a:xfrm rot="16200000">
            <a:off x="10024852" y="2402965"/>
            <a:ext cx="1634134" cy="1322590"/>
          </a:xfrm>
          <a:prstGeom prst="arc">
            <a:avLst>
              <a:gd name="adj1" fmla="val 1167261"/>
              <a:gd name="adj2" fmla="val 9695305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A20B904-5B91-8A22-5E0F-9F62EE1888B9}"/>
              </a:ext>
            </a:extLst>
          </p:cNvPr>
          <p:cNvCxnSpPr>
            <a:cxnSpLocks/>
          </p:cNvCxnSpPr>
          <p:nvPr/>
        </p:nvCxnSpPr>
        <p:spPr>
          <a:xfrm>
            <a:off x="11274933" y="3027697"/>
            <a:ext cx="178947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E53BAB2-B4B9-74D1-6526-D6222C2C9A1A}"/>
              </a:ext>
            </a:extLst>
          </p:cNvPr>
          <p:cNvCxnSpPr>
            <a:cxnSpLocks/>
          </p:cNvCxnSpPr>
          <p:nvPr/>
        </p:nvCxnSpPr>
        <p:spPr>
          <a:xfrm flipH="1">
            <a:off x="11553180" y="3027697"/>
            <a:ext cx="200148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4">
            <a:extLst>
              <a:ext uri="{FF2B5EF4-FFF2-40B4-BE49-F238E27FC236}">
                <a16:creationId xmlns:a16="http://schemas.microsoft.com/office/drawing/2014/main" id="{251136C1-10C6-B47D-6427-C808DBA9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2607" y="4386877"/>
            <a:ext cx="5906973" cy="2082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B0F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2758867-2D64-33D3-5A7D-7F2CCA8AD392}"/>
              </a:ext>
            </a:extLst>
          </p:cNvPr>
          <p:cNvCxnSpPr>
            <a:cxnSpLocks/>
          </p:cNvCxnSpPr>
          <p:nvPr/>
        </p:nvCxnSpPr>
        <p:spPr>
          <a:xfrm flipV="1">
            <a:off x="10274547" y="3910762"/>
            <a:ext cx="787858" cy="6553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FC997E7-593C-79D4-E027-3E5E7BC21952}"/>
              </a:ext>
            </a:extLst>
          </p:cNvPr>
          <p:cNvCxnSpPr/>
          <p:nvPr/>
        </p:nvCxnSpPr>
        <p:spPr>
          <a:xfrm>
            <a:off x="10307922" y="2226037"/>
            <a:ext cx="750570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CE1D27-AF6C-E89F-9415-D21B936829B2}"/>
              </a:ext>
            </a:extLst>
          </p:cNvPr>
          <p:cNvCxnSpPr>
            <a:cxnSpLocks/>
          </p:cNvCxnSpPr>
          <p:nvPr/>
        </p:nvCxnSpPr>
        <p:spPr>
          <a:xfrm>
            <a:off x="10274547" y="2237067"/>
            <a:ext cx="0" cy="587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29AA9FC-7B49-3D86-920E-839C5E054B64}"/>
              </a:ext>
            </a:extLst>
          </p:cNvPr>
          <p:cNvSpPr txBox="1"/>
          <p:nvPr/>
        </p:nvSpPr>
        <p:spPr>
          <a:xfrm>
            <a:off x="10522135" y="2076674"/>
            <a:ext cx="3396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600" b="1" dirty="0"/>
              <a:t>4mt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F5F86A-A7F8-2692-66E2-8FA19A408E04}"/>
              </a:ext>
            </a:extLst>
          </p:cNvPr>
          <p:cNvSpPr txBox="1"/>
          <p:nvPr/>
        </p:nvSpPr>
        <p:spPr>
          <a:xfrm>
            <a:off x="10466991" y="3859738"/>
            <a:ext cx="3396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600" b="1" dirty="0"/>
              <a:t>4mt</a:t>
            </a:r>
          </a:p>
        </p:txBody>
      </p:sp>
    </p:spTree>
    <p:extLst>
      <p:ext uri="{BB962C8B-B14F-4D97-AF65-F5344CB8AC3E}">
        <p14:creationId xmlns:p14="http://schemas.microsoft.com/office/powerpoint/2010/main" val="274580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 – RUNWAY &amp; SECTOR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00172-8A2E-9C6D-8CA3-CD4CDC80E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82" y="4620295"/>
            <a:ext cx="10666681" cy="2061898"/>
          </a:xfrm>
        </p:spPr>
        <p:txBody>
          <a:bodyPr>
            <a:noAutofit/>
          </a:bodyPr>
          <a:lstStyle/>
          <a:p>
            <a:pPr marL="298450" indent="-285750" algn="just"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202565" algn="l"/>
              </a:tabLst>
            </a:pP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Sector Shall be cinders or grass, Marked</a:t>
            </a:r>
            <a:r>
              <a:rPr lang="en-IN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r>
              <a:rPr lang="en-IN" spc="45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45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98450" indent="-285750" algn="just"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202565" algn="l"/>
              </a:tabLst>
            </a:pP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IN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IN" spc="-1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.9</a:t>
            </a:r>
            <a:r>
              <a:rPr lang="en-IN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IN" spc="7" baseline="2645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IN" baseline="26455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610" marR="52069" indent="-285750" algn="just"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196215" algn="l"/>
              </a:tabLst>
            </a:pP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IN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r>
              <a:rPr lang="en-IN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inn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IN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IN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d,</a:t>
            </a:r>
            <a:r>
              <a:rPr lang="en-IN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IN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hrou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rse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inn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pc="-3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arc</a:t>
            </a:r>
            <a:r>
              <a:rPr lang="en-IN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en-IN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pc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IN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mark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IN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en-IN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IN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rsect</a:t>
            </a:r>
            <a:r>
              <a:rPr lang="en-IN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IN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IN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IN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5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hich</a:t>
            </a:r>
            <a:r>
              <a:rPr lang="en-IN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IN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arc</a:t>
            </a:r>
            <a:r>
              <a:rPr lang="en-IN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pc="-2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IN" spc="-10" dirty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610" marR="5080" indent="-285750" algn="just"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196215" algn="l"/>
              </a:tabLst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The landing sector shall be of an even surface soft enough.</a:t>
            </a:r>
          </a:p>
          <a:p>
            <a:pPr marL="22860" marR="52069" indent="0" algn="just">
              <a:spcBef>
                <a:spcPts val="600"/>
              </a:spcBef>
              <a:buNone/>
              <a:tabLst>
                <a:tab pos="196215" algn="l"/>
              </a:tabLst>
            </a:pPr>
            <a:endParaRPr lang="en-IN" spc="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F6888CF-FB52-A54E-1544-FFBDDCBD4398}"/>
              </a:ext>
            </a:extLst>
          </p:cNvPr>
          <p:cNvSpPr/>
          <p:nvPr/>
        </p:nvSpPr>
        <p:spPr>
          <a:xfrm rot="16200000">
            <a:off x="5006267" y="-966666"/>
            <a:ext cx="4699453" cy="8581904"/>
          </a:xfrm>
          <a:prstGeom prst="triangle">
            <a:avLst/>
          </a:prstGeom>
          <a:solidFill>
            <a:srgbClr val="56B751"/>
          </a:solidFill>
          <a:ln>
            <a:solidFill>
              <a:srgbClr val="56B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FF1D4EC9-09A9-7CD8-B38D-C4A1F2AD7545}"/>
              </a:ext>
            </a:extLst>
          </p:cNvPr>
          <p:cNvSpPr/>
          <p:nvPr/>
        </p:nvSpPr>
        <p:spPr>
          <a:xfrm>
            <a:off x="5456429" y="2572865"/>
            <a:ext cx="730729" cy="1466952"/>
          </a:xfrm>
          <a:prstGeom prst="flowChartDelay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3CD138-409F-5767-1086-AFE7923B77C0}"/>
              </a:ext>
            </a:extLst>
          </p:cNvPr>
          <p:cNvSpPr/>
          <p:nvPr/>
        </p:nvSpPr>
        <p:spPr>
          <a:xfrm>
            <a:off x="613708" y="2562118"/>
            <a:ext cx="5218042" cy="14669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08693D-0362-CFBA-DB92-084CEBD35D14}"/>
              </a:ext>
            </a:extLst>
          </p:cNvPr>
          <p:cNvCxnSpPr>
            <a:cxnSpLocks/>
          </p:cNvCxnSpPr>
          <p:nvPr/>
        </p:nvCxnSpPr>
        <p:spPr>
          <a:xfrm flipH="1">
            <a:off x="5814512" y="2207800"/>
            <a:ext cx="6490" cy="3423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C7C881-29F6-A19D-1F55-57C80A9DA96C}"/>
              </a:ext>
            </a:extLst>
          </p:cNvPr>
          <p:cNvCxnSpPr>
            <a:cxnSpLocks/>
          </p:cNvCxnSpPr>
          <p:nvPr/>
        </p:nvCxnSpPr>
        <p:spPr>
          <a:xfrm flipH="1">
            <a:off x="5833081" y="1080511"/>
            <a:ext cx="5365874" cy="146405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CE50D-3CD1-8146-C93D-6C7F063DC6EC}"/>
              </a:ext>
            </a:extLst>
          </p:cNvPr>
          <p:cNvCxnSpPr>
            <a:cxnSpLocks/>
          </p:cNvCxnSpPr>
          <p:nvPr/>
        </p:nvCxnSpPr>
        <p:spPr>
          <a:xfrm flipV="1">
            <a:off x="610826" y="2544565"/>
            <a:ext cx="5193917" cy="6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6D50DD3-8E40-6B28-0128-F61862230156}"/>
              </a:ext>
            </a:extLst>
          </p:cNvPr>
          <p:cNvSpPr/>
          <p:nvPr/>
        </p:nvSpPr>
        <p:spPr>
          <a:xfrm flipH="1">
            <a:off x="5801726" y="2520831"/>
            <a:ext cx="45719" cy="49899"/>
          </a:xfrm>
          <a:prstGeom prst="ellipse">
            <a:avLst/>
          </a:prstGeom>
          <a:solidFill>
            <a:schemeClr val="tx1"/>
          </a:solidFill>
          <a:ln w="635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0A3EB9-FE15-67F4-9F97-8F732E6CE67F}"/>
              </a:ext>
            </a:extLst>
          </p:cNvPr>
          <p:cNvCxnSpPr>
            <a:cxnSpLocks/>
          </p:cNvCxnSpPr>
          <p:nvPr/>
        </p:nvCxnSpPr>
        <p:spPr>
          <a:xfrm>
            <a:off x="2635505" y="2599588"/>
            <a:ext cx="0" cy="14012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35558F-F5EE-839C-8584-34415157AF04}"/>
              </a:ext>
            </a:extLst>
          </p:cNvPr>
          <p:cNvSpPr txBox="1"/>
          <p:nvPr/>
        </p:nvSpPr>
        <p:spPr>
          <a:xfrm rot="21440196">
            <a:off x="9114940" y="3084473"/>
            <a:ext cx="68299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/>
              <a:t>25m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8F931A-2C7D-9575-5B7A-F17A886FCC81}"/>
              </a:ext>
            </a:extLst>
          </p:cNvPr>
          <p:cNvSpPr txBox="1"/>
          <p:nvPr/>
        </p:nvSpPr>
        <p:spPr>
          <a:xfrm>
            <a:off x="1368135" y="4198280"/>
            <a:ext cx="29233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30m  and  36.5m</a:t>
            </a:r>
            <a:endParaRPr lang="en-IN" sz="16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291D5F-1A7B-0A6B-949E-9529BD054D40}"/>
              </a:ext>
            </a:extLst>
          </p:cNvPr>
          <p:cNvCxnSpPr>
            <a:cxnSpLocks/>
          </p:cNvCxnSpPr>
          <p:nvPr/>
        </p:nvCxnSpPr>
        <p:spPr>
          <a:xfrm flipH="1">
            <a:off x="615886" y="4523480"/>
            <a:ext cx="51551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C306A4-CA5B-C9A1-C558-A8E977461C16}"/>
              </a:ext>
            </a:extLst>
          </p:cNvPr>
          <p:cNvCxnSpPr>
            <a:cxnSpLocks/>
          </p:cNvCxnSpPr>
          <p:nvPr/>
        </p:nvCxnSpPr>
        <p:spPr>
          <a:xfrm>
            <a:off x="591162" y="4317519"/>
            <a:ext cx="0" cy="3056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39C14E-F902-9D76-9B78-014A790FCA84}"/>
              </a:ext>
            </a:extLst>
          </p:cNvPr>
          <p:cNvCxnSpPr>
            <a:cxnSpLocks/>
          </p:cNvCxnSpPr>
          <p:nvPr/>
        </p:nvCxnSpPr>
        <p:spPr>
          <a:xfrm flipH="1">
            <a:off x="5785079" y="4242870"/>
            <a:ext cx="1" cy="3245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B771718-7219-8077-97E7-53B4380170E8}"/>
              </a:ext>
            </a:extLst>
          </p:cNvPr>
          <p:cNvSpPr txBox="1"/>
          <p:nvPr/>
        </p:nvSpPr>
        <p:spPr>
          <a:xfrm>
            <a:off x="791451" y="3054265"/>
            <a:ext cx="134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70C0"/>
                </a:solidFill>
              </a:rPr>
              <a:t>Runway</a:t>
            </a:r>
            <a:endParaRPr lang="en-IN" sz="1600" b="1" dirty="0">
              <a:solidFill>
                <a:srgbClr val="0070C0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7ADB84A-6440-FC89-4A02-81338E1A3146}"/>
              </a:ext>
            </a:extLst>
          </p:cNvPr>
          <p:cNvSpPr/>
          <p:nvPr/>
        </p:nvSpPr>
        <p:spPr>
          <a:xfrm>
            <a:off x="1160002" y="3423580"/>
            <a:ext cx="490135" cy="233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C8C8C4-8AA0-006F-D0B0-C3BA95132761}"/>
              </a:ext>
            </a:extLst>
          </p:cNvPr>
          <p:cNvCxnSpPr>
            <a:cxnSpLocks/>
          </p:cNvCxnSpPr>
          <p:nvPr/>
        </p:nvCxnSpPr>
        <p:spPr>
          <a:xfrm flipH="1" flipV="1">
            <a:off x="5845461" y="4078051"/>
            <a:ext cx="5524994" cy="1526301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CFFD8C-7F03-0593-98CE-9883E0E3C94D}"/>
              </a:ext>
            </a:extLst>
          </p:cNvPr>
          <p:cNvCxnSpPr>
            <a:cxnSpLocks/>
          </p:cNvCxnSpPr>
          <p:nvPr/>
        </p:nvCxnSpPr>
        <p:spPr>
          <a:xfrm>
            <a:off x="8642607" y="915496"/>
            <a:ext cx="221538" cy="746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29BF6E-16B1-08A9-6D88-18C852FC4569}"/>
              </a:ext>
            </a:extLst>
          </p:cNvPr>
          <p:cNvCxnSpPr>
            <a:cxnSpLocks/>
          </p:cNvCxnSpPr>
          <p:nvPr/>
        </p:nvCxnSpPr>
        <p:spPr>
          <a:xfrm>
            <a:off x="2654073" y="2151756"/>
            <a:ext cx="360989" cy="1157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453D39-1AE2-4F9D-A4CC-1B4804EEF777}"/>
              </a:ext>
            </a:extLst>
          </p:cNvPr>
          <p:cNvCxnSpPr>
            <a:cxnSpLocks/>
          </p:cNvCxnSpPr>
          <p:nvPr/>
        </p:nvCxnSpPr>
        <p:spPr>
          <a:xfrm flipH="1">
            <a:off x="2897422" y="1232231"/>
            <a:ext cx="5831453" cy="160600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41B1FCA-5956-8D38-20B8-7764C1F29AD9}"/>
              </a:ext>
            </a:extLst>
          </p:cNvPr>
          <p:cNvSpPr txBox="1"/>
          <p:nvPr/>
        </p:nvSpPr>
        <p:spPr>
          <a:xfrm rot="20494800">
            <a:off x="5901097" y="1562315"/>
            <a:ext cx="93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50m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2A75C2-2173-A2D5-F4A4-C743844237F2}"/>
              </a:ext>
            </a:extLst>
          </p:cNvPr>
          <p:cNvCxnSpPr>
            <a:cxnSpLocks/>
          </p:cNvCxnSpPr>
          <p:nvPr/>
        </p:nvCxnSpPr>
        <p:spPr>
          <a:xfrm flipH="1">
            <a:off x="2751790" y="407904"/>
            <a:ext cx="7438685" cy="199257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9AB46C5-DE30-AAF9-F7A6-ADC40A9E1EED}"/>
              </a:ext>
            </a:extLst>
          </p:cNvPr>
          <p:cNvSpPr txBox="1"/>
          <p:nvPr/>
        </p:nvSpPr>
        <p:spPr>
          <a:xfrm rot="20591454">
            <a:off x="6013658" y="1037265"/>
            <a:ext cx="97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80m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3F5452-4609-75CC-99F2-E8AA81D5BF67}"/>
              </a:ext>
            </a:extLst>
          </p:cNvPr>
          <p:cNvCxnSpPr>
            <a:cxnSpLocks/>
          </p:cNvCxnSpPr>
          <p:nvPr/>
        </p:nvCxnSpPr>
        <p:spPr>
          <a:xfrm>
            <a:off x="10221124" y="235601"/>
            <a:ext cx="259858" cy="9564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5AEBE89A-575F-EDD1-ABD0-38AC7DAEA619}"/>
              </a:ext>
            </a:extLst>
          </p:cNvPr>
          <p:cNvSpPr/>
          <p:nvPr/>
        </p:nvSpPr>
        <p:spPr>
          <a:xfrm>
            <a:off x="8968525" y="4851673"/>
            <a:ext cx="60832" cy="548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0AA3B8A-9FAE-4C15-EC59-5E3074388A65}"/>
              </a:ext>
            </a:extLst>
          </p:cNvPr>
          <p:cNvCxnSpPr>
            <a:cxnSpLocks/>
            <a:stCxn id="27" idx="0"/>
            <a:endCxn id="53" idx="4"/>
          </p:cNvCxnSpPr>
          <p:nvPr/>
        </p:nvCxnSpPr>
        <p:spPr>
          <a:xfrm flipH="1" flipV="1">
            <a:off x="8905083" y="1793744"/>
            <a:ext cx="93858" cy="305792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6F94C2-5046-573E-15B2-3DCAC2C95247}"/>
              </a:ext>
            </a:extLst>
          </p:cNvPr>
          <p:cNvCxnSpPr>
            <a:cxnSpLocks/>
            <a:stCxn id="54" idx="0"/>
            <a:endCxn id="55" idx="4"/>
          </p:cNvCxnSpPr>
          <p:nvPr/>
        </p:nvCxnSpPr>
        <p:spPr>
          <a:xfrm flipH="1" flipV="1">
            <a:off x="10523002" y="1357857"/>
            <a:ext cx="143289" cy="395679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936C16-BBC4-EFD6-2AE8-2C46F7DE67FA}"/>
              </a:ext>
            </a:extLst>
          </p:cNvPr>
          <p:cNvCxnSpPr>
            <a:cxnSpLocks/>
          </p:cNvCxnSpPr>
          <p:nvPr/>
        </p:nvCxnSpPr>
        <p:spPr>
          <a:xfrm>
            <a:off x="9195469" y="1758349"/>
            <a:ext cx="127918" cy="31346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A88070-D2D9-2F01-07F7-4F9681F5FF38}"/>
              </a:ext>
            </a:extLst>
          </p:cNvPr>
          <p:cNvCxnSpPr>
            <a:cxnSpLocks/>
            <a:stCxn id="53" idx="7"/>
          </p:cNvCxnSpPr>
          <p:nvPr/>
        </p:nvCxnSpPr>
        <p:spPr>
          <a:xfrm flipV="1">
            <a:off x="8921695" y="1740950"/>
            <a:ext cx="496466" cy="12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677912-4178-0BB6-B62E-442A76F5A051}"/>
              </a:ext>
            </a:extLst>
          </p:cNvPr>
          <p:cNvCxnSpPr>
            <a:cxnSpLocks/>
          </p:cNvCxnSpPr>
          <p:nvPr/>
        </p:nvCxnSpPr>
        <p:spPr>
          <a:xfrm>
            <a:off x="9050447" y="4906590"/>
            <a:ext cx="404180" cy="7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67B95F-3E00-D49F-7BE5-F00181DF05DA}"/>
              </a:ext>
            </a:extLst>
          </p:cNvPr>
          <p:cNvCxnSpPr>
            <a:cxnSpLocks/>
            <a:stCxn id="55" idx="6"/>
          </p:cNvCxnSpPr>
          <p:nvPr/>
        </p:nvCxnSpPr>
        <p:spPr>
          <a:xfrm flipV="1">
            <a:off x="10553418" y="1300312"/>
            <a:ext cx="607746" cy="30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350BD-86E9-8DB5-054D-D4ACDC1765A4}"/>
              </a:ext>
            </a:extLst>
          </p:cNvPr>
          <p:cNvCxnSpPr>
            <a:cxnSpLocks/>
          </p:cNvCxnSpPr>
          <p:nvPr/>
        </p:nvCxnSpPr>
        <p:spPr>
          <a:xfrm flipV="1">
            <a:off x="10662240" y="5344367"/>
            <a:ext cx="715047" cy="2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FEBE03-8E16-804F-BB3E-1DCCD359A412}"/>
              </a:ext>
            </a:extLst>
          </p:cNvPr>
          <p:cNvCxnSpPr>
            <a:cxnSpLocks/>
          </p:cNvCxnSpPr>
          <p:nvPr/>
        </p:nvCxnSpPr>
        <p:spPr>
          <a:xfrm>
            <a:off x="11005650" y="1315366"/>
            <a:ext cx="189696" cy="40154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D9F76BD-4776-09BF-77CA-2CA8EFB83CC1}"/>
              </a:ext>
            </a:extLst>
          </p:cNvPr>
          <p:cNvSpPr txBox="1"/>
          <p:nvPr/>
        </p:nvSpPr>
        <p:spPr>
          <a:xfrm rot="16200000">
            <a:off x="2049948" y="3147208"/>
            <a:ext cx="8471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solidFill>
                  <a:srgbClr val="0070C0"/>
                </a:solidFill>
              </a:rPr>
              <a:t>4 meter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B9BC6E-31BC-B5A5-C7C4-BFC2875C87C7}"/>
              </a:ext>
            </a:extLst>
          </p:cNvPr>
          <p:cNvSpPr txBox="1"/>
          <p:nvPr/>
        </p:nvSpPr>
        <p:spPr>
          <a:xfrm>
            <a:off x="10914960" y="2937896"/>
            <a:ext cx="88873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/>
              <a:t>40m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AE518C-9C31-D089-44B2-5C094C03C774}"/>
              </a:ext>
            </a:extLst>
          </p:cNvPr>
          <p:cNvSpPr txBox="1"/>
          <p:nvPr/>
        </p:nvSpPr>
        <p:spPr>
          <a:xfrm>
            <a:off x="6166853" y="3269164"/>
            <a:ext cx="99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7cm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27D83C-38A1-413D-6B72-CBFFD471CC8E}"/>
              </a:ext>
            </a:extLst>
          </p:cNvPr>
          <p:cNvSpPr txBox="1"/>
          <p:nvPr/>
        </p:nvSpPr>
        <p:spPr>
          <a:xfrm>
            <a:off x="5789861" y="4188508"/>
            <a:ext cx="105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75cm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AFC055-3E1B-8835-CBA0-0A7AEE6315C8}"/>
              </a:ext>
            </a:extLst>
          </p:cNvPr>
          <p:cNvSpPr txBox="1"/>
          <p:nvPr/>
        </p:nvSpPr>
        <p:spPr>
          <a:xfrm>
            <a:off x="5831855" y="2011058"/>
            <a:ext cx="105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75cm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5AF91C-F8BC-8CFE-A129-5F9517498321}"/>
              </a:ext>
            </a:extLst>
          </p:cNvPr>
          <p:cNvSpPr txBox="1"/>
          <p:nvPr/>
        </p:nvSpPr>
        <p:spPr>
          <a:xfrm>
            <a:off x="4425483" y="3120309"/>
            <a:ext cx="101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IN" spc="-15" dirty="0">
                <a:latin typeface="Arial" panose="020B0604020202020204" pitchFamily="34" charset="0"/>
                <a:cs typeface="Arial" panose="020B0604020202020204" pitchFamily="34" charset="0"/>
              </a:rPr>
              <a:t>.9</a:t>
            </a:r>
            <a:r>
              <a:rPr lang="en-IN" spc="-5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IN" spc="7" baseline="26455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IN" dirty="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9C215BFB-A3F3-2830-3594-88A10A7C2B1F}"/>
              </a:ext>
            </a:extLst>
          </p:cNvPr>
          <p:cNvSpPr/>
          <p:nvPr/>
        </p:nvSpPr>
        <p:spPr>
          <a:xfrm rot="16200000">
            <a:off x="3639294" y="2977029"/>
            <a:ext cx="839657" cy="761389"/>
          </a:xfrm>
          <a:prstGeom prst="arc">
            <a:avLst>
              <a:gd name="adj1" fmla="val 1853064"/>
              <a:gd name="adj2" fmla="val 8344427"/>
            </a:avLst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E431BED-B488-D13D-0ECF-E9DEF9BF320A}"/>
              </a:ext>
            </a:extLst>
          </p:cNvPr>
          <p:cNvCxnSpPr>
            <a:cxnSpLocks/>
          </p:cNvCxnSpPr>
          <p:nvPr/>
        </p:nvCxnSpPr>
        <p:spPr>
          <a:xfrm>
            <a:off x="4935095" y="4053708"/>
            <a:ext cx="0" cy="572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279540-23D9-9469-4AAF-507DAE3C25B2}"/>
              </a:ext>
            </a:extLst>
          </p:cNvPr>
          <p:cNvCxnSpPr>
            <a:cxnSpLocks/>
          </p:cNvCxnSpPr>
          <p:nvPr/>
        </p:nvCxnSpPr>
        <p:spPr>
          <a:xfrm>
            <a:off x="4969385" y="2457356"/>
            <a:ext cx="0" cy="6170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2B835BF-5BA9-DDE6-E235-BB64E3C03984}"/>
              </a:ext>
            </a:extLst>
          </p:cNvPr>
          <p:cNvCxnSpPr>
            <a:cxnSpLocks/>
          </p:cNvCxnSpPr>
          <p:nvPr/>
        </p:nvCxnSpPr>
        <p:spPr>
          <a:xfrm>
            <a:off x="4997359" y="2393155"/>
            <a:ext cx="0" cy="116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AED9C28-126F-2C44-62C3-7CAEEA1D0487}"/>
              </a:ext>
            </a:extLst>
          </p:cNvPr>
          <p:cNvSpPr txBox="1"/>
          <p:nvPr/>
        </p:nvSpPr>
        <p:spPr>
          <a:xfrm>
            <a:off x="5227672" y="2270045"/>
            <a:ext cx="478695" cy="25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000" b="1" dirty="0"/>
              <a:t>4m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577A348-BE31-2F4C-C8D7-277612A8CCA9}"/>
              </a:ext>
            </a:extLst>
          </p:cNvPr>
          <p:cNvCxnSpPr/>
          <p:nvPr/>
        </p:nvCxnSpPr>
        <p:spPr>
          <a:xfrm>
            <a:off x="5007485" y="2462410"/>
            <a:ext cx="750570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60ED189-BEC8-AA26-1820-6655824788FF}"/>
              </a:ext>
            </a:extLst>
          </p:cNvPr>
          <p:cNvCxnSpPr>
            <a:cxnSpLocks/>
          </p:cNvCxnSpPr>
          <p:nvPr/>
        </p:nvCxnSpPr>
        <p:spPr>
          <a:xfrm>
            <a:off x="4960071" y="4084576"/>
            <a:ext cx="0" cy="116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65F158B-466E-C7D6-7D23-7F77B27C0D9F}"/>
              </a:ext>
            </a:extLst>
          </p:cNvPr>
          <p:cNvSpPr txBox="1"/>
          <p:nvPr/>
        </p:nvSpPr>
        <p:spPr>
          <a:xfrm>
            <a:off x="5190439" y="4094326"/>
            <a:ext cx="467307" cy="2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000" b="1" dirty="0"/>
              <a:t>4m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173C918-6EB5-74C0-D863-5B999A0CF364}"/>
              </a:ext>
            </a:extLst>
          </p:cNvPr>
          <p:cNvCxnSpPr>
            <a:cxnSpLocks/>
          </p:cNvCxnSpPr>
          <p:nvPr/>
        </p:nvCxnSpPr>
        <p:spPr>
          <a:xfrm flipV="1">
            <a:off x="4970197" y="4147278"/>
            <a:ext cx="787858" cy="6553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Arc 50">
            <a:extLst>
              <a:ext uri="{FF2B5EF4-FFF2-40B4-BE49-F238E27FC236}">
                <a16:creationId xmlns:a16="http://schemas.microsoft.com/office/drawing/2014/main" id="{CF9B5645-2279-5B08-9553-3FAC6F316681}"/>
              </a:ext>
            </a:extLst>
          </p:cNvPr>
          <p:cNvSpPr/>
          <p:nvPr/>
        </p:nvSpPr>
        <p:spPr>
          <a:xfrm rot="16200000">
            <a:off x="6637347" y="1888571"/>
            <a:ext cx="4144915" cy="2991496"/>
          </a:xfrm>
          <a:prstGeom prst="arc">
            <a:avLst>
              <a:gd name="adj1" fmla="val 1378994"/>
              <a:gd name="adj2" fmla="val 915047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CB9EAB98-B78B-B377-8CD9-68B98053C461}"/>
              </a:ext>
            </a:extLst>
          </p:cNvPr>
          <p:cNvSpPr/>
          <p:nvPr/>
        </p:nvSpPr>
        <p:spPr>
          <a:xfrm rot="16200000">
            <a:off x="6853492" y="1766415"/>
            <a:ext cx="4859843" cy="3430808"/>
          </a:xfrm>
          <a:prstGeom prst="arc">
            <a:avLst>
              <a:gd name="adj1" fmla="val 1396334"/>
              <a:gd name="adj2" fmla="val 88987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5C2E9C4-153B-C4F4-DE47-BC8869A45A93}"/>
              </a:ext>
            </a:extLst>
          </p:cNvPr>
          <p:cNvSpPr/>
          <p:nvPr/>
        </p:nvSpPr>
        <p:spPr>
          <a:xfrm>
            <a:off x="8881589" y="1746300"/>
            <a:ext cx="46987" cy="474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5D714B1-A0EE-49DB-B7AF-933B460C77D3}"/>
              </a:ext>
            </a:extLst>
          </p:cNvPr>
          <p:cNvSpPr/>
          <p:nvPr/>
        </p:nvSpPr>
        <p:spPr>
          <a:xfrm>
            <a:off x="10635875" y="5314651"/>
            <a:ext cx="60832" cy="548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FFA94F5-2560-548A-6E6C-343B7F23B116}"/>
              </a:ext>
            </a:extLst>
          </p:cNvPr>
          <p:cNvSpPr/>
          <p:nvPr/>
        </p:nvSpPr>
        <p:spPr>
          <a:xfrm>
            <a:off x="10492586" y="1302984"/>
            <a:ext cx="60832" cy="548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077FC9E-D28B-5210-2487-65953FD481A4}"/>
              </a:ext>
            </a:extLst>
          </p:cNvPr>
          <p:cNvSpPr/>
          <p:nvPr/>
        </p:nvSpPr>
        <p:spPr>
          <a:xfrm>
            <a:off x="5793137" y="4014617"/>
            <a:ext cx="45719" cy="45719"/>
          </a:xfrm>
          <a:prstGeom prst="ellipse">
            <a:avLst/>
          </a:prstGeom>
          <a:solidFill>
            <a:schemeClr val="tx1"/>
          </a:solidFill>
          <a:ln w="635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5922395-9EB9-1EAE-E43A-CD798FDC43A5}"/>
              </a:ext>
            </a:extLst>
          </p:cNvPr>
          <p:cNvCxnSpPr>
            <a:cxnSpLocks/>
          </p:cNvCxnSpPr>
          <p:nvPr/>
        </p:nvCxnSpPr>
        <p:spPr>
          <a:xfrm flipV="1">
            <a:off x="5823292" y="964792"/>
            <a:ext cx="5836142" cy="15830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1EFF9BE-C4B2-0BB4-8273-A4F1837D6986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5810804" y="4062432"/>
            <a:ext cx="5836142" cy="16115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A446063-A31B-358A-2345-D5A0DF6A83D6}"/>
              </a:ext>
            </a:extLst>
          </p:cNvPr>
          <p:cNvCxnSpPr>
            <a:cxnSpLocks/>
          </p:cNvCxnSpPr>
          <p:nvPr/>
        </p:nvCxnSpPr>
        <p:spPr>
          <a:xfrm>
            <a:off x="5994876" y="3306341"/>
            <a:ext cx="178947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957F1CD-16E7-C8A3-0FAA-CEBD8BB653B4}"/>
              </a:ext>
            </a:extLst>
          </p:cNvPr>
          <p:cNvCxnSpPr>
            <a:cxnSpLocks/>
          </p:cNvCxnSpPr>
          <p:nvPr/>
        </p:nvCxnSpPr>
        <p:spPr>
          <a:xfrm flipH="1">
            <a:off x="6263428" y="3304567"/>
            <a:ext cx="200148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5CFB094-35A2-A616-4E0E-80FD8ADAC764}"/>
              </a:ext>
            </a:extLst>
          </p:cNvPr>
          <p:cNvSpPr txBox="1"/>
          <p:nvPr/>
        </p:nvSpPr>
        <p:spPr>
          <a:xfrm>
            <a:off x="887741" y="2496144"/>
            <a:ext cx="63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solidFill>
                  <a:srgbClr val="0000CC"/>
                </a:solidFill>
              </a:rPr>
              <a:t>5cm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9FD8A66-A449-E574-9044-EAEFBD047281}"/>
              </a:ext>
            </a:extLst>
          </p:cNvPr>
          <p:cNvCxnSpPr>
            <a:cxnSpLocks/>
          </p:cNvCxnSpPr>
          <p:nvPr/>
        </p:nvCxnSpPr>
        <p:spPr>
          <a:xfrm flipV="1">
            <a:off x="931391" y="2621783"/>
            <a:ext cx="1" cy="1676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E1B02EC-F43E-7DDE-48A1-8E6B5B3B4BCD}"/>
              </a:ext>
            </a:extLst>
          </p:cNvPr>
          <p:cNvCxnSpPr>
            <a:cxnSpLocks/>
          </p:cNvCxnSpPr>
          <p:nvPr/>
        </p:nvCxnSpPr>
        <p:spPr>
          <a:xfrm>
            <a:off x="931391" y="2343018"/>
            <a:ext cx="0" cy="20791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B62814-46D2-E62D-71B1-A4EE2AAE51FB}"/>
              </a:ext>
            </a:extLst>
          </p:cNvPr>
          <p:cNvCxnSpPr>
            <a:cxnSpLocks/>
          </p:cNvCxnSpPr>
          <p:nvPr/>
        </p:nvCxnSpPr>
        <p:spPr>
          <a:xfrm>
            <a:off x="5802935" y="4052689"/>
            <a:ext cx="5214" cy="3143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5B2DF7D-7C61-4C4F-866A-23C21BB01670}"/>
              </a:ext>
            </a:extLst>
          </p:cNvPr>
          <p:cNvCxnSpPr>
            <a:cxnSpLocks/>
          </p:cNvCxnSpPr>
          <p:nvPr/>
        </p:nvCxnSpPr>
        <p:spPr>
          <a:xfrm>
            <a:off x="613708" y="4015282"/>
            <a:ext cx="5219287" cy="3113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Arc 65">
            <a:extLst>
              <a:ext uri="{FF2B5EF4-FFF2-40B4-BE49-F238E27FC236}">
                <a16:creationId xmlns:a16="http://schemas.microsoft.com/office/drawing/2014/main" id="{10E7F900-5274-7265-9F23-DF9EB361B317}"/>
              </a:ext>
            </a:extLst>
          </p:cNvPr>
          <p:cNvSpPr/>
          <p:nvPr/>
        </p:nvSpPr>
        <p:spPr>
          <a:xfrm rot="16200000">
            <a:off x="4746389" y="2630490"/>
            <a:ext cx="1634134" cy="1322590"/>
          </a:xfrm>
          <a:prstGeom prst="arc">
            <a:avLst>
              <a:gd name="adj1" fmla="val 1167261"/>
              <a:gd name="adj2" fmla="val 9695305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BFAEB7A-DB4E-9D11-067D-6B1555A6EF05}"/>
              </a:ext>
            </a:extLst>
          </p:cNvPr>
          <p:cNvSpPr/>
          <p:nvPr/>
        </p:nvSpPr>
        <p:spPr>
          <a:xfrm>
            <a:off x="2995368" y="3314376"/>
            <a:ext cx="45719" cy="45972"/>
          </a:xfrm>
          <a:prstGeom prst="ellipse">
            <a:avLst/>
          </a:prstGeom>
          <a:solidFill>
            <a:schemeClr val="tx1"/>
          </a:solidFill>
          <a:ln w="19050"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054F5D6-A98C-8B9E-4100-C41C255692B4}"/>
              </a:ext>
            </a:extLst>
          </p:cNvPr>
          <p:cNvCxnSpPr>
            <a:cxnSpLocks/>
          </p:cNvCxnSpPr>
          <p:nvPr/>
        </p:nvCxnSpPr>
        <p:spPr>
          <a:xfrm>
            <a:off x="2635506" y="2599588"/>
            <a:ext cx="0" cy="14012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8E4114E-E6DA-7681-FD88-4A96DE480569}"/>
              </a:ext>
            </a:extLst>
          </p:cNvPr>
          <p:cNvSpPr txBox="1"/>
          <p:nvPr/>
        </p:nvSpPr>
        <p:spPr>
          <a:xfrm>
            <a:off x="791452" y="3054265"/>
            <a:ext cx="134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70C0"/>
                </a:solidFill>
              </a:rPr>
              <a:t>Runway</a:t>
            </a:r>
            <a:endParaRPr lang="en-IN" sz="1600" b="1" dirty="0">
              <a:solidFill>
                <a:srgbClr val="0070C0"/>
              </a:solidFill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C22D55E3-BAB3-72CC-96DC-2C68688CE280}"/>
              </a:ext>
            </a:extLst>
          </p:cNvPr>
          <p:cNvSpPr/>
          <p:nvPr/>
        </p:nvSpPr>
        <p:spPr>
          <a:xfrm>
            <a:off x="1160003" y="3423580"/>
            <a:ext cx="490135" cy="233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75FFEAF-BB17-54F5-AF19-005747CA6F75}"/>
              </a:ext>
            </a:extLst>
          </p:cNvPr>
          <p:cNvSpPr txBox="1"/>
          <p:nvPr/>
        </p:nvSpPr>
        <p:spPr>
          <a:xfrm rot="16200000">
            <a:off x="2049949" y="3147208"/>
            <a:ext cx="8471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solidFill>
                  <a:srgbClr val="0070C0"/>
                </a:solidFill>
              </a:rPr>
              <a:t>4 meter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BB0A017-206D-9AC2-E476-651642F01D21}"/>
              </a:ext>
            </a:extLst>
          </p:cNvPr>
          <p:cNvSpPr txBox="1"/>
          <p:nvPr/>
        </p:nvSpPr>
        <p:spPr>
          <a:xfrm rot="20502556">
            <a:off x="6800573" y="2130266"/>
            <a:ext cx="63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solidFill>
                  <a:schemeClr val="bg2">
                    <a:lumMod val="75000"/>
                  </a:schemeClr>
                </a:solidFill>
              </a:rPr>
              <a:t>5cm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3E02684-DADC-2A17-6B09-066E9641FD66}"/>
              </a:ext>
            </a:extLst>
          </p:cNvPr>
          <p:cNvCxnSpPr>
            <a:cxnSpLocks/>
          </p:cNvCxnSpPr>
          <p:nvPr/>
        </p:nvCxnSpPr>
        <p:spPr>
          <a:xfrm flipV="1">
            <a:off x="6798490" y="2309856"/>
            <a:ext cx="1" cy="167640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61CA9B2-EF24-7C97-7AE0-9A4B13E1D8FF}"/>
              </a:ext>
            </a:extLst>
          </p:cNvPr>
          <p:cNvCxnSpPr>
            <a:cxnSpLocks/>
          </p:cNvCxnSpPr>
          <p:nvPr/>
        </p:nvCxnSpPr>
        <p:spPr>
          <a:xfrm>
            <a:off x="6798490" y="2056491"/>
            <a:ext cx="0" cy="207910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6FA58C9C-5FD2-EE59-E1DD-72CF4B944C80}"/>
              </a:ext>
            </a:extLst>
          </p:cNvPr>
          <p:cNvSpPr/>
          <p:nvPr/>
        </p:nvSpPr>
        <p:spPr>
          <a:xfrm rot="16200000">
            <a:off x="3060856" y="3277183"/>
            <a:ext cx="66954" cy="1273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4737CA-6143-5996-8E1F-43AA3372DAB4}"/>
              </a:ext>
            </a:extLst>
          </p:cNvPr>
          <p:cNvCxnSpPr>
            <a:cxnSpLocks/>
          </p:cNvCxnSpPr>
          <p:nvPr/>
        </p:nvCxnSpPr>
        <p:spPr>
          <a:xfrm flipH="1">
            <a:off x="3041087" y="2550928"/>
            <a:ext cx="2761094" cy="77393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B7AFC40-94CE-C66B-C1CC-FD262A02B3EE}"/>
              </a:ext>
            </a:extLst>
          </p:cNvPr>
          <p:cNvCxnSpPr>
            <a:cxnSpLocks/>
            <a:endCxn id="67" idx="5"/>
          </p:cNvCxnSpPr>
          <p:nvPr/>
        </p:nvCxnSpPr>
        <p:spPr>
          <a:xfrm flipH="1" flipV="1">
            <a:off x="3034392" y="3353616"/>
            <a:ext cx="2783448" cy="69641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80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9AEF1D0B-1561-3621-E22B-C73FB4BF9B57}"/>
              </a:ext>
            </a:extLst>
          </p:cNvPr>
          <p:cNvSpPr/>
          <p:nvPr/>
        </p:nvSpPr>
        <p:spPr>
          <a:xfrm>
            <a:off x="4970065" y="4425740"/>
            <a:ext cx="6885018" cy="1896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78006-D969-5673-CB3C-3D310D942A80}"/>
              </a:ext>
            </a:extLst>
          </p:cNvPr>
          <p:cNvSpPr txBox="1"/>
          <p:nvPr/>
        </p:nvSpPr>
        <p:spPr>
          <a:xfrm>
            <a:off x="407368" y="1772816"/>
            <a:ext cx="4320480" cy="4516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9085" indent="-286385" algn="just">
              <a:lnSpc>
                <a:spcPct val="100000"/>
              </a:lnSpc>
              <a:spcBef>
                <a:spcPts val="309"/>
              </a:spcBef>
              <a:buFont typeface="Arial"/>
              <a:buChar char="•"/>
              <a:tabLst>
                <a:tab pos="299720" algn="l"/>
              </a:tabLst>
            </a:pPr>
            <a:r>
              <a:rPr lang="en-IN" sz="2000" spc="-20" dirty="0">
                <a:cs typeface="Century Gothic"/>
              </a:rPr>
              <a:t>Gen</a:t>
            </a:r>
            <a:r>
              <a:rPr lang="en-IN" sz="2000" spc="-25" dirty="0">
                <a:cs typeface="Century Gothic"/>
              </a:rPr>
              <a:t>e</a:t>
            </a:r>
            <a:r>
              <a:rPr lang="en-IN" sz="2000" spc="-10" dirty="0">
                <a:cs typeface="Century Gothic"/>
              </a:rPr>
              <a:t>ra</a:t>
            </a:r>
            <a:r>
              <a:rPr lang="en-IN" sz="2000" spc="5" dirty="0">
                <a:cs typeface="Century Gothic"/>
              </a:rPr>
              <a:t>ll</a:t>
            </a:r>
            <a:r>
              <a:rPr lang="en-IN" sz="2000" spc="-10" dirty="0">
                <a:cs typeface="Century Gothic"/>
              </a:rPr>
              <a:t>y</a:t>
            </a:r>
            <a:r>
              <a:rPr lang="en-IN" sz="2000" spc="5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</a:t>
            </a:r>
            <a:r>
              <a:rPr lang="en-IN" sz="2000" spc="-10" dirty="0">
                <a:cs typeface="Century Gothic"/>
              </a:rPr>
              <a:t>p</a:t>
            </a:r>
            <a:r>
              <a:rPr lang="en-IN" sz="2000" spc="-15" dirty="0">
                <a:cs typeface="Century Gothic"/>
              </a:rPr>
              <a:t>eak</a:t>
            </a:r>
            <a:r>
              <a:rPr lang="en-IN" sz="2000" dirty="0">
                <a:cs typeface="Century Gothic"/>
              </a:rPr>
              <a:t>i</a:t>
            </a:r>
            <a:r>
              <a:rPr lang="en-IN" sz="2000" spc="-10" dirty="0">
                <a:cs typeface="Century Gothic"/>
              </a:rPr>
              <a:t>n</a:t>
            </a:r>
            <a:r>
              <a:rPr lang="en-IN" sz="2000" spc="-25" dirty="0">
                <a:cs typeface="Century Gothic"/>
              </a:rPr>
              <a:t>g</a:t>
            </a:r>
            <a:r>
              <a:rPr lang="en-IN" sz="2000" spc="-5" dirty="0">
                <a:cs typeface="Century Gothic"/>
              </a:rPr>
              <a:t>,</a:t>
            </a:r>
            <a:r>
              <a:rPr lang="en-IN" sz="2000" spc="35" dirty="0">
                <a:cs typeface="Times New Roman"/>
              </a:rPr>
              <a:t> </a:t>
            </a:r>
            <a:r>
              <a:rPr lang="en-IN" sz="2000" spc="-25" dirty="0">
                <a:cs typeface="Century Gothic"/>
              </a:rPr>
              <a:t>t</a:t>
            </a:r>
            <a:r>
              <a:rPr lang="en-IN" sz="2000" spc="-10" dirty="0">
                <a:cs typeface="Century Gothic"/>
              </a:rPr>
              <a:t>he</a:t>
            </a:r>
            <a:r>
              <a:rPr lang="en-IN" sz="2000" spc="5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ja</a:t>
            </a:r>
            <a:r>
              <a:rPr lang="en-IN" sz="2000" spc="15" dirty="0">
                <a:cs typeface="Century Gothic"/>
              </a:rPr>
              <a:t>v</a:t>
            </a:r>
            <a:r>
              <a:rPr lang="en-IN" sz="2000" spc="-20" dirty="0">
                <a:cs typeface="Century Gothic"/>
              </a:rPr>
              <a:t>e</a:t>
            </a:r>
            <a:r>
              <a:rPr lang="en-IN" sz="2000" spc="5" dirty="0">
                <a:cs typeface="Century Gothic"/>
              </a:rPr>
              <a:t>l</a:t>
            </a:r>
            <a:r>
              <a:rPr lang="en-IN" sz="2000" spc="-10" dirty="0">
                <a:cs typeface="Century Gothic"/>
              </a:rPr>
              <a:t>in</a:t>
            </a:r>
            <a:r>
              <a:rPr lang="en-IN" sz="2000" spc="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sha</a:t>
            </a:r>
            <a:r>
              <a:rPr lang="en-IN" sz="2000" spc="5" dirty="0">
                <a:cs typeface="Century Gothic"/>
              </a:rPr>
              <a:t>l</a:t>
            </a:r>
            <a:r>
              <a:rPr lang="en-IN" sz="2000" spc="-5" dirty="0">
                <a:cs typeface="Century Gothic"/>
              </a:rPr>
              <a:t>l</a:t>
            </a:r>
            <a:r>
              <a:rPr lang="en-IN" sz="2000" spc="25" dirty="0">
                <a:cs typeface="Times New Roman"/>
              </a:rPr>
              <a:t> </a:t>
            </a:r>
            <a:r>
              <a:rPr lang="en-IN" sz="2000" spc="-10" dirty="0">
                <a:cs typeface="Century Gothic"/>
              </a:rPr>
              <a:t>consi</a:t>
            </a:r>
            <a:r>
              <a:rPr lang="en-IN" sz="2000" spc="-15" dirty="0">
                <a:cs typeface="Century Gothic"/>
              </a:rPr>
              <a:t>s</a:t>
            </a:r>
            <a:r>
              <a:rPr lang="en-IN" sz="2000" spc="-10" dirty="0">
                <a:cs typeface="Century Gothic"/>
              </a:rPr>
              <a:t>t</a:t>
            </a:r>
            <a:r>
              <a:rPr lang="en-IN" sz="2000" spc="60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o</a:t>
            </a:r>
            <a:r>
              <a:rPr lang="en-IN" sz="2000" spc="-5" dirty="0">
                <a:cs typeface="Century Gothic"/>
              </a:rPr>
              <a:t>f</a:t>
            </a:r>
            <a:r>
              <a:rPr lang="en-IN" sz="2000" spc="45" dirty="0">
                <a:cs typeface="Times New Roman"/>
              </a:rPr>
              <a:t> </a:t>
            </a:r>
            <a:r>
              <a:rPr lang="en-IN" sz="2000" spc="-25" dirty="0">
                <a:cs typeface="Century Gothic"/>
              </a:rPr>
              <a:t>t</a:t>
            </a:r>
            <a:r>
              <a:rPr lang="en-IN" sz="2000" spc="-10" dirty="0">
                <a:cs typeface="Century Gothic"/>
              </a:rPr>
              <a:t>hr</a:t>
            </a:r>
            <a:r>
              <a:rPr lang="en-IN" sz="2000" spc="-25" dirty="0">
                <a:cs typeface="Century Gothic"/>
              </a:rPr>
              <a:t>e</a:t>
            </a:r>
            <a:r>
              <a:rPr lang="en-IN" sz="2000" spc="-15" dirty="0">
                <a:cs typeface="Century Gothic"/>
              </a:rPr>
              <a:t>e</a:t>
            </a:r>
            <a:r>
              <a:rPr lang="en-IN" sz="2000" spc="60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p</a:t>
            </a:r>
            <a:r>
              <a:rPr lang="en-IN" sz="2000" spc="-10" dirty="0">
                <a:cs typeface="Century Gothic"/>
              </a:rPr>
              <a:t>ar</a:t>
            </a:r>
            <a:r>
              <a:rPr lang="en-IN" sz="2000" spc="-25" dirty="0">
                <a:cs typeface="Century Gothic"/>
              </a:rPr>
              <a:t>t</a:t>
            </a:r>
            <a:r>
              <a:rPr lang="en-IN" sz="2000" spc="-5" dirty="0">
                <a:cs typeface="Century Gothic"/>
              </a:rPr>
              <a:t>s:</a:t>
            </a:r>
            <a:endParaRPr lang="en-IN" sz="2000" dirty="0">
              <a:cs typeface="Century Gothic"/>
            </a:endParaRPr>
          </a:p>
          <a:p>
            <a:pPr marL="554990" lvl="1" indent="-271145" algn="just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555625" algn="l"/>
              </a:tabLst>
            </a:pPr>
            <a:r>
              <a:rPr lang="en-IN" sz="2000" spc="-15" dirty="0">
                <a:cs typeface="Century Gothic"/>
              </a:rPr>
              <a:t>A</a:t>
            </a:r>
            <a:r>
              <a:rPr lang="en-IN" sz="2000" spc="35" dirty="0">
                <a:cs typeface="Times New Roman"/>
              </a:rPr>
              <a:t> </a:t>
            </a:r>
            <a:r>
              <a:rPr lang="en-IN" sz="2000" spc="-10" dirty="0">
                <a:cs typeface="Century Gothic"/>
              </a:rPr>
              <a:t>h</a:t>
            </a:r>
            <a:r>
              <a:rPr lang="en-IN" sz="2000" spc="-25" dirty="0">
                <a:cs typeface="Century Gothic"/>
              </a:rPr>
              <a:t>e</a:t>
            </a:r>
            <a:r>
              <a:rPr lang="en-IN" sz="2000" spc="-20" dirty="0">
                <a:cs typeface="Century Gothic"/>
              </a:rPr>
              <a:t>ad</a:t>
            </a:r>
            <a:endParaRPr lang="en-IN" sz="2000" dirty="0">
              <a:cs typeface="Century Gothic"/>
            </a:endParaRPr>
          </a:p>
          <a:p>
            <a:pPr marL="554990" lvl="1" indent="-271145" algn="just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555625" algn="l"/>
              </a:tabLst>
            </a:pPr>
            <a:r>
              <a:rPr lang="en-IN" sz="2000" spc="-15" dirty="0">
                <a:cs typeface="Century Gothic"/>
              </a:rPr>
              <a:t>A</a:t>
            </a:r>
            <a:r>
              <a:rPr lang="en-IN" sz="2000" spc="3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sh</a:t>
            </a:r>
            <a:r>
              <a:rPr lang="en-IN" sz="2000" spc="-10" dirty="0">
                <a:cs typeface="Century Gothic"/>
              </a:rPr>
              <a:t>aft</a:t>
            </a:r>
            <a:endParaRPr lang="en-IN" sz="2000" dirty="0">
              <a:cs typeface="Century Gothic"/>
            </a:endParaRPr>
          </a:p>
          <a:p>
            <a:pPr marL="554990" lvl="1" indent="-271145" algn="just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555625" algn="l"/>
              </a:tabLst>
            </a:pPr>
            <a:r>
              <a:rPr lang="en-IN" sz="2000" spc="-15" dirty="0">
                <a:cs typeface="Century Gothic"/>
              </a:rPr>
              <a:t>A</a:t>
            </a:r>
            <a:r>
              <a:rPr lang="en-IN" sz="2000" spc="3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cord</a:t>
            </a:r>
            <a:r>
              <a:rPr lang="en-IN" sz="2000" spc="65" dirty="0">
                <a:cs typeface="Times New Roman"/>
              </a:rPr>
              <a:t> </a:t>
            </a:r>
            <a:r>
              <a:rPr lang="en-IN" sz="2000" spc="-25" dirty="0">
                <a:cs typeface="Century Gothic"/>
              </a:rPr>
              <a:t>g</a:t>
            </a:r>
            <a:r>
              <a:rPr lang="en-IN" sz="2000" spc="-10" dirty="0">
                <a:cs typeface="Century Gothic"/>
              </a:rPr>
              <a:t>rip</a:t>
            </a:r>
            <a:endParaRPr lang="en-IN" sz="2000" dirty="0">
              <a:cs typeface="Century Gothic"/>
            </a:endParaRPr>
          </a:p>
          <a:p>
            <a:pPr marL="299085" marR="5715" indent="-286385" algn="just">
              <a:lnSpc>
                <a:spcPct val="85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lang="en-IN" sz="2000" spc="-20" dirty="0">
                <a:cs typeface="Century Gothic"/>
              </a:rPr>
              <a:t>T</a:t>
            </a:r>
            <a:r>
              <a:rPr lang="en-IN" sz="2000" spc="-5" dirty="0">
                <a:cs typeface="Century Gothic"/>
              </a:rPr>
              <a:t>h</a:t>
            </a:r>
            <a:r>
              <a:rPr lang="en-IN" sz="2000" spc="-15" dirty="0">
                <a:cs typeface="Century Gothic"/>
              </a:rPr>
              <a:t>e</a:t>
            </a:r>
            <a:r>
              <a:rPr lang="en-IN" sz="2000" dirty="0">
                <a:cs typeface="Times New Roman"/>
              </a:rPr>
              <a:t>  </a:t>
            </a:r>
            <a:r>
              <a:rPr lang="en-IN" sz="2000" spc="-15" dirty="0">
                <a:cs typeface="Century Gothic"/>
              </a:rPr>
              <a:t>shaf</a:t>
            </a:r>
            <a:r>
              <a:rPr lang="en-IN" sz="2000" spc="-10" dirty="0">
                <a:cs typeface="Century Gothic"/>
              </a:rPr>
              <a:t>t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1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sha</a:t>
            </a:r>
            <a:r>
              <a:rPr lang="en-IN" sz="2000" spc="-5" dirty="0">
                <a:cs typeface="Century Gothic"/>
              </a:rPr>
              <a:t>ll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be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c</a:t>
            </a:r>
            <a:r>
              <a:rPr lang="en-IN" sz="2000" spc="-20" dirty="0">
                <a:cs typeface="Century Gothic"/>
              </a:rPr>
              <a:t>o</a:t>
            </a:r>
            <a:r>
              <a:rPr lang="en-IN" sz="2000" spc="-10" dirty="0">
                <a:cs typeface="Century Gothic"/>
              </a:rPr>
              <a:t>nstr</a:t>
            </a:r>
            <a:r>
              <a:rPr lang="en-IN" sz="2000" spc="-5" dirty="0">
                <a:cs typeface="Century Gothic"/>
              </a:rPr>
              <a:t>u</a:t>
            </a:r>
            <a:r>
              <a:rPr lang="en-IN" sz="2000" spc="-10" dirty="0">
                <a:cs typeface="Century Gothic"/>
              </a:rPr>
              <a:t>cted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c</a:t>
            </a:r>
            <a:r>
              <a:rPr lang="en-IN" sz="2000" spc="-20" dirty="0">
                <a:cs typeface="Century Gothic"/>
              </a:rPr>
              <a:t>o</a:t>
            </a:r>
            <a:r>
              <a:rPr lang="en-IN" sz="2000" spc="-15" dirty="0">
                <a:cs typeface="Century Gothic"/>
              </a:rPr>
              <a:t>mp</a:t>
            </a:r>
            <a:r>
              <a:rPr lang="en-IN" sz="2000" spc="5" dirty="0">
                <a:cs typeface="Century Gothic"/>
              </a:rPr>
              <a:t>l</a:t>
            </a:r>
            <a:r>
              <a:rPr lang="en-IN" sz="2000" spc="-25" dirty="0">
                <a:cs typeface="Century Gothic"/>
              </a:rPr>
              <a:t>ete</a:t>
            </a:r>
            <a:r>
              <a:rPr lang="en-IN" sz="2000" spc="0" dirty="0">
                <a:cs typeface="Century Gothic"/>
              </a:rPr>
              <a:t>l</a:t>
            </a:r>
            <a:r>
              <a:rPr lang="en-IN" sz="2000" spc="-10" dirty="0">
                <a:cs typeface="Century Gothic"/>
              </a:rPr>
              <a:t>y</a:t>
            </a:r>
            <a:r>
              <a:rPr lang="en-IN" sz="2000" dirty="0">
                <a:cs typeface="Times New Roman"/>
              </a:rPr>
              <a:t>  </a:t>
            </a:r>
            <a:r>
              <a:rPr lang="en-IN" sz="2000" spc="-20" dirty="0">
                <a:cs typeface="Century Gothic"/>
              </a:rPr>
              <a:t>o</a:t>
            </a:r>
            <a:r>
              <a:rPr lang="en-IN" sz="2000" spc="-5" dirty="0">
                <a:cs typeface="Century Gothic"/>
              </a:rPr>
              <a:t>f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m</a:t>
            </a:r>
            <a:r>
              <a:rPr lang="en-IN" sz="2000" spc="-25" dirty="0">
                <a:cs typeface="Century Gothic"/>
              </a:rPr>
              <a:t>et</a:t>
            </a:r>
            <a:r>
              <a:rPr lang="en-IN" sz="2000" spc="-20" dirty="0">
                <a:cs typeface="Century Gothic"/>
              </a:rPr>
              <a:t>a</a:t>
            </a:r>
            <a:r>
              <a:rPr lang="en-IN" sz="2000" spc="-5" dirty="0">
                <a:cs typeface="Century Gothic"/>
              </a:rPr>
              <a:t>l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5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an</a:t>
            </a:r>
            <a:r>
              <a:rPr lang="en-IN" sz="2000" spc="-15" dirty="0">
                <a:cs typeface="Century Gothic"/>
              </a:rPr>
              <a:t>d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5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s</a:t>
            </a:r>
            <a:r>
              <a:rPr lang="en-IN" sz="2000" spc="-10" dirty="0">
                <a:cs typeface="Century Gothic"/>
              </a:rPr>
              <a:t>hall</a:t>
            </a:r>
            <a:r>
              <a:rPr lang="en-IN" sz="2000" spc="-5" dirty="0">
                <a:cs typeface="Times New Roman"/>
              </a:rPr>
              <a:t> </a:t>
            </a:r>
            <a:r>
              <a:rPr lang="en-IN" sz="2000" spc="-10" dirty="0">
                <a:cs typeface="Century Gothic"/>
              </a:rPr>
              <a:t>h</a:t>
            </a:r>
            <a:r>
              <a:rPr lang="en-IN" sz="2000" spc="-25" dirty="0">
                <a:cs typeface="Century Gothic"/>
              </a:rPr>
              <a:t>a</a:t>
            </a:r>
            <a:r>
              <a:rPr lang="en-IN" sz="2000" spc="15" dirty="0">
                <a:cs typeface="Century Gothic"/>
              </a:rPr>
              <a:t>v</a:t>
            </a:r>
            <a:r>
              <a:rPr lang="en-IN" sz="2000" spc="-15" dirty="0">
                <a:cs typeface="Century Gothic"/>
              </a:rPr>
              <a:t>e</a:t>
            </a:r>
            <a:r>
              <a:rPr lang="en-IN" sz="2000" spc="195" dirty="0">
                <a:cs typeface="Times New Roman"/>
              </a:rPr>
              <a:t> </a:t>
            </a:r>
            <a:r>
              <a:rPr lang="en-IN" sz="2000" spc="-5" dirty="0">
                <a:cs typeface="Century Gothic"/>
              </a:rPr>
              <a:t>f</a:t>
            </a:r>
            <a:r>
              <a:rPr lang="en-IN" sz="2000" dirty="0">
                <a:cs typeface="Century Gothic"/>
              </a:rPr>
              <a:t>i</a:t>
            </a:r>
            <a:r>
              <a:rPr lang="en-IN" sz="2000" spc="-10" dirty="0">
                <a:cs typeface="Century Gothic"/>
              </a:rPr>
              <a:t>xed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195" dirty="0">
                <a:cs typeface="Times New Roman"/>
              </a:rPr>
              <a:t> </a:t>
            </a:r>
            <a:r>
              <a:rPr lang="en-IN" sz="2000" spc="-25" dirty="0">
                <a:cs typeface="Century Gothic"/>
              </a:rPr>
              <a:t>t</a:t>
            </a:r>
            <a:r>
              <a:rPr lang="en-IN" sz="2000" spc="-15" dirty="0">
                <a:cs typeface="Century Gothic"/>
              </a:rPr>
              <a:t>o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190" dirty="0">
                <a:cs typeface="Times New Roman"/>
              </a:rPr>
              <a:t> </a:t>
            </a:r>
            <a:r>
              <a:rPr lang="en-IN" sz="2000" spc="-5" dirty="0">
                <a:cs typeface="Century Gothic"/>
              </a:rPr>
              <a:t>it</a:t>
            </a:r>
            <a:r>
              <a:rPr lang="en-IN" sz="2000" spc="19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a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20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me</a:t>
            </a:r>
            <a:r>
              <a:rPr lang="en-IN" sz="2000" spc="-30" dirty="0">
                <a:cs typeface="Century Gothic"/>
              </a:rPr>
              <a:t>t</a:t>
            </a:r>
            <a:r>
              <a:rPr lang="en-IN" sz="2000" spc="-20" dirty="0">
                <a:cs typeface="Century Gothic"/>
              </a:rPr>
              <a:t>a</a:t>
            </a:r>
            <a:r>
              <a:rPr lang="en-IN" sz="2000" spc="-5" dirty="0">
                <a:cs typeface="Century Gothic"/>
              </a:rPr>
              <a:t>l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180" dirty="0">
                <a:cs typeface="Times New Roman"/>
              </a:rPr>
              <a:t> </a:t>
            </a:r>
            <a:r>
              <a:rPr lang="en-IN" sz="2000" spc="-10" dirty="0">
                <a:cs typeface="Century Gothic"/>
              </a:rPr>
              <a:t>h</a:t>
            </a:r>
            <a:r>
              <a:rPr lang="en-IN" sz="2000" spc="-25" dirty="0">
                <a:cs typeface="Century Gothic"/>
              </a:rPr>
              <a:t>e</a:t>
            </a:r>
            <a:r>
              <a:rPr lang="en-IN" sz="2000" spc="-20" dirty="0">
                <a:cs typeface="Century Gothic"/>
              </a:rPr>
              <a:t>a</a:t>
            </a:r>
            <a:r>
              <a:rPr lang="en-IN" sz="2000" spc="-15" dirty="0">
                <a:cs typeface="Century Gothic"/>
              </a:rPr>
              <a:t>d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200" dirty="0">
                <a:cs typeface="Times New Roman"/>
              </a:rPr>
              <a:t> </a:t>
            </a:r>
            <a:r>
              <a:rPr lang="en-IN" sz="2000" spc="-25" dirty="0">
                <a:cs typeface="Century Gothic"/>
              </a:rPr>
              <a:t>t</a:t>
            </a:r>
            <a:r>
              <a:rPr lang="en-IN" sz="2000" spc="-10" dirty="0">
                <a:cs typeface="Century Gothic"/>
              </a:rPr>
              <a:t>erm</a:t>
            </a:r>
            <a:r>
              <a:rPr lang="en-IN" sz="2000" dirty="0">
                <a:cs typeface="Century Gothic"/>
              </a:rPr>
              <a:t>i</a:t>
            </a:r>
            <a:r>
              <a:rPr lang="en-IN" sz="2000" spc="-10" dirty="0">
                <a:cs typeface="Century Gothic"/>
              </a:rPr>
              <a:t>n</a:t>
            </a:r>
            <a:r>
              <a:rPr lang="en-IN" sz="2000" spc="-5" dirty="0">
                <a:cs typeface="Century Gothic"/>
              </a:rPr>
              <a:t>a</a:t>
            </a:r>
            <a:r>
              <a:rPr lang="en-IN" sz="2000" spc="-25" dirty="0">
                <a:cs typeface="Century Gothic"/>
              </a:rPr>
              <a:t>t</a:t>
            </a:r>
            <a:r>
              <a:rPr lang="en-IN" sz="2000" spc="-5" dirty="0">
                <a:cs typeface="Century Gothic"/>
              </a:rPr>
              <a:t>in</a:t>
            </a:r>
            <a:r>
              <a:rPr lang="en-IN" sz="2000" spc="-15" dirty="0">
                <a:cs typeface="Century Gothic"/>
              </a:rPr>
              <a:t>g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190" dirty="0">
                <a:cs typeface="Times New Roman"/>
              </a:rPr>
              <a:t> </a:t>
            </a:r>
            <a:r>
              <a:rPr lang="en-IN" sz="2000" spc="-10" dirty="0">
                <a:cs typeface="Century Gothic"/>
              </a:rPr>
              <a:t>in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20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a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19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sh</a:t>
            </a:r>
            <a:r>
              <a:rPr lang="en-IN" sz="2000" spc="-10" dirty="0">
                <a:cs typeface="Century Gothic"/>
              </a:rPr>
              <a:t>arp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200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po</a:t>
            </a:r>
            <a:r>
              <a:rPr lang="en-IN" sz="2000" dirty="0">
                <a:cs typeface="Century Gothic"/>
              </a:rPr>
              <a:t>i</a:t>
            </a:r>
            <a:r>
              <a:rPr lang="en-IN" sz="2000" spc="-10" dirty="0">
                <a:cs typeface="Century Gothic"/>
              </a:rPr>
              <a:t>nt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190" dirty="0">
                <a:cs typeface="Times New Roman"/>
              </a:rPr>
              <a:t> </a:t>
            </a:r>
            <a:r>
              <a:rPr lang="en-IN" sz="2000" spc="-40" dirty="0">
                <a:cs typeface="Century Gothic"/>
              </a:rPr>
              <a:t>(</a:t>
            </a:r>
            <a:r>
              <a:rPr lang="en-IN" sz="2000" spc="-10" dirty="0">
                <a:cs typeface="Century Gothic"/>
              </a:rPr>
              <a:t>the</a:t>
            </a:r>
            <a:r>
              <a:rPr lang="en-IN" sz="2000" spc="-5" dirty="0">
                <a:cs typeface="Times New Roman"/>
              </a:rPr>
              <a:t> </a:t>
            </a:r>
            <a:r>
              <a:rPr lang="en-IN" sz="2000" spc="-25" dirty="0">
                <a:cs typeface="Century Gothic"/>
              </a:rPr>
              <a:t>t</a:t>
            </a:r>
            <a:r>
              <a:rPr lang="en-IN" sz="2000" spc="-10" dirty="0">
                <a:cs typeface="Century Gothic"/>
              </a:rPr>
              <a:t>ip).</a:t>
            </a:r>
            <a:r>
              <a:rPr lang="en-IN" sz="2000" dirty="0">
                <a:cs typeface="Times New Roman"/>
              </a:rPr>
              <a:t>   </a:t>
            </a:r>
          </a:p>
          <a:p>
            <a:pPr marL="299085" marR="5715" indent="-286385" algn="just">
              <a:lnSpc>
                <a:spcPct val="85000"/>
              </a:lnSpc>
              <a:spcBef>
                <a:spcPts val="600"/>
              </a:spcBef>
              <a:buFont typeface="Arial"/>
              <a:buChar char="•"/>
              <a:tabLst>
                <a:tab pos="299720" algn="l"/>
              </a:tabLst>
            </a:pPr>
            <a:r>
              <a:rPr lang="en-IN" sz="2000" spc="-90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T</a:t>
            </a:r>
            <a:r>
              <a:rPr lang="en-IN" sz="2000" spc="-5" dirty="0">
                <a:cs typeface="Century Gothic"/>
              </a:rPr>
              <a:t>h</a:t>
            </a:r>
            <a:r>
              <a:rPr lang="en-IN" sz="2000" spc="-15" dirty="0">
                <a:cs typeface="Century Gothic"/>
              </a:rPr>
              <a:t>e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5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</a:t>
            </a:r>
            <a:r>
              <a:rPr lang="en-IN" sz="2000" spc="0" dirty="0">
                <a:cs typeface="Century Gothic"/>
              </a:rPr>
              <a:t>u</a:t>
            </a:r>
            <a:r>
              <a:rPr lang="en-IN" sz="2000" spc="-10" dirty="0">
                <a:cs typeface="Century Gothic"/>
              </a:rPr>
              <a:t>rface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50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o</a:t>
            </a:r>
            <a:r>
              <a:rPr lang="en-IN" sz="2000" spc="-5" dirty="0">
                <a:cs typeface="Century Gothic"/>
              </a:rPr>
              <a:t>f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30" dirty="0">
                <a:cs typeface="Times New Roman"/>
              </a:rPr>
              <a:t> </a:t>
            </a:r>
            <a:r>
              <a:rPr lang="en-IN" sz="2000" spc="-25" dirty="0">
                <a:cs typeface="Century Gothic"/>
              </a:rPr>
              <a:t>t</a:t>
            </a:r>
            <a:r>
              <a:rPr lang="en-IN" sz="2000" spc="-10" dirty="0">
                <a:cs typeface="Century Gothic"/>
              </a:rPr>
              <a:t>he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4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sh</a:t>
            </a:r>
            <a:r>
              <a:rPr lang="en-IN" sz="2000" spc="-10" dirty="0">
                <a:cs typeface="Century Gothic"/>
              </a:rPr>
              <a:t>aft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4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sh</a:t>
            </a:r>
            <a:r>
              <a:rPr lang="en-IN" sz="2000" spc="-10" dirty="0">
                <a:cs typeface="Century Gothic"/>
              </a:rPr>
              <a:t>all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25" dirty="0">
                <a:cs typeface="Times New Roman"/>
              </a:rPr>
              <a:t> </a:t>
            </a:r>
            <a:r>
              <a:rPr lang="en-IN" sz="2000" spc="-10" dirty="0">
                <a:cs typeface="Century Gothic"/>
              </a:rPr>
              <a:t>h</a:t>
            </a:r>
            <a:r>
              <a:rPr lang="en-IN" sz="2000" spc="-30" dirty="0">
                <a:cs typeface="Century Gothic"/>
              </a:rPr>
              <a:t>a</a:t>
            </a:r>
            <a:r>
              <a:rPr lang="en-IN" sz="2000" dirty="0">
                <a:cs typeface="Century Gothic"/>
              </a:rPr>
              <a:t>v</a:t>
            </a:r>
            <a:r>
              <a:rPr lang="en-IN" sz="2000" spc="-15" dirty="0">
                <a:cs typeface="Century Gothic"/>
              </a:rPr>
              <a:t>e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5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no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35" dirty="0">
                <a:cs typeface="Times New Roman"/>
              </a:rPr>
              <a:t> </a:t>
            </a:r>
            <a:r>
              <a:rPr lang="en-IN" sz="2000" spc="-10" dirty="0">
                <a:cs typeface="Century Gothic"/>
              </a:rPr>
              <a:t>dim</a:t>
            </a:r>
            <a:r>
              <a:rPr lang="en-IN" sz="2000" spc="-25" dirty="0">
                <a:cs typeface="Century Gothic"/>
              </a:rPr>
              <a:t>p</a:t>
            </a:r>
            <a:r>
              <a:rPr lang="en-IN" sz="2000" spc="5" dirty="0">
                <a:cs typeface="Century Gothic"/>
              </a:rPr>
              <a:t>l</a:t>
            </a:r>
            <a:r>
              <a:rPr lang="en-IN" sz="2000" spc="-15" dirty="0">
                <a:cs typeface="Century Gothic"/>
              </a:rPr>
              <a:t>es</a:t>
            </a:r>
            <a:r>
              <a:rPr lang="en-IN" sz="2000" spc="-5" dirty="0">
                <a:cs typeface="Century Gothic"/>
              </a:rPr>
              <a:t>,</a:t>
            </a:r>
            <a:r>
              <a:rPr lang="en-IN" sz="2000" dirty="0">
                <a:cs typeface="Times New Roman"/>
              </a:rPr>
              <a:t> </a:t>
            </a:r>
            <a:r>
              <a:rPr lang="en-IN" sz="2000" spc="-40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p</a:t>
            </a:r>
            <a:r>
              <a:rPr lang="en-IN" sz="2000" dirty="0">
                <a:cs typeface="Century Gothic"/>
              </a:rPr>
              <a:t>i</a:t>
            </a:r>
            <a:r>
              <a:rPr lang="en-IN" sz="2000" spc="-15" dirty="0">
                <a:cs typeface="Century Gothic"/>
              </a:rPr>
              <a:t>m</a:t>
            </a:r>
            <a:r>
              <a:rPr lang="en-IN" sz="2000" spc="-20" dirty="0">
                <a:cs typeface="Century Gothic"/>
              </a:rPr>
              <a:t>p</a:t>
            </a:r>
            <a:r>
              <a:rPr lang="en-IN" sz="2000" spc="-5" dirty="0">
                <a:cs typeface="Century Gothic"/>
              </a:rPr>
              <a:t>l</a:t>
            </a:r>
            <a:r>
              <a:rPr lang="en-IN" sz="2000" spc="-15" dirty="0">
                <a:cs typeface="Century Gothic"/>
              </a:rPr>
              <a:t>es,</a:t>
            </a:r>
            <a:r>
              <a:rPr lang="en-IN" sz="2000" spc="-10" dirty="0">
                <a:cs typeface="Times New Roman"/>
              </a:rPr>
              <a:t> </a:t>
            </a:r>
            <a:r>
              <a:rPr lang="en-IN" sz="2000" spc="-25" dirty="0">
                <a:cs typeface="Century Gothic"/>
              </a:rPr>
              <a:t>g</a:t>
            </a:r>
            <a:r>
              <a:rPr lang="en-IN" sz="2000" dirty="0">
                <a:cs typeface="Century Gothic"/>
              </a:rPr>
              <a:t>r</a:t>
            </a:r>
            <a:r>
              <a:rPr lang="en-IN" sz="2000" spc="-15" dirty="0">
                <a:cs typeface="Century Gothic"/>
              </a:rPr>
              <a:t>o</a:t>
            </a:r>
            <a:r>
              <a:rPr lang="en-IN" sz="2000" spc="15" dirty="0">
                <a:cs typeface="Century Gothic"/>
              </a:rPr>
              <a:t>v</a:t>
            </a:r>
            <a:r>
              <a:rPr lang="en-IN" sz="2000" spc="-15" dirty="0">
                <a:cs typeface="Century Gothic"/>
              </a:rPr>
              <a:t>es</a:t>
            </a:r>
            <a:r>
              <a:rPr lang="en-IN" sz="2000" spc="-5" dirty="0">
                <a:cs typeface="Century Gothic"/>
              </a:rPr>
              <a:t>,</a:t>
            </a:r>
            <a:r>
              <a:rPr lang="en-IN" sz="2000" spc="65" dirty="0">
                <a:cs typeface="Times New Roman"/>
              </a:rPr>
              <a:t> </a:t>
            </a:r>
            <a:r>
              <a:rPr lang="en-IN" sz="2000" spc="-10" dirty="0">
                <a:cs typeface="Century Gothic"/>
              </a:rPr>
              <a:t>ridg</a:t>
            </a:r>
            <a:r>
              <a:rPr lang="en-IN" sz="2000" spc="-15" dirty="0">
                <a:cs typeface="Century Gothic"/>
              </a:rPr>
              <a:t>es</a:t>
            </a:r>
            <a:r>
              <a:rPr lang="en-IN" sz="2000" spc="-5" dirty="0">
                <a:cs typeface="Century Gothic"/>
              </a:rPr>
              <a:t>,</a:t>
            </a:r>
            <a:r>
              <a:rPr lang="en-IN" sz="2000" spc="7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ho</a:t>
            </a:r>
            <a:r>
              <a:rPr lang="en-IN" sz="2000" spc="0" dirty="0">
                <a:cs typeface="Century Gothic"/>
              </a:rPr>
              <a:t>l</a:t>
            </a:r>
            <a:r>
              <a:rPr lang="en-IN" sz="2000" spc="-15" dirty="0">
                <a:cs typeface="Century Gothic"/>
              </a:rPr>
              <a:t>es</a:t>
            </a:r>
            <a:r>
              <a:rPr lang="en-IN" sz="2000" spc="-5" dirty="0">
                <a:cs typeface="Century Gothic"/>
              </a:rPr>
              <a:t>,</a:t>
            </a:r>
            <a:r>
              <a:rPr lang="en-IN" sz="2000" spc="60" dirty="0">
                <a:cs typeface="Times New Roman"/>
              </a:rPr>
              <a:t> </a:t>
            </a:r>
            <a:r>
              <a:rPr lang="en-IN" sz="2000" spc="-5" dirty="0">
                <a:cs typeface="Century Gothic"/>
              </a:rPr>
              <a:t>or</a:t>
            </a:r>
            <a:r>
              <a:rPr lang="en-IN" sz="2000" spc="70" dirty="0">
                <a:cs typeface="Times New Roman"/>
              </a:rPr>
              <a:t> </a:t>
            </a:r>
            <a:r>
              <a:rPr lang="en-IN" sz="2000" spc="-5" dirty="0">
                <a:cs typeface="Century Gothic"/>
              </a:rPr>
              <a:t>r</a:t>
            </a:r>
            <a:r>
              <a:rPr lang="en-IN" sz="2000" spc="-10" dirty="0">
                <a:cs typeface="Century Gothic"/>
              </a:rPr>
              <a:t>o</a:t>
            </a:r>
            <a:r>
              <a:rPr lang="en-IN" sz="2000" spc="-15" dirty="0">
                <a:cs typeface="Century Gothic"/>
              </a:rPr>
              <a:t>ug</a:t>
            </a:r>
            <a:r>
              <a:rPr lang="en-IN" sz="2000" spc="-5" dirty="0">
                <a:cs typeface="Century Gothic"/>
              </a:rPr>
              <a:t>h</a:t>
            </a:r>
            <a:r>
              <a:rPr lang="en-IN" sz="2000" spc="-10" dirty="0">
                <a:cs typeface="Century Gothic"/>
              </a:rPr>
              <a:t>n</a:t>
            </a:r>
            <a:r>
              <a:rPr lang="en-IN" sz="2000" spc="-25" dirty="0">
                <a:cs typeface="Century Gothic"/>
              </a:rPr>
              <a:t>e</a:t>
            </a:r>
            <a:r>
              <a:rPr lang="en-IN" sz="2000" spc="-15" dirty="0">
                <a:cs typeface="Century Gothic"/>
              </a:rPr>
              <a:t>s</a:t>
            </a:r>
            <a:r>
              <a:rPr lang="en-IN" sz="2000" spc="-10" dirty="0">
                <a:cs typeface="Century Gothic"/>
              </a:rPr>
              <a:t>s</a:t>
            </a:r>
            <a:r>
              <a:rPr lang="en-IN" sz="2000" spc="80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an</a:t>
            </a:r>
            <a:r>
              <a:rPr lang="en-IN" sz="2000" spc="-15" dirty="0">
                <a:cs typeface="Century Gothic"/>
              </a:rPr>
              <a:t>d</a:t>
            </a:r>
            <a:r>
              <a:rPr lang="en-IN" sz="2000" spc="6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the</a:t>
            </a:r>
            <a:r>
              <a:rPr lang="en-IN" sz="2000" spc="60" dirty="0">
                <a:cs typeface="Times New Roman"/>
              </a:rPr>
              <a:t> </a:t>
            </a:r>
            <a:r>
              <a:rPr lang="en-IN" sz="2000" spc="-5" dirty="0">
                <a:cs typeface="Century Gothic"/>
              </a:rPr>
              <a:t>f</a:t>
            </a:r>
            <a:r>
              <a:rPr lang="en-IN" sz="2000" dirty="0">
                <a:cs typeface="Century Gothic"/>
              </a:rPr>
              <a:t>i</a:t>
            </a:r>
            <a:r>
              <a:rPr lang="en-IN" sz="2000" spc="-5" dirty="0">
                <a:cs typeface="Century Gothic"/>
              </a:rPr>
              <a:t>ni</a:t>
            </a:r>
            <a:r>
              <a:rPr lang="en-IN" sz="2000" spc="-15" dirty="0">
                <a:cs typeface="Century Gothic"/>
              </a:rPr>
              <a:t>s</a:t>
            </a:r>
            <a:r>
              <a:rPr lang="en-IN" sz="2000" spc="-10" dirty="0">
                <a:cs typeface="Century Gothic"/>
              </a:rPr>
              <a:t>h</a:t>
            </a:r>
            <a:r>
              <a:rPr lang="en-IN" sz="2000" spc="7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sh</a:t>
            </a:r>
            <a:r>
              <a:rPr lang="en-IN" sz="2000" spc="-10" dirty="0">
                <a:cs typeface="Century Gothic"/>
              </a:rPr>
              <a:t>all</a:t>
            </a:r>
            <a:r>
              <a:rPr lang="en-IN" sz="2000" spc="75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be</a:t>
            </a:r>
            <a:r>
              <a:rPr lang="en-IN" sz="2000" spc="60" dirty="0">
                <a:cs typeface="Times New Roman"/>
              </a:rPr>
              <a:t> </a:t>
            </a:r>
            <a:r>
              <a:rPr lang="en-IN" sz="2000" spc="-15" dirty="0">
                <a:cs typeface="Century Gothic"/>
              </a:rPr>
              <a:t>s</a:t>
            </a:r>
            <a:r>
              <a:rPr lang="en-IN" sz="2000" spc="-10" dirty="0">
                <a:cs typeface="Century Gothic"/>
              </a:rPr>
              <a:t>mooth</a:t>
            </a:r>
            <a:r>
              <a:rPr lang="en-IN" sz="2000" spc="-5" dirty="0">
                <a:cs typeface="Times New Roman"/>
              </a:rPr>
              <a:t> </a:t>
            </a:r>
            <a:r>
              <a:rPr lang="en-IN" sz="2000" spc="-20" dirty="0">
                <a:cs typeface="Century Gothic"/>
              </a:rPr>
              <a:t>an</a:t>
            </a:r>
            <a:r>
              <a:rPr lang="en-IN" sz="2000" spc="-15" dirty="0">
                <a:cs typeface="Century Gothic"/>
              </a:rPr>
              <a:t>d</a:t>
            </a:r>
            <a:r>
              <a:rPr lang="en-IN" sz="2000" spc="45" dirty="0">
                <a:cs typeface="Times New Roman"/>
              </a:rPr>
              <a:t> </a:t>
            </a:r>
            <a:r>
              <a:rPr lang="en-IN" sz="2000" spc="-10" dirty="0">
                <a:cs typeface="Century Gothic"/>
              </a:rPr>
              <a:t>uniform</a:t>
            </a:r>
            <a:endParaRPr lang="en-IN" sz="2000" dirty="0">
              <a:cs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C59CB-6D00-788A-10E0-07487140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19" r="19999"/>
          <a:stretch/>
        </p:blipFill>
        <p:spPr>
          <a:xfrm rot="5400000">
            <a:off x="7725419" y="-982536"/>
            <a:ext cx="1374311" cy="68850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2A2295-5D83-715E-2DCF-E401B1FA2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065" y="3134835"/>
            <a:ext cx="68865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57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778EC-E4E2-8F02-FB28-2FEEDA05E3F0}"/>
              </a:ext>
            </a:extLst>
          </p:cNvPr>
          <p:cNvSpPr txBox="1"/>
          <p:nvPr/>
        </p:nvSpPr>
        <p:spPr>
          <a:xfrm>
            <a:off x="335360" y="323850"/>
            <a:ext cx="720050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JAVELIN THROW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Group 42">
            <a:extLst>
              <a:ext uri="{FF2B5EF4-FFF2-40B4-BE49-F238E27FC236}">
                <a16:creationId xmlns:a16="http://schemas.microsoft.com/office/drawing/2014/main" id="{69BEDC3C-F829-E05F-673C-93A3E543B9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21238"/>
              </p:ext>
            </p:extLst>
          </p:nvPr>
        </p:nvGraphicFramePr>
        <p:xfrm>
          <a:off x="553885" y="1412776"/>
          <a:ext cx="7246621" cy="326811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07861">
                  <a:extLst>
                    <a:ext uri="{9D8B030D-6E8A-4147-A177-3AD203B41FA5}">
                      <a16:colId xmlns:a16="http://schemas.microsoft.com/office/drawing/2014/main" val="1601640900"/>
                    </a:ext>
                  </a:extLst>
                </a:gridCol>
                <a:gridCol w="1434690">
                  <a:extLst>
                    <a:ext uri="{9D8B030D-6E8A-4147-A177-3AD203B41FA5}">
                      <a16:colId xmlns:a16="http://schemas.microsoft.com/office/drawing/2014/main" val="1407906910"/>
                    </a:ext>
                  </a:extLst>
                </a:gridCol>
                <a:gridCol w="1434690">
                  <a:extLst>
                    <a:ext uri="{9D8B030D-6E8A-4147-A177-3AD203B41FA5}">
                      <a16:colId xmlns:a16="http://schemas.microsoft.com/office/drawing/2014/main" val="3420390202"/>
                    </a:ext>
                  </a:extLst>
                </a:gridCol>
                <a:gridCol w="1434690">
                  <a:extLst>
                    <a:ext uri="{9D8B030D-6E8A-4147-A177-3AD203B41FA5}">
                      <a16:colId xmlns:a16="http://schemas.microsoft.com/office/drawing/2014/main" val="1653214677"/>
                    </a:ext>
                  </a:extLst>
                </a:gridCol>
                <a:gridCol w="1434690">
                  <a:extLst>
                    <a:ext uri="{9D8B030D-6E8A-4147-A177-3AD203B41FA5}">
                      <a16:colId xmlns:a16="http://schemas.microsoft.com/office/drawing/2014/main" val="2441146840"/>
                    </a:ext>
                  </a:extLst>
                </a:gridCol>
              </a:tblGrid>
              <a:tr h="1077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U16 GIRLS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U18 WOMEN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WOMEN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U23 WOMEN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en-US" sz="1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U20 </a:t>
                      </a: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WOMEN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U16 BOYS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U18 MEN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U23 MEN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U20 MEN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351847461"/>
                  </a:ext>
                </a:extLst>
              </a:tr>
              <a:tr h="507122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3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weight for admission to competition and acceptance of  Record (inclusive of cord grip)</a:t>
                      </a:r>
                      <a:endParaRPr kumimoji="0" lang="en-US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211906"/>
                  </a:ext>
                </a:extLst>
              </a:tr>
              <a:tr h="4747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Javelin Weight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500gm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600gm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700gm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800gm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393379515"/>
                  </a:ext>
                </a:extLst>
              </a:tr>
              <a:tr h="338541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Overall length (l0): minimum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738341"/>
                  </a:ext>
                </a:extLst>
              </a:tr>
              <a:tr h="36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IN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IN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2.20m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IN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2.30m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IN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2.60m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530816383"/>
                  </a:ext>
                </a:extLst>
              </a:tr>
              <a:tr h="36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IN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2.10m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IN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2.30m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IN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2.40m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IN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2.70m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966198774"/>
                  </a:ext>
                </a:extLst>
              </a:tr>
            </a:tbl>
          </a:graphicData>
        </a:graphic>
      </p:graphicFrame>
      <p:pic>
        <p:nvPicPr>
          <p:cNvPr id="4" name="Picture 13" descr="weights and measures">
            <a:extLst>
              <a:ext uri="{FF2B5EF4-FFF2-40B4-BE49-F238E27FC236}">
                <a16:creationId xmlns:a16="http://schemas.microsoft.com/office/drawing/2014/main" id="{356F3564-0AA0-1C26-2508-46678991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06" y="1412776"/>
            <a:ext cx="3827973" cy="3222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2A78B-044F-D8D4-BEFC-C713C1078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19" r="19999"/>
          <a:stretch/>
        </p:blipFill>
        <p:spPr>
          <a:xfrm rot="5400000">
            <a:off x="5203941" y="30838"/>
            <a:ext cx="1774482" cy="110745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1083830"/>
      </p:ext>
    </p:extLst>
  </p:cSld>
  <p:clrMapOvr>
    <a:masterClrMapping/>
  </p:clrMapOvr>
</p:sld>
</file>

<file path=ppt/theme/theme1.xml><?xml version="1.0" encoding="utf-8"?>
<a:theme xmlns:a="http://schemas.openxmlformats.org/drawingml/2006/main" name="IAAF PowerPoint">
  <a:themeElements>
    <a:clrScheme name="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841D2C"/>
      </a:accent1>
      <a:accent2>
        <a:srgbClr val="CE1D25"/>
      </a:accent2>
      <a:accent3>
        <a:srgbClr val="FFFFFF"/>
      </a:accent3>
      <a:accent4>
        <a:srgbClr val="000000"/>
      </a:accent4>
      <a:accent5>
        <a:srgbClr val="C2ABAC"/>
      </a:accent5>
      <a:accent6>
        <a:srgbClr val="BA1920"/>
      </a:accent6>
      <a:hlink>
        <a:srgbClr val="FFD502"/>
      </a:hlink>
      <a:folHlink>
        <a:srgbClr val="641013"/>
      </a:folHlink>
    </a:clrScheme>
    <a:fontScheme name="IAAF_PowerPointTemplate_4x3">
      <a:majorFont>
        <a:latin typeface="DIN"/>
        <a:ea typeface=""/>
        <a:cs typeface=""/>
      </a:majorFont>
      <a:minorFont>
        <a:latin typeface="D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86275"/>
                <a:invGamma/>
              </a:schemeClr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86275"/>
                <a:invGamma/>
              </a:schemeClr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AAF_PowerPointTemplate_4x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81FB7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156D6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5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156D6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6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B19000"/>
        </a:accent1>
        <a:accent2>
          <a:srgbClr val="D5AE03"/>
        </a:accent2>
        <a:accent3>
          <a:srgbClr val="FFFFFF"/>
        </a:accent3>
        <a:accent4>
          <a:srgbClr val="000000"/>
        </a:accent4>
        <a:accent5>
          <a:srgbClr val="D5C6AA"/>
        </a:accent5>
        <a:accent6>
          <a:srgbClr val="C19D02"/>
        </a:accent6>
        <a:hlink>
          <a:srgbClr val="C1A116"/>
        </a:hlink>
        <a:folHlink>
          <a:srgbClr val="C18B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IAAF PowerPoint</Template>
  <TotalTime>2507</TotalTime>
  <Words>2257</Words>
  <Application>Microsoft Office PowerPoint</Application>
  <PresentationFormat>Widescreen</PresentationFormat>
  <Paragraphs>445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DIN</vt:lpstr>
      <vt:lpstr>Wingdings</vt:lpstr>
      <vt:lpstr>IAAF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Real Federacion Española de Atletismo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Title Here</dc:title>
  <dc:creator>Luis Saladie Lafuente</dc:creator>
  <cp:lastModifiedBy>HP</cp:lastModifiedBy>
  <cp:revision>223</cp:revision>
  <dcterms:created xsi:type="dcterms:W3CDTF">2010-09-06T07:33:26Z</dcterms:created>
  <dcterms:modified xsi:type="dcterms:W3CDTF">2023-07-11T12:57:26Z</dcterms:modified>
</cp:coreProperties>
</file>