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5.jpg" ContentType="image/jpg"/>
  <Override PartName="/ppt/media/image46.jpg" ContentType="image/jpg"/>
  <Override PartName="/ppt/media/image53.jpg" ContentType="image/jpg"/>
  <Override PartName="/ppt/media/image56.jpg" ContentType="image/jp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19" r:id="rId2"/>
    <p:sldId id="276" r:id="rId3"/>
    <p:sldId id="322" r:id="rId4"/>
    <p:sldId id="312" r:id="rId5"/>
    <p:sldId id="311" r:id="rId6"/>
    <p:sldId id="313" r:id="rId7"/>
    <p:sldId id="259" r:id="rId8"/>
    <p:sldId id="323" r:id="rId9"/>
    <p:sldId id="261" r:id="rId10"/>
    <p:sldId id="324" r:id="rId11"/>
    <p:sldId id="262" r:id="rId12"/>
    <p:sldId id="263" r:id="rId13"/>
    <p:sldId id="265" r:id="rId14"/>
    <p:sldId id="266" r:id="rId15"/>
    <p:sldId id="267" r:id="rId16"/>
    <p:sldId id="405" r:id="rId17"/>
    <p:sldId id="279" r:id="rId18"/>
    <p:sldId id="278" r:id="rId19"/>
    <p:sldId id="268" r:id="rId20"/>
    <p:sldId id="406" r:id="rId21"/>
    <p:sldId id="270" r:id="rId22"/>
    <p:sldId id="271" r:id="rId23"/>
    <p:sldId id="280" r:id="rId24"/>
    <p:sldId id="285" r:id="rId25"/>
    <p:sldId id="282" r:id="rId26"/>
    <p:sldId id="283" r:id="rId27"/>
    <p:sldId id="286" r:id="rId28"/>
    <p:sldId id="287" r:id="rId29"/>
    <p:sldId id="288" r:id="rId30"/>
    <p:sldId id="289" r:id="rId31"/>
    <p:sldId id="290" r:id="rId32"/>
    <p:sldId id="325" r:id="rId33"/>
    <p:sldId id="291" r:id="rId34"/>
    <p:sldId id="310" r:id="rId35"/>
    <p:sldId id="293" r:id="rId36"/>
    <p:sldId id="314" r:id="rId37"/>
    <p:sldId id="294" r:id="rId38"/>
    <p:sldId id="318" r:id="rId39"/>
    <p:sldId id="295" r:id="rId40"/>
    <p:sldId id="320" r:id="rId41"/>
    <p:sldId id="317" r:id="rId42"/>
    <p:sldId id="299" r:id="rId43"/>
    <p:sldId id="298" r:id="rId44"/>
    <p:sldId id="301" r:id="rId45"/>
    <p:sldId id="340" r:id="rId46"/>
  </p:sldIdLst>
  <p:sldSz cx="12192000" cy="6858000"/>
  <p:notesSz cx="7315200" cy="96012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71C4"/>
    <a:srgbClr val="FFFF99"/>
    <a:srgbClr val="009900"/>
    <a:srgbClr val="000080"/>
    <a:srgbClr val="AED055"/>
    <a:srgbClr val="FFFFFF"/>
    <a:srgbClr val="00B5AD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79" d="100"/>
          <a:sy n="79" d="100"/>
        </p:scale>
        <p:origin x="192" y="16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6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2280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4CFCC1EF-AD91-FB22-C51C-3861C035EC9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A96D7295-600F-E7AD-A32D-0EC16E96D73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5780" name="Rectangle 4">
            <a:extLst>
              <a:ext uri="{FF2B5EF4-FFF2-40B4-BE49-F238E27FC236}">
                <a16:creationId xmlns:a16="http://schemas.microsoft.com/office/drawing/2014/main" id="{8CC46D2E-C173-2FD3-7225-7758840A909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5781" name="Rectangle 5">
            <a:extLst>
              <a:ext uri="{FF2B5EF4-FFF2-40B4-BE49-F238E27FC236}">
                <a16:creationId xmlns:a16="http://schemas.microsoft.com/office/drawing/2014/main" id="{55B61775-CD17-8E47-BA8D-0FE8B9A7764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6FE2D9-E717-4C4F-8BA6-9D3EBB5F5D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F321B321-037B-4591-503B-431FB7449BF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8431135B-ED83-70DD-CBC8-F6009B01A56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0C9B7987-85F6-D5D9-9F71-C933BBB1F3B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3" name="Rectangle 5">
            <a:extLst>
              <a:ext uri="{FF2B5EF4-FFF2-40B4-BE49-F238E27FC236}">
                <a16:creationId xmlns:a16="http://schemas.microsoft.com/office/drawing/2014/main" id="{4582E7E5-4F26-0878-6A5D-3C316A244DB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4214" name="Rectangle 6">
            <a:extLst>
              <a:ext uri="{FF2B5EF4-FFF2-40B4-BE49-F238E27FC236}">
                <a16:creationId xmlns:a16="http://schemas.microsoft.com/office/drawing/2014/main" id="{17AD0BF9-4766-5C43-AECC-1187CC6FD76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4215" name="Rectangle 7">
            <a:extLst>
              <a:ext uri="{FF2B5EF4-FFF2-40B4-BE49-F238E27FC236}">
                <a16:creationId xmlns:a16="http://schemas.microsoft.com/office/drawing/2014/main" id="{494D53BB-0F98-33EA-2DEE-C099508C29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955B4E-15B2-4862-A304-CBA65567416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079DB0D9-3880-F26E-1E95-864E09F89C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410A62D-1DB5-4464-A31E-EFFFA8830411}" type="slidenum">
              <a:rPr lang="en-GB" altLang="en-US" smtClean="0"/>
              <a:pPr/>
              <a:t>1</a:t>
            </a:fld>
            <a:endParaRPr lang="en-GB" altLang="en-US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7199F83-D9F3-D7FA-F7FA-ABAD17BE54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EAB15213-179B-A6B8-412A-8EE2615890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88BB3135-9765-1D8A-CDF3-0FCC34817A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C5A1E58-EB97-4818-86E0-D13B5E20DC4A}" type="slidenum">
              <a:rPr lang="en-GB" altLang="en-US" smtClean="0"/>
              <a:pPr/>
              <a:t>45</a:t>
            </a:fld>
            <a:endParaRPr lang="en-GB" altLang="en-US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434DC6F1-E65F-50BA-EB2D-E670724BEE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B9D4FE0B-D140-5E21-5000-9A6DA4FD2F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72FC1C-B08C-0BE0-DE7E-577F00E346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3075" y="44450"/>
            <a:ext cx="1366838" cy="1152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IN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06EE87-4366-BCD9-136E-8311F70B26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83788" y="404813"/>
            <a:ext cx="1368425" cy="7207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IN" alt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B8C3196-936F-2065-08AA-B016BB0BFE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44450"/>
            <a:ext cx="12954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D531DB-CAFE-667A-BE4E-F99C355608C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55688" y="242888"/>
            <a:ext cx="5151437" cy="9540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A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ATHLETICS FEDERATION OF INDIA</a:t>
            </a:r>
          </a:p>
          <a:p>
            <a:pPr algn="ctr">
              <a:defRPr/>
            </a:pPr>
            <a:r>
              <a:rPr lang="en-A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D.T.O. EXAMINATION</a:t>
            </a:r>
            <a:endParaRPr lang="en-IN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4114801"/>
            <a:ext cx="8011584" cy="269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9005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1" y="2447926"/>
            <a:ext cx="10555817" cy="40052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367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7651" y="1981200"/>
            <a:ext cx="2637367" cy="447198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981200"/>
            <a:ext cx="7715251" cy="44719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253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447926"/>
            <a:ext cx="5175251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97651" y="2447926"/>
            <a:ext cx="517736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919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ítulo y 2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2447925"/>
            <a:ext cx="5175251" cy="192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97651" y="2447925"/>
            <a:ext cx="5177367" cy="192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1219201" y="4525964"/>
            <a:ext cx="10555817" cy="1927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039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2447925"/>
            <a:ext cx="5175251" cy="192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219200" y="4525964"/>
            <a:ext cx="5175251" cy="1927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597651" y="2447926"/>
            <a:ext cx="517736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479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2447925"/>
            <a:ext cx="5175251" cy="192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97651" y="2447925"/>
            <a:ext cx="5177367" cy="192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19200" y="4525964"/>
            <a:ext cx="5175251" cy="1927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7651" y="4525964"/>
            <a:ext cx="5177367" cy="1927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190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219201" y="2447926"/>
            <a:ext cx="1055581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/>
              <a:t>Haga clic en el icono para agregar un gráfico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39678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2447926"/>
            <a:ext cx="5175251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7651" y="2447926"/>
            <a:ext cx="517736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286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19201" y="2447926"/>
            <a:ext cx="1055581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/>
              <a:t>Haga clic en el icono para agregar una tabla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07176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B8F5E-DFC4-4BBE-DC3E-F9A245118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9BC9F-71F1-6D18-F729-A10EBE58F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51113-B948-2251-D1A8-AE83F6410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FCDF1-806C-42FC-9E77-EE8B48C5BA6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967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1" y="2447926"/>
            <a:ext cx="1055581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760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32789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447926"/>
            <a:ext cx="5175251" cy="40052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7651" y="2447926"/>
            <a:ext cx="5177367" cy="40052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191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76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921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8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7207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46865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80F811E3-FAE9-3EDB-C7AC-E751F8C3C0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272713" y="188913"/>
            <a:ext cx="1655762" cy="64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IN" altLang="en-US"/>
          </a:p>
        </p:txBody>
      </p:sp>
      <p:pic>
        <p:nvPicPr>
          <p:cNvPr id="1027" name="Picture 7">
            <a:extLst>
              <a:ext uri="{FF2B5EF4-FFF2-40B4-BE49-F238E27FC236}">
                <a16:creationId xmlns:a16="http://schemas.microsoft.com/office/drawing/2014/main" id="{AB574BC8-37EB-D3F5-5227-1266893FE4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400" y="44450"/>
            <a:ext cx="909638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1" r:id="rId13"/>
    <p:sldLayoutId id="2147484152" r:id="rId14"/>
    <p:sldLayoutId id="2147484153" r:id="rId15"/>
    <p:sldLayoutId id="2147484154" r:id="rId16"/>
    <p:sldLayoutId id="2147484155" r:id="rId17"/>
    <p:sldLayoutId id="2147484156" r:id="rId18"/>
    <p:sldLayoutId id="2147484158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751013"/>
        </a:buClr>
        <a:buChar char="•"/>
        <a:defRPr sz="1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333333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4D4D4D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5F5F5F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777777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777777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777777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777777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77777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webp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web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fi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f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2">
            <a:extLst>
              <a:ext uri="{FF2B5EF4-FFF2-40B4-BE49-F238E27FC236}">
                <a16:creationId xmlns:a16="http://schemas.microsoft.com/office/drawing/2014/main" id="{907AF3C9-59CE-8F50-FD50-A1892D5D8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3716338"/>
            <a:ext cx="9577388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TRACK EVENTS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129988-134A-E7CA-9472-DC8541D58512}"/>
              </a:ext>
            </a:extLst>
          </p:cNvPr>
          <p:cNvSpPr txBox="1"/>
          <p:nvPr/>
        </p:nvSpPr>
        <p:spPr>
          <a:xfrm>
            <a:off x="334963" y="333375"/>
            <a:ext cx="118475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VARIOUS STARTING POINTS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D222D2-F00D-2E13-A953-D84471439E6C}"/>
              </a:ext>
            </a:extLst>
          </p:cNvPr>
          <p:cNvGrpSpPr>
            <a:grpSpLocks noChangeAspect="1"/>
          </p:cNvGrpSpPr>
          <p:nvPr/>
        </p:nvGrpSpPr>
        <p:grpSpPr>
          <a:xfrm>
            <a:off x="1833865" y="1412776"/>
            <a:ext cx="8582615" cy="5040560"/>
            <a:chOff x="1559496" y="1412130"/>
            <a:chExt cx="9074150" cy="5329238"/>
          </a:xfrm>
        </p:grpSpPr>
        <p:pic>
          <p:nvPicPr>
            <p:cNvPr id="16387" name="Picture 7">
              <a:extLst>
                <a:ext uri="{FF2B5EF4-FFF2-40B4-BE49-F238E27FC236}">
                  <a16:creationId xmlns:a16="http://schemas.microsoft.com/office/drawing/2014/main" id="{EA4BD7DD-4D56-E091-EFE6-18702C4354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04" b="12379"/>
            <a:stretch>
              <a:fillRect/>
            </a:stretch>
          </p:blipFill>
          <p:spPr bwMode="auto">
            <a:xfrm>
              <a:off x="1559496" y="1412130"/>
              <a:ext cx="9074150" cy="532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8" name="Picture 8">
              <a:extLst>
                <a:ext uri="{FF2B5EF4-FFF2-40B4-BE49-F238E27FC236}">
                  <a16:creationId xmlns:a16="http://schemas.microsoft.com/office/drawing/2014/main" id="{AE089E2A-EAAB-C18A-8105-97EE54FBE7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19" t="17429" r="32738" b="78136"/>
            <a:stretch>
              <a:fillRect/>
            </a:stretch>
          </p:blipFill>
          <p:spPr bwMode="auto">
            <a:xfrm>
              <a:off x="7624763" y="1924050"/>
              <a:ext cx="8667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56475B56-4431-120B-912E-3781C46CB5D1}"/>
                </a:ext>
              </a:extLst>
            </p:cNvPr>
            <p:cNvSpPr/>
            <p:nvPr/>
          </p:nvSpPr>
          <p:spPr>
            <a:xfrm>
              <a:off x="7716838" y="2127250"/>
              <a:ext cx="917575" cy="935038"/>
            </a:xfrm>
            <a:prstGeom prst="arc">
              <a:avLst>
                <a:gd name="adj1" fmla="val 19211665"/>
                <a:gd name="adj2" fmla="val 1327077"/>
              </a:avLst>
            </a:prstGeom>
            <a:ln w="28575">
              <a:solidFill>
                <a:srgbClr val="FFE6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706597-ACC2-9D29-2E3F-393652D43014}"/>
                </a:ext>
              </a:extLst>
            </p:cNvPr>
            <p:cNvCxnSpPr>
              <a:cxnSpLocks/>
            </p:cNvCxnSpPr>
            <p:nvPr/>
          </p:nvCxnSpPr>
          <p:spPr>
            <a:xfrm>
              <a:off x="8426450" y="1958975"/>
              <a:ext cx="127000" cy="360363"/>
            </a:xfrm>
            <a:prstGeom prst="line">
              <a:avLst/>
            </a:prstGeom>
            <a:ln w="12700">
              <a:solidFill>
                <a:srgbClr val="5555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391" name="Picture 11">
              <a:extLst>
                <a:ext uri="{FF2B5EF4-FFF2-40B4-BE49-F238E27FC236}">
                  <a16:creationId xmlns:a16="http://schemas.microsoft.com/office/drawing/2014/main" id="{8B179482-8BB3-E3ED-2B38-C20C42C0B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28" t="68268" r="43207" b="25227"/>
            <a:stretch>
              <a:fillRect/>
            </a:stretch>
          </p:blipFill>
          <p:spPr bwMode="auto">
            <a:xfrm>
              <a:off x="7597775" y="5414963"/>
              <a:ext cx="366713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A2B642A-296B-7689-9A71-F31652B5B5C6}"/>
                </a:ext>
              </a:extLst>
            </p:cNvPr>
            <p:cNvCxnSpPr>
              <a:cxnSpLocks/>
            </p:cNvCxnSpPr>
            <p:nvPr/>
          </p:nvCxnSpPr>
          <p:spPr>
            <a:xfrm>
              <a:off x="7766050" y="1727200"/>
              <a:ext cx="130175" cy="465138"/>
            </a:xfrm>
            <a:prstGeom prst="line">
              <a:avLst/>
            </a:prstGeom>
            <a:ln w="12700">
              <a:solidFill>
                <a:srgbClr val="5555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93" name="TextBox 15">
              <a:extLst>
                <a:ext uri="{FF2B5EF4-FFF2-40B4-BE49-F238E27FC236}">
                  <a16:creationId xmlns:a16="http://schemas.microsoft.com/office/drawing/2014/main" id="{E634FCC2-CF85-0503-C507-14D4BDCFF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8963" y="1498600"/>
              <a:ext cx="1031875" cy="30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AU" altLang="en-US" sz="1400" b="1">
                  <a:solidFill>
                    <a:srgbClr val="525252"/>
                  </a:solidFill>
                  <a:latin typeface="Calibri" panose="020F0502020204030204" pitchFamily="34" charset="0"/>
                </a:rPr>
                <a:t>Break line</a:t>
              </a:r>
              <a:endParaRPr lang="en-IN" altLang="en-US" sz="1400" b="1">
                <a:solidFill>
                  <a:srgbClr val="52525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Arc 4">
              <a:extLst>
                <a:ext uri="{FF2B5EF4-FFF2-40B4-BE49-F238E27FC236}">
                  <a16:creationId xmlns:a16="http://schemas.microsoft.com/office/drawing/2014/main" id="{5DB8E459-2168-884C-87BE-6E8732C28CD9}"/>
                </a:ext>
              </a:extLst>
            </p:cNvPr>
            <p:cNvSpPr/>
            <p:nvPr/>
          </p:nvSpPr>
          <p:spPr>
            <a:xfrm>
              <a:off x="7680325" y="2192338"/>
              <a:ext cx="290513" cy="641350"/>
            </a:xfrm>
            <a:prstGeom prst="arc">
              <a:avLst>
                <a:gd name="adj1" fmla="val 17004387"/>
                <a:gd name="adj2" fmla="val 1327077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DEE52E8-9E2B-9582-A937-AFCCDE799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4" t="19499" r="11286"/>
          <a:stretch/>
        </p:blipFill>
        <p:spPr>
          <a:xfrm>
            <a:off x="546669" y="3910578"/>
            <a:ext cx="3652838" cy="23193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05ABD3-3E79-FCC3-0323-69B4AAFF79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73" r="46040" b="23943"/>
          <a:stretch/>
        </p:blipFill>
        <p:spPr>
          <a:xfrm>
            <a:off x="4350215" y="3910579"/>
            <a:ext cx="3351213" cy="2356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B0C2A7-9509-8491-E010-E1151E1DF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929" y="3910579"/>
            <a:ext cx="3725862" cy="2356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B627944-604A-260A-7AB8-5B0957AE8E23}"/>
              </a:ext>
            </a:extLst>
          </p:cNvPr>
          <p:cNvSpPr txBox="1">
            <a:spLocks/>
          </p:cNvSpPr>
          <p:nvPr/>
        </p:nvSpPr>
        <p:spPr>
          <a:xfrm>
            <a:off x="810416" y="3193741"/>
            <a:ext cx="3125344" cy="470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YOUR MARKS</a:t>
            </a:r>
            <a:endParaRPr lang="en-IN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110E07C-D96D-B664-26F9-D5515759F04E}"/>
              </a:ext>
            </a:extLst>
          </p:cNvPr>
          <p:cNvSpPr txBox="1">
            <a:spLocks/>
          </p:cNvSpPr>
          <p:nvPr/>
        </p:nvSpPr>
        <p:spPr>
          <a:xfrm>
            <a:off x="4645696" y="3213700"/>
            <a:ext cx="2873620" cy="470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</a:t>
            </a:r>
            <a:endParaRPr lang="en-IN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9BA456-36B8-61DB-D8B9-5C1EEF31680F}"/>
              </a:ext>
            </a:extLst>
          </p:cNvPr>
          <p:cNvSpPr txBox="1">
            <a:spLocks/>
          </p:cNvSpPr>
          <p:nvPr/>
        </p:nvSpPr>
        <p:spPr>
          <a:xfrm>
            <a:off x="8360126" y="3261211"/>
            <a:ext cx="1932690" cy="470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 FIRE</a:t>
            </a:r>
            <a:endParaRPr lang="en-IN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6" name="TextBox 18">
            <a:extLst>
              <a:ext uri="{FF2B5EF4-FFF2-40B4-BE49-F238E27FC236}">
                <a16:creationId xmlns:a16="http://schemas.microsoft.com/office/drawing/2014/main" id="{82E70A9C-4D5E-E531-F761-97A91F593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1654175"/>
            <a:ext cx="115220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In races </a:t>
            </a:r>
            <a:r>
              <a:rPr lang="en-US" altLang="en-US" sz="2000" b="1" dirty="0">
                <a:cs typeface="Arial" panose="020B0604020202020204" pitchFamily="34" charset="0"/>
              </a:rPr>
              <a:t>up to and including 400m </a:t>
            </a:r>
            <a:r>
              <a:rPr lang="en-US" altLang="en-US" sz="2000" dirty="0">
                <a:cs typeface="Arial" panose="020B0604020202020204" pitchFamily="34" charset="0"/>
              </a:rPr>
              <a:t>(including 4 x 100m, Medley Relay, 4 x 400m), a </a:t>
            </a:r>
            <a:r>
              <a:rPr lang="en-US" altLang="en-US" sz="2000" b="1" dirty="0">
                <a:cs typeface="Arial" panose="020B0604020202020204" pitchFamily="34" charset="0"/>
              </a:rPr>
              <a:t>crouch start and use of starting blocks are compulsory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8E615C-13E5-1E77-E052-764293A998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40" t="5000" r="18036" b="18393"/>
          <a:stretch/>
        </p:blipFill>
        <p:spPr>
          <a:xfrm>
            <a:off x="10200456" y="2252045"/>
            <a:ext cx="1410335" cy="16182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802A4B-F5FB-7FBD-8699-7103D3D5B34D}"/>
              </a:ext>
            </a:extLst>
          </p:cNvPr>
          <p:cNvSpPr txBox="1"/>
          <p:nvPr/>
        </p:nvSpPr>
        <p:spPr>
          <a:xfrm>
            <a:off x="334963" y="333375"/>
            <a:ext cx="117649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CROUCH START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9">
            <a:extLst>
              <a:ext uri="{FF2B5EF4-FFF2-40B4-BE49-F238E27FC236}">
                <a16:creationId xmlns:a16="http://schemas.microsoft.com/office/drawing/2014/main" id="{4361AA45-465C-E551-CA2F-0F68DA4C7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1639888"/>
            <a:ext cx="11537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In races </a:t>
            </a:r>
            <a:r>
              <a:rPr lang="en-US" altLang="en-US" sz="2000" b="1" dirty="0">
                <a:cs typeface="Arial" panose="020B0604020202020204" pitchFamily="34" charset="0"/>
              </a:rPr>
              <a:t>longer than 400m</a:t>
            </a:r>
            <a:r>
              <a:rPr lang="en-US" altLang="en-US" sz="2000" dirty="0">
                <a:cs typeface="Arial" panose="020B0604020202020204" pitchFamily="34" charset="0"/>
              </a:rPr>
              <a:t>, starts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b="1" dirty="0">
                <a:cs typeface="Arial" panose="020B0604020202020204" pitchFamily="34" charset="0"/>
              </a:rPr>
              <a:t> be </a:t>
            </a:r>
            <a:r>
              <a:rPr lang="en-US" altLang="en-US" sz="2000" dirty="0">
                <a:cs typeface="Arial" panose="020B0604020202020204" pitchFamily="34" charset="0"/>
              </a:rPr>
              <a:t>made from a </a:t>
            </a:r>
            <a:r>
              <a:rPr lang="en-US" altLang="en-US" sz="2000" b="1" dirty="0">
                <a:cs typeface="Arial" panose="020B0604020202020204" pitchFamily="34" charset="0"/>
              </a:rPr>
              <a:t>standing position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9C034A-26FE-9B81-A12F-B9E3C4857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208"/>
          <a:stretch/>
        </p:blipFill>
        <p:spPr>
          <a:xfrm>
            <a:off x="530427" y="3292308"/>
            <a:ext cx="4885240" cy="30908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D57428-CBD1-ABD6-0087-03305CD76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844" b="31705"/>
          <a:stretch/>
        </p:blipFill>
        <p:spPr>
          <a:xfrm>
            <a:off x="5591944" y="3287713"/>
            <a:ext cx="5976664" cy="30940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E1219D6-9157-8C6B-D6A8-89938E429F93}"/>
              </a:ext>
            </a:extLst>
          </p:cNvPr>
          <p:cNvSpPr txBox="1">
            <a:spLocks/>
          </p:cNvSpPr>
          <p:nvPr/>
        </p:nvSpPr>
        <p:spPr>
          <a:xfrm>
            <a:off x="530427" y="2526992"/>
            <a:ext cx="4756051" cy="470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YOUR MARKS</a:t>
            </a:r>
            <a:endParaRPr lang="en-IN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80468B4-C120-53BB-DFDD-4F7DD9E0EEE1}"/>
              </a:ext>
            </a:extLst>
          </p:cNvPr>
          <p:cNvSpPr txBox="1">
            <a:spLocks/>
          </p:cNvSpPr>
          <p:nvPr/>
        </p:nvSpPr>
        <p:spPr>
          <a:xfrm>
            <a:off x="6231297" y="2526992"/>
            <a:ext cx="3610604" cy="470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 FIRE</a:t>
            </a:r>
            <a:endParaRPr lang="en-IN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BE3A2F-E163-E472-DD78-9EBC6C59EF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40" t="5000" r="18036" b="18393"/>
          <a:stretch/>
        </p:blipFill>
        <p:spPr>
          <a:xfrm>
            <a:off x="9985072" y="1744364"/>
            <a:ext cx="1603296" cy="18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95B34B-C67D-8255-58AA-883FBFB5EA9B}"/>
              </a:ext>
            </a:extLst>
          </p:cNvPr>
          <p:cNvSpPr txBox="1"/>
          <p:nvPr/>
        </p:nvSpPr>
        <p:spPr>
          <a:xfrm>
            <a:off x="334963" y="333375"/>
            <a:ext cx="118570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STANDING START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8">
            <a:extLst>
              <a:ext uri="{FF2B5EF4-FFF2-40B4-BE49-F238E27FC236}">
                <a16:creationId xmlns:a16="http://schemas.microsoft.com/office/drawing/2014/main" id="{2469C5FB-A3E3-4062-627A-C3067EDCA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4970143"/>
            <a:ext cx="63371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It should be a </a:t>
            </a:r>
            <a:r>
              <a:rPr lang="en-US" altLang="en-US" sz="2000" b="1" dirty="0">
                <a:cs typeface="Arial" panose="020B0604020202020204" pitchFamily="34" charset="0"/>
              </a:rPr>
              <a:t>False Start</a:t>
            </a:r>
            <a:r>
              <a:rPr lang="en-US" altLang="en-US" sz="2000" dirty="0">
                <a:cs typeface="Arial" panose="020B0604020202020204" pitchFamily="34" charset="0"/>
              </a:rPr>
              <a:t> if an athlete, </a:t>
            </a:r>
            <a:r>
              <a:rPr lang="en-US" altLang="en-US" sz="2000" b="1" dirty="0">
                <a:cs typeface="Arial" panose="020B0604020202020204" pitchFamily="34" charset="0"/>
              </a:rPr>
              <a:t>commence the start before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cs typeface="Arial" panose="020B0604020202020204" pitchFamily="34" charset="0"/>
              </a:rPr>
              <a:t>receiving the report of the gun</a:t>
            </a:r>
            <a:r>
              <a:rPr lang="en-US" altLang="en-US" sz="2000" dirty="0">
                <a:cs typeface="Arial" panose="020B0604020202020204" pitchFamily="34" charset="0"/>
              </a:rPr>
              <a:t>. </a:t>
            </a:r>
            <a:endParaRPr lang="en-IN" altLang="en-US" sz="2000" baseline="45000" dirty="0"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F2495B-5A03-2A34-12ED-F82E55FC1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371" y="1484784"/>
            <a:ext cx="5327650" cy="29940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1BB28-B44A-8533-88A9-88CACF37D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613" y="2564904"/>
            <a:ext cx="4681538" cy="33639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D57125-3B74-4611-8442-8F03F8B8996C}"/>
              </a:ext>
            </a:extLst>
          </p:cNvPr>
          <p:cNvSpPr txBox="1"/>
          <p:nvPr/>
        </p:nvSpPr>
        <p:spPr>
          <a:xfrm>
            <a:off x="334963" y="333375"/>
            <a:ext cx="117713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FALSE START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8">
            <a:extLst>
              <a:ext uri="{FF2B5EF4-FFF2-40B4-BE49-F238E27FC236}">
                <a16:creationId xmlns:a16="http://schemas.microsoft.com/office/drawing/2014/main" id="{FB939569-96FD-207D-E366-5D7A2CE7A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1404160"/>
            <a:ext cx="86409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en-US" sz="2000" b="1" dirty="0">
                <a:cs typeface="Arial" panose="020B0604020202020204" pitchFamily="34" charset="0"/>
              </a:rPr>
              <a:t>Except in Combined Events</a:t>
            </a:r>
            <a:r>
              <a:rPr lang="en-US" altLang="en-US" sz="2000" dirty="0">
                <a:cs typeface="Arial" panose="020B0604020202020204" pitchFamily="34" charset="0"/>
              </a:rPr>
              <a:t>, any athlete or team responsible for a false start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dirty="0">
                <a:cs typeface="Arial" panose="020B0604020202020204" pitchFamily="34" charset="0"/>
              </a:rPr>
              <a:t> be </a:t>
            </a:r>
            <a:r>
              <a:rPr lang="en-US" altLang="en-US" sz="2000" b="1" dirty="0">
                <a:cs typeface="Arial" panose="020B0604020202020204" pitchFamily="34" charset="0"/>
              </a:rPr>
              <a:t>disqualified</a:t>
            </a:r>
            <a:r>
              <a:rPr lang="en-US" altLang="en-US" sz="2000" dirty="0">
                <a:cs typeface="Arial" panose="020B0604020202020204" pitchFamily="34" charset="0"/>
              </a:rPr>
              <a:t> by showing </a:t>
            </a:r>
            <a:r>
              <a:rPr lang="en-US" altLang="en-US" sz="2000" b="1" dirty="0">
                <a:cs typeface="Arial" panose="020B0604020202020204" pitchFamily="34" charset="0"/>
              </a:rPr>
              <a:t>RED and BLACK </a:t>
            </a:r>
            <a:r>
              <a:rPr lang="en-US" altLang="en-US" sz="2000" dirty="0">
                <a:cs typeface="Arial" panose="020B0604020202020204" pitchFamily="34" charset="0"/>
              </a:rPr>
              <a:t>(diagonally halved) card.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sp>
        <p:nvSpPr>
          <p:cNvPr id="20483" name="TextBox 9">
            <a:extLst>
              <a:ext uri="{FF2B5EF4-FFF2-40B4-BE49-F238E27FC236}">
                <a16:creationId xmlns:a16="http://schemas.microsoft.com/office/drawing/2014/main" id="{B0D7F7A5-67BD-937A-6EE6-86269A3B6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4496" y="4918872"/>
            <a:ext cx="839214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en-US" sz="2000" b="1" dirty="0">
                <a:cs typeface="Arial" panose="020B0604020202020204" pitchFamily="34" charset="0"/>
              </a:rPr>
              <a:t>In Combined Events</a:t>
            </a:r>
            <a:r>
              <a:rPr lang="en-US" altLang="en-US" sz="2000" dirty="0">
                <a:cs typeface="Arial" panose="020B0604020202020204" pitchFamily="34" charset="0"/>
              </a:rPr>
              <a:t>, </a:t>
            </a:r>
            <a:r>
              <a:rPr lang="en-US" altLang="en-US" sz="2000" b="1" dirty="0">
                <a:cs typeface="Arial" panose="020B0604020202020204" pitchFamily="34" charset="0"/>
              </a:rPr>
              <a:t>Warning</a:t>
            </a:r>
            <a:r>
              <a:rPr lang="en-US" altLang="en-US" sz="2000" dirty="0">
                <a:cs typeface="Arial" panose="020B0604020202020204" pitchFamily="34" charset="0"/>
              </a:rPr>
              <a:t> by showing </a:t>
            </a:r>
            <a:r>
              <a:rPr lang="en-US" altLang="en-US" sz="2000" b="1" dirty="0">
                <a:cs typeface="Arial" panose="020B0604020202020204" pitchFamily="34" charset="0"/>
              </a:rPr>
              <a:t>YELLOW and BLACK </a:t>
            </a:r>
            <a:r>
              <a:rPr lang="en-US" altLang="en-US" sz="2000" dirty="0">
                <a:cs typeface="Arial" panose="020B0604020202020204" pitchFamily="34" charset="0"/>
              </a:rPr>
              <a:t>(diagonally halved) card. </a:t>
            </a:r>
            <a:r>
              <a:rPr lang="en-US" altLang="en-US" sz="2000" b="1" dirty="0">
                <a:cs typeface="Arial" panose="020B0604020202020204" pitchFamily="34" charset="0"/>
              </a:rPr>
              <a:t>Any further false start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dirty="0">
                <a:cs typeface="Arial" panose="020B0604020202020204" pitchFamily="34" charset="0"/>
              </a:rPr>
              <a:t> lead to </a:t>
            </a:r>
            <a:r>
              <a:rPr lang="en-US" altLang="en-US" sz="2000" b="1" dirty="0">
                <a:cs typeface="Arial" panose="020B0604020202020204" pitchFamily="34" charset="0"/>
              </a:rPr>
              <a:t>disqualification</a:t>
            </a:r>
            <a:r>
              <a:rPr lang="en-US" altLang="en-US" sz="2000" dirty="0">
                <a:cs typeface="Arial" panose="020B0604020202020204" pitchFamily="34" charset="0"/>
              </a:rPr>
              <a:t> of the athlete responsible for it by showing </a:t>
            </a:r>
            <a:r>
              <a:rPr lang="en-US" altLang="en-US" sz="2000" b="1" dirty="0">
                <a:cs typeface="Arial" panose="020B0604020202020204" pitchFamily="34" charset="0"/>
              </a:rPr>
              <a:t>RED and BLACK</a:t>
            </a:r>
            <a:r>
              <a:rPr lang="en-US" altLang="en-US" sz="2000" dirty="0">
                <a:cs typeface="Arial" panose="020B0604020202020204" pitchFamily="34" charset="0"/>
              </a:rPr>
              <a:t> (diagonally halved) card.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pic>
        <p:nvPicPr>
          <p:cNvPr id="12293" name="Picture 11">
            <a:extLst>
              <a:ext uri="{FF2B5EF4-FFF2-40B4-BE49-F238E27FC236}">
                <a16:creationId xmlns:a16="http://schemas.microsoft.com/office/drawing/2014/main" id="{D8E29C43-5C5E-F851-61EB-2AFDDB6AE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8097" r="46317"/>
          <a:stretch>
            <a:fillRect/>
          </a:stretch>
        </p:blipFill>
        <p:spPr bwMode="auto">
          <a:xfrm>
            <a:off x="9264352" y="1404160"/>
            <a:ext cx="2448225" cy="351471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0485" name="Group 16">
            <a:extLst>
              <a:ext uri="{FF2B5EF4-FFF2-40B4-BE49-F238E27FC236}">
                <a16:creationId xmlns:a16="http://schemas.microsoft.com/office/drawing/2014/main" id="{B3732DA6-84CD-BCFB-618C-000881A0B2C6}"/>
              </a:ext>
            </a:extLst>
          </p:cNvPr>
          <p:cNvGrpSpPr>
            <a:grpSpLocks/>
          </p:cNvGrpSpPr>
          <p:nvPr/>
        </p:nvGrpSpPr>
        <p:grpSpPr bwMode="auto">
          <a:xfrm>
            <a:off x="4115192" y="2429779"/>
            <a:ext cx="1980808" cy="2089161"/>
            <a:chOff x="3838689" y="2537841"/>
            <a:chExt cx="1107579" cy="1367663"/>
          </a:xfrm>
        </p:grpSpPr>
        <p:sp>
          <p:nvSpPr>
            <p:cNvPr id="20491" name="object 5">
              <a:extLst>
                <a:ext uri="{FF2B5EF4-FFF2-40B4-BE49-F238E27FC236}">
                  <a16:creationId xmlns:a16="http://schemas.microsoft.com/office/drawing/2014/main" id="{1FDB07E5-D0A6-7D86-715C-2C8A4466D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8689" y="2537841"/>
              <a:ext cx="1107579" cy="1367663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20492" name="object 6">
              <a:extLst>
                <a:ext uri="{FF2B5EF4-FFF2-40B4-BE49-F238E27FC236}">
                  <a16:creationId xmlns:a16="http://schemas.microsoft.com/office/drawing/2014/main" id="{475378D4-4B87-2710-CCDB-1DE413A7F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4710" y="2541523"/>
              <a:ext cx="781050" cy="1362075"/>
            </a:xfrm>
            <a:custGeom>
              <a:avLst/>
              <a:gdLst>
                <a:gd name="T0" fmla="*/ 0 w 781050"/>
                <a:gd name="T1" fmla="*/ 0 h 1362075"/>
                <a:gd name="T2" fmla="*/ 461772 w 781050"/>
                <a:gd name="T3" fmla="*/ 1362075 h 1362075"/>
                <a:gd name="T4" fmla="*/ 781050 w 781050"/>
                <a:gd name="T5" fmla="*/ 217931 h 1362075"/>
                <a:gd name="T6" fmla="*/ 0 w 781050"/>
                <a:gd name="T7" fmla="*/ 0 h 13620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81050" h="1362075">
                  <a:moveTo>
                    <a:pt x="0" y="0"/>
                  </a:moveTo>
                  <a:lnTo>
                    <a:pt x="461772" y="1362075"/>
                  </a:lnTo>
                  <a:lnTo>
                    <a:pt x="781050" y="217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0486" name="Group 2">
            <a:extLst>
              <a:ext uri="{FF2B5EF4-FFF2-40B4-BE49-F238E27FC236}">
                <a16:creationId xmlns:a16="http://schemas.microsoft.com/office/drawing/2014/main" id="{9F01D3FA-DE33-8989-BD18-F290186C74B7}"/>
              </a:ext>
            </a:extLst>
          </p:cNvPr>
          <p:cNvGrpSpPr>
            <a:grpSpLocks/>
          </p:cNvGrpSpPr>
          <p:nvPr/>
        </p:nvGrpSpPr>
        <p:grpSpPr bwMode="auto">
          <a:xfrm>
            <a:off x="6534181" y="2493184"/>
            <a:ext cx="1931107" cy="2087944"/>
            <a:chOff x="6921500" y="2679700"/>
            <a:chExt cx="1552575" cy="1795463"/>
          </a:xfrm>
        </p:grpSpPr>
        <p:sp>
          <p:nvSpPr>
            <p:cNvPr id="20489" name="object 5">
              <a:extLst>
                <a:ext uri="{FF2B5EF4-FFF2-40B4-BE49-F238E27FC236}">
                  <a16:creationId xmlns:a16="http://schemas.microsoft.com/office/drawing/2014/main" id="{E98C03BF-15E0-0AC9-EBD9-326B48FAB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00" y="2679700"/>
              <a:ext cx="1552259" cy="1795463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20490" name="object 6">
              <a:extLst>
                <a:ext uri="{FF2B5EF4-FFF2-40B4-BE49-F238E27FC236}">
                  <a16:creationId xmlns:a16="http://schemas.microsoft.com/office/drawing/2014/main" id="{202D4A87-0E50-D17E-C655-87EEE5C58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3595" y="2679700"/>
              <a:ext cx="1120480" cy="1788605"/>
            </a:xfrm>
            <a:custGeom>
              <a:avLst/>
              <a:gdLst>
                <a:gd name="T0" fmla="*/ 0 w 901700"/>
                <a:gd name="T1" fmla="*/ 0 h 1566545"/>
                <a:gd name="T2" fmla="*/ 43238484 w 901700"/>
                <a:gd name="T3" fmla="*/ 22201086 h 1566545"/>
                <a:gd name="T4" fmla="*/ 69467278 w 901700"/>
                <a:gd name="T5" fmla="*/ 3252319 h 1566545"/>
                <a:gd name="T6" fmla="*/ 0 w 901700"/>
                <a:gd name="T7" fmla="*/ 0 h 15665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01700" h="1566545">
                  <a:moveTo>
                    <a:pt x="0" y="0"/>
                  </a:moveTo>
                  <a:lnTo>
                    <a:pt x="561086" y="1566545"/>
                  </a:lnTo>
                  <a:lnTo>
                    <a:pt x="901446" y="2294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D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4345" name="Group 1">
            <a:extLst>
              <a:ext uri="{FF2B5EF4-FFF2-40B4-BE49-F238E27FC236}">
                <a16:creationId xmlns:a16="http://schemas.microsoft.com/office/drawing/2014/main" id="{FDB946D4-F67A-A5B0-5E8A-0DC0E2D44B0B}"/>
              </a:ext>
            </a:extLst>
          </p:cNvPr>
          <p:cNvGrpSpPr>
            <a:grpSpLocks/>
          </p:cNvGrpSpPr>
          <p:nvPr/>
        </p:nvGrpSpPr>
        <p:grpSpPr bwMode="auto">
          <a:xfrm>
            <a:off x="551384" y="2943567"/>
            <a:ext cx="2895798" cy="3205857"/>
            <a:chOff x="2083225" y="3695442"/>
            <a:chExt cx="2217578" cy="257814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4346" name="Picture 3">
              <a:extLst>
                <a:ext uri="{FF2B5EF4-FFF2-40B4-BE49-F238E27FC236}">
                  <a16:creationId xmlns:a16="http://schemas.microsoft.com/office/drawing/2014/main" id="{7896C368-88D0-25D3-2136-1C959BFFF2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23842" r="25926"/>
            <a:stretch>
              <a:fillRect/>
            </a:stretch>
          </p:blipFill>
          <p:spPr bwMode="auto">
            <a:xfrm>
              <a:off x="2083225" y="3695442"/>
              <a:ext cx="2217578" cy="2578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47" name="Picture 25">
              <a:extLst>
                <a:ext uri="{FF2B5EF4-FFF2-40B4-BE49-F238E27FC236}">
                  <a16:creationId xmlns:a16="http://schemas.microsoft.com/office/drawing/2014/main" id="{86A25C15-8DE6-450D-D0A7-4468B28E2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l="5524" t="48599" r="68010" b="3741"/>
            <a:stretch>
              <a:fillRect/>
            </a:stretch>
          </p:blipFill>
          <p:spPr bwMode="auto">
            <a:xfrm rot="-210925">
              <a:off x="2985554" y="3926264"/>
              <a:ext cx="231421" cy="3279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19EC7DC-65D8-DC9E-B9B7-137120BD37CC}"/>
              </a:ext>
            </a:extLst>
          </p:cNvPr>
          <p:cNvSpPr txBox="1"/>
          <p:nvPr/>
        </p:nvSpPr>
        <p:spPr>
          <a:xfrm>
            <a:off x="335360" y="334616"/>
            <a:ext cx="117661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CARDS DISPLAYED ON FALSE START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8">
            <a:extLst>
              <a:ext uri="{FF2B5EF4-FFF2-40B4-BE49-F238E27FC236}">
                <a16:creationId xmlns:a16="http://schemas.microsoft.com/office/drawing/2014/main" id="{9A5EC7D7-F861-9278-5A59-4B7678777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91" y="4208380"/>
            <a:ext cx="615175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2000" b="1" dirty="0">
                <a:cs typeface="Arial" panose="020B0604020202020204" pitchFamily="34" charset="0"/>
              </a:rPr>
              <a:t>If no athlete is responsible </a:t>
            </a:r>
            <a:r>
              <a:rPr lang="en-US" altLang="en-US" sz="2000" dirty="0">
                <a:cs typeface="Arial" panose="020B0604020202020204" pitchFamily="34" charset="0"/>
              </a:rPr>
              <a:t>for the false start or the start was recalled due to any </a:t>
            </a:r>
            <a:r>
              <a:rPr lang="en-US" altLang="en-US" sz="2000" b="1" dirty="0">
                <a:cs typeface="Arial" panose="020B0604020202020204" pitchFamily="34" charset="0"/>
              </a:rPr>
              <a:t>technical problem</a:t>
            </a:r>
            <a:r>
              <a:rPr lang="en-US" altLang="en-US" sz="2000" dirty="0">
                <a:cs typeface="Arial" panose="020B0604020202020204" pitchFamily="34" charset="0"/>
              </a:rPr>
              <a:t> A </a:t>
            </a:r>
            <a:r>
              <a:rPr lang="en-US" altLang="en-US" sz="2000" b="1" dirty="0">
                <a:cs typeface="Arial" panose="020B0604020202020204" pitchFamily="34" charset="0"/>
              </a:rPr>
              <a:t>GREEN</a:t>
            </a:r>
            <a:r>
              <a:rPr lang="en-US" altLang="en-US" sz="2000" dirty="0">
                <a:cs typeface="Arial" panose="020B0604020202020204" pitchFamily="34" charset="0"/>
              </a:rPr>
              <a:t> card should be shown.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C4B457-11D9-E0F9-78C3-176D5D41DB31}"/>
              </a:ext>
            </a:extLst>
          </p:cNvPr>
          <p:cNvSpPr/>
          <p:nvPr/>
        </p:nvSpPr>
        <p:spPr>
          <a:xfrm rot="1484942">
            <a:off x="1951358" y="1799938"/>
            <a:ext cx="1616258" cy="2072342"/>
          </a:xfrm>
          <a:prstGeom prst="rect">
            <a:avLst/>
          </a:prstGeom>
          <a:solidFill>
            <a:srgbClr val="008000"/>
          </a:solidFill>
          <a:ln>
            <a:solidFill>
              <a:srgbClr val="0099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330D8F-9C8C-FAD2-820D-ABA75D49055D}"/>
              </a:ext>
            </a:extLst>
          </p:cNvPr>
          <p:cNvSpPr txBox="1"/>
          <p:nvPr/>
        </p:nvSpPr>
        <p:spPr>
          <a:xfrm>
            <a:off x="335360" y="116632"/>
            <a:ext cx="117788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FALSE START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DUE TO TECHNICAL FAILURE 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0E1F25-F974-6B3F-DE5D-0B2316B32757}"/>
              </a:ext>
            </a:extLst>
          </p:cNvPr>
          <p:cNvGrpSpPr/>
          <p:nvPr/>
        </p:nvGrpSpPr>
        <p:grpSpPr>
          <a:xfrm>
            <a:off x="6816080" y="1844824"/>
            <a:ext cx="4754563" cy="4173538"/>
            <a:chOff x="7071593" y="1636247"/>
            <a:chExt cx="4754563" cy="417353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1510" name="Picture 19">
              <a:extLst>
                <a:ext uri="{FF2B5EF4-FFF2-40B4-BE49-F238E27FC236}">
                  <a16:creationId xmlns:a16="http://schemas.microsoft.com/office/drawing/2014/main" id="{39841087-4AC9-A241-2622-312E4BA03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45" t="22701" r="34503" b="8302"/>
            <a:stretch>
              <a:fillRect/>
            </a:stretch>
          </p:blipFill>
          <p:spPr bwMode="auto">
            <a:xfrm>
              <a:off x="7071593" y="1636247"/>
              <a:ext cx="4754563" cy="417353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511" name="Group 22">
              <a:extLst>
                <a:ext uri="{FF2B5EF4-FFF2-40B4-BE49-F238E27FC236}">
                  <a16:creationId xmlns:a16="http://schemas.microsoft.com/office/drawing/2014/main" id="{DDCDE0CB-A457-0AAE-4DD5-11847E9C8D1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647856" y="2860210"/>
              <a:ext cx="720725" cy="2376487"/>
              <a:chOff x="1271464" y="2060848"/>
              <a:chExt cx="973394" cy="301503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5A38E53-DD5F-38A0-DBBC-EAB5674F0A74}"/>
                  </a:ext>
                </a:extLst>
              </p:cNvPr>
              <p:cNvSpPr/>
              <p:nvPr/>
            </p:nvSpPr>
            <p:spPr bwMode="auto">
              <a:xfrm>
                <a:off x="1676687" y="2060848"/>
                <a:ext cx="255141" cy="360515"/>
              </a:xfrm>
              <a:prstGeom prst="rect">
                <a:avLst/>
              </a:prstGeom>
              <a:solidFill>
                <a:srgbClr val="00A80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N"/>
              </a:p>
            </p:txBody>
          </p:sp>
          <p:pic>
            <p:nvPicPr>
              <p:cNvPr id="21513" name="Picture 24">
                <a:extLst>
                  <a:ext uri="{FF2B5EF4-FFF2-40B4-BE49-F238E27FC236}">
                    <a16:creationId xmlns:a16="http://schemas.microsoft.com/office/drawing/2014/main" id="{F935F566-CDA8-902B-472B-B4E0862BF7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074" t="16542" r="53517" b="12535"/>
              <a:stretch>
                <a:fillRect/>
              </a:stretch>
            </p:blipFill>
            <p:spPr bwMode="auto">
              <a:xfrm>
                <a:off x="1271464" y="2204864"/>
                <a:ext cx="973394" cy="287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9">
            <a:extLst>
              <a:ext uri="{FF2B5EF4-FFF2-40B4-BE49-F238E27FC236}">
                <a16:creationId xmlns:a16="http://schemas.microsoft.com/office/drawing/2014/main" id="{DC227035-C83D-9823-4B6E-931B85A22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943" y="1396834"/>
            <a:ext cx="110476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In </a:t>
            </a:r>
            <a:r>
              <a:rPr lang="en-US" altLang="en-US" sz="2000" b="1" dirty="0">
                <a:cs typeface="Arial" panose="020B0604020202020204" pitchFamily="34" charset="0"/>
              </a:rPr>
              <a:t>races with at least one curve </a:t>
            </a:r>
            <a:r>
              <a:rPr lang="en-US" altLang="en-US" sz="2000" dirty="0">
                <a:cs typeface="Arial" panose="020B0604020202020204" pitchFamily="34" charset="0"/>
              </a:rPr>
              <a:t>and athletes have to run in their lanes partially or throughout the race, </a:t>
            </a:r>
            <a:r>
              <a:rPr lang="en-US" altLang="en-US" sz="2000" b="1" dirty="0">
                <a:cs typeface="Arial" panose="020B0604020202020204" pitchFamily="34" charset="0"/>
              </a:rPr>
              <a:t>STAGGERED start is given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</a:p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altLang="en-US" sz="2000" dirty="0">
              <a:cs typeface="Arial" panose="020B0604020202020204" pitchFamily="34" charset="0"/>
            </a:endParaRP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D867CA58-5BCC-0E79-2D75-9B86F1F59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2" r="10487" b="12302"/>
          <a:stretch>
            <a:fillRect/>
          </a:stretch>
        </p:blipFill>
        <p:spPr bwMode="auto">
          <a:xfrm>
            <a:off x="5807968" y="2315416"/>
            <a:ext cx="5702400" cy="37280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TextBox 18">
            <a:extLst>
              <a:ext uri="{FF2B5EF4-FFF2-40B4-BE49-F238E27FC236}">
                <a16:creationId xmlns:a16="http://schemas.microsoft.com/office/drawing/2014/main" id="{3ABE340A-0786-8515-0A76-20EE94222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2684271"/>
            <a:ext cx="5352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en-US" altLang="en-US" sz="2000" dirty="0">
                <a:cs typeface="Arial" panose="020B0604020202020204" pitchFamily="34" charset="0"/>
              </a:rPr>
              <a:t>Races with </a:t>
            </a:r>
            <a:r>
              <a:rPr lang="en-US" altLang="en-US" sz="2000" b="1" dirty="0">
                <a:cs typeface="Arial" panose="020B0604020202020204" pitchFamily="34" charset="0"/>
              </a:rPr>
              <a:t>One Curve </a:t>
            </a:r>
            <a:r>
              <a:rPr lang="en-US" altLang="en-US" sz="2000" dirty="0">
                <a:cs typeface="Arial" panose="020B0604020202020204" pitchFamily="34" charset="0"/>
              </a:rPr>
              <a:t>–  </a:t>
            </a:r>
            <a:r>
              <a:rPr lang="en-US" altLang="en-US" sz="2000" b="1" dirty="0">
                <a:cs typeface="Arial" panose="020B0604020202020204" pitchFamily="34" charset="0"/>
              </a:rPr>
              <a:t>Half Stagger</a:t>
            </a:r>
          </a:p>
          <a:p>
            <a:pPr algn="just" eaLnBrk="1" hangingPunct="1">
              <a:lnSpc>
                <a:spcPct val="120000"/>
              </a:lnSpc>
            </a:pPr>
            <a:r>
              <a:rPr lang="en-US" altLang="en-US" sz="2000" dirty="0">
                <a:cs typeface="Arial" panose="020B0604020202020204" pitchFamily="34" charset="0"/>
              </a:rPr>
              <a:t>e.g.- 200m, 800m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sp>
        <p:nvSpPr>
          <p:cNvPr id="22533" name="TextBox 19">
            <a:extLst>
              <a:ext uri="{FF2B5EF4-FFF2-40B4-BE49-F238E27FC236}">
                <a16:creationId xmlns:a16="http://schemas.microsoft.com/office/drawing/2014/main" id="{955DB411-889A-BA31-EA61-4B0F0448C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3933685"/>
            <a:ext cx="51125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en-US" altLang="en-US" sz="2000" dirty="0">
                <a:cs typeface="Arial" panose="020B0604020202020204" pitchFamily="34" charset="0"/>
              </a:rPr>
              <a:t>Races with </a:t>
            </a:r>
            <a:r>
              <a:rPr lang="en-US" altLang="en-US" sz="2000" b="1" dirty="0">
                <a:cs typeface="Arial" panose="020B0604020202020204" pitchFamily="34" charset="0"/>
              </a:rPr>
              <a:t>Two Curves </a:t>
            </a:r>
            <a:r>
              <a:rPr lang="en-US" altLang="en-US" sz="2000" dirty="0">
                <a:cs typeface="Arial" panose="020B0604020202020204" pitchFamily="34" charset="0"/>
              </a:rPr>
              <a:t>– </a:t>
            </a:r>
            <a:r>
              <a:rPr lang="en-US" altLang="en-US" sz="2000" b="1" dirty="0">
                <a:cs typeface="Arial" panose="020B0604020202020204" pitchFamily="34" charset="0"/>
              </a:rPr>
              <a:t>Full Stagger</a:t>
            </a:r>
          </a:p>
          <a:p>
            <a:pPr algn="just" eaLnBrk="1" hangingPunct="1">
              <a:lnSpc>
                <a:spcPct val="120000"/>
              </a:lnSpc>
            </a:pPr>
            <a:r>
              <a:rPr lang="en-US" altLang="en-US" sz="2000" dirty="0">
                <a:cs typeface="Arial" panose="020B0604020202020204" pitchFamily="34" charset="0"/>
              </a:rPr>
              <a:t>e.g.- 400m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sp>
        <p:nvSpPr>
          <p:cNvPr id="22534" name="TextBox 20">
            <a:extLst>
              <a:ext uri="{FF2B5EF4-FFF2-40B4-BE49-F238E27FC236}">
                <a16:creationId xmlns:a16="http://schemas.microsoft.com/office/drawing/2014/main" id="{1D825366-A49F-99D2-6049-4E3946BE6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17" y="5212511"/>
            <a:ext cx="49792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en-US" altLang="en-US" sz="2000" dirty="0">
                <a:cs typeface="Arial" panose="020B0604020202020204" pitchFamily="34" charset="0"/>
              </a:rPr>
              <a:t>Races with </a:t>
            </a:r>
            <a:r>
              <a:rPr lang="en-US" altLang="en-US" sz="2000" b="1" dirty="0">
                <a:cs typeface="Arial" panose="020B0604020202020204" pitchFamily="34" charset="0"/>
              </a:rPr>
              <a:t>Three Curves </a:t>
            </a:r>
            <a:r>
              <a:rPr lang="en-US" altLang="en-US" sz="2000" dirty="0">
                <a:cs typeface="Arial" panose="020B0604020202020204" pitchFamily="34" charset="0"/>
              </a:rPr>
              <a:t>– </a:t>
            </a:r>
            <a:r>
              <a:rPr lang="en-US" altLang="en-US" sz="2000" b="1" dirty="0">
                <a:cs typeface="Arial" panose="020B0604020202020204" pitchFamily="34" charset="0"/>
              </a:rPr>
              <a:t>One and Half Stagger</a:t>
            </a:r>
            <a:r>
              <a:rPr lang="en-US" altLang="en-US" sz="2000" dirty="0">
                <a:cs typeface="Arial" panose="020B0604020202020204" pitchFamily="34" charset="0"/>
              </a:rPr>
              <a:t> .</a:t>
            </a:r>
            <a:r>
              <a:rPr lang="en-US" altLang="en-US" sz="2000" dirty="0" err="1">
                <a:cs typeface="Arial" panose="020B0604020202020204" pitchFamily="34" charset="0"/>
              </a:rPr>
              <a:t>eg</a:t>
            </a:r>
            <a:r>
              <a:rPr lang="en-US" altLang="en-US" sz="2000" dirty="0">
                <a:cs typeface="Arial" panose="020B0604020202020204" pitchFamily="34" charset="0"/>
              </a:rPr>
              <a:t>.- 4 x 400m Relay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58342D-95A4-C0BB-4B11-266FDBBF2F2B}"/>
              </a:ext>
            </a:extLst>
          </p:cNvPr>
          <p:cNvSpPr txBox="1"/>
          <p:nvPr/>
        </p:nvSpPr>
        <p:spPr>
          <a:xfrm>
            <a:off x="372312" y="332656"/>
            <a:ext cx="117609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STAGGERED START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3">
            <a:extLst>
              <a:ext uri="{FF2B5EF4-FFF2-40B4-BE49-F238E27FC236}">
                <a16:creationId xmlns:a16="http://schemas.microsoft.com/office/drawing/2014/main" id="{3C64BEE2-FDE9-1C86-E95C-132FF73F7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1628775"/>
            <a:ext cx="5040560" cy="301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When </a:t>
            </a:r>
            <a:r>
              <a:rPr lang="en-US" altLang="en-US" sz="2000" b="1" dirty="0">
                <a:cs typeface="Arial" panose="020B0604020202020204" pitchFamily="34" charset="0"/>
              </a:rPr>
              <a:t>more than 12 athletes </a:t>
            </a:r>
            <a:r>
              <a:rPr lang="en-US" altLang="en-US" sz="2000" dirty="0">
                <a:cs typeface="Arial" panose="020B0604020202020204" pitchFamily="34" charset="0"/>
              </a:rPr>
              <a:t>in a race over 1000m, 2000m, 3000m, 5000m or 10000m, they </a:t>
            </a:r>
            <a:r>
              <a:rPr lang="en-US" altLang="en-US" sz="2000" b="1" dirty="0">
                <a:solidFill>
                  <a:srgbClr val="7030A0"/>
                </a:solidFill>
                <a:cs typeface="Arial" panose="020B0604020202020204" pitchFamily="34" charset="0"/>
              </a:rPr>
              <a:t>may</a:t>
            </a:r>
            <a:r>
              <a:rPr lang="en-US" altLang="en-US" sz="2000" dirty="0">
                <a:cs typeface="Arial" panose="020B0604020202020204" pitchFamily="34" charset="0"/>
              </a:rPr>
              <a:t> be divided in </a:t>
            </a:r>
            <a:r>
              <a:rPr lang="en-US" altLang="en-US" sz="2000" b="1" dirty="0">
                <a:cs typeface="Arial" panose="020B0604020202020204" pitchFamily="34" charset="0"/>
              </a:rPr>
              <a:t>two groups </a:t>
            </a:r>
            <a:r>
              <a:rPr lang="en-US" altLang="en-US" sz="2000" dirty="0">
                <a:cs typeface="Arial" panose="020B0604020202020204" pitchFamily="34" charset="0"/>
              </a:rPr>
              <a:t>with one group approximately </a:t>
            </a:r>
            <a:r>
              <a:rPr lang="en-US" altLang="en-US" sz="2000" b="1" dirty="0">
                <a:cs typeface="Arial" panose="020B0604020202020204" pitchFamily="34" charset="0"/>
              </a:rPr>
              <a:t>2/3</a:t>
            </a:r>
            <a:r>
              <a:rPr lang="en-US" altLang="en-US" sz="2000" b="1" baseline="30000" dirty="0">
                <a:cs typeface="Arial" panose="020B0604020202020204" pitchFamily="34" charset="0"/>
              </a:rPr>
              <a:t>rd</a:t>
            </a:r>
            <a:r>
              <a:rPr lang="en-US" altLang="en-US" sz="2000" b="1" dirty="0">
                <a:cs typeface="Arial" panose="020B0604020202020204" pitchFamily="34" charset="0"/>
              </a:rPr>
              <a:t> of athletes on the regular arced start </a:t>
            </a:r>
            <a:r>
              <a:rPr lang="en-US" altLang="en-US" sz="2000" dirty="0">
                <a:cs typeface="Arial" panose="020B0604020202020204" pitchFamily="34" charset="0"/>
              </a:rPr>
              <a:t>line and other group on separate arched start line marked across </a:t>
            </a:r>
            <a:r>
              <a:rPr lang="en-US" altLang="en-US" sz="2000" b="1" dirty="0">
                <a:cs typeface="Arial" panose="020B0604020202020204" pitchFamily="34" charset="0"/>
              </a:rPr>
              <a:t>outer half of the track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  <a:endParaRPr lang="en-IN" altLang="en-US" sz="2000" baseline="45000" dirty="0">
              <a:cs typeface="Arial" panose="020B0604020202020204" pitchFamily="34" charset="0"/>
            </a:endParaRPr>
          </a:p>
        </p:txBody>
      </p:sp>
      <p:sp>
        <p:nvSpPr>
          <p:cNvPr id="23555" name="TextBox 16">
            <a:extLst>
              <a:ext uri="{FF2B5EF4-FFF2-40B4-BE49-F238E27FC236}">
                <a16:creationId xmlns:a16="http://schemas.microsoft.com/office/drawing/2014/main" id="{EEFCD4AC-C129-212D-1263-4E4B5DEDB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5337367"/>
            <a:ext cx="112332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The group on the </a:t>
            </a:r>
            <a:r>
              <a:rPr lang="en-US" altLang="en-US" sz="2000" b="1" dirty="0">
                <a:cs typeface="Arial" panose="020B0604020202020204" pitchFamily="34" charset="0"/>
              </a:rPr>
              <a:t>outer half should run </a:t>
            </a:r>
            <a:r>
              <a:rPr lang="en-US" altLang="en-US" sz="2000" dirty="0">
                <a:cs typeface="Arial" panose="020B0604020202020204" pitchFamily="34" charset="0"/>
              </a:rPr>
              <a:t>on the outer half </a:t>
            </a:r>
            <a:r>
              <a:rPr lang="en-US" altLang="en-US" sz="2000" b="1" dirty="0">
                <a:cs typeface="Arial" panose="020B0604020202020204" pitchFamily="34" charset="0"/>
              </a:rPr>
              <a:t>till the end of first bend </a:t>
            </a:r>
            <a:r>
              <a:rPr lang="en-US" altLang="en-US" sz="2000" dirty="0">
                <a:cs typeface="Arial" panose="020B0604020202020204" pitchFamily="34" charset="0"/>
              </a:rPr>
              <a:t>till the </a:t>
            </a:r>
            <a:r>
              <a:rPr lang="en-US" altLang="en-US" sz="2000" b="1" dirty="0">
                <a:cs typeface="Arial" panose="020B0604020202020204" pitchFamily="34" charset="0"/>
              </a:rPr>
              <a:t>break line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  <a:endParaRPr lang="en-IN" altLang="en-US" sz="2000" baseline="45000" dirty="0">
              <a:cs typeface="Arial" panose="020B0604020202020204" pitchFamily="34" charset="0"/>
            </a:endParaRP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4F26DB70-6129-66E9-2727-B3F679DFAC23}"/>
              </a:ext>
            </a:extLst>
          </p:cNvPr>
          <p:cNvSpPr/>
          <p:nvPr/>
        </p:nvSpPr>
        <p:spPr>
          <a:xfrm>
            <a:off x="5519936" y="1628775"/>
            <a:ext cx="6048672" cy="3408793"/>
          </a:xfrm>
          <a:prstGeom prst="rect">
            <a:avLst/>
          </a:prstGeom>
          <a:blipFill>
            <a:blip r:embed="rId2" cstate="print"/>
            <a:stretch>
              <a:fillRect t="-62208" r="-22867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D1497-1F00-41B1-7D79-6222B5CF71D7}"/>
              </a:ext>
            </a:extLst>
          </p:cNvPr>
          <p:cNvSpPr txBox="1"/>
          <p:nvPr/>
        </p:nvSpPr>
        <p:spPr>
          <a:xfrm>
            <a:off x="335360" y="332656"/>
            <a:ext cx="11756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SPLIT START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4">
            <a:extLst>
              <a:ext uri="{FF2B5EF4-FFF2-40B4-BE49-F238E27FC236}">
                <a16:creationId xmlns:a16="http://schemas.microsoft.com/office/drawing/2014/main" id="{684851A1-D5C8-9D6B-525D-FFE01F98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1557338"/>
            <a:ext cx="61926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The 800m event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b="1" dirty="0">
                <a:cs typeface="Arial" panose="020B0604020202020204" pitchFamily="34" charset="0"/>
              </a:rPr>
              <a:t> be run in lanes</a:t>
            </a:r>
            <a:r>
              <a:rPr lang="en-US" altLang="en-US" sz="2000" dirty="0">
                <a:cs typeface="Arial" panose="020B0604020202020204" pitchFamily="34" charset="0"/>
              </a:rPr>
              <a:t> as far as the nearer edge of the </a:t>
            </a:r>
            <a:r>
              <a:rPr lang="en-US" altLang="en-US" sz="2000" b="1" dirty="0">
                <a:cs typeface="Arial" panose="020B0604020202020204" pitchFamily="34" charset="0"/>
              </a:rPr>
              <a:t>break line</a:t>
            </a:r>
            <a:r>
              <a:rPr lang="en-US" altLang="en-US" sz="2000" dirty="0">
                <a:cs typeface="Arial" panose="020B0604020202020204" pitchFamily="34" charset="0"/>
              </a:rPr>
              <a:t> where athletes </a:t>
            </a:r>
            <a:r>
              <a:rPr lang="en-US" altLang="en-US" sz="2000" b="1" dirty="0">
                <a:cs typeface="Arial" panose="020B0604020202020204" pitchFamily="34" charset="0"/>
              </a:rPr>
              <a:t>may leave their respective lanes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sp>
        <p:nvSpPr>
          <p:cNvPr id="24579" name="TextBox 15">
            <a:extLst>
              <a:ext uri="{FF2B5EF4-FFF2-40B4-BE49-F238E27FC236}">
                <a16:creationId xmlns:a16="http://schemas.microsoft.com/office/drawing/2014/main" id="{FDEB1756-2DF0-6DD0-8C97-B364F132D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3933825"/>
            <a:ext cx="61926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Break line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b="1" dirty="0">
                <a:cs typeface="Arial" panose="020B0604020202020204" pitchFamily="34" charset="0"/>
              </a:rPr>
              <a:t> be an arched line </a:t>
            </a:r>
            <a:r>
              <a:rPr lang="en-US" altLang="en-US" sz="2000" dirty="0">
                <a:cs typeface="Arial" panose="020B0604020202020204" pitchFamily="34" charset="0"/>
              </a:rPr>
              <a:t>marked after the first bend, 50mm wide, across all lanes other than lane 1. 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46498D9D-98F0-8286-4AD8-29F3CD0C277B}"/>
              </a:ext>
            </a:extLst>
          </p:cNvPr>
          <p:cNvSpPr/>
          <p:nvPr/>
        </p:nvSpPr>
        <p:spPr>
          <a:xfrm>
            <a:off x="6960096" y="1340768"/>
            <a:ext cx="4536504" cy="489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9AACF9-67E1-F33E-3149-E85F5F6C0520}"/>
              </a:ext>
            </a:extLst>
          </p:cNvPr>
          <p:cNvSpPr txBox="1"/>
          <p:nvPr/>
        </p:nvSpPr>
        <p:spPr>
          <a:xfrm>
            <a:off x="335360" y="332656"/>
            <a:ext cx="11756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BREAK LINE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CB073B-4AC7-2B92-C5F2-6A158668A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11" t="9410" b="13281"/>
          <a:stretch/>
        </p:blipFill>
        <p:spPr>
          <a:xfrm>
            <a:off x="7786648" y="1020224"/>
            <a:ext cx="3638653" cy="25079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50D6D8-BF45-E089-6DEA-C12847186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04"/>
          <a:stretch/>
        </p:blipFill>
        <p:spPr>
          <a:xfrm>
            <a:off x="6254928" y="3630920"/>
            <a:ext cx="5170373" cy="27363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348C6B-CEE2-F4FA-FA65-5D71244B1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527" y="3630920"/>
            <a:ext cx="4867342" cy="27363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605" name="TextBox 14">
            <a:extLst>
              <a:ext uri="{FF2B5EF4-FFF2-40B4-BE49-F238E27FC236}">
                <a16:creationId xmlns:a16="http://schemas.microsoft.com/office/drawing/2014/main" id="{978723E2-A153-A0F9-14EC-14EAD6B2C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1310184"/>
            <a:ext cx="7384653" cy="116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In all races </a:t>
            </a:r>
            <a:r>
              <a:rPr lang="en-US" altLang="en-US" sz="2000" b="1" dirty="0">
                <a:cs typeface="Arial" panose="020B0604020202020204" pitchFamily="34" charset="0"/>
              </a:rPr>
              <a:t>run in lanes</a:t>
            </a:r>
            <a:r>
              <a:rPr lang="en-US" altLang="en-US" sz="2000" dirty="0">
                <a:cs typeface="Arial" panose="020B0604020202020204" pitchFamily="34" charset="0"/>
              </a:rPr>
              <a:t>, athlete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b="1" dirty="0">
                <a:cs typeface="Arial" panose="020B0604020202020204" pitchFamily="34" charset="0"/>
              </a:rPr>
              <a:t> keep within </a:t>
            </a:r>
            <a:r>
              <a:rPr lang="en-US" altLang="en-US" sz="2000" dirty="0">
                <a:cs typeface="Arial" panose="020B0604020202020204" pitchFamily="34" charset="0"/>
              </a:rPr>
              <a:t>their allocated lane from </a:t>
            </a:r>
            <a:r>
              <a:rPr lang="en-US" altLang="en-US" sz="2000" b="1" dirty="0">
                <a:cs typeface="Arial" panose="020B0604020202020204" pitchFamily="34" charset="0"/>
              </a:rPr>
              <a:t>start to finish</a:t>
            </a:r>
            <a:r>
              <a:rPr lang="en-US" altLang="en-US" sz="2000" dirty="0">
                <a:cs typeface="Arial" panose="020B0604020202020204" pitchFamily="34" charset="0"/>
              </a:rPr>
              <a:t>. Also apply to portion of race run in lanes.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sp>
        <p:nvSpPr>
          <p:cNvPr id="25606" name="TextBox 15">
            <a:extLst>
              <a:ext uri="{FF2B5EF4-FFF2-40B4-BE49-F238E27FC236}">
                <a16:creationId xmlns:a16="http://schemas.microsoft.com/office/drawing/2014/main" id="{470A4F9E-0CA2-6CE6-C0D9-8DF0465BD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2563918"/>
            <a:ext cx="7384653" cy="7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The athlete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b="1" dirty="0">
                <a:cs typeface="Arial" panose="020B0604020202020204" pitchFamily="34" charset="0"/>
              </a:rPr>
              <a:t> not step </a:t>
            </a:r>
            <a:r>
              <a:rPr lang="en-US" altLang="en-US" sz="2000" dirty="0">
                <a:cs typeface="Arial" panose="020B0604020202020204" pitchFamily="34" charset="0"/>
              </a:rPr>
              <a:t>or </a:t>
            </a:r>
            <a:r>
              <a:rPr lang="en-US" altLang="en-US" sz="2000" b="1" dirty="0">
                <a:cs typeface="Arial" panose="020B0604020202020204" pitchFamily="34" charset="0"/>
              </a:rPr>
              <a:t>run on </a:t>
            </a:r>
            <a:r>
              <a:rPr lang="en-US" altLang="en-US" sz="2000" dirty="0">
                <a:cs typeface="Arial" panose="020B0604020202020204" pitchFamily="34" charset="0"/>
              </a:rPr>
              <a:t>or </a:t>
            </a:r>
            <a:r>
              <a:rPr lang="en-US" altLang="en-US" sz="2000" b="1" dirty="0">
                <a:cs typeface="Arial" panose="020B0604020202020204" pitchFamily="34" charset="0"/>
              </a:rPr>
              <a:t>inside the </a:t>
            </a:r>
            <a:r>
              <a:rPr lang="en-US" altLang="en-US" sz="2000" b="1" dirty="0" err="1">
                <a:cs typeface="Arial" panose="020B0604020202020204" pitchFamily="34" charset="0"/>
              </a:rPr>
              <a:t>kerb</a:t>
            </a:r>
            <a:r>
              <a:rPr lang="en-US" altLang="en-US" sz="2000" b="1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or </a:t>
            </a:r>
            <a:r>
              <a:rPr lang="en-US" altLang="en-US" sz="2000" b="1" dirty="0">
                <a:cs typeface="Arial" panose="020B0604020202020204" pitchFamily="34" charset="0"/>
              </a:rPr>
              <a:t>line marking the applicable border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8B361B-7CB6-5AC3-B2D9-18160073C7F3}"/>
              </a:ext>
            </a:extLst>
          </p:cNvPr>
          <p:cNvSpPr txBox="1"/>
          <p:nvPr/>
        </p:nvSpPr>
        <p:spPr>
          <a:xfrm>
            <a:off x="335360" y="332656"/>
            <a:ext cx="11810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LANE INFRENGEMENT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84CAC0B4-8C3B-F076-7E10-9895404E0FD9}"/>
              </a:ext>
            </a:extLst>
          </p:cNvPr>
          <p:cNvSpPr/>
          <p:nvPr/>
        </p:nvSpPr>
        <p:spPr>
          <a:xfrm>
            <a:off x="3215680" y="5733256"/>
            <a:ext cx="427037" cy="400050"/>
          </a:xfrm>
          <a:custGeom>
            <a:avLst/>
            <a:gdLst/>
            <a:ahLst/>
            <a:cxnLst/>
            <a:rect l="l" t="t" r="r" b="b"/>
            <a:pathLst>
              <a:path w="605154" h="549275">
                <a:moveTo>
                  <a:pt x="0" y="274574"/>
                </a:moveTo>
                <a:lnTo>
                  <a:pt x="3957" y="230037"/>
                </a:lnTo>
                <a:lnTo>
                  <a:pt x="15415" y="187789"/>
                </a:lnTo>
                <a:lnTo>
                  <a:pt x="33751" y="148393"/>
                </a:lnTo>
                <a:lnTo>
                  <a:pt x="58342" y="112416"/>
                </a:lnTo>
                <a:lnTo>
                  <a:pt x="88566" y="80422"/>
                </a:lnTo>
                <a:lnTo>
                  <a:pt x="123800" y="52978"/>
                </a:lnTo>
                <a:lnTo>
                  <a:pt x="163422" y="30648"/>
                </a:lnTo>
                <a:lnTo>
                  <a:pt x="206808" y="13998"/>
                </a:lnTo>
                <a:lnTo>
                  <a:pt x="253337" y="3593"/>
                </a:lnTo>
                <a:lnTo>
                  <a:pt x="302387" y="0"/>
                </a:lnTo>
                <a:lnTo>
                  <a:pt x="351470" y="3593"/>
                </a:lnTo>
                <a:lnTo>
                  <a:pt x="398027" y="13998"/>
                </a:lnTo>
                <a:lnTo>
                  <a:pt x="441435" y="30648"/>
                </a:lnTo>
                <a:lnTo>
                  <a:pt x="481072" y="52978"/>
                </a:lnTo>
                <a:lnTo>
                  <a:pt x="516318" y="80422"/>
                </a:lnTo>
                <a:lnTo>
                  <a:pt x="546550" y="112416"/>
                </a:lnTo>
                <a:lnTo>
                  <a:pt x="571145" y="148393"/>
                </a:lnTo>
                <a:lnTo>
                  <a:pt x="589484" y="187789"/>
                </a:lnTo>
                <a:lnTo>
                  <a:pt x="600943" y="230037"/>
                </a:lnTo>
                <a:lnTo>
                  <a:pt x="604901" y="274574"/>
                </a:lnTo>
                <a:lnTo>
                  <a:pt x="600943" y="319143"/>
                </a:lnTo>
                <a:lnTo>
                  <a:pt x="589484" y="361416"/>
                </a:lnTo>
                <a:lnTo>
                  <a:pt x="571145" y="400829"/>
                </a:lnTo>
                <a:lnTo>
                  <a:pt x="546550" y="436817"/>
                </a:lnTo>
                <a:lnTo>
                  <a:pt x="516318" y="468817"/>
                </a:lnTo>
                <a:lnTo>
                  <a:pt x="481072" y="496263"/>
                </a:lnTo>
                <a:lnTo>
                  <a:pt x="441435" y="518593"/>
                </a:lnTo>
                <a:lnTo>
                  <a:pt x="398027" y="535241"/>
                </a:lnTo>
                <a:lnTo>
                  <a:pt x="351470" y="545643"/>
                </a:lnTo>
                <a:lnTo>
                  <a:pt x="302387" y="549236"/>
                </a:lnTo>
                <a:lnTo>
                  <a:pt x="253337" y="545643"/>
                </a:lnTo>
                <a:lnTo>
                  <a:pt x="206808" y="535241"/>
                </a:lnTo>
                <a:lnTo>
                  <a:pt x="163422" y="518593"/>
                </a:lnTo>
                <a:lnTo>
                  <a:pt x="123800" y="496263"/>
                </a:lnTo>
                <a:lnTo>
                  <a:pt x="88566" y="468817"/>
                </a:lnTo>
                <a:lnTo>
                  <a:pt x="58342" y="436817"/>
                </a:lnTo>
                <a:lnTo>
                  <a:pt x="33751" y="400829"/>
                </a:lnTo>
                <a:lnTo>
                  <a:pt x="15415" y="361416"/>
                </a:lnTo>
                <a:lnTo>
                  <a:pt x="3957" y="319143"/>
                </a:lnTo>
                <a:lnTo>
                  <a:pt x="0" y="274574"/>
                </a:lnTo>
                <a:close/>
              </a:path>
            </a:pathLst>
          </a:custGeom>
          <a:ln w="19050">
            <a:solidFill>
              <a:srgbClr val="FF0000"/>
            </a:solidFill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30DF0F-6535-42F7-95CB-0E2C59C9FB75}"/>
              </a:ext>
            </a:extLst>
          </p:cNvPr>
          <p:cNvSpPr txBox="1"/>
          <p:nvPr/>
        </p:nvSpPr>
        <p:spPr>
          <a:xfrm>
            <a:off x="334963" y="333375"/>
            <a:ext cx="117379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LINE, LANE AND TRACK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5" name="Picture 6">
            <a:extLst>
              <a:ext uri="{FF2B5EF4-FFF2-40B4-BE49-F238E27FC236}">
                <a16:creationId xmlns:a16="http://schemas.microsoft.com/office/drawing/2014/main" id="{4920F993-28EA-978B-999C-DCC4B1F58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539875"/>
            <a:ext cx="6450013" cy="498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2FDD6DBD-64DD-2A67-493C-E2B988B8A101}"/>
              </a:ext>
            </a:extLst>
          </p:cNvPr>
          <p:cNvSpPr/>
          <p:nvPr/>
        </p:nvSpPr>
        <p:spPr>
          <a:xfrm>
            <a:off x="7667625" y="1539875"/>
            <a:ext cx="4175125" cy="1062038"/>
          </a:xfrm>
          <a:prstGeom prst="wedgeRectCallout">
            <a:avLst>
              <a:gd name="adj1" fmla="val -127082"/>
              <a:gd name="adj2" fmla="val 240922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8197" name="TextBox 8">
            <a:extLst>
              <a:ext uri="{FF2B5EF4-FFF2-40B4-BE49-F238E27FC236}">
                <a16:creationId xmlns:a16="http://schemas.microsoft.com/office/drawing/2014/main" id="{3E4EB918-9838-7B26-21E9-3921B88CD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6038" y="1619250"/>
            <a:ext cx="41925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</a:t>
            </a:r>
          </a:p>
          <a:p>
            <a:pPr algn="ctr" eaLnBrk="1" hangingPunct="1"/>
            <a:r>
              <a:rPr lang="en-US" altLang="en-US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White in colour and 5cms thick.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3C2CC4EE-48F6-693B-6C9F-E96B10CABEAA}"/>
              </a:ext>
            </a:extLst>
          </p:cNvPr>
          <p:cNvSpPr/>
          <p:nvPr/>
        </p:nvSpPr>
        <p:spPr>
          <a:xfrm>
            <a:off x="7694857" y="3311413"/>
            <a:ext cx="4175125" cy="1316037"/>
          </a:xfrm>
          <a:prstGeom prst="wedgeRectCallout">
            <a:avLst>
              <a:gd name="adj1" fmla="val -145689"/>
              <a:gd name="adj2" fmla="val 74619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8199" name="TextBox 10">
            <a:extLst>
              <a:ext uri="{FF2B5EF4-FFF2-40B4-BE49-F238E27FC236}">
                <a16:creationId xmlns:a16="http://schemas.microsoft.com/office/drawing/2014/main" id="{261232B1-26BC-9B68-76F9-872670D13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575" y="3463813"/>
            <a:ext cx="4192587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LANE</a:t>
            </a:r>
          </a:p>
          <a:p>
            <a:pPr algn="ctr" eaLnBrk="1" hangingPunct="1"/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marked by Lines. </a:t>
            </a:r>
          </a:p>
          <a:p>
            <a:pPr algn="ctr" eaLnBrk="1" hangingPunct="1"/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Width of Lane is 1.22m +/- 0.01m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7F56B366-7A4E-C28F-00C2-30953122BA04}"/>
              </a:ext>
            </a:extLst>
          </p:cNvPr>
          <p:cNvSpPr/>
          <p:nvPr/>
        </p:nvSpPr>
        <p:spPr>
          <a:xfrm>
            <a:off x="7686675" y="5178425"/>
            <a:ext cx="4175125" cy="1317625"/>
          </a:xfrm>
          <a:prstGeom prst="wedgeRectCallout">
            <a:avLst>
              <a:gd name="adj1" fmla="val -68754"/>
              <a:gd name="adj2" fmla="val 28323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8201" name="TextBox 12">
            <a:extLst>
              <a:ext uri="{FF2B5EF4-FFF2-40B4-BE49-F238E27FC236}">
                <a16:creationId xmlns:a16="http://schemas.microsoft.com/office/drawing/2014/main" id="{3E439A45-A40C-CFCE-EB79-8153093C7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6038" y="5322888"/>
            <a:ext cx="41925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</a:t>
            </a:r>
          </a:p>
          <a:p>
            <a:pPr algn="ctr" eaLnBrk="1" hangingPunct="1"/>
            <a:r>
              <a:rPr lang="en-US" altLang="en-US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the Lanes together is called Track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8B361B-7CB6-5AC3-B2D9-18160073C7F3}"/>
              </a:ext>
            </a:extLst>
          </p:cNvPr>
          <p:cNvSpPr txBox="1"/>
          <p:nvPr/>
        </p:nvSpPr>
        <p:spPr>
          <a:xfrm>
            <a:off x="335360" y="332656"/>
            <a:ext cx="11810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LANE INFRENGEMENT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AA872-2E56-3E73-9774-B4D5E6074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31" t="29820" r="42662" b="26022"/>
          <a:stretch/>
        </p:blipFill>
        <p:spPr>
          <a:xfrm>
            <a:off x="8852277" y="3645024"/>
            <a:ext cx="2816065" cy="28083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0DEEFE-0A9A-15F3-4AF2-5CAE28186262}"/>
              </a:ext>
            </a:extLst>
          </p:cNvPr>
          <p:cNvSpPr txBox="1"/>
          <p:nvPr/>
        </p:nvSpPr>
        <p:spPr>
          <a:xfrm>
            <a:off x="355711" y="1508711"/>
            <a:ext cx="8496944" cy="1905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b="0" i="0" dirty="0">
                <a:effectLst/>
                <a:cs typeface="Arial" panose="020B0604020202020204" pitchFamily="34" charset="0"/>
              </a:rPr>
              <a:t>A lane infringement shall </a:t>
            </a:r>
            <a:r>
              <a:rPr lang="en-US" sz="2000" b="1" i="0" u="sng" dirty="0"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not</a:t>
            </a:r>
            <a:r>
              <a:rPr lang="en-US" sz="2000" b="0" i="0" dirty="0">
                <a:solidFill>
                  <a:srgbClr val="262626"/>
                </a:solidFill>
                <a:effectLst/>
                <a:cs typeface="Arial" panose="020B0604020202020204" pitchFamily="34" charset="0"/>
              </a:rPr>
              <a:t> </a:t>
            </a:r>
            <a:r>
              <a:rPr lang="en-US" sz="2000" b="0" i="0" dirty="0">
                <a:effectLst/>
                <a:cs typeface="Arial" panose="020B0604020202020204" pitchFamily="34" charset="0"/>
              </a:rPr>
              <a:t>lead to </a:t>
            </a:r>
            <a:r>
              <a:rPr lang="en-US" sz="2000" b="1" i="0" dirty="0">
                <a:effectLst/>
                <a:cs typeface="Arial" panose="020B0604020202020204" pitchFamily="34" charset="0"/>
              </a:rPr>
              <a:t>immediate disqualification</a:t>
            </a:r>
            <a:r>
              <a:rPr lang="en-US" sz="2000" b="0" i="0" dirty="0">
                <a:effectLst/>
                <a:cs typeface="Arial" panose="020B0604020202020204" pitchFamily="34" charset="0"/>
              </a:rPr>
              <a:t>. </a:t>
            </a:r>
          </a:p>
          <a:p>
            <a:pPr marL="720725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b="0" i="0" dirty="0">
                <a:effectLst/>
                <a:cs typeface="Arial" panose="020B0604020202020204" pitchFamily="34" charset="0"/>
              </a:rPr>
              <a:t>While racing in lanes - the inner lane line, the border or </a:t>
            </a:r>
            <a:r>
              <a:rPr lang="en-US" sz="2000" b="0" i="0" dirty="0" err="1">
                <a:effectLst/>
                <a:cs typeface="Arial" panose="020B0604020202020204" pitchFamily="34" charset="0"/>
              </a:rPr>
              <a:t>kerb</a:t>
            </a:r>
            <a:r>
              <a:rPr lang="en-US" sz="2000" b="0" i="0" dirty="0">
                <a:effectLst/>
                <a:cs typeface="Arial" panose="020B0604020202020204" pitchFamily="34" charset="0"/>
              </a:rPr>
              <a:t> is </a:t>
            </a:r>
            <a:r>
              <a:rPr lang="en-US" sz="2000" b="1" i="0" dirty="0">
                <a:effectLst/>
                <a:cs typeface="Arial" panose="020B0604020202020204" pitchFamily="34" charset="0"/>
              </a:rPr>
              <a:t>touched once on a bend</a:t>
            </a:r>
            <a:r>
              <a:rPr lang="en-US" sz="2000" b="0" i="0" dirty="0">
                <a:effectLst/>
                <a:cs typeface="Arial" panose="020B0604020202020204" pitchFamily="34" charset="0"/>
              </a:rPr>
              <a:t>.</a:t>
            </a:r>
          </a:p>
          <a:p>
            <a:pPr marL="720725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b="0" i="0" dirty="0">
                <a:effectLst/>
                <a:cs typeface="Arial" panose="020B0604020202020204" pitchFamily="34" charset="0"/>
              </a:rPr>
              <a:t>While racing not in lanes - </a:t>
            </a:r>
            <a:r>
              <a:rPr lang="en-US" sz="2000" b="1" i="0" dirty="0">
                <a:effectLst/>
                <a:cs typeface="Arial" panose="020B0604020202020204" pitchFamily="34" charset="0"/>
              </a:rPr>
              <a:t>one step is taken </a:t>
            </a:r>
            <a:r>
              <a:rPr lang="en-US" sz="2000" b="0" i="0" dirty="0">
                <a:effectLst/>
                <a:cs typeface="Arial" panose="020B0604020202020204" pitchFamily="34" charset="0"/>
              </a:rPr>
              <a:t>on or completely over the inner border line or </a:t>
            </a:r>
            <a:r>
              <a:rPr lang="en-US" sz="2000" b="0" i="0" dirty="0" err="1">
                <a:effectLst/>
                <a:cs typeface="Arial" panose="020B0604020202020204" pitchFamily="34" charset="0"/>
              </a:rPr>
              <a:t>kerb</a:t>
            </a:r>
            <a:r>
              <a:rPr lang="en-US" sz="2000" b="0" i="0" dirty="0">
                <a:effectLst/>
                <a:cs typeface="Arial" panose="020B0604020202020204" pitchFamily="34" charset="0"/>
              </a:rPr>
              <a:t>.</a:t>
            </a:r>
            <a:endParaRPr lang="en-IN" sz="2000" dirty="0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F086E-D4A3-0328-0601-6600C4C3F8D9}"/>
              </a:ext>
            </a:extLst>
          </p:cNvPr>
          <p:cNvSpPr txBox="1"/>
          <p:nvPr/>
        </p:nvSpPr>
        <p:spPr>
          <a:xfrm>
            <a:off x="355711" y="3493867"/>
            <a:ext cx="8496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b="0" i="0" dirty="0">
                <a:effectLst/>
                <a:cs typeface="Arial" panose="020B0604020202020204" pitchFamily="34" charset="0"/>
              </a:rPr>
              <a:t>A </a:t>
            </a:r>
            <a:r>
              <a:rPr lang="en-US" sz="2000" b="1" i="0" dirty="0">
                <a:effectLst/>
                <a:cs typeface="Arial" panose="020B0604020202020204" pitchFamily="34" charset="0"/>
              </a:rPr>
              <a:t>second occurrence of the act </a:t>
            </a:r>
            <a:r>
              <a:rPr lang="en-US" sz="2000" b="0" i="0" dirty="0">
                <a:effectLst/>
                <a:cs typeface="Arial" panose="020B0604020202020204" pitchFamily="34" charset="0"/>
              </a:rPr>
              <a:t>described </a:t>
            </a:r>
            <a:r>
              <a:rPr lang="en-US" sz="2000" dirty="0">
                <a:cs typeface="Arial" panose="020B0604020202020204" pitchFamily="34" charset="0"/>
              </a:rPr>
              <a:t>above</a:t>
            </a:r>
            <a:r>
              <a:rPr lang="en-US" sz="2000" b="0" i="0" dirty="0">
                <a:effectLst/>
                <a:cs typeface="Arial" panose="020B0604020202020204" pitchFamily="34" charset="0"/>
              </a:rPr>
              <a:t>, in the </a:t>
            </a:r>
            <a:r>
              <a:rPr lang="en-US" sz="2000" b="1" i="0" dirty="0">
                <a:effectLst/>
                <a:cs typeface="Arial" panose="020B0604020202020204" pitchFamily="34" charset="0"/>
              </a:rPr>
              <a:t>same event (Including all the rounds) </a:t>
            </a:r>
            <a:r>
              <a:rPr lang="en-US" sz="2000" b="0" i="0" dirty="0">
                <a:effectLst/>
                <a:cs typeface="Arial" panose="020B0604020202020204" pitchFamily="34" charset="0"/>
              </a:rPr>
              <a:t>by an </a:t>
            </a:r>
            <a:r>
              <a:rPr lang="en-US" sz="2000" dirty="0">
                <a:cs typeface="Arial" panose="020B0604020202020204" pitchFamily="34" charset="0"/>
              </a:rPr>
              <a:t>Athlete</a:t>
            </a:r>
            <a:r>
              <a:rPr lang="en-US" sz="2000" b="0" i="0" dirty="0">
                <a:effectLst/>
                <a:cs typeface="Arial" panose="020B0604020202020204" pitchFamily="34" charset="0"/>
              </a:rPr>
              <a:t> or any team member, </a:t>
            </a:r>
            <a:r>
              <a:rPr lang="en-US" sz="2000" b="1" i="0" dirty="0">
                <a:effectLst/>
                <a:cs typeface="Arial" panose="020B0604020202020204" pitchFamily="34" charset="0"/>
              </a:rPr>
              <a:t>shall result in disqualification</a:t>
            </a:r>
            <a:r>
              <a:rPr lang="en-US" sz="2000" b="0" i="0" dirty="0">
                <a:effectLst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507794-EB0E-B438-31E3-7C9467BC0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1" t="29820" r="67439" b="26022"/>
          <a:stretch/>
        </p:blipFill>
        <p:spPr>
          <a:xfrm>
            <a:off x="8852655" y="950302"/>
            <a:ext cx="2815308" cy="28083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0A5AA8-94C0-CADA-9254-5234385B25AD}"/>
              </a:ext>
            </a:extLst>
          </p:cNvPr>
          <p:cNvSpPr txBox="1"/>
          <p:nvPr/>
        </p:nvSpPr>
        <p:spPr>
          <a:xfrm>
            <a:off x="335360" y="4774279"/>
            <a:ext cx="8496944" cy="153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b="0" i="0" dirty="0">
                <a:effectLst/>
                <a:cs typeface="Arial" panose="020B0604020202020204" pitchFamily="34" charset="0"/>
              </a:rPr>
              <a:t>Athletes </a:t>
            </a:r>
            <a:r>
              <a:rPr lang="en-US" sz="2000" b="1" i="0" dirty="0">
                <a:effectLst/>
                <a:cs typeface="Arial" panose="020B0604020202020204" pitchFamily="34" charset="0"/>
              </a:rPr>
              <a:t>racing in lanes shall continue to be disqualified </a:t>
            </a:r>
            <a:r>
              <a:rPr lang="en-US" sz="2000" b="0" i="0" dirty="0">
                <a:effectLst/>
                <a:cs typeface="Arial" panose="020B0604020202020204" pitchFamily="34" charset="0"/>
              </a:rPr>
              <a:t>if they are judged to have </a:t>
            </a:r>
            <a:r>
              <a:rPr lang="en-US" sz="2000" b="1" i="0" dirty="0">
                <a:effectLst/>
                <a:cs typeface="Arial" panose="020B0604020202020204" pitchFamily="34" charset="0"/>
              </a:rPr>
              <a:t>fully stepped inside the inner border line </a:t>
            </a:r>
            <a:r>
              <a:rPr lang="en-US" sz="2000" b="0" i="0" dirty="0">
                <a:effectLst/>
                <a:cs typeface="Arial" panose="020B0604020202020204" pitchFamily="34" charset="0"/>
              </a:rPr>
              <a:t>or </a:t>
            </a:r>
            <a:r>
              <a:rPr lang="en-US" sz="2000" b="0" i="0" dirty="0" err="1">
                <a:effectLst/>
                <a:cs typeface="Arial" panose="020B0604020202020204" pitchFamily="34" charset="0"/>
              </a:rPr>
              <a:t>kerb</a:t>
            </a:r>
            <a:r>
              <a:rPr lang="en-US" sz="2000" b="0" i="0" dirty="0">
                <a:effectLst/>
                <a:cs typeface="Arial" panose="020B0604020202020204" pitchFamily="34" charset="0"/>
              </a:rPr>
              <a:t>, </a:t>
            </a:r>
            <a:r>
              <a:rPr lang="en-US" sz="2000" b="1" i="0" dirty="0">
                <a:effectLst/>
                <a:cs typeface="Arial" panose="020B0604020202020204" pitchFamily="34" charset="0"/>
              </a:rPr>
              <a:t>even only once</a:t>
            </a:r>
            <a:r>
              <a:rPr lang="en-US" sz="2000" b="0" i="0" dirty="0">
                <a:effectLst/>
                <a:cs typeface="Arial" panose="020B0604020202020204" pitchFamily="34" charset="0"/>
              </a:rPr>
              <a:t>. Or if either of the acts described are </a:t>
            </a:r>
            <a:r>
              <a:rPr lang="en-US" sz="2000" b="1" i="0" dirty="0">
                <a:effectLst/>
                <a:cs typeface="Arial" panose="020B0604020202020204" pitchFamily="34" charset="0"/>
              </a:rPr>
              <a:t>judged to bring positional advantage </a:t>
            </a:r>
            <a:r>
              <a:rPr lang="en-US" sz="2000" b="0" i="0" dirty="0">
                <a:effectLst/>
                <a:cs typeface="Arial" panose="020B0604020202020204" pitchFamily="34" charset="0"/>
              </a:rPr>
              <a:t>or impede another athlete</a:t>
            </a:r>
            <a:r>
              <a:rPr lang="en-US" sz="2000" b="0" i="0" dirty="0">
                <a:solidFill>
                  <a:srgbClr val="262626"/>
                </a:solidFill>
                <a:effectLst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0676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8">
            <a:extLst>
              <a:ext uri="{FF2B5EF4-FFF2-40B4-BE49-F238E27FC236}">
                <a16:creationId xmlns:a16="http://schemas.microsoft.com/office/drawing/2014/main" id="{8C26B75D-80E3-7FBC-1555-DF9BB8D3D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27" y="1607188"/>
            <a:ext cx="61873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An athlete or a relay team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b="1" dirty="0">
                <a:cs typeface="Arial" panose="020B0604020202020204" pitchFamily="34" charset="0"/>
              </a:rPr>
              <a:t> not be disqualified if </a:t>
            </a:r>
            <a:r>
              <a:rPr lang="en-US" altLang="en-US" sz="2000" dirty="0">
                <a:cs typeface="Arial" panose="020B0604020202020204" pitchFamily="34" charset="0"/>
              </a:rPr>
              <a:t>-   </a:t>
            </a:r>
            <a:endParaRPr lang="en-IN" altLang="en-US" sz="2000" baseline="45000" dirty="0">
              <a:cs typeface="Arial" panose="020B0604020202020204" pitchFamily="34" charset="0"/>
            </a:endParaRPr>
          </a:p>
        </p:txBody>
      </p:sp>
      <p:sp>
        <p:nvSpPr>
          <p:cNvPr id="26627" name="TextBox 9">
            <a:extLst>
              <a:ext uri="{FF2B5EF4-FFF2-40B4-BE49-F238E27FC236}">
                <a16:creationId xmlns:a16="http://schemas.microsoft.com/office/drawing/2014/main" id="{256C5B73-5B0A-1905-831A-812933FE6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73" y="2583614"/>
            <a:ext cx="62347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en-US" sz="2000" b="1" dirty="0">
                <a:cs typeface="Arial" panose="020B0604020202020204" pitchFamily="34" charset="0"/>
              </a:rPr>
              <a:t>Pushed or forced </a:t>
            </a:r>
            <a:r>
              <a:rPr lang="en-US" altLang="en-US" sz="2000" dirty="0">
                <a:cs typeface="Arial" panose="020B0604020202020204" pitchFamily="34" charset="0"/>
              </a:rPr>
              <a:t>by another person to step or run outside their lane or on or inside </a:t>
            </a:r>
            <a:r>
              <a:rPr lang="en-US" altLang="en-US" sz="2000" dirty="0" err="1">
                <a:cs typeface="Arial" panose="020B0604020202020204" pitchFamily="34" charset="0"/>
              </a:rPr>
              <a:t>kerb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  <a:endParaRPr lang="en-IN" altLang="en-US" sz="2000" baseline="45000" dirty="0">
              <a:cs typeface="Arial" panose="020B0604020202020204" pitchFamily="34" charset="0"/>
            </a:endParaRPr>
          </a:p>
        </p:txBody>
      </p:sp>
      <p:sp>
        <p:nvSpPr>
          <p:cNvPr id="26628" name="TextBox 11">
            <a:extLst>
              <a:ext uri="{FF2B5EF4-FFF2-40B4-BE49-F238E27FC236}">
                <a16:creationId xmlns:a16="http://schemas.microsoft.com/office/drawing/2014/main" id="{021318B4-CD3A-79DD-73A4-77FB83DD3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802" y="3890495"/>
            <a:ext cx="6465341" cy="42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en-US" sz="2000" dirty="0">
                <a:cs typeface="Arial" panose="020B0604020202020204" pitchFamily="34" charset="0"/>
              </a:rPr>
              <a:t>Step or </a:t>
            </a:r>
            <a:r>
              <a:rPr lang="en-US" altLang="en-US" sz="2000" b="1" dirty="0">
                <a:cs typeface="Arial" panose="020B0604020202020204" pitchFamily="34" charset="0"/>
              </a:rPr>
              <a:t>run outside </a:t>
            </a:r>
            <a:r>
              <a:rPr lang="en-US" altLang="en-US" sz="2000" dirty="0">
                <a:cs typeface="Arial" panose="020B0604020202020204" pitchFamily="34" charset="0"/>
              </a:rPr>
              <a:t>their lane </a:t>
            </a:r>
            <a:r>
              <a:rPr lang="en-US" altLang="en-US" sz="2000" b="1" dirty="0">
                <a:cs typeface="Arial" panose="020B0604020202020204" pitchFamily="34" charset="0"/>
              </a:rPr>
              <a:t>in the straight*.</a:t>
            </a:r>
            <a:endParaRPr lang="en-IN" altLang="en-US" sz="2000" b="1" baseline="45000" dirty="0">
              <a:cs typeface="Arial" panose="020B0604020202020204" pitchFamily="34" charset="0"/>
            </a:endParaRPr>
          </a:p>
        </p:txBody>
      </p:sp>
      <p:sp>
        <p:nvSpPr>
          <p:cNvPr id="26629" name="TextBox 13">
            <a:extLst>
              <a:ext uri="{FF2B5EF4-FFF2-40B4-BE49-F238E27FC236}">
                <a16:creationId xmlns:a16="http://schemas.microsoft.com/office/drawing/2014/main" id="{5C5B8AFE-775E-DEC4-72F2-22FA49321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802" y="4653136"/>
            <a:ext cx="62728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en-US" sz="2000" b="1" dirty="0">
                <a:cs typeface="Arial" panose="020B0604020202020204" pitchFamily="34" charset="0"/>
              </a:rPr>
              <a:t>No material advantage is gained and no other athlete being jostled or obstructed so as to impede their progression.</a:t>
            </a:r>
            <a:endParaRPr lang="en-IN" altLang="en-US" sz="2000" b="1" baseline="45000" dirty="0"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8BADC0-C890-ABC9-6428-A634E63C3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52" r="2093" b="2535"/>
          <a:stretch/>
        </p:blipFill>
        <p:spPr>
          <a:xfrm>
            <a:off x="6814142" y="1916832"/>
            <a:ext cx="4754465" cy="35283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34BA90-029A-3224-AEF3-AF78C747F01C}"/>
              </a:ext>
            </a:extLst>
          </p:cNvPr>
          <p:cNvSpPr txBox="1"/>
          <p:nvPr/>
        </p:nvSpPr>
        <p:spPr>
          <a:xfrm>
            <a:off x="332508" y="332656"/>
            <a:ext cx="117975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NOT A LANE INFRENGEMENT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9">
            <a:extLst>
              <a:ext uri="{FF2B5EF4-FFF2-40B4-BE49-F238E27FC236}">
                <a16:creationId xmlns:a16="http://schemas.microsoft.com/office/drawing/2014/main" id="{BA41EE66-1C57-8F91-41C0-E29643356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1412776"/>
            <a:ext cx="763284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Unintentional jostling or obstruction </a:t>
            </a:r>
          </a:p>
          <a:p>
            <a:pPr algn="just" eaLnBrk="1" hangingPunct="1">
              <a:lnSpc>
                <a:spcPct val="120000"/>
              </a:lnSpc>
            </a:pPr>
            <a:r>
              <a:rPr lang="en-US" altLang="en-US" sz="2000" dirty="0">
                <a:cs typeface="Arial" panose="020B0604020202020204" pitchFamily="34" charset="0"/>
              </a:rPr>
              <a:t>The Referee </a:t>
            </a:r>
            <a:r>
              <a:rPr lang="en-US" altLang="en-US" sz="2000" b="1" dirty="0">
                <a:solidFill>
                  <a:srgbClr val="7030A0"/>
                </a:solidFill>
                <a:cs typeface="Arial" panose="020B0604020202020204" pitchFamily="34" charset="0"/>
              </a:rPr>
              <a:t>may</a:t>
            </a:r>
            <a:r>
              <a:rPr lang="en-US" altLang="en-US" sz="2000" b="1" dirty="0">
                <a:cs typeface="Arial" panose="020B0604020202020204" pitchFamily="34" charset="0"/>
              </a:rPr>
              <a:t> order </a:t>
            </a:r>
            <a:r>
              <a:rPr lang="en-US" altLang="en-US" sz="2000" dirty="0">
                <a:cs typeface="Arial" panose="020B0604020202020204" pitchFamily="34" charset="0"/>
              </a:rPr>
              <a:t>the race to be </a:t>
            </a:r>
            <a:r>
              <a:rPr lang="en-US" altLang="en-US" sz="2000" b="1" dirty="0">
                <a:cs typeface="Arial" panose="020B0604020202020204" pitchFamily="34" charset="0"/>
              </a:rPr>
              <a:t>re-held</a:t>
            </a:r>
            <a:r>
              <a:rPr lang="en-US" altLang="en-US" sz="2000" dirty="0">
                <a:cs typeface="Arial" panose="020B0604020202020204" pitchFamily="34" charset="0"/>
              </a:rPr>
              <a:t> or </a:t>
            </a:r>
            <a:r>
              <a:rPr lang="en-US" altLang="en-US" sz="2000" b="1" dirty="0">
                <a:cs typeface="Arial" panose="020B0604020202020204" pitchFamily="34" charset="0"/>
              </a:rPr>
              <a:t>allow the affected athlete</a:t>
            </a:r>
            <a:r>
              <a:rPr lang="en-US" altLang="en-US" sz="2000" dirty="0">
                <a:cs typeface="Arial" panose="020B0604020202020204" pitchFamily="34" charset="0"/>
              </a:rPr>
              <a:t> (or team) to compete </a:t>
            </a:r>
            <a:r>
              <a:rPr lang="en-US" altLang="en-US" sz="2000" b="1" dirty="0">
                <a:cs typeface="Arial" panose="020B0604020202020204" pitchFamily="34" charset="0"/>
              </a:rPr>
              <a:t>in the subsequent round</a:t>
            </a:r>
            <a:r>
              <a:rPr lang="en-US" altLang="en-US" sz="2000" dirty="0">
                <a:cs typeface="Arial" panose="020B0604020202020204" pitchFamily="34" charset="0"/>
              </a:rPr>
              <a:t> of the event.</a:t>
            </a:r>
            <a:endParaRPr lang="en-IN" altLang="en-US" sz="2000" baseline="45000" dirty="0">
              <a:cs typeface="Arial" panose="020B0604020202020204" pitchFamily="34" charset="0"/>
            </a:endParaRPr>
          </a:p>
        </p:txBody>
      </p:sp>
      <p:sp>
        <p:nvSpPr>
          <p:cNvPr id="27651" name="TextBox 11">
            <a:extLst>
              <a:ext uri="{FF2B5EF4-FFF2-40B4-BE49-F238E27FC236}">
                <a16:creationId xmlns:a16="http://schemas.microsoft.com/office/drawing/2014/main" id="{6C4DC75D-6D25-1FFD-815A-A8979345D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77" y="3155590"/>
            <a:ext cx="763284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Intentional jostling or obstruction </a:t>
            </a:r>
            <a:endParaRPr lang="en-US" altLang="en-US" sz="200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en-US" altLang="en-US" sz="2000" dirty="0">
                <a:cs typeface="Arial" panose="020B0604020202020204" pitchFamily="34" charset="0"/>
              </a:rPr>
              <a:t>The athlete responsible for the jostling or obstruction,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dirty="0">
                <a:cs typeface="Arial" panose="020B0604020202020204" pitchFamily="34" charset="0"/>
              </a:rPr>
              <a:t> be </a:t>
            </a:r>
            <a:r>
              <a:rPr lang="en-US" altLang="en-US" sz="2000" b="1" dirty="0">
                <a:cs typeface="Arial" panose="020B0604020202020204" pitchFamily="34" charset="0"/>
              </a:rPr>
              <a:t>liable to disqualification </a:t>
            </a:r>
            <a:r>
              <a:rPr lang="en-US" altLang="en-US" sz="2000" dirty="0">
                <a:cs typeface="Arial" panose="020B0604020202020204" pitchFamily="34" charset="0"/>
              </a:rPr>
              <a:t>from the event.</a:t>
            </a:r>
            <a:endParaRPr lang="en-IN" altLang="en-US" sz="2000" baseline="45000" dirty="0">
              <a:cs typeface="Arial" panose="020B0604020202020204" pitchFamily="34" charset="0"/>
            </a:endParaRPr>
          </a:p>
        </p:txBody>
      </p:sp>
      <p:sp>
        <p:nvSpPr>
          <p:cNvPr id="27652" name="TextBox 13">
            <a:extLst>
              <a:ext uri="{FF2B5EF4-FFF2-40B4-BE49-F238E27FC236}">
                <a16:creationId xmlns:a16="http://schemas.microsoft.com/office/drawing/2014/main" id="{8C5E8A0B-7A80-6C4F-4344-5BEF34263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4610437"/>
            <a:ext cx="7776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en-US" sz="2000" dirty="0">
                <a:cs typeface="Arial" panose="020B0604020202020204" pitchFamily="34" charset="0"/>
              </a:rPr>
              <a:t>The </a:t>
            </a:r>
            <a:r>
              <a:rPr lang="en-US" altLang="en-US" sz="2000" b="1" dirty="0">
                <a:cs typeface="Arial" panose="020B0604020202020204" pitchFamily="34" charset="0"/>
              </a:rPr>
              <a:t>re-held</a:t>
            </a:r>
            <a:r>
              <a:rPr lang="en-US" altLang="en-US" sz="2000" dirty="0">
                <a:cs typeface="Arial" panose="020B0604020202020204" pitchFamily="34" charset="0"/>
              </a:rPr>
              <a:t> races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b="1" dirty="0">
                <a:cs typeface="Arial" panose="020B0604020202020204" pitchFamily="34" charset="0"/>
              </a:rPr>
              <a:t> be </a:t>
            </a:r>
            <a:r>
              <a:rPr lang="en-US" altLang="en-US" sz="2000" dirty="0">
                <a:cs typeface="Arial" panose="020B0604020202020204" pitchFamily="34" charset="0"/>
              </a:rPr>
              <a:t>held </a:t>
            </a:r>
            <a:r>
              <a:rPr lang="en-US" altLang="en-US" sz="2000" b="1" dirty="0">
                <a:cs typeface="Arial" panose="020B0604020202020204" pitchFamily="34" charset="0"/>
              </a:rPr>
              <a:t>excluding the disqualified athlete (or team).</a:t>
            </a:r>
            <a:endParaRPr lang="en-IN" altLang="en-US" sz="2000" b="1" baseline="45000" dirty="0">
              <a:cs typeface="Arial" panose="020B0604020202020204" pitchFamily="34" charset="0"/>
            </a:endParaRPr>
          </a:p>
        </p:txBody>
      </p:sp>
      <p:sp>
        <p:nvSpPr>
          <p:cNvPr id="27653" name="TextBox 14">
            <a:extLst>
              <a:ext uri="{FF2B5EF4-FFF2-40B4-BE49-F238E27FC236}">
                <a16:creationId xmlns:a16="http://schemas.microsoft.com/office/drawing/2014/main" id="{5D7F474D-CF65-3D16-7490-51D1FC0BD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924" y="5688245"/>
            <a:ext cx="7776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en-US" sz="2000" dirty="0">
                <a:cs typeface="Arial" panose="020B0604020202020204" pitchFamily="34" charset="0"/>
              </a:rPr>
              <a:t>In the cases above, such athlete (or team) should normally have </a:t>
            </a:r>
            <a:r>
              <a:rPr lang="en-US" altLang="en-US" sz="2000" b="1" dirty="0">
                <a:cs typeface="Arial" panose="020B0604020202020204" pitchFamily="34" charset="0"/>
              </a:rPr>
              <a:t>completed the event with bona fide effort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  <a:endParaRPr lang="en-IN" altLang="en-US" sz="2000" baseline="45000" dirty="0">
              <a:cs typeface="Arial" panose="020B0604020202020204" pitchFamily="34" charset="0"/>
            </a:endParaRPr>
          </a:p>
        </p:txBody>
      </p:sp>
      <p:pic>
        <p:nvPicPr>
          <p:cNvPr id="22536" name="Picture 15">
            <a:extLst>
              <a:ext uri="{FF2B5EF4-FFF2-40B4-BE49-F238E27FC236}">
                <a16:creationId xmlns:a16="http://schemas.microsoft.com/office/drawing/2014/main" id="{84E348D6-512D-604F-FE39-28D4B1FC3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5669" b="2972"/>
          <a:stretch>
            <a:fillRect/>
          </a:stretch>
        </p:blipFill>
        <p:spPr bwMode="auto">
          <a:xfrm>
            <a:off x="8400256" y="1194257"/>
            <a:ext cx="3240088" cy="27336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object 6">
            <a:extLst>
              <a:ext uri="{FF2B5EF4-FFF2-40B4-BE49-F238E27FC236}">
                <a16:creationId xmlns:a16="http://schemas.microsoft.com/office/drawing/2014/main" id="{A7154027-3B15-27C4-BC7F-86A2BDD6380D}"/>
              </a:ext>
            </a:extLst>
          </p:cNvPr>
          <p:cNvSpPr/>
          <p:nvPr/>
        </p:nvSpPr>
        <p:spPr>
          <a:xfrm>
            <a:off x="8472264" y="4009728"/>
            <a:ext cx="3240358" cy="2461384"/>
          </a:xfrm>
          <a:prstGeom prst="rect">
            <a:avLst/>
          </a:prstGeom>
          <a:blipFill>
            <a:blip r:embed="rId3" cstate="print"/>
            <a:stretch>
              <a:fillRect l="-10324" r="-10488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5FD689-FD14-0A4C-6C4C-0773195B329E}"/>
              </a:ext>
            </a:extLst>
          </p:cNvPr>
          <p:cNvSpPr txBox="1"/>
          <p:nvPr/>
        </p:nvSpPr>
        <p:spPr>
          <a:xfrm>
            <a:off x="335360" y="332656"/>
            <a:ext cx="117852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JOSTLING OR OBSTRUCTION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0">
            <a:extLst>
              <a:ext uri="{FF2B5EF4-FFF2-40B4-BE49-F238E27FC236}">
                <a16:creationId xmlns:a16="http://schemas.microsoft.com/office/drawing/2014/main" id="{BFDA7854-5C35-A336-2625-2FA8525B6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53" y="1441445"/>
            <a:ext cx="8027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The Finish of a race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dirty="0">
                <a:cs typeface="Arial" panose="020B0604020202020204" pitchFamily="34" charset="0"/>
              </a:rPr>
              <a:t> be denoted by a </a:t>
            </a:r>
            <a:r>
              <a:rPr lang="en-US" altLang="en-US" sz="2000" b="1" dirty="0">
                <a:cs typeface="Arial" panose="020B0604020202020204" pitchFamily="34" charset="0"/>
              </a:rPr>
              <a:t>white line 50mm </a:t>
            </a:r>
            <a:r>
              <a:rPr lang="en-US" altLang="en-US" sz="2000" dirty="0">
                <a:cs typeface="Arial" panose="020B0604020202020204" pitchFamily="34" charset="0"/>
              </a:rPr>
              <a:t>wide.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sp>
        <p:nvSpPr>
          <p:cNvPr id="28675" name="TextBox 12">
            <a:extLst>
              <a:ext uri="{FF2B5EF4-FFF2-40B4-BE49-F238E27FC236}">
                <a16:creationId xmlns:a16="http://schemas.microsoft.com/office/drawing/2014/main" id="{4B7D9F7B-C3F0-DFF7-5A87-BB8AADA47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1" y="2132856"/>
            <a:ext cx="81123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The athletes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b="1" dirty="0">
                <a:cs typeface="Arial" panose="020B0604020202020204" pitchFamily="34" charset="0"/>
              </a:rPr>
              <a:t> be placed </a:t>
            </a:r>
            <a:r>
              <a:rPr lang="en-US" altLang="en-US" sz="2000" dirty="0">
                <a:cs typeface="Arial" panose="020B0604020202020204" pitchFamily="34" charset="0"/>
              </a:rPr>
              <a:t>in order in which their </a:t>
            </a:r>
            <a:r>
              <a:rPr lang="en-US" altLang="en-US" sz="2000" b="1" dirty="0">
                <a:cs typeface="Arial" panose="020B0604020202020204" pitchFamily="34" charset="0"/>
              </a:rPr>
              <a:t>Torso reaches the vertical plane of the nearest edge of the finish line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  <a:endParaRPr lang="en-IN" altLang="en-US" sz="2000" baseline="45000" dirty="0"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55C98D-46AD-A227-65EC-3B058851A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128" y="1414548"/>
            <a:ext cx="3001488" cy="48353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697AC8-0627-F474-BFE5-74D30B2EA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2" y="3262551"/>
            <a:ext cx="5374580" cy="30260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734C1C-D4AB-6EBC-8B76-4BF3C5373A20}"/>
              </a:ext>
            </a:extLst>
          </p:cNvPr>
          <p:cNvSpPr txBox="1"/>
          <p:nvPr/>
        </p:nvSpPr>
        <p:spPr>
          <a:xfrm>
            <a:off x="335361" y="332656"/>
            <a:ext cx="117629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FINISH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AFC6E22-D3B2-FABD-DB8A-4CD6A2B85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95205"/>
            <a:ext cx="5688632" cy="45283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object 4">
            <a:extLst>
              <a:ext uri="{FF2B5EF4-FFF2-40B4-BE49-F238E27FC236}">
                <a16:creationId xmlns:a16="http://schemas.microsoft.com/office/drawing/2014/main" id="{814EF8C0-848C-51C9-8E9E-48C1636FC222}"/>
              </a:ext>
            </a:extLst>
          </p:cNvPr>
          <p:cNvSpPr/>
          <p:nvPr/>
        </p:nvSpPr>
        <p:spPr>
          <a:xfrm>
            <a:off x="3071664" y="2629982"/>
            <a:ext cx="2232248" cy="2232248"/>
          </a:xfrm>
          <a:prstGeom prst="rect">
            <a:avLst/>
          </a:prstGeom>
          <a:blipFill>
            <a:blip r:embed="rId3" cstate="print"/>
            <a:stretch>
              <a:fillRect l="-96271" r="-93447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29702" name="TextBox 19">
            <a:extLst>
              <a:ext uri="{FF2B5EF4-FFF2-40B4-BE49-F238E27FC236}">
                <a16:creationId xmlns:a16="http://schemas.microsoft.com/office/drawing/2014/main" id="{E49A986B-58C3-5A41-B39E-9D99B0E2C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5975082"/>
            <a:ext cx="1144927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The human body considered </a:t>
            </a:r>
            <a:r>
              <a:rPr lang="en-US" altLang="en-US" sz="2000" b="1" dirty="0">
                <a:cs typeface="Arial" panose="020B0604020202020204" pitchFamily="34" charset="0"/>
              </a:rPr>
              <a:t>without the head, neck, hands and legs </a:t>
            </a:r>
            <a:r>
              <a:rPr lang="en-US" altLang="en-US" sz="2000" dirty="0">
                <a:cs typeface="Arial" panose="020B0604020202020204" pitchFamily="34" charset="0"/>
              </a:rPr>
              <a:t>is the </a:t>
            </a:r>
            <a:r>
              <a:rPr lang="en-US" altLang="en-US" sz="2000" b="1" dirty="0">
                <a:cs typeface="Arial" panose="020B0604020202020204" pitchFamily="34" charset="0"/>
              </a:rPr>
              <a:t>TORSO.</a:t>
            </a:r>
            <a:endParaRPr lang="en-IN" altLang="en-US" sz="2000" b="1" dirty="0">
              <a:cs typeface="Arial" panose="020B0604020202020204" pitchFamily="34" charset="0"/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6E9039A3-DCF2-B414-5168-EBB3BA007957}"/>
              </a:ext>
            </a:extLst>
          </p:cNvPr>
          <p:cNvSpPr/>
          <p:nvPr/>
        </p:nvSpPr>
        <p:spPr>
          <a:xfrm>
            <a:off x="479376" y="3683118"/>
            <a:ext cx="2304256" cy="2232248"/>
          </a:xfrm>
          <a:prstGeom prst="rect">
            <a:avLst/>
          </a:prstGeom>
          <a:blipFill>
            <a:blip r:embed="rId3" cstate="print"/>
            <a:stretch>
              <a:fillRect l="-189717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FB255A45-5226-2F79-DCE3-0232D428C8E6}"/>
              </a:ext>
            </a:extLst>
          </p:cNvPr>
          <p:cNvSpPr/>
          <p:nvPr/>
        </p:nvSpPr>
        <p:spPr>
          <a:xfrm>
            <a:off x="479376" y="1390666"/>
            <a:ext cx="2304256" cy="2232248"/>
          </a:xfrm>
          <a:prstGeom prst="rect">
            <a:avLst/>
          </a:prstGeom>
          <a:blipFill>
            <a:blip r:embed="rId3" cstate="print"/>
            <a:stretch>
              <a:fillRect l="-1688" r="-188028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AB2845-E475-0452-EB28-44E862CB2441}"/>
              </a:ext>
            </a:extLst>
          </p:cNvPr>
          <p:cNvSpPr txBox="1"/>
          <p:nvPr/>
        </p:nvSpPr>
        <p:spPr>
          <a:xfrm>
            <a:off x="335360" y="332656"/>
            <a:ext cx="117502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TORSO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81858D-8716-8836-1446-47531EAF7422}"/>
              </a:ext>
            </a:extLst>
          </p:cNvPr>
          <p:cNvSpPr txBox="1"/>
          <p:nvPr/>
        </p:nvSpPr>
        <p:spPr>
          <a:xfrm>
            <a:off x="1055440" y="5085184"/>
            <a:ext cx="10081120" cy="70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TIME KEEPING</a:t>
            </a:r>
            <a:endParaRPr lang="en-I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09F9D7-4652-43FF-1E7D-7FB758CB1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864" y="1268760"/>
            <a:ext cx="2808312" cy="37503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0">
            <a:extLst>
              <a:ext uri="{FF2B5EF4-FFF2-40B4-BE49-F238E27FC236}">
                <a16:creationId xmlns:a16="http://schemas.microsoft.com/office/drawing/2014/main" id="{6C23F48F-19C8-085C-162A-BCD9701EB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1557338"/>
            <a:ext cx="6336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The Timekeepers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dirty="0">
                <a:cs typeface="Arial" panose="020B0604020202020204" pitchFamily="34" charset="0"/>
              </a:rPr>
              <a:t> be </a:t>
            </a:r>
            <a:r>
              <a:rPr lang="en-US" altLang="en-US" sz="2000" b="1" dirty="0">
                <a:cs typeface="Arial" panose="020B0604020202020204" pitchFamily="34" charset="0"/>
              </a:rPr>
              <a:t>in line with the finish </a:t>
            </a:r>
            <a:r>
              <a:rPr lang="en-US" altLang="en-US" sz="2000" dirty="0">
                <a:cs typeface="Arial" panose="020B0604020202020204" pitchFamily="34" charset="0"/>
              </a:rPr>
              <a:t>and, placed in </a:t>
            </a:r>
            <a:r>
              <a:rPr lang="en-US" altLang="en-US" sz="2000" b="1" dirty="0">
                <a:cs typeface="Arial" panose="020B0604020202020204" pitchFamily="34" charset="0"/>
              </a:rPr>
              <a:t>elevated stand</a:t>
            </a:r>
            <a:r>
              <a:rPr lang="en-US" altLang="en-US" sz="2000" dirty="0">
                <a:cs typeface="Arial" panose="020B0604020202020204" pitchFamily="34" charset="0"/>
              </a:rPr>
              <a:t>, </a:t>
            </a:r>
            <a:r>
              <a:rPr lang="en-US" altLang="en-US" sz="2000" b="1" dirty="0">
                <a:cs typeface="Arial" panose="020B0604020202020204" pitchFamily="34" charset="0"/>
              </a:rPr>
              <a:t>at least 5m </a:t>
            </a:r>
            <a:r>
              <a:rPr lang="en-US" altLang="en-US" sz="2000" dirty="0">
                <a:cs typeface="Arial" panose="020B0604020202020204" pitchFamily="34" charset="0"/>
              </a:rPr>
              <a:t>from the outside lane of track.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sp>
        <p:nvSpPr>
          <p:cNvPr id="31747" name="TextBox 12">
            <a:extLst>
              <a:ext uri="{FF2B5EF4-FFF2-40B4-BE49-F238E27FC236}">
                <a16:creationId xmlns:a16="http://schemas.microsoft.com/office/drawing/2014/main" id="{8BBE89BE-1216-9524-A012-E22910763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3916363"/>
            <a:ext cx="633670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The time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dirty="0">
                <a:cs typeface="Arial" panose="020B0604020202020204" pitchFamily="34" charset="0"/>
              </a:rPr>
              <a:t> be taken from the </a:t>
            </a:r>
            <a:r>
              <a:rPr lang="en-US" altLang="en-US" sz="2000" b="1" dirty="0">
                <a:cs typeface="Arial" panose="020B0604020202020204" pitchFamily="34" charset="0"/>
              </a:rPr>
              <a:t>flash / smoke of the gun </a:t>
            </a:r>
            <a:r>
              <a:rPr lang="en-US" altLang="en-US" sz="2000" dirty="0">
                <a:cs typeface="Arial" panose="020B0604020202020204" pitchFamily="34" charset="0"/>
              </a:rPr>
              <a:t>till the moment when the </a:t>
            </a:r>
            <a:r>
              <a:rPr lang="en-US" altLang="en-US" sz="2000" b="1" dirty="0">
                <a:cs typeface="Arial" panose="020B0604020202020204" pitchFamily="34" charset="0"/>
              </a:rPr>
              <a:t>torso</a:t>
            </a:r>
            <a:r>
              <a:rPr lang="en-US" altLang="en-US" sz="2000" dirty="0">
                <a:cs typeface="Arial" panose="020B0604020202020204" pitchFamily="34" charset="0"/>
              </a:rPr>
              <a:t> of an athlete reaches the </a:t>
            </a:r>
            <a:r>
              <a:rPr lang="en-US" altLang="en-US" sz="2000" b="1" dirty="0">
                <a:cs typeface="Arial" panose="020B0604020202020204" pitchFamily="34" charset="0"/>
              </a:rPr>
              <a:t>vertical plane of </a:t>
            </a:r>
            <a:r>
              <a:rPr lang="en-US" altLang="en-US" sz="2000" dirty="0">
                <a:cs typeface="Arial" panose="020B0604020202020204" pitchFamily="34" charset="0"/>
              </a:rPr>
              <a:t>the nearer edge of the </a:t>
            </a:r>
            <a:r>
              <a:rPr lang="en-US" altLang="en-US" sz="2000" b="1" dirty="0">
                <a:cs typeface="Arial" panose="020B0604020202020204" pitchFamily="34" charset="0"/>
              </a:rPr>
              <a:t>finish line.</a:t>
            </a:r>
            <a:endParaRPr lang="en-IN" altLang="en-US" sz="2000" b="1" dirty="0"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118F05-7E41-A484-F376-78D8D6D86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1268760"/>
            <a:ext cx="4351484" cy="24792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E6CE11-E2CA-D1F3-2A14-CA8DCD981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3916362"/>
            <a:ext cx="4351484" cy="24792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80B0AC-4ED1-B88B-12FA-69E95953D851}"/>
              </a:ext>
            </a:extLst>
          </p:cNvPr>
          <p:cNvSpPr txBox="1"/>
          <p:nvPr/>
        </p:nvSpPr>
        <p:spPr>
          <a:xfrm>
            <a:off x="335360" y="332656"/>
            <a:ext cx="11756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POSITIONING OF TIMEKEEPERS &amp; TIME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0">
            <a:extLst>
              <a:ext uri="{FF2B5EF4-FFF2-40B4-BE49-F238E27FC236}">
                <a16:creationId xmlns:a16="http://schemas.microsoft.com/office/drawing/2014/main" id="{4DF1FCA2-CD7D-0486-9A28-F48D2ABF0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30" y="1700808"/>
            <a:ext cx="806489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For </a:t>
            </a:r>
            <a:r>
              <a:rPr lang="en-US" altLang="en-US" sz="2000" b="1" dirty="0">
                <a:cs typeface="Arial" panose="020B0604020202020204" pitchFamily="34" charset="0"/>
              </a:rPr>
              <a:t>races on track</a:t>
            </a:r>
            <a:r>
              <a:rPr lang="en-US" altLang="en-US" sz="2000" dirty="0">
                <a:cs typeface="Arial" panose="020B0604020202020204" pitchFamily="34" charset="0"/>
              </a:rPr>
              <a:t>, unless the time is an exact 0.10 second, the time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dirty="0">
                <a:cs typeface="Arial" panose="020B0604020202020204" pitchFamily="34" charset="0"/>
              </a:rPr>
              <a:t> be converted and recorded to the </a:t>
            </a:r>
            <a:r>
              <a:rPr lang="en-US" altLang="en-US" sz="2000" b="1" dirty="0">
                <a:cs typeface="Arial" panose="020B0604020202020204" pitchFamily="34" charset="0"/>
              </a:rPr>
              <a:t>next longer 0.1 second</a:t>
            </a:r>
            <a:r>
              <a:rPr lang="en-US" altLang="en-US" sz="2000" dirty="0">
                <a:cs typeface="Arial" panose="020B0604020202020204" pitchFamily="34" charset="0"/>
              </a:rPr>
              <a:t>,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endParaRPr lang="en-US" altLang="en-US" sz="2000" dirty="0">
              <a:cs typeface="Arial" panose="020B0604020202020204" pitchFamily="34" charset="0"/>
            </a:endParaRPr>
          </a:p>
          <a:p>
            <a:pPr algn="just" eaLnBrk="1" hangingPunct="1">
              <a:tabLst>
                <a:tab pos="1431925" algn="l"/>
              </a:tabLst>
            </a:pPr>
            <a:r>
              <a:rPr lang="en-US" altLang="en-US" sz="2000" dirty="0">
                <a:cs typeface="Arial" panose="020B0604020202020204" pitchFamily="34" charset="0"/>
              </a:rPr>
              <a:t>Example - 	</a:t>
            </a:r>
            <a:r>
              <a:rPr lang="en-US" altLang="en-US" sz="2400" b="1" dirty="0">
                <a:cs typeface="Arial" panose="020B0604020202020204" pitchFamily="34" charset="0"/>
              </a:rPr>
              <a:t>10.34 shall be recorded as 10.4</a:t>
            </a:r>
          </a:p>
          <a:p>
            <a:pPr algn="just" eaLnBrk="1" hangingPunct="1">
              <a:tabLst>
                <a:tab pos="1347788" algn="l"/>
              </a:tabLst>
            </a:pPr>
            <a:r>
              <a:rPr lang="en-US" altLang="en-US" sz="2400" b="1" dirty="0">
                <a:cs typeface="Arial" panose="020B0604020202020204" pitchFamily="34" charset="0"/>
              </a:rPr>
              <a:t>         but 	 10.30 shall be recorded as 10.3</a:t>
            </a:r>
            <a:endParaRPr lang="en-IN" altLang="en-US" sz="2400" b="1" dirty="0">
              <a:cs typeface="Arial" panose="020B0604020202020204" pitchFamily="34" charset="0"/>
            </a:endParaRPr>
          </a:p>
        </p:txBody>
      </p:sp>
      <p:sp>
        <p:nvSpPr>
          <p:cNvPr id="32771" name="TextBox 12">
            <a:extLst>
              <a:ext uri="{FF2B5EF4-FFF2-40B4-BE49-F238E27FC236}">
                <a16:creationId xmlns:a16="http://schemas.microsoft.com/office/drawing/2014/main" id="{4948FFFA-A0D9-6D9C-2090-920FB2AF8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30" y="3938698"/>
            <a:ext cx="807395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For </a:t>
            </a:r>
            <a:r>
              <a:rPr lang="en-US" altLang="en-US" sz="2000" b="1" dirty="0">
                <a:cs typeface="Arial" panose="020B0604020202020204" pitchFamily="34" charset="0"/>
              </a:rPr>
              <a:t>races partly or entirely outside the stadium</a:t>
            </a:r>
            <a:r>
              <a:rPr lang="en-US" altLang="en-US" sz="2000" dirty="0">
                <a:cs typeface="Arial" panose="020B0604020202020204" pitchFamily="34" charset="0"/>
              </a:rPr>
              <a:t>, unless the time is an exact whole second, the time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dirty="0">
                <a:cs typeface="Arial" panose="020B0604020202020204" pitchFamily="34" charset="0"/>
              </a:rPr>
              <a:t> be converted and recorded to </a:t>
            </a:r>
            <a:r>
              <a:rPr lang="en-US" altLang="en-US" sz="2000" b="1" dirty="0">
                <a:cs typeface="Arial" panose="020B0604020202020204" pitchFamily="34" charset="0"/>
              </a:rPr>
              <a:t>next longer whole second</a:t>
            </a:r>
            <a:r>
              <a:rPr lang="en-US" altLang="en-US" sz="2000" dirty="0">
                <a:cs typeface="Arial" panose="020B0604020202020204" pitchFamily="34" charset="0"/>
              </a:rPr>
              <a:t>,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endParaRPr lang="en-US" altLang="en-US" sz="2000" dirty="0">
              <a:cs typeface="Arial" panose="020B0604020202020204" pitchFamily="34" charset="0"/>
            </a:endParaRPr>
          </a:p>
          <a:p>
            <a:pPr algn="just" eaLnBrk="1" hangingPunct="1">
              <a:tabLst>
                <a:tab pos="1431925" algn="l"/>
              </a:tabLst>
            </a:pPr>
            <a:r>
              <a:rPr lang="en-US" altLang="en-US" sz="2000" dirty="0">
                <a:cs typeface="Arial" panose="020B0604020202020204" pitchFamily="34" charset="0"/>
              </a:rPr>
              <a:t>Example- 	</a:t>
            </a:r>
            <a:r>
              <a:rPr lang="en-US" altLang="en-US" sz="2400" b="1" dirty="0">
                <a:cs typeface="Arial" panose="020B0604020202020204" pitchFamily="34" charset="0"/>
              </a:rPr>
              <a:t>1:21:22.20 shall be recorded as 1:21:23</a:t>
            </a:r>
          </a:p>
          <a:p>
            <a:pPr algn="just" eaLnBrk="1" hangingPunct="1">
              <a:tabLst>
                <a:tab pos="1347788" algn="l"/>
              </a:tabLst>
            </a:pPr>
            <a:r>
              <a:rPr lang="en-US" altLang="en-US" sz="2400" b="1" dirty="0">
                <a:cs typeface="Arial" panose="020B0604020202020204" pitchFamily="34" charset="0"/>
              </a:rPr>
              <a:t>        but 	 1:21:22.00 shall be recorded as 1:21:22</a:t>
            </a:r>
            <a:endParaRPr lang="en-IN" altLang="en-US" sz="2400" b="1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BAAE0A-5901-A3C0-9CA6-443A1EA18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22" t="38065" r="25428" b="11458"/>
          <a:stretch/>
        </p:blipFill>
        <p:spPr>
          <a:xfrm>
            <a:off x="8976320" y="3938698"/>
            <a:ext cx="2376264" cy="24607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03EA3A-B76D-85D4-A20A-DCBA1BB971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5" t="6246" b="8878"/>
          <a:stretch/>
        </p:blipFill>
        <p:spPr>
          <a:xfrm>
            <a:off x="8976320" y="1268760"/>
            <a:ext cx="2376264" cy="25922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754790-41B7-B79B-6CB8-6D3025A5FC94}"/>
              </a:ext>
            </a:extLst>
          </p:cNvPr>
          <p:cNvSpPr txBox="1"/>
          <p:nvPr/>
        </p:nvSpPr>
        <p:spPr>
          <a:xfrm>
            <a:off x="335360" y="116632"/>
            <a:ext cx="117566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CONVERTING &amp; RECORDING TIME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(HAND TIMING)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0">
            <a:extLst>
              <a:ext uri="{FF2B5EF4-FFF2-40B4-BE49-F238E27FC236}">
                <a16:creationId xmlns:a16="http://schemas.microsoft.com/office/drawing/2014/main" id="{FE836A59-1C50-1F66-B98B-C45779CF2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425575"/>
            <a:ext cx="109452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If, after converting the times, </a:t>
            </a:r>
            <a:r>
              <a:rPr lang="en-US" altLang="en-US" sz="2000" b="1" dirty="0">
                <a:cs typeface="Arial" panose="020B0604020202020204" pitchFamily="34" charset="0"/>
              </a:rPr>
              <a:t>two of the three watches agree and the third disagrees</a:t>
            </a:r>
            <a:r>
              <a:rPr lang="en-US" altLang="en-US" sz="2000" dirty="0">
                <a:cs typeface="Arial" panose="020B0604020202020204" pitchFamily="34" charset="0"/>
              </a:rPr>
              <a:t>, the time </a:t>
            </a:r>
            <a:r>
              <a:rPr lang="en-US" altLang="en-US" sz="2000" b="1" dirty="0">
                <a:cs typeface="Arial" panose="020B0604020202020204" pitchFamily="34" charset="0"/>
              </a:rPr>
              <a:t>recorded by the two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dirty="0">
                <a:cs typeface="Arial" panose="020B0604020202020204" pitchFamily="34" charset="0"/>
              </a:rPr>
              <a:t> be the official time.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sp>
        <p:nvSpPr>
          <p:cNvPr id="33795" name="TextBox 12">
            <a:extLst>
              <a:ext uri="{FF2B5EF4-FFF2-40B4-BE49-F238E27FC236}">
                <a16:creationId xmlns:a16="http://schemas.microsoft.com/office/drawing/2014/main" id="{B4C616C1-4221-9EE6-6BCA-258107495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7" y="2452688"/>
            <a:ext cx="109452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If </a:t>
            </a:r>
            <a:r>
              <a:rPr lang="en-US" altLang="en-US" sz="2000" b="1" dirty="0">
                <a:cs typeface="Arial" panose="020B0604020202020204" pitchFamily="34" charset="0"/>
              </a:rPr>
              <a:t>all three watches disagree</a:t>
            </a:r>
            <a:r>
              <a:rPr lang="en-US" altLang="en-US" sz="2000" dirty="0">
                <a:cs typeface="Arial" panose="020B0604020202020204" pitchFamily="34" charset="0"/>
              </a:rPr>
              <a:t>, the </a:t>
            </a:r>
            <a:r>
              <a:rPr lang="en-US" altLang="en-US" sz="2000" b="1" dirty="0">
                <a:cs typeface="Arial" panose="020B0604020202020204" pitchFamily="34" charset="0"/>
              </a:rPr>
              <a:t>middle tim</a:t>
            </a:r>
            <a:r>
              <a:rPr lang="en-US" altLang="en-US" sz="2000" dirty="0">
                <a:cs typeface="Arial" panose="020B0604020202020204" pitchFamily="34" charset="0"/>
              </a:rPr>
              <a:t>e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dirty="0">
                <a:cs typeface="Arial" panose="020B0604020202020204" pitchFamily="34" charset="0"/>
              </a:rPr>
              <a:t> be official time. 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sp>
        <p:nvSpPr>
          <p:cNvPr id="33796" name="TextBox 13">
            <a:extLst>
              <a:ext uri="{FF2B5EF4-FFF2-40B4-BE49-F238E27FC236}">
                <a16:creationId xmlns:a16="http://schemas.microsoft.com/office/drawing/2014/main" id="{B1BCB55B-657B-6F15-B78B-62BE9ED3B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3173413"/>
            <a:ext cx="11088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If </a:t>
            </a:r>
            <a:r>
              <a:rPr lang="en-US" altLang="en-US" sz="2000" b="1" dirty="0">
                <a:cs typeface="Arial" panose="020B0604020202020204" pitchFamily="34" charset="0"/>
              </a:rPr>
              <a:t>only two times are available </a:t>
            </a:r>
            <a:r>
              <a:rPr lang="en-US" altLang="en-US" sz="2000" dirty="0">
                <a:cs typeface="Arial" panose="020B0604020202020204" pitchFamily="34" charset="0"/>
              </a:rPr>
              <a:t>and they disagree, the </a:t>
            </a:r>
            <a:r>
              <a:rPr lang="en-US" altLang="en-US" sz="2000" b="1" dirty="0">
                <a:cs typeface="Arial" panose="020B0604020202020204" pitchFamily="34" charset="0"/>
              </a:rPr>
              <a:t>longer time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dirty="0">
                <a:cs typeface="Arial" panose="020B0604020202020204" pitchFamily="34" charset="0"/>
              </a:rPr>
              <a:t> be official.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sp>
        <p:nvSpPr>
          <p:cNvPr id="33797" name="TextBox 16">
            <a:extLst>
              <a:ext uri="{FF2B5EF4-FFF2-40B4-BE49-F238E27FC236}">
                <a16:creationId xmlns:a16="http://schemas.microsoft.com/office/drawing/2014/main" id="{77F7659A-B41B-139F-1A19-658B1FCE8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5879880"/>
            <a:ext cx="11088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The </a:t>
            </a:r>
            <a:r>
              <a:rPr lang="en-US" altLang="en-US" sz="2000" b="1" dirty="0">
                <a:cs typeface="Arial" panose="020B0604020202020204" pitchFamily="34" charset="0"/>
              </a:rPr>
              <a:t>Chief Timekeeper </a:t>
            </a:r>
            <a:r>
              <a:rPr lang="en-US" altLang="en-US" sz="2000" dirty="0">
                <a:cs typeface="Arial" panose="020B0604020202020204" pitchFamily="34" charset="0"/>
              </a:rPr>
              <a:t>shall decide the </a:t>
            </a:r>
            <a:r>
              <a:rPr lang="en-US" altLang="en-US" sz="2000" b="1" dirty="0">
                <a:cs typeface="Arial" panose="020B0604020202020204" pitchFamily="34" charset="0"/>
              </a:rPr>
              <a:t>official time </a:t>
            </a:r>
            <a:r>
              <a:rPr lang="en-US" altLang="en-US" sz="2000" dirty="0">
                <a:cs typeface="Arial" panose="020B0604020202020204" pitchFamily="34" charset="0"/>
              </a:rPr>
              <a:t>for each athlete.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14B41D-DCD9-2E88-824C-6D36A8B96AB1}"/>
              </a:ext>
            </a:extLst>
          </p:cNvPr>
          <p:cNvSpPr txBox="1"/>
          <p:nvPr/>
        </p:nvSpPr>
        <p:spPr>
          <a:xfrm>
            <a:off x="335360" y="332656"/>
            <a:ext cx="117582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OFFICIAL TIMING – HAND TIMING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C970B7D6-5524-7E56-FB70-36202E6AA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88228"/>
              </p:ext>
            </p:extLst>
          </p:nvPr>
        </p:nvGraphicFramePr>
        <p:xfrm>
          <a:off x="983184" y="3831194"/>
          <a:ext cx="10081120" cy="1898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13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>
                          <a:solidFill>
                            <a:schemeClr val="bg1"/>
                          </a:solidFill>
                        </a:rPr>
                        <a:t>Sr. No.</a:t>
                      </a:r>
                    </a:p>
                  </a:txBody>
                  <a:tcPr marL="91433" marR="91433"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solidFill>
                            <a:schemeClr val="bg1"/>
                          </a:solidFill>
                        </a:rPr>
                        <a:t>Watch 1</a:t>
                      </a:r>
                    </a:p>
                  </a:txBody>
                  <a:tcPr marL="91433" marR="91433"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solidFill>
                            <a:schemeClr val="bg1"/>
                          </a:solidFill>
                        </a:rPr>
                        <a:t>Watch 2</a:t>
                      </a:r>
                    </a:p>
                  </a:txBody>
                  <a:tcPr marL="91433" marR="91433"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solidFill>
                            <a:schemeClr val="bg1"/>
                          </a:solidFill>
                        </a:rPr>
                        <a:t>Watch 3</a:t>
                      </a:r>
                    </a:p>
                  </a:txBody>
                  <a:tcPr marL="91433" marR="91433"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solidFill>
                            <a:schemeClr val="bg1"/>
                          </a:solidFill>
                        </a:rPr>
                        <a:t>Official Time</a:t>
                      </a:r>
                    </a:p>
                  </a:txBody>
                  <a:tcPr marL="91433" marR="91433" marT="45709" marB="4570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031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1</a:t>
                      </a:r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C00000"/>
                          </a:solidFill>
                        </a:rPr>
                        <a:t>10.8</a:t>
                      </a:r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C00000"/>
                          </a:solidFill>
                        </a:rPr>
                        <a:t>10.8</a:t>
                      </a:r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C00000"/>
                          </a:solidFill>
                        </a:rPr>
                        <a:t>10.9</a:t>
                      </a:r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660066"/>
                          </a:solidFill>
                        </a:rPr>
                        <a:t>10.8</a:t>
                      </a:r>
                    </a:p>
                  </a:txBody>
                  <a:tcPr marL="91439" marR="91439" marT="45707" marB="457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031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2</a:t>
                      </a:r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C00000"/>
                          </a:solidFill>
                        </a:rPr>
                        <a:t>10.8</a:t>
                      </a:r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C00000"/>
                          </a:solidFill>
                        </a:rPr>
                        <a:t>--</a:t>
                      </a:r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C00000"/>
                          </a:solidFill>
                        </a:rPr>
                        <a:t>10.9</a:t>
                      </a:r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660066"/>
                          </a:solidFill>
                        </a:rPr>
                        <a:t>10.9</a:t>
                      </a:r>
                    </a:p>
                  </a:txBody>
                  <a:tcPr marL="91439" marR="91439" marT="45707" marB="457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031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3</a:t>
                      </a:r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C00000"/>
                          </a:solidFill>
                        </a:rPr>
                        <a:t>10.8</a:t>
                      </a:r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C00000"/>
                          </a:solidFill>
                        </a:rPr>
                        <a:t>10.9</a:t>
                      </a:r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C00000"/>
                          </a:solidFill>
                        </a:rPr>
                        <a:t>10.7</a:t>
                      </a:r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660066"/>
                          </a:solidFill>
                        </a:rPr>
                        <a:t>10.8</a:t>
                      </a:r>
                    </a:p>
                  </a:txBody>
                  <a:tcPr marL="91439" marR="91439" marT="45707" marB="4570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B7195DF-CD19-6202-BC0F-B253DF8D2B40}"/>
              </a:ext>
            </a:extLst>
          </p:cNvPr>
          <p:cNvSpPr txBox="1"/>
          <p:nvPr/>
        </p:nvSpPr>
        <p:spPr>
          <a:xfrm>
            <a:off x="1055440" y="3030051"/>
            <a:ext cx="100811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SEEDING, DRAWS AND QUALIFICATION</a:t>
            </a:r>
            <a:endParaRPr lang="en-IN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>
            <a:extLst>
              <a:ext uri="{FF2B5EF4-FFF2-40B4-BE49-F238E27FC236}">
                <a16:creationId xmlns:a16="http://schemas.microsoft.com/office/drawing/2014/main" id="{A54C54FD-455D-1C4A-52D6-19359F55B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t="44875" r="10403"/>
          <a:stretch>
            <a:fillRect/>
          </a:stretch>
        </p:blipFill>
        <p:spPr bwMode="auto">
          <a:xfrm>
            <a:off x="515380" y="1412776"/>
            <a:ext cx="1116124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8">
            <a:extLst>
              <a:ext uri="{FF2B5EF4-FFF2-40B4-BE49-F238E27FC236}">
                <a16:creationId xmlns:a16="http://schemas.microsoft.com/office/drawing/2014/main" id="{AE2F5DC2-E6C0-F46E-40F6-53EB1CFFD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5805488"/>
            <a:ext cx="11522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The length of </a:t>
            </a:r>
            <a:r>
              <a:rPr lang="en-US" altLang="en-US" sz="2000" b="1" dirty="0">
                <a:cs typeface="Arial" panose="020B0604020202020204" pitchFamily="34" charset="0"/>
              </a:rPr>
              <a:t>standard running track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dirty="0">
                <a:cs typeface="Arial" panose="020B0604020202020204" pitchFamily="34" charset="0"/>
              </a:rPr>
              <a:t> be </a:t>
            </a:r>
            <a:r>
              <a:rPr lang="en-US" altLang="en-US" sz="2000" b="1" dirty="0">
                <a:cs typeface="Arial" panose="020B0604020202020204" pitchFamily="34" charset="0"/>
              </a:rPr>
              <a:t>400m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sp>
        <p:nvSpPr>
          <p:cNvPr id="9220" name="TextBox 9">
            <a:extLst>
              <a:ext uri="{FF2B5EF4-FFF2-40B4-BE49-F238E27FC236}">
                <a16:creationId xmlns:a16="http://schemas.microsoft.com/office/drawing/2014/main" id="{750675B8-B6B3-FC74-E834-7225DBCAD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6269038"/>
            <a:ext cx="11522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en-US" altLang="en-US" sz="2000">
                <a:cs typeface="Arial" panose="020B0604020202020204" pitchFamily="34" charset="0"/>
              </a:rPr>
              <a:t>It </a:t>
            </a:r>
            <a:r>
              <a:rPr lang="en-US" altLang="en-US" sz="2000" b="1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>
                <a:cs typeface="Arial" panose="020B0604020202020204" pitchFamily="34" charset="0"/>
              </a:rPr>
              <a:t> consist of </a:t>
            </a:r>
            <a:r>
              <a:rPr lang="en-US" altLang="en-US" sz="2000" b="1">
                <a:cs typeface="Arial" panose="020B0604020202020204" pitchFamily="34" charset="0"/>
              </a:rPr>
              <a:t>two parallel straight </a:t>
            </a:r>
            <a:r>
              <a:rPr lang="en-US" altLang="en-US" sz="2000">
                <a:cs typeface="Arial" panose="020B0604020202020204" pitchFamily="34" charset="0"/>
              </a:rPr>
              <a:t>and </a:t>
            </a:r>
            <a:r>
              <a:rPr lang="en-US" altLang="en-US" sz="2000" b="1">
                <a:cs typeface="Arial" panose="020B0604020202020204" pitchFamily="34" charset="0"/>
              </a:rPr>
              <a:t>two bends </a:t>
            </a:r>
            <a:r>
              <a:rPr lang="en-US" altLang="en-US" sz="2000">
                <a:cs typeface="Arial" panose="020B0604020202020204" pitchFamily="34" charset="0"/>
              </a:rPr>
              <a:t>of equal radius.</a:t>
            </a:r>
            <a:endParaRPr lang="en-IN" altLang="en-US" sz="2000"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9580FB-649D-DC68-16A6-F2A17260B8B0}"/>
              </a:ext>
            </a:extLst>
          </p:cNvPr>
          <p:cNvSpPr txBox="1"/>
          <p:nvPr/>
        </p:nvSpPr>
        <p:spPr>
          <a:xfrm>
            <a:off x="334963" y="333375"/>
            <a:ext cx="117379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TRACK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0">
            <a:extLst>
              <a:ext uri="{FF2B5EF4-FFF2-40B4-BE49-F238E27FC236}">
                <a16:creationId xmlns:a16="http://schemas.microsoft.com/office/drawing/2014/main" id="{532E95F4-254B-4422-34A4-DCA610BA8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1839157"/>
            <a:ext cx="102971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IN" altLang="en-US" sz="2000" dirty="0">
                <a:cs typeface="Arial" panose="020B0604020202020204" pitchFamily="34" charset="0"/>
              </a:rPr>
              <a:t>If the number of </a:t>
            </a:r>
            <a:r>
              <a:rPr lang="en-IN" altLang="en-US" sz="2000" b="1" dirty="0">
                <a:cs typeface="Arial" panose="020B0604020202020204" pitchFamily="34" charset="0"/>
              </a:rPr>
              <a:t>athletes are more than the number of lanes </a:t>
            </a:r>
            <a:r>
              <a:rPr lang="en-IN" altLang="en-US" sz="2000" dirty="0">
                <a:cs typeface="Arial" panose="020B0604020202020204" pitchFamily="34" charset="0"/>
              </a:rPr>
              <a:t>then the </a:t>
            </a:r>
            <a:r>
              <a:rPr lang="en-IN" altLang="en-US" sz="2000" b="1" dirty="0">
                <a:cs typeface="Arial" panose="020B0604020202020204" pitchFamily="34" charset="0"/>
              </a:rPr>
              <a:t>qualification rounds </a:t>
            </a:r>
            <a:r>
              <a:rPr lang="en-IN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IN" altLang="en-US" sz="2000" b="1" dirty="0">
                <a:cs typeface="Arial" panose="020B0604020202020204" pitchFamily="34" charset="0"/>
              </a:rPr>
              <a:t> be held.</a:t>
            </a:r>
          </a:p>
        </p:txBody>
      </p:sp>
      <p:sp>
        <p:nvSpPr>
          <p:cNvPr id="35843" name="TextBox 12">
            <a:extLst>
              <a:ext uri="{FF2B5EF4-FFF2-40B4-BE49-F238E27FC236}">
                <a16:creationId xmlns:a16="http://schemas.microsoft.com/office/drawing/2014/main" id="{6224ED4B-73DA-60E5-A1E7-91559C494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4797152"/>
            <a:ext cx="102251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IN" altLang="en-US" sz="2000" b="1" dirty="0">
                <a:cs typeface="Arial" panose="020B0604020202020204" pitchFamily="34" charset="0"/>
              </a:rPr>
              <a:t>Preliminary Rounds / Heats, Semi Finals and Finals </a:t>
            </a:r>
            <a:r>
              <a:rPr lang="en-IN" altLang="en-US" sz="2000" dirty="0">
                <a:cs typeface="Arial" panose="020B0604020202020204" pitchFamily="34" charset="0"/>
              </a:rPr>
              <a:t>are the common ways of rounds.</a:t>
            </a:r>
          </a:p>
        </p:txBody>
      </p:sp>
      <p:sp>
        <p:nvSpPr>
          <p:cNvPr id="35844" name="TextBox 13">
            <a:extLst>
              <a:ext uri="{FF2B5EF4-FFF2-40B4-BE49-F238E27FC236}">
                <a16:creationId xmlns:a16="http://schemas.microsoft.com/office/drawing/2014/main" id="{3F4E7D74-7E04-F8AF-E2B1-A09775D0A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3544821"/>
            <a:ext cx="102971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IN" altLang="en-US" sz="2000" dirty="0">
                <a:cs typeface="Arial" panose="020B0604020202020204" pitchFamily="34" charset="0"/>
              </a:rPr>
              <a:t>All athletes have to </a:t>
            </a:r>
            <a:r>
              <a:rPr lang="en-IN" altLang="en-US" sz="2000" b="1" dirty="0">
                <a:cs typeface="Arial" panose="020B0604020202020204" pitchFamily="34" charset="0"/>
              </a:rPr>
              <a:t>compete in all the rounds </a:t>
            </a:r>
            <a:r>
              <a:rPr lang="en-IN" altLang="en-US" sz="2000" dirty="0">
                <a:cs typeface="Arial" panose="020B0604020202020204" pitchFamily="34" charset="0"/>
              </a:rPr>
              <a:t>to qualify for  finals.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7F0315-CCA9-B325-B16F-710A80C0EAAA}"/>
              </a:ext>
            </a:extLst>
          </p:cNvPr>
          <p:cNvSpPr txBox="1"/>
          <p:nvPr/>
        </p:nvSpPr>
        <p:spPr>
          <a:xfrm>
            <a:off x="335360" y="332656"/>
            <a:ext cx="11756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ROUNDS AND HEATS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0">
            <a:extLst>
              <a:ext uri="{FF2B5EF4-FFF2-40B4-BE49-F238E27FC236}">
                <a16:creationId xmlns:a16="http://schemas.microsoft.com/office/drawing/2014/main" id="{D0BF89D4-4300-AD4B-E31F-288B502CB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4726848"/>
            <a:ext cx="108034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IN" altLang="en-US" sz="2000" dirty="0">
                <a:cs typeface="Arial" panose="020B0604020202020204" pitchFamily="34" charset="0"/>
              </a:rPr>
              <a:t>The Lane order in </a:t>
            </a:r>
            <a:r>
              <a:rPr lang="en-IN" altLang="en-US" sz="2000" b="1" dirty="0">
                <a:cs typeface="Arial" panose="020B0604020202020204" pitchFamily="34" charset="0"/>
              </a:rPr>
              <a:t>first round or preliminary round </a:t>
            </a:r>
            <a:r>
              <a:rPr lang="en-IN" altLang="en-US" sz="2000" dirty="0">
                <a:cs typeface="Arial" panose="020B0604020202020204" pitchFamily="34" charset="0"/>
              </a:rPr>
              <a:t>should be </a:t>
            </a:r>
            <a:r>
              <a:rPr lang="en-IN" altLang="en-US" sz="2000" b="1" dirty="0">
                <a:cs typeface="Arial" panose="020B0604020202020204" pitchFamily="34" charset="0"/>
              </a:rPr>
              <a:t>drawn by lot</a:t>
            </a:r>
            <a:r>
              <a:rPr lang="en-IN" altLang="en-US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6867" name="TextBox 12">
            <a:extLst>
              <a:ext uri="{FF2B5EF4-FFF2-40B4-BE49-F238E27FC236}">
                <a16:creationId xmlns:a16="http://schemas.microsoft.com/office/drawing/2014/main" id="{A8B8618F-7FDC-5152-D8DB-4C47E6CDD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1983850"/>
            <a:ext cx="100811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IN" altLang="en-US" sz="2000" dirty="0">
                <a:cs typeface="Arial" panose="020B0604020202020204" pitchFamily="34" charset="0"/>
              </a:rPr>
              <a:t>For First round athletes are placed in heats using </a:t>
            </a:r>
            <a:r>
              <a:rPr lang="en-IN" altLang="en-US" sz="2000" b="1" dirty="0">
                <a:cs typeface="Arial" panose="020B0604020202020204" pitchFamily="34" charset="0"/>
              </a:rPr>
              <a:t>zig zag distribution </a:t>
            </a:r>
            <a:r>
              <a:rPr lang="en-IN" altLang="en-US" sz="2000" dirty="0">
                <a:cs typeface="Arial" panose="020B0604020202020204" pitchFamily="34" charset="0"/>
              </a:rPr>
              <a:t>with seeding determined from the relevant list of valid performances achieved during the predetermined period.</a:t>
            </a:r>
          </a:p>
        </p:txBody>
      </p:sp>
      <p:sp>
        <p:nvSpPr>
          <p:cNvPr id="36868" name="TextBox 10">
            <a:extLst>
              <a:ext uri="{FF2B5EF4-FFF2-40B4-BE49-F238E27FC236}">
                <a16:creationId xmlns:a16="http://schemas.microsoft.com/office/drawing/2014/main" id="{2FBDBD9A-4978-1DC9-3F8A-6BFC2343E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1" y="3721334"/>
            <a:ext cx="108034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IN" altLang="en-US" sz="2000" dirty="0">
                <a:cs typeface="Arial" panose="020B0604020202020204" pitchFamily="34" charset="0"/>
              </a:rPr>
              <a:t>If Performances of athletes is not available then ranking is given randomly.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E63B2B-6B02-48D7-BCD2-F6E8217A7EE7}"/>
              </a:ext>
            </a:extLst>
          </p:cNvPr>
          <p:cNvSpPr txBox="1"/>
          <p:nvPr/>
        </p:nvSpPr>
        <p:spPr>
          <a:xfrm>
            <a:off x="335360" y="332656"/>
            <a:ext cx="11759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RANKING AND COMPOSITION OF HEATS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5CE51F-9942-EE44-44FE-A9BCB46792F1}"/>
              </a:ext>
            </a:extLst>
          </p:cNvPr>
          <p:cNvSpPr txBox="1"/>
          <p:nvPr/>
        </p:nvSpPr>
        <p:spPr>
          <a:xfrm>
            <a:off x="335360" y="332656"/>
            <a:ext cx="11759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RANKING AFTER FIRST ROUND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92" name="TextBox 6">
            <a:extLst>
              <a:ext uri="{FF2B5EF4-FFF2-40B4-BE49-F238E27FC236}">
                <a16:creationId xmlns:a16="http://schemas.microsoft.com/office/drawing/2014/main" id="{703B191F-622C-0B65-4058-4C3700378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52" y="1412776"/>
            <a:ext cx="1152167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IN" altLang="en-US" sz="2000" dirty="0"/>
              <a:t>After the first round, the athletes </a:t>
            </a:r>
            <a:r>
              <a:rPr lang="en-IN" altLang="en-US" sz="2000" b="1" dirty="0">
                <a:solidFill>
                  <a:srgbClr val="000066"/>
                </a:solidFill>
              </a:rPr>
              <a:t>shall</a:t>
            </a:r>
            <a:r>
              <a:rPr lang="en-IN" altLang="en-US" sz="2000" dirty="0"/>
              <a:t> be placed in the heats of subsequent rounds in accordance with the following procedures :-</a:t>
            </a:r>
          </a:p>
        </p:txBody>
      </p:sp>
      <p:sp>
        <p:nvSpPr>
          <p:cNvPr id="37893" name="TextBox 7">
            <a:extLst>
              <a:ext uri="{FF2B5EF4-FFF2-40B4-BE49-F238E27FC236}">
                <a16:creationId xmlns:a16="http://schemas.microsoft.com/office/drawing/2014/main" id="{05F1FA99-D1D5-CF55-E9D2-5A17F3EEA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2186543"/>
            <a:ext cx="115216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IN" altLang="en-US" sz="2000" dirty="0"/>
              <a:t>For all events of 100m to 400m inclusive and relays up to and including 4 x 400m, seeding should be based upon placing and times of each previous round. For this athletes should be ranked as -</a:t>
            </a:r>
          </a:p>
        </p:txBody>
      </p:sp>
      <p:sp>
        <p:nvSpPr>
          <p:cNvPr id="37894" name="TextBox 8">
            <a:extLst>
              <a:ext uri="{FF2B5EF4-FFF2-40B4-BE49-F238E27FC236}">
                <a16:creationId xmlns:a16="http://schemas.microsoft.com/office/drawing/2014/main" id="{570F7A5F-3EDF-FDB3-4C9C-3EFD8E88F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3140968"/>
            <a:ext cx="33274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n-IN" altLang="en-US" sz="1600" dirty="0"/>
              <a:t>Fastest Heat winner</a:t>
            </a:r>
          </a:p>
          <a:p>
            <a:pPr algn="just"/>
            <a:r>
              <a:rPr lang="en-IN" altLang="en-US" sz="1600" dirty="0"/>
              <a:t>2</a:t>
            </a:r>
            <a:r>
              <a:rPr lang="en-IN" altLang="en-US" sz="1600" baseline="30000" dirty="0"/>
              <a:t>nd</a:t>
            </a:r>
            <a:r>
              <a:rPr lang="en-IN" altLang="en-US" sz="1600" dirty="0"/>
              <a:t> fastest Heat winner</a:t>
            </a:r>
          </a:p>
          <a:p>
            <a:pPr algn="just"/>
            <a:r>
              <a:rPr lang="en-IN" altLang="en-US" sz="1600" dirty="0"/>
              <a:t>3</a:t>
            </a:r>
            <a:r>
              <a:rPr lang="en-IN" altLang="en-US" sz="1600" baseline="30000" dirty="0"/>
              <a:t>rd</a:t>
            </a:r>
            <a:r>
              <a:rPr lang="en-IN" altLang="en-US" sz="1600" dirty="0"/>
              <a:t> fastest heat winner</a:t>
            </a:r>
          </a:p>
          <a:p>
            <a:pPr algn="just"/>
            <a:r>
              <a:rPr lang="en-IN" altLang="en-US" sz="1600" dirty="0"/>
              <a:t>.</a:t>
            </a:r>
          </a:p>
          <a:p>
            <a:pPr algn="just"/>
            <a:r>
              <a:rPr lang="en-IN" altLang="en-US" sz="1600" dirty="0"/>
              <a:t>Fastest 2</a:t>
            </a:r>
            <a:r>
              <a:rPr lang="en-IN" altLang="en-US" sz="1600" baseline="30000" dirty="0"/>
              <a:t>nd</a:t>
            </a:r>
            <a:r>
              <a:rPr lang="en-IN" altLang="en-US" sz="1600" dirty="0"/>
              <a:t> place</a:t>
            </a:r>
          </a:p>
          <a:p>
            <a:pPr algn="just"/>
            <a:r>
              <a:rPr lang="en-IN" altLang="en-US" sz="1600" dirty="0"/>
              <a:t>2</a:t>
            </a:r>
            <a:r>
              <a:rPr lang="en-IN" altLang="en-US" sz="1600" baseline="30000" dirty="0"/>
              <a:t>nd</a:t>
            </a:r>
            <a:r>
              <a:rPr lang="en-IN" altLang="en-US" sz="1600" dirty="0"/>
              <a:t> fastest 2</a:t>
            </a:r>
            <a:r>
              <a:rPr lang="en-IN" altLang="en-US" sz="1600" baseline="30000" dirty="0"/>
              <a:t>nd</a:t>
            </a:r>
            <a:r>
              <a:rPr lang="en-IN" altLang="en-US" sz="1600" dirty="0"/>
              <a:t> place</a:t>
            </a:r>
          </a:p>
          <a:p>
            <a:pPr algn="just"/>
            <a:r>
              <a:rPr lang="en-IN" altLang="en-US" sz="1600" dirty="0"/>
              <a:t>3</a:t>
            </a:r>
            <a:r>
              <a:rPr lang="en-IN" altLang="en-US" sz="1600" baseline="30000" dirty="0"/>
              <a:t>rd</a:t>
            </a:r>
            <a:r>
              <a:rPr lang="en-IN" altLang="en-US" sz="1600" dirty="0"/>
              <a:t> fastest 2</a:t>
            </a:r>
            <a:r>
              <a:rPr lang="en-IN" altLang="en-US" sz="1600" baseline="30000" dirty="0"/>
              <a:t>nd</a:t>
            </a:r>
            <a:r>
              <a:rPr lang="en-IN" altLang="en-US" sz="1600" dirty="0"/>
              <a:t> place</a:t>
            </a:r>
          </a:p>
          <a:p>
            <a:pPr algn="just"/>
            <a:r>
              <a:rPr lang="en-IN" altLang="en-US" sz="1600" dirty="0"/>
              <a:t>.</a:t>
            </a:r>
          </a:p>
          <a:p>
            <a:pPr algn="just"/>
            <a:r>
              <a:rPr lang="en-IN" altLang="en-US" sz="1600" dirty="0"/>
              <a:t>Concluding with </a:t>
            </a:r>
          </a:p>
          <a:p>
            <a:pPr algn="just"/>
            <a:r>
              <a:rPr lang="en-IN" altLang="en-US" sz="1600" dirty="0"/>
              <a:t>Fastest time qualifier</a:t>
            </a:r>
          </a:p>
          <a:p>
            <a:pPr algn="just"/>
            <a:r>
              <a:rPr lang="en-IN" altLang="en-US" sz="1600" dirty="0"/>
              <a:t>2</a:t>
            </a:r>
            <a:r>
              <a:rPr lang="en-IN" altLang="en-US" sz="1600" baseline="30000" dirty="0"/>
              <a:t>nd</a:t>
            </a:r>
            <a:r>
              <a:rPr lang="en-IN" altLang="en-US" sz="1600" dirty="0"/>
              <a:t> fastest qualifier</a:t>
            </a:r>
          </a:p>
          <a:p>
            <a:pPr algn="just"/>
            <a:r>
              <a:rPr lang="en-IN" altLang="en-US" sz="1600" dirty="0"/>
              <a:t>3</a:t>
            </a:r>
            <a:r>
              <a:rPr lang="en-IN" altLang="en-US" sz="1600" baseline="30000" dirty="0"/>
              <a:t>rd</a:t>
            </a:r>
            <a:r>
              <a:rPr lang="en-IN" altLang="en-US" sz="1600" dirty="0"/>
              <a:t> fastest qualifier, etc.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2DC20F3-009E-B0AE-FCB6-27ED77C3E0A4}"/>
              </a:ext>
            </a:extLst>
          </p:cNvPr>
          <p:cNvSpPr txBox="1"/>
          <p:nvPr/>
        </p:nvSpPr>
        <p:spPr>
          <a:xfrm>
            <a:off x="479376" y="1892300"/>
            <a:ext cx="105131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IN" sz="2000" dirty="0">
                <a:cs typeface="Arial" panose="020B0604020202020204" pitchFamily="34" charset="0"/>
              </a:rPr>
              <a:t>The athletes </a:t>
            </a:r>
            <a:r>
              <a:rPr lang="en-IN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IN" sz="2000" dirty="0">
                <a:cs typeface="Arial" panose="020B0604020202020204" pitchFamily="34" charset="0"/>
              </a:rPr>
              <a:t> then be </a:t>
            </a:r>
            <a:r>
              <a:rPr lang="en-IN" sz="2000" b="1" dirty="0">
                <a:cs typeface="Arial" panose="020B0604020202020204" pitchFamily="34" charset="0"/>
              </a:rPr>
              <a:t>placed in heats</a:t>
            </a:r>
            <a:r>
              <a:rPr lang="en-IN" sz="2000" dirty="0">
                <a:cs typeface="Arial" panose="020B0604020202020204" pitchFamily="34" charset="0"/>
              </a:rPr>
              <a:t> in order of seeding by a </a:t>
            </a:r>
            <a:r>
              <a:rPr lang="en-IN" sz="2000" b="1" dirty="0">
                <a:cs typeface="Arial" panose="020B0604020202020204" pitchFamily="34" charset="0"/>
              </a:rPr>
              <a:t>zig zag distribution (</a:t>
            </a:r>
            <a:r>
              <a:rPr lang="en-IN" sz="2000" dirty="0">
                <a:cs typeface="Arial" panose="020B0604020202020204" pitchFamily="34" charset="0"/>
              </a:rPr>
              <a:t>i.e.) Three heats will consists of following seedings: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C35A45-4633-2D84-01CF-073699DDB354}"/>
              </a:ext>
            </a:extLst>
          </p:cNvPr>
          <p:cNvSpPr txBox="1"/>
          <p:nvPr/>
        </p:nvSpPr>
        <p:spPr>
          <a:xfrm>
            <a:off x="1199456" y="3284984"/>
            <a:ext cx="96490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b="1" dirty="0">
                <a:solidFill>
                  <a:srgbClr val="C00000"/>
                </a:solidFill>
                <a:latin typeface="+mn-lt"/>
              </a:rPr>
              <a:t>HEAT ‘A’	-	1	6	7	12	13	18	19	24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20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b="1" dirty="0">
                <a:solidFill>
                  <a:srgbClr val="002060"/>
                </a:solidFill>
                <a:latin typeface="+mn-lt"/>
              </a:rPr>
              <a:t>HEAT ‘B’	-	2	5	8	11	14	17	20	23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20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b="1" dirty="0">
                <a:solidFill>
                  <a:srgbClr val="C00000"/>
                </a:solidFill>
                <a:latin typeface="+mn-lt"/>
              </a:rPr>
              <a:t>HEAT ‘C’	-	3	4	9	10	15	16	21	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637E08-F508-8756-D0DF-2EED49450BB7}"/>
              </a:ext>
            </a:extLst>
          </p:cNvPr>
          <p:cNvSpPr txBox="1"/>
          <p:nvPr/>
        </p:nvSpPr>
        <p:spPr>
          <a:xfrm>
            <a:off x="335360" y="332656"/>
            <a:ext cx="11788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ZIG-ZAG DISTRIBUTION 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967443A-E5AC-C030-BEBD-CDB4F5561DAF}"/>
              </a:ext>
            </a:extLst>
          </p:cNvPr>
          <p:cNvSpPr txBox="1"/>
          <p:nvPr/>
        </p:nvSpPr>
        <p:spPr>
          <a:xfrm>
            <a:off x="552871" y="2924944"/>
            <a:ext cx="107960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IN" sz="2000" dirty="0">
                <a:cs typeface="Arial" panose="020B0604020202020204" pitchFamily="34" charset="0"/>
              </a:rPr>
              <a:t>In qualification round </a:t>
            </a:r>
            <a:r>
              <a:rPr lang="en-IN" sz="2000" b="1" dirty="0">
                <a:cs typeface="Arial" panose="020B0604020202020204" pitchFamily="34" charset="0"/>
              </a:rPr>
              <a:t>at least first and second </a:t>
            </a:r>
            <a:r>
              <a:rPr lang="en-IN" sz="2000" dirty="0">
                <a:cs typeface="Arial" panose="020B0604020202020204" pitchFamily="34" charset="0"/>
              </a:rPr>
              <a:t>placed athletes in each heats should be allowed to qualify for subsequent round, but where ever possible </a:t>
            </a:r>
            <a:r>
              <a:rPr lang="en-IN" sz="2000" b="1" dirty="0">
                <a:cs typeface="Arial" panose="020B0604020202020204" pitchFamily="34" charset="0"/>
              </a:rPr>
              <a:t>at least three </a:t>
            </a:r>
            <a:r>
              <a:rPr lang="en-IN" sz="2000" dirty="0">
                <a:cs typeface="Arial" panose="020B0604020202020204" pitchFamily="34" charset="0"/>
              </a:rPr>
              <a:t>in each heat </a:t>
            </a:r>
            <a:r>
              <a:rPr lang="en-IN" sz="2000" b="1" dirty="0">
                <a:cs typeface="Arial" panose="020B0604020202020204" pitchFamily="34" charset="0"/>
              </a:rPr>
              <a:t>should qualify</a:t>
            </a:r>
            <a:r>
              <a:rPr lang="en-IN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9939" name="Rectangle 20">
            <a:extLst>
              <a:ext uri="{FF2B5EF4-FFF2-40B4-BE49-F238E27FC236}">
                <a16:creationId xmlns:a16="http://schemas.microsoft.com/office/drawing/2014/main" id="{6AB5493F-98E3-5F00-C161-06B785E3C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5229200"/>
            <a:ext cx="107960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IN" altLang="en-US" sz="2000" dirty="0">
                <a:cs typeface="Arial" panose="020B0604020202020204" pitchFamily="34" charset="0"/>
              </a:rPr>
              <a:t>In races </a:t>
            </a:r>
            <a:r>
              <a:rPr lang="en-IN" altLang="en-US" sz="2000" b="1" dirty="0">
                <a:cs typeface="Arial" panose="020B0604020202020204" pitchFamily="34" charset="0"/>
              </a:rPr>
              <a:t>longer than 800m </a:t>
            </a:r>
            <a:r>
              <a:rPr lang="en-IN" altLang="en-US" sz="2000" dirty="0">
                <a:cs typeface="Arial" panose="020B0604020202020204" pitchFamily="34" charset="0"/>
              </a:rPr>
              <a:t>where rounds are conducted, it is </a:t>
            </a:r>
            <a:r>
              <a:rPr lang="en-IN" altLang="en-US" sz="2000" b="1" dirty="0">
                <a:cs typeface="Arial" panose="020B0604020202020204" pitchFamily="34" charset="0"/>
              </a:rPr>
              <a:t>recommended that only a small number of athletes qualify by time</a:t>
            </a:r>
            <a:r>
              <a:rPr lang="en-IN" altLang="en-US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0E4921-0FF4-C448-632C-4B964194788E}"/>
              </a:ext>
            </a:extLst>
          </p:cNvPr>
          <p:cNvSpPr txBox="1"/>
          <p:nvPr/>
        </p:nvSpPr>
        <p:spPr>
          <a:xfrm>
            <a:off x="335361" y="332656"/>
            <a:ext cx="11756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PROGRESSION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942" name="Rectangle 20">
            <a:extLst>
              <a:ext uri="{FF2B5EF4-FFF2-40B4-BE49-F238E27FC236}">
                <a16:creationId xmlns:a16="http://schemas.microsoft.com/office/drawing/2014/main" id="{26AE90DA-B373-50E0-8B28-15346478F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1921134"/>
            <a:ext cx="107960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IN" altLang="en-US" sz="2000" dirty="0">
                <a:cs typeface="Arial" panose="020B0604020202020204" pitchFamily="34" charset="0"/>
              </a:rPr>
              <a:t>Progression should be done on </a:t>
            </a:r>
            <a:r>
              <a:rPr lang="en-IN" altLang="en-US" sz="2000" b="1" dirty="0">
                <a:cs typeface="Arial" panose="020B0604020202020204" pitchFamily="34" charset="0"/>
              </a:rPr>
              <a:t>PLACING </a:t>
            </a:r>
            <a:r>
              <a:rPr lang="en-IN" altLang="en-US" sz="2000" dirty="0">
                <a:cs typeface="Arial" panose="020B0604020202020204" pitchFamily="34" charset="0"/>
              </a:rPr>
              <a:t>and </a:t>
            </a:r>
            <a:r>
              <a:rPr lang="en-IN" altLang="en-US" sz="2000" b="1" dirty="0">
                <a:cs typeface="Arial" panose="020B0604020202020204" pitchFamily="34" charset="0"/>
              </a:rPr>
              <a:t>TIMING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39628197-7952-93A9-1C50-C01711F52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728" y="2588791"/>
            <a:ext cx="44767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IN" altLang="en-US" sz="1400" b="1" dirty="0">
                <a:cs typeface="Arial" panose="020B0604020202020204" pitchFamily="34" charset="0"/>
              </a:rPr>
              <a:t>Q</a:t>
            </a:r>
          </a:p>
          <a:p>
            <a:pPr eaLnBrk="1" hangingPunct="1">
              <a:lnSpc>
                <a:spcPct val="150000"/>
              </a:lnSpc>
            </a:pPr>
            <a:r>
              <a:rPr lang="en-IN" altLang="en-US" sz="1400" b="1" dirty="0">
                <a:cs typeface="Arial" panose="020B0604020202020204" pitchFamily="34" charset="0"/>
              </a:rPr>
              <a:t>Q</a:t>
            </a:r>
          </a:p>
          <a:p>
            <a:pPr eaLnBrk="1" hangingPunct="1">
              <a:lnSpc>
                <a:spcPct val="150000"/>
              </a:lnSpc>
            </a:pPr>
            <a:r>
              <a:rPr lang="en-IN" altLang="en-US" sz="1400" b="1" dirty="0">
                <a:cs typeface="Arial" panose="020B0604020202020204" pitchFamily="34" charset="0"/>
              </a:rPr>
              <a:t>q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6B3725-ABAB-1736-A083-1F171D539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9243" y="2588791"/>
            <a:ext cx="446088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IN" altLang="en-US" sz="1400" b="1">
                <a:cs typeface="Arial" panose="020B0604020202020204" pitchFamily="34" charset="0"/>
              </a:rPr>
              <a:t>Q</a:t>
            </a:r>
          </a:p>
          <a:p>
            <a:pPr eaLnBrk="1" hangingPunct="1">
              <a:lnSpc>
                <a:spcPct val="150000"/>
              </a:lnSpc>
            </a:pPr>
            <a:r>
              <a:rPr lang="en-IN" altLang="en-US" sz="1400" b="1">
                <a:cs typeface="Arial" panose="020B0604020202020204" pitchFamily="34" charset="0"/>
              </a:rPr>
              <a:t>Q</a:t>
            </a:r>
          </a:p>
          <a:p>
            <a:pPr eaLnBrk="1" hangingPunct="1">
              <a:lnSpc>
                <a:spcPct val="150000"/>
              </a:lnSpc>
            </a:pPr>
            <a:endParaRPr lang="en-IN" altLang="en-US" sz="1400" b="1"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9E3419-49B0-141C-3FA5-C709DEFEB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4528" y="2588791"/>
            <a:ext cx="446088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IN" altLang="en-US" sz="1400" b="1">
                <a:cs typeface="Arial" panose="020B0604020202020204" pitchFamily="34" charset="0"/>
              </a:rPr>
              <a:t>Q</a:t>
            </a:r>
          </a:p>
          <a:p>
            <a:pPr eaLnBrk="1" hangingPunct="1">
              <a:lnSpc>
                <a:spcPct val="150000"/>
              </a:lnSpc>
            </a:pPr>
            <a:r>
              <a:rPr lang="en-IN" altLang="en-US" sz="1400" b="1">
                <a:cs typeface="Arial" panose="020B0604020202020204" pitchFamily="34" charset="0"/>
              </a:rPr>
              <a:t>Q</a:t>
            </a:r>
          </a:p>
          <a:p>
            <a:pPr eaLnBrk="1" hangingPunct="1">
              <a:lnSpc>
                <a:spcPct val="150000"/>
              </a:lnSpc>
            </a:pPr>
            <a:r>
              <a:rPr lang="en-IN" altLang="en-US" sz="1400" b="1">
                <a:cs typeface="Arial" panose="020B0604020202020204" pitchFamily="34" charset="0"/>
              </a:rPr>
              <a:t>q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AD99B6-D09A-0280-E8F3-65E46FCD1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786" y="5422701"/>
            <a:ext cx="8435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IN" altLang="en-US" sz="2000" b="1" dirty="0">
                <a:latin typeface="Calibri" panose="020F0502020204030204" pitchFamily="34" charset="0"/>
              </a:rPr>
              <a:t>Q – Qualified by Place                 q – Qualified by Time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4BA852-AB0E-D74E-EF02-19EC116C9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636" y="5981278"/>
            <a:ext cx="4683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IN" altLang="en-US" sz="2000" b="1" dirty="0">
                <a:solidFill>
                  <a:srgbClr val="000066"/>
                </a:solidFill>
                <a:latin typeface="Calibri" panose="020F0502020204030204" pitchFamily="34" charset="0"/>
              </a:rPr>
              <a:t>2 in each heat by Placing and 2 by 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1128F7-C3CD-6BEA-DF9C-F4C94C11B6E5}"/>
              </a:ext>
            </a:extLst>
          </p:cNvPr>
          <p:cNvSpPr txBox="1"/>
          <p:nvPr/>
        </p:nvSpPr>
        <p:spPr>
          <a:xfrm>
            <a:off x="335360" y="116632"/>
            <a:ext cx="117947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RANKING OF ATHLETES AFTER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PRELIMINARY ROUND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116CF4-8F2B-A341-B912-931A4DE532DA}"/>
              </a:ext>
            </a:extLst>
          </p:cNvPr>
          <p:cNvSpPr txBox="1"/>
          <p:nvPr/>
        </p:nvSpPr>
        <p:spPr>
          <a:xfrm>
            <a:off x="551384" y="2263353"/>
            <a:ext cx="3297237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400" b="1" dirty="0">
                <a:solidFill>
                  <a:srgbClr val="002060"/>
                </a:solidFill>
                <a:cs typeface="Arial" panose="020B0604020202020204" pitchFamily="34" charset="0"/>
              </a:rPr>
              <a:t>HEAT 1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05088" algn="l"/>
              </a:tabLst>
              <a:defRPr/>
            </a:pPr>
            <a:r>
              <a:rPr lang="en-IN" sz="1400" b="1" dirty="0">
                <a:solidFill>
                  <a:srgbClr val="002060"/>
                </a:solidFill>
                <a:cs typeface="Arial" panose="020B0604020202020204" pitchFamily="34" charset="0"/>
              </a:rPr>
              <a:t>1201    	TRACK MASTER   	22.2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05088" algn="l"/>
              </a:tabLst>
              <a:defRPr/>
            </a:pPr>
            <a:r>
              <a:rPr lang="en-IN" sz="1400" b="1" dirty="0">
                <a:solidFill>
                  <a:srgbClr val="002060"/>
                </a:solidFill>
                <a:cs typeface="Arial" panose="020B0604020202020204" pitchFamily="34" charset="0"/>
              </a:rPr>
              <a:t>986       	UNITED SPORTS     	22.3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05088" algn="l"/>
              </a:tabLst>
              <a:defRPr/>
            </a:pPr>
            <a:r>
              <a:rPr lang="en-IN" sz="1400" b="1" dirty="0">
                <a:solidFill>
                  <a:srgbClr val="002060"/>
                </a:solidFill>
                <a:cs typeface="Arial" panose="020B0604020202020204" pitchFamily="34" charset="0"/>
              </a:rPr>
              <a:t>545       	SAMARTH S. C.       	22.4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05088" algn="l"/>
              </a:tabLst>
              <a:defRPr/>
            </a:pPr>
            <a:r>
              <a:rPr lang="en-IN" sz="1400" b="1" dirty="0">
                <a:solidFill>
                  <a:srgbClr val="002060"/>
                </a:solidFill>
                <a:cs typeface="Arial" panose="020B0604020202020204" pitchFamily="34" charset="0"/>
              </a:rPr>
              <a:t>645       	QUEENS SPORTS    22.5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05088" algn="l"/>
              </a:tabLst>
              <a:defRPr/>
            </a:pPr>
            <a:r>
              <a:rPr lang="en-IN" sz="1400" b="1" dirty="0">
                <a:solidFill>
                  <a:srgbClr val="002060"/>
                </a:solidFill>
                <a:cs typeface="Arial" panose="020B0604020202020204" pitchFamily="34" charset="0"/>
              </a:rPr>
              <a:t>375       	DECCAN SPORTS   	23.0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05088" algn="l"/>
              </a:tabLst>
              <a:defRPr/>
            </a:pPr>
            <a:r>
              <a:rPr lang="en-IN" sz="1400" b="1" dirty="0">
                <a:solidFill>
                  <a:srgbClr val="002060"/>
                </a:solidFill>
                <a:cs typeface="Arial" panose="020B0604020202020204" pitchFamily="34" charset="0"/>
              </a:rPr>
              <a:t>101       	SILVERS SPORTS   	23.5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05088" algn="l"/>
              </a:tabLst>
              <a:defRPr/>
            </a:pPr>
            <a:r>
              <a:rPr lang="en-IN" sz="1400" b="1" dirty="0">
                <a:solidFill>
                  <a:srgbClr val="002060"/>
                </a:solidFill>
                <a:cs typeface="Arial" panose="020B0604020202020204" pitchFamily="34" charset="0"/>
              </a:rPr>
              <a:t>470       	SPRINT MASTER    	23.7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IN" sz="1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2735ED-01A5-0530-4CD9-02DDC1B7AAA9}"/>
              </a:ext>
            </a:extLst>
          </p:cNvPr>
          <p:cNvSpPr txBox="1"/>
          <p:nvPr/>
        </p:nvSpPr>
        <p:spPr>
          <a:xfrm>
            <a:off x="4295800" y="2263353"/>
            <a:ext cx="331152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400" b="1" dirty="0">
                <a:solidFill>
                  <a:srgbClr val="C00000"/>
                </a:solidFill>
                <a:cs typeface="Arial" panose="020B0604020202020204" pitchFamily="34" charset="0"/>
              </a:rPr>
              <a:t>HEAT 2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87638" algn="l"/>
              </a:tabLst>
              <a:defRPr/>
            </a:pPr>
            <a:r>
              <a:rPr lang="en-IN" sz="1400" b="1" dirty="0">
                <a:solidFill>
                  <a:srgbClr val="C00000"/>
                </a:solidFill>
                <a:cs typeface="Arial" panose="020B0604020202020204" pitchFamily="34" charset="0"/>
              </a:rPr>
              <a:t>121       	SILVERS SPORTS     	22.5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87638" algn="l"/>
              </a:tabLst>
              <a:defRPr/>
            </a:pPr>
            <a:r>
              <a:rPr lang="en-IN" sz="1400" b="1" dirty="0">
                <a:solidFill>
                  <a:srgbClr val="C00000"/>
                </a:solidFill>
                <a:cs typeface="Arial" panose="020B0604020202020204" pitchFamily="34" charset="0"/>
              </a:rPr>
              <a:t>976       	UNITED SPORTS     	22.6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87638" algn="l"/>
              </a:tabLst>
              <a:defRPr/>
            </a:pPr>
            <a:r>
              <a:rPr lang="en-IN" sz="1400" b="1" dirty="0">
                <a:solidFill>
                  <a:srgbClr val="C00000"/>
                </a:solidFill>
                <a:cs typeface="Arial" panose="020B0604020202020204" pitchFamily="34" charset="0"/>
              </a:rPr>
              <a:t>655       	QUEENS SPORTS    	22.8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87638" algn="l"/>
              </a:tabLst>
              <a:defRPr/>
            </a:pPr>
            <a:r>
              <a:rPr lang="en-IN" sz="1400" b="1" dirty="0">
                <a:solidFill>
                  <a:srgbClr val="C00000"/>
                </a:solidFill>
                <a:cs typeface="Arial" panose="020B0604020202020204" pitchFamily="34" charset="0"/>
              </a:rPr>
              <a:t>235       	FLYING BIRD            	23.0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87638" algn="l"/>
              </a:tabLst>
              <a:defRPr/>
            </a:pPr>
            <a:r>
              <a:rPr lang="en-IN" sz="1400" b="1" dirty="0">
                <a:solidFill>
                  <a:srgbClr val="C00000"/>
                </a:solidFill>
                <a:cs typeface="Arial" panose="020B0604020202020204" pitchFamily="34" charset="0"/>
              </a:rPr>
              <a:t>111       	SILVERS SPORTS     	23.2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87638" algn="l"/>
              </a:tabLst>
              <a:defRPr/>
            </a:pPr>
            <a:r>
              <a:rPr lang="en-IN" sz="1400" b="1" dirty="0">
                <a:solidFill>
                  <a:srgbClr val="C00000"/>
                </a:solidFill>
                <a:cs typeface="Arial" panose="020B0604020202020204" pitchFamily="34" charset="0"/>
              </a:rPr>
              <a:t>370       	DECCAN SPORTS    	23.5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87638" algn="l"/>
              </a:tabLst>
              <a:defRPr/>
            </a:pPr>
            <a:r>
              <a:rPr lang="en-IN" sz="1400" b="1" dirty="0">
                <a:solidFill>
                  <a:srgbClr val="C00000"/>
                </a:solidFill>
                <a:cs typeface="Arial" panose="020B0604020202020204" pitchFamily="34" charset="0"/>
              </a:rPr>
              <a:t>782       	KRIDA PREMI          	23.6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87638" algn="l"/>
              </a:tabLst>
              <a:defRPr/>
            </a:pPr>
            <a:r>
              <a:rPr lang="en-IN" sz="1400" b="1" dirty="0">
                <a:solidFill>
                  <a:srgbClr val="C00000"/>
                </a:solidFill>
                <a:cs typeface="Arial" panose="020B0604020202020204" pitchFamily="34" charset="0"/>
              </a:rPr>
              <a:t>599       	LITTLE MASTERS     	23.7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IN" sz="1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3DBDFC-1487-F901-FC55-A523CDBE857D}"/>
              </a:ext>
            </a:extLst>
          </p:cNvPr>
          <p:cNvSpPr txBox="1"/>
          <p:nvPr/>
        </p:nvSpPr>
        <p:spPr>
          <a:xfrm>
            <a:off x="8129018" y="2263353"/>
            <a:ext cx="332184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400" b="1" dirty="0">
                <a:solidFill>
                  <a:srgbClr val="002060"/>
                </a:solidFill>
                <a:cs typeface="Arial" panose="020B0604020202020204" pitchFamily="34" charset="0"/>
              </a:rPr>
              <a:t>HEAT 3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05088" algn="l"/>
              </a:tabLst>
              <a:defRPr/>
            </a:pPr>
            <a:r>
              <a:rPr lang="en-IN" sz="1400" b="1" dirty="0">
                <a:solidFill>
                  <a:srgbClr val="002060"/>
                </a:solidFill>
                <a:cs typeface="Arial" panose="020B0604020202020204" pitchFamily="34" charset="0"/>
              </a:rPr>
              <a:t>201       	GOLD STAR             	22.3      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05088" algn="l"/>
              </a:tabLst>
              <a:defRPr/>
            </a:pPr>
            <a:r>
              <a:rPr lang="en-IN" sz="1400" b="1" dirty="0">
                <a:solidFill>
                  <a:srgbClr val="002060"/>
                </a:solidFill>
                <a:cs typeface="Arial" panose="020B0604020202020204" pitchFamily="34" charset="0"/>
              </a:rPr>
              <a:t>476       	SPRINT MASTER    	22.4 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05088" algn="l"/>
              </a:tabLst>
              <a:defRPr/>
            </a:pPr>
            <a:r>
              <a:rPr lang="en-IN" sz="1400" b="1" dirty="0">
                <a:solidFill>
                  <a:srgbClr val="002060"/>
                </a:solidFill>
                <a:cs typeface="Arial" panose="020B0604020202020204" pitchFamily="34" charset="0"/>
              </a:rPr>
              <a:t>855       	DYNAMITE              	22.5 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05088" algn="l"/>
              </a:tabLst>
              <a:defRPr/>
            </a:pPr>
            <a:r>
              <a:rPr lang="en-IN" sz="1400" b="1" dirty="0">
                <a:solidFill>
                  <a:srgbClr val="002060"/>
                </a:solidFill>
                <a:cs typeface="Arial" panose="020B0604020202020204" pitchFamily="34" charset="0"/>
              </a:rPr>
              <a:t>335       	JEET STARS            	23.3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05088" algn="l"/>
              </a:tabLst>
              <a:defRPr/>
            </a:pPr>
            <a:r>
              <a:rPr lang="en-IN" sz="1400" b="1" dirty="0">
                <a:solidFill>
                  <a:srgbClr val="002060"/>
                </a:solidFill>
                <a:cs typeface="Arial" panose="020B0604020202020204" pitchFamily="34" charset="0"/>
              </a:rPr>
              <a:t>771       	KRIDA PREMI          	23.4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05088" algn="l"/>
              </a:tabLst>
              <a:defRPr/>
            </a:pPr>
            <a:r>
              <a:rPr lang="en-IN" sz="1400" b="1" dirty="0">
                <a:solidFill>
                  <a:srgbClr val="002060"/>
                </a:solidFill>
                <a:cs typeface="Arial" panose="020B0604020202020204" pitchFamily="34" charset="0"/>
              </a:rPr>
              <a:t>270       	BRAYAN SPORTS   	23.5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05088" algn="l"/>
              </a:tabLst>
              <a:defRPr/>
            </a:pPr>
            <a:r>
              <a:rPr lang="en-IN" sz="1400" b="1" dirty="0">
                <a:solidFill>
                  <a:srgbClr val="002060"/>
                </a:solidFill>
                <a:cs typeface="Arial" panose="020B0604020202020204" pitchFamily="34" charset="0"/>
              </a:rPr>
              <a:t>1009     	SAMARTH S. C.      	24.0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895350" algn="l"/>
                <a:tab pos="2605088" algn="l"/>
              </a:tabLst>
              <a:defRPr/>
            </a:pPr>
            <a:r>
              <a:rPr lang="en-IN" sz="1400" b="1" dirty="0">
                <a:solidFill>
                  <a:srgbClr val="002060"/>
                </a:solidFill>
                <a:cs typeface="Arial" panose="020B0604020202020204" pitchFamily="34" charset="0"/>
              </a:rPr>
              <a:t>1110     	ACE S. C.                 	24.2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IN" sz="1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0972" name="TextBox 24">
            <a:extLst>
              <a:ext uri="{FF2B5EF4-FFF2-40B4-BE49-F238E27FC236}">
                <a16:creationId xmlns:a16="http://schemas.microsoft.com/office/drawing/2014/main" id="{945EEED7-0D66-C2C5-E3B7-BAF651EFC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873" y="5981278"/>
            <a:ext cx="3240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IN" altLang="en-US" sz="2000" dirty="0">
                <a:latin typeface="Calibri" panose="020F0502020204030204" pitchFamily="34" charset="0"/>
              </a:rPr>
              <a:t>How many qualify for FINAL?</a:t>
            </a:r>
          </a:p>
        </p:txBody>
      </p:sp>
      <p:sp>
        <p:nvSpPr>
          <p:cNvPr id="40973" name="TextBox 19">
            <a:extLst>
              <a:ext uri="{FF2B5EF4-FFF2-40B4-BE49-F238E27FC236}">
                <a16:creationId xmlns:a16="http://schemas.microsoft.com/office/drawing/2014/main" id="{DAB2CD8C-7D4F-47AF-8AA1-38A5FCE73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1732806"/>
            <a:ext cx="1043488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IN" altLang="en-US" sz="2000" dirty="0">
                <a:cs typeface="Arial" panose="020B0604020202020204" pitchFamily="34" charset="0"/>
              </a:rPr>
              <a:t>A 200m Run event has 3 Semi-Finals and the results of the heats are as below: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2" grpId="0"/>
      <p:bldP spid="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4">
            <a:extLst>
              <a:ext uri="{FF2B5EF4-FFF2-40B4-BE49-F238E27FC236}">
                <a16:creationId xmlns:a16="http://schemas.microsoft.com/office/drawing/2014/main" id="{8DC123A3-B17E-F70F-EFFC-AB08525E6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440" y="1948830"/>
            <a:ext cx="1037932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IN" altLang="en-US" sz="2000" dirty="0">
                <a:cs typeface="Arial" panose="020B0604020202020204" pitchFamily="34" charset="0"/>
              </a:rPr>
              <a:t>Ranking for Final: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D35CE3-50EF-0BB3-FAFF-ABDF80A251AA}"/>
              </a:ext>
            </a:extLst>
          </p:cNvPr>
          <p:cNvSpPr/>
          <p:nvPr/>
        </p:nvSpPr>
        <p:spPr>
          <a:xfrm>
            <a:off x="2578100" y="2575843"/>
            <a:ext cx="5102225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1325" indent="-4413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IN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1201     TRACK MASTER      	22.2</a:t>
            </a:r>
          </a:p>
          <a:p>
            <a:pPr marL="441325" indent="-4413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IN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201       GOLD STAR             	22.3</a:t>
            </a:r>
          </a:p>
          <a:p>
            <a:pPr marL="441325" indent="-4413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IN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121       SILVERS SPORTS     	22.5</a:t>
            </a:r>
          </a:p>
          <a:p>
            <a:pPr marL="441325" indent="-4413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IN" b="1" dirty="0">
                <a:solidFill>
                  <a:srgbClr val="002060"/>
                </a:solidFill>
                <a:latin typeface="+mn-lt"/>
              </a:rPr>
              <a:t>986       UNITED SPORTS     	22.2</a:t>
            </a:r>
          </a:p>
          <a:p>
            <a:pPr marL="441325" indent="-4413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IN" b="1" dirty="0">
                <a:solidFill>
                  <a:srgbClr val="002060"/>
                </a:solidFill>
                <a:latin typeface="+mn-lt"/>
              </a:rPr>
              <a:t>476       SPRINT MASTER    	22.4</a:t>
            </a:r>
          </a:p>
          <a:p>
            <a:pPr marL="441325" indent="-4413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IN" b="1" dirty="0">
                <a:solidFill>
                  <a:srgbClr val="002060"/>
                </a:solidFill>
                <a:latin typeface="+mn-lt"/>
              </a:rPr>
              <a:t>976       UNITED SPORTS     	22.6</a:t>
            </a:r>
          </a:p>
          <a:p>
            <a:pPr marL="441325" indent="-4413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IN" b="1" dirty="0">
                <a:solidFill>
                  <a:srgbClr val="C00000"/>
                </a:solidFill>
                <a:latin typeface="+mn-lt"/>
              </a:rPr>
              <a:t>545       SAMARTH S. C.		22.4</a:t>
            </a:r>
          </a:p>
          <a:p>
            <a:pPr marL="441325" indent="-4413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IN" b="1" dirty="0">
                <a:solidFill>
                  <a:srgbClr val="C00000"/>
                </a:solidFill>
                <a:latin typeface="+mn-lt"/>
              </a:rPr>
              <a:t>855       DYNAMITE              	22.5</a:t>
            </a: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id="{7764812F-280F-50F6-FB1E-A7E6251578C0}"/>
              </a:ext>
            </a:extLst>
          </p:cNvPr>
          <p:cNvSpPr/>
          <p:nvPr/>
        </p:nvSpPr>
        <p:spPr>
          <a:xfrm>
            <a:off x="7024688" y="2726655"/>
            <a:ext cx="339725" cy="1071563"/>
          </a:xfrm>
          <a:prstGeom prst="rightBrace">
            <a:avLst>
              <a:gd name="adj1" fmla="val 14113"/>
              <a:gd name="adj2" fmla="val 48822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42EF31-FD7B-77A1-4C44-2A8BB4856477}"/>
              </a:ext>
            </a:extLst>
          </p:cNvPr>
          <p:cNvSpPr txBox="1"/>
          <p:nvPr/>
        </p:nvSpPr>
        <p:spPr>
          <a:xfrm>
            <a:off x="335360" y="332656"/>
            <a:ext cx="11756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RANKING FOR FINALS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4FAB5888-C140-8A5A-EA94-422B7DB7B7A9}"/>
              </a:ext>
            </a:extLst>
          </p:cNvPr>
          <p:cNvSpPr/>
          <p:nvPr/>
        </p:nvSpPr>
        <p:spPr>
          <a:xfrm>
            <a:off x="7032625" y="3942680"/>
            <a:ext cx="339725" cy="1128713"/>
          </a:xfrm>
          <a:prstGeom prst="rightBrace">
            <a:avLst>
              <a:gd name="adj1" fmla="val 14113"/>
              <a:gd name="adj2" fmla="val 48822"/>
            </a:avLst>
          </a:prstGeom>
          <a:ln w="28575">
            <a:solidFill>
              <a:srgbClr val="00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>
              <a:solidFill>
                <a:srgbClr val="002060"/>
              </a:solidFill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DA02FFD6-7EA8-8FC4-66F9-812D104A6CB8}"/>
              </a:ext>
            </a:extLst>
          </p:cNvPr>
          <p:cNvSpPr/>
          <p:nvPr/>
        </p:nvSpPr>
        <p:spPr>
          <a:xfrm>
            <a:off x="7005638" y="5215855"/>
            <a:ext cx="339725" cy="649288"/>
          </a:xfrm>
          <a:prstGeom prst="rightBrace">
            <a:avLst>
              <a:gd name="adj1" fmla="val 14113"/>
              <a:gd name="adj2" fmla="val 48822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B83073-7171-83D9-D2CA-475469DCBF18}"/>
              </a:ext>
            </a:extLst>
          </p:cNvPr>
          <p:cNvSpPr txBox="1"/>
          <p:nvPr/>
        </p:nvSpPr>
        <p:spPr>
          <a:xfrm>
            <a:off x="7608888" y="3077493"/>
            <a:ext cx="28797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First Places in Semi Finals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C0542-B09B-0688-B9E4-AF6CC462A7B1}"/>
              </a:ext>
            </a:extLst>
          </p:cNvPr>
          <p:cNvSpPr txBox="1"/>
          <p:nvPr/>
        </p:nvSpPr>
        <p:spPr>
          <a:xfrm>
            <a:off x="7608888" y="4307805"/>
            <a:ext cx="28797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b="1" dirty="0">
                <a:solidFill>
                  <a:srgbClr val="002060"/>
                </a:solidFill>
                <a:latin typeface="+mn-lt"/>
              </a:rPr>
              <a:t>Second Places in Semi Finals</a:t>
            </a:r>
            <a:endParaRPr lang="en-IN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256826-B950-01A1-B0B8-E6E531DA9D6E}"/>
              </a:ext>
            </a:extLst>
          </p:cNvPr>
          <p:cNvSpPr txBox="1"/>
          <p:nvPr/>
        </p:nvSpPr>
        <p:spPr>
          <a:xfrm>
            <a:off x="7608888" y="5353968"/>
            <a:ext cx="28797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b="1" dirty="0">
                <a:solidFill>
                  <a:srgbClr val="C00000"/>
                </a:solidFill>
                <a:latin typeface="+mn-lt"/>
              </a:rPr>
              <a:t>Qualified by Time</a:t>
            </a:r>
            <a:endParaRPr lang="en-IN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6">
            <a:extLst>
              <a:ext uri="{FF2B5EF4-FFF2-40B4-BE49-F238E27FC236}">
                <a16:creationId xmlns:a16="http://schemas.microsoft.com/office/drawing/2014/main" id="{F6E0A2B6-A338-7686-36A8-4A8F9B9C3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8" y="1505979"/>
            <a:ext cx="1037932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IN" altLang="en-US" sz="2000" dirty="0">
                <a:cs typeface="Arial" panose="020B0604020202020204" pitchFamily="34" charset="0"/>
              </a:rPr>
              <a:t>How to allot lane order to athletes in FINAL?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C85AA0-F97B-254E-7B30-67FDA1E2CBFF}"/>
              </a:ext>
            </a:extLst>
          </p:cNvPr>
          <p:cNvSpPr txBox="1"/>
          <p:nvPr/>
        </p:nvSpPr>
        <p:spPr>
          <a:xfrm>
            <a:off x="335360" y="332656"/>
            <a:ext cx="11756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COMPOSITION &amp; LANE ASSIGNMENT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E0597A-FF0D-E90E-B48A-B545BF552B4E}"/>
              </a:ext>
            </a:extLst>
          </p:cNvPr>
          <p:cNvSpPr/>
          <p:nvPr/>
        </p:nvSpPr>
        <p:spPr>
          <a:xfrm>
            <a:off x="3359150" y="1988269"/>
            <a:ext cx="4681538" cy="1817688"/>
          </a:xfrm>
          <a:prstGeom prst="rect">
            <a:avLst/>
          </a:prstGeom>
          <a:solidFill>
            <a:srgbClr val="FFFF1D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2C1AF4-7D89-ADD7-966B-861962BCE0C6}"/>
              </a:ext>
            </a:extLst>
          </p:cNvPr>
          <p:cNvSpPr/>
          <p:nvPr/>
        </p:nvSpPr>
        <p:spPr>
          <a:xfrm>
            <a:off x="3359150" y="3859932"/>
            <a:ext cx="4681538" cy="8651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D16B5B1-7DBB-AFD5-360C-BC606E87392D}"/>
              </a:ext>
            </a:extLst>
          </p:cNvPr>
          <p:cNvSpPr/>
          <p:nvPr/>
        </p:nvSpPr>
        <p:spPr>
          <a:xfrm>
            <a:off x="3359150" y="4779094"/>
            <a:ext cx="4681538" cy="881063"/>
          </a:xfrm>
          <a:prstGeom prst="rect">
            <a:avLst/>
          </a:prstGeom>
          <a:solidFill>
            <a:srgbClr val="CBF466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63F6DC-EEBE-E680-D0BF-F2C9344FEB42}"/>
              </a:ext>
            </a:extLst>
          </p:cNvPr>
          <p:cNvSpPr/>
          <p:nvPr/>
        </p:nvSpPr>
        <p:spPr>
          <a:xfrm>
            <a:off x="3544888" y="1916832"/>
            <a:ext cx="5287962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1325" indent="-4413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IN" sz="2000" b="1" dirty="0">
                <a:solidFill>
                  <a:srgbClr val="6071C4"/>
                </a:solidFill>
                <a:latin typeface="+mn-lt"/>
              </a:rPr>
              <a:t>1201     TRACK MASTER      	22.2</a:t>
            </a:r>
          </a:p>
          <a:p>
            <a:pPr marL="441325" indent="-4413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IN" sz="2000" b="1" dirty="0">
                <a:solidFill>
                  <a:srgbClr val="6071C4"/>
                </a:solidFill>
                <a:latin typeface="+mn-lt"/>
              </a:rPr>
              <a:t>201       GOLD STAR             	22.3</a:t>
            </a:r>
          </a:p>
          <a:p>
            <a:pPr marL="441325" indent="-4413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IN" sz="2000" b="1" dirty="0">
                <a:solidFill>
                  <a:srgbClr val="6071C4"/>
                </a:solidFill>
                <a:latin typeface="+mn-lt"/>
              </a:rPr>
              <a:t>121       SILVERS SPORTS     	22.5</a:t>
            </a:r>
          </a:p>
          <a:p>
            <a:pPr marL="441325" indent="-4413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IN" sz="2000" b="1" dirty="0">
                <a:solidFill>
                  <a:srgbClr val="035D05"/>
                </a:solidFill>
                <a:latin typeface="+mn-lt"/>
              </a:rPr>
              <a:t>986       UNITED SPORTS     	22.2</a:t>
            </a:r>
          </a:p>
          <a:p>
            <a:pPr marL="441325" indent="-4413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IN" sz="2000" b="1" dirty="0">
                <a:solidFill>
                  <a:srgbClr val="035D05"/>
                </a:solidFill>
                <a:latin typeface="+mn-lt"/>
              </a:rPr>
              <a:t>476       SPRINT MASTER    	22.4</a:t>
            </a:r>
          </a:p>
          <a:p>
            <a:pPr marL="441325" indent="-4413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IN" sz="2000" b="1" dirty="0">
                <a:solidFill>
                  <a:srgbClr val="035D05"/>
                </a:solidFill>
                <a:latin typeface="+mn-lt"/>
              </a:rPr>
              <a:t>976       UNITED SPORTS     	22.6</a:t>
            </a:r>
          </a:p>
          <a:p>
            <a:pPr marL="441325" indent="-4413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IN" sz="2000" b="1" dirty="0">
                <a:solidFill>
                  <a:srgbClr val="C00000"/>
                </a:solidFill>
                <a:latin typeface="+mn-lt"/>
              </a:rPr>
              <a:t>545       SAMARTH S. C.  	22.4</a:t>
            </a:r>
          </a:p>
          <a:p>
            <a:pPr marL="441325" indent="-4413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IN" sz="2000" b="1" dirty="0">
                <a:solidFill>
                  <a:srgbClr val="C00000"/>
                </a:solidFill>
                <a:latin typeface="+mn-lt"/>
              </a:rPr>
              <a:t>855       DYNAMITE              	22.5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3689A0-AE06-EE89-0BF1-7BE34B78C871}"/>
              </a:ext>
            </a:extLst>
          </p:cNvPr>
          <p:cNvSpPr txBox="1"/>
          <p:nvPr/>
        </p:nvSpPr>
        <p:spPr>
          <a:xfrm>
            <a:off x="9018588" y="2423678"/>
            <a:ext cx="2881312" cy="401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LANE – 3,4,5,6</a:t>
            </a:r>
            <a:endParaRPr lang="en-IN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1ACC7A-53FA-D6A4-FEF1-7EE7BA018AE3}"/>
              </a:ext>
            </a:extLst>
          </p:cNvPr>
          <p:cNvSpPr txBox="1"/>
          <p:nvPr/>
        </p:nvSpPr>
        <p:spPr>
          <a:xfrm>
            <a:off x="9018588" y="4038811"/>
            <a:ext cx="28813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LANE – 7,8</a:t>
            </a:r>
            <a:endParaRPr lang="en-IN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4432FE-1555-EA4A-50EC-4599B3F4D995}"/>
              </a:ext>
            </a:extLst>
          </p:cNvPr>
          <p:cNvSpPr txBox="1"/>
          <p:nvPr/>
        </p:nvSpPr>
        <p:spPr>
          <a:xfrm>
            <a:off x="9018588" y="5080590"/>
            <a:ext cx="28813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LANE – 1,2</a:t>
            </a:r>
            <a:endParaRPr lang="en-IN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8C6A09-4ED3-A647-D896-AE08B2935B03}"/>
              </a:ext>
            </a:extLst>
          </p:cNvPr>
          <p:cNvSpPr txBox="1"/>
          <p:nvPr/>
        </p:nvSpPr>
        <p:spPr>
          <a:xfrm>
            <a:off x="335360" y="5901776"/>
            <a:ext cx="115645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IN" sz="2000" b="1" dirty="0">
                <a:solidFill>
                  <a:srgbClr val="000066"/>
                </a:solidFill>
                <a:cs typeface="Arial" panose="020B0604020202020204" pitchFamily="34" charset="0"/>
              </a:rPr>
              <a:t>Allotment in each group of Lanes is finalised through a draw</a:t>
            </a:r>
            <a:endParaRPr lang="en-IN" sz="2000" dirty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6">
            <a:extLst>
              <a:ext uri="{FF2B5EF4-FFF2-40B4-BE49-F238E27FC236}">
                <a16:creationId xmlns:a16="http://schemas.microsoft.com/office/drawing/2014/main" id="{5283C791-C966-3FB2-0539-076B0BAF9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8" y="1608721"/>
            <a:ext cx="1037932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IN" altLang="en-US" sz="2000" dirty="0">
                <a:cs typeface="Arial" panose="020B0604020202020204" pitchFamily="34" charset="0"/>
              </a:rPr>
              <a:t>Lane allotment for the Finals may be as under [Through Lots on each group]-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3A0B65-0E5A-5A6C-64E9-4A7764985C44}"/>
              </a:ext>
            </a:extLst>
          </p:cNvPr>
          <p:cNvSpPr txBox="1"/>
          <p:nvPr/>
        </p:nvSpPr>
        <p:spPr>
          <a:xfrm>
            <a:off x="335360" y="332656"/>
            <a:ext cx="11756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FINAL LANE ALLOTMENT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D79543-33F3-F0F9-647B-B2EF52B2F651}"/>
              </a:ext>
            </a:extLst>
          </p:cNvPr>
          <p:cNvSpPr/>
          <p:nvPr/>
        </p:nvSpPr>
        <p:spPr>
          <a:xfrm>
            <a:off x="3359150" y="3284538"/>
            <a:ext cx="4681538" cy="1817687"/>
          </a:xfrm>
          <a:prstGeom prst="rect">
            <a:avLst/>
          </a:prstGeom>
          <a:solidFill>
            <a:srgbClr val="FFFF1D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B3A856C-1202-6F6D-6097-BCC908F14CFB}"/>
              </a:ext>
            </a:extLst>
          </p:cNvPr>
          <p:cNvSpPr/>
          <p:nvPr/>
        </p:nvSpPr>
        <p:spPr>
          <a:xfrm>
            <a:off x="3359150" y="5156200"/>
            <a:ext cx="4681538" cy="8651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2B7811-27D9-A19C-7CB3-35B03185DE68}"/>
              </a:ext>
            </a:extLst>
          </p:cNvPr>
          <p:cNvSpPr/>
          <p:nvPr/>
        </p:nvSpPr>
        <p:spPr>
          <a:xfrm>
            <a:off x="3359150" y="2355850"/>
            <a:ext cx="4681538" cy="881063"/>
          </a:xfrm>
          <a:prstGeom prst="rect">
            <a:avLst/>
          </a:prstGeom>
          <a:solidFill>
            <a:srgbClr val="CBF466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35A6D8-6E0D-1B95-BC6F-807B32B3DF5F}"/>
              </a:ext>
            </a:extLst>
          </p:cNvPr>
          <p:cNvSpPr/>
          <p:nvPr/>
        </p:nvSpPr>
        <p:spPr>
          <a:xfrm>
            <a:off x="3359150" y="2276475"/>
            <a:ext cx="496909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00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b="1" dirty="0">
                <a:solidFill>
                  <a:srgbClr val="C00000"/>
                </a:solidFill>
                <a:latin typeface="+mn-lt"/>
              </a:rPr>
              <a:t>Lane 1.			855       	DYNAMITE              </a:t>
            </a:r>
          </a:p>
          <a:p>
            <a:pPr defTabSz="1800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b="1" dirty="0">
                <a:solidFill>
                  <a:srgbClr val="C00000"/>
                </a:solidFill>
                <a:latin typeface="+mn-lt"/>
              </a:rPr>
              <a:t>Lane 2.			545       	SAMARTH S. C.  	</a:t>
            </a:r>
          </a:p>
          <a:p>
            <a:pPr defTabSz="1800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Lane 3.			1201     	TRACK MASTER</a:t>
            </a:r>
          </a:p>
          <a:p>
            <a:pPr defTabSz="1800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Lane 4.			201       	GOLD STAR             </a:t>
            </a:r>
          </a:p>
          <a:p>
            <a:pPr defTabSz="1800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b="1" dirty="0">
                <a:solidFill>
                  <a:srgbClr val="035D05"/>
                </a:solidFill>
                <a:latin typeface="+mn-lt"/>
              </a:rPr>
              <a:t>Lane 5.			986       	UNITED SPORTS</a:t>
            </a:r>
          </a:p>
          <a:p>
            <a:pPr defTabSz="1800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Lane 6.			121       	SILVERS SPORTS</a:t>
            </a:r>
          </a:p>
          <a:p>
            <a:pPr defTabSz="1800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b="1" dirty="0">
                <a:solidFill>
                  <a:srgbClr val="035D05"/>
                </a:solidFill>
                <a:latin typeface="+mn-lt"/>
              </a:rPr>
              <a:t>Lane 7.			976       	UNITED SPORTS</a:t>
            </a:r>
          </a:p>
          <a:p>
            <a:pPr defTabSz="1800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b="1" dirty="0">
                <a:solidFill>
                  <a:srgbClr val="035D05"/>
                </a:solidFill>
                <a:latin typeface="+mn-lt"/>
              </a:rPr>
              <a:t>Lane 8.			476       	SPRINT MASTER    	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1846312-E304-7F26-3820-E14494874DDF}"/>
              </a:ext>
            </a:extLst>
          </p:cNvPr>
          <p:cNvSpPr txBox="1"/>
          <p:nvPr/>
        </p:nvSpPr>
        <p:spPr>
          <a:xfrm>
            <a:off x="827047" y="1651072"/>
            <a:ext cx="105131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dirty="0">
                <a:cs typeface="Arial" panose="020B0604020202020204" pitchFamily="34" charset="0"/>
              </a:rPr>
              <a:t>The following </a:t>
            </a:r>
            <a:r>
              <a:rPr lang="en-IN" sz="2000" b="1" dirty="0">
                <a:cs typeface="Arial" panose="020B0604020202020204" pitchFamily="34" charset="0"/>
              </a:rPr>
              <a:t>minimum times </a:t>
            </a:r>
            <a:r>
              <a:rPr lang="en-IN" sz="2000" b="1" dirty="0">
                <a:solidFill>
                  <a:srgbClr val="000066"/>
                </a:solidFill>
                <a:cs typeface="Arial" panose="020B0604020202020204" pitchFamily="34" charset="0"/>
              </a:rPr>
              <a:t>must</a:t>
            </a:r>
            <a:r>
              <a:rPr lang="en-IN" sz="2000" dirty="0">
                <a:cs typeface="Arial" panose="020B0604020202020204" pitchFamily="34" charset="0"/>
              </a:rPr>
              <a:t> be allowed, when practicable between the </a:t>
            </a:r>
            <a:r>
              <a:rPr lang="en-IN" sz="2000" b="1" dirty="0">
                <a:cs typeface="Arial" panose="020B0604020202020204" pitchFamily="34" charset="0"/>
              </a:rPr>
              <a:t>last heat of any round and the first heat of subsequent round</a:t>
            </a:r>
            <a:r>
              <a:rPr lang="en-IN" sz="2000" dirty="0">
                <a:cs typeface="Arial" panose="020B0604020202020204" pitchFamily="34" charset="0"/>
              </a:rPr>
              <a:t>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1FB42D-EDD4-D2F3-B1CB-61C359B7C46E}"/>
              </a:ext>
            </a:extLst>
          </p:cNvPr>
          <p:cNvSpPr txBox="1"/>
          <p:nvPr/>
        </p:nvSpPr>
        <p:spPr>
          <a:xfrm>
            <a:off x="1919288" y="2996952"/>
            <a:ext cx="9428162" cy="401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b="1" dirty="0">
                <a:solidFill>
                  <a:srgbClr val="C00000"/>
                </a:solidFill>
                <a:latin typeface="+mn-lt"/>
              </a:rPr>
              <a:t>Up to and including 200m			-	45 minutes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284751-7986-3740-5121-B034B496D20C}"/>
              </a:ext>
            </a:extLst>
          </p:cNvPr>
          <p:cNvSpPr txBox="1"/>
          <p:nvPr/>
        </p:nvSpPr>
        <p:spPr>
          <a:xfrm>
            <a:off x="1919288" y="3942209"/>
            <a:ext cx="9428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b="1" dirty="0">
                <a:solidFill>
                  <a:srgbClr val="000066"/>
                </a:solidFill>
                <a:latin typeface="+mn-lt"/>
              </a:rPr>
              <a:t>Over 200m up to &amp; including 1000m	-	90 minutes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2AA2DA-F235-C647-2660-9FD70E029055}"/>
              </a:ext>
            </a:extLst>
          </p:cNvPr>
          <p:cNvSpPr txBox="1"/>
          <p:nvPr/>
        </p:nvSpPr>
        <p:spPr>
          <a:xfrm>
            <a:off x="1919288" y="4829150"/>
            <a:ext cx="9428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b="1" dirty="0">
                <a:solidFill>
                  <a:srgbClr val="C00000"/>
                </a:solidFill>
                <a:latin typeface="+mn-lt"/>
              </a:rPr>
              <a:t>Over 1000m				-	Not on the same day.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682BE7-D088-F728-45E7-80FB9549E081}"/>
              </a:ext>
            </a:extLst>
          </p:cNvPr>
          <p:cNvSpPr txBox="1"/>
          <p:nvPr/>
        </p:nvSpPr>
        <p:spPr>
          <a:xfrm>
            <a:off x="335360" y="332656"/>
            <a:ext cx="11756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MINIMUM TIME BETWEEN ROUNDS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>
            <a:extLst>
              <a:ext uri="{FF2B5EF4-FFF2-40B4-BE49-F238E27FC236}">
                <a16:creationId xmlns:a16="http://schemas.microsoft.com/office/drawing/2014/main" id="{964D32F7-0FCB-9D6B-0F54-AB5770EA7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8243">
            <a:off x="7244670" y="3613166"/>
            <a:ext cx="272097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>
            <a:extLst>
              <a:ext uri="{FF2B5EF4-FFF2-40B4-BE49-F238E27FC236}">
                <a16:creationId xmlns:a16="http://schemas.microsoft.com/office/drawing/2014/main" id="{E0221303-4287-B3C1-02A8-2E3FE342A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186656"/>
            <a:ext cx="3570287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6">
            <a:extLst>
              <a:ext uri="{FF2B5EF4-FFF2-40B4-BE49-F238E27FC236}">
                <a16:creationId xmlns:a16="http://schemas.microsoft.com/office/drawing/2014/main" id="{3DF1F010-9FA9-D725-E7C4-05E84D330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061" y="3591735"/>
            <a:ext cx="2762250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0">
            <a:extLst>
              <a:ext uri="{FF2B5EF4-FFF2-40B4-BE49-F238E27FC236}">
                <a16:creationId xmlns:a16="http://schemas.microsoft.com/office/drawing/2014/main" id="{8DEE57AB-9751-41A8-6A5E-C26932CF8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1450975"/>
            <a:ext cx="2776537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4">
            <a:extLst>
              <a:ext uri="{FF2B5EF4-FFF2-40B4-BE49-F238E27FC236}">
                <a16:creationId xmlns:a16="http://schemas.microsoft.com/office/drawing/2014/main" id="{2D7D5A2D-F93C-82B8-792E-36CF1560D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r="8482" b="51703"/>
          <a:stretch>
            <a:fillRect/>
          </a:stretch>
        </p:blipFill>
        <p:spPr bwMode="auto">
          <a:xfrm>
            <a:off x="4781550" y="2557008"/>
            <a:ext cx="2780010" cy="122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5">
            <a:extLst>
              <a:ext uri="{FF2B5EF4-FFF2-40B4-BE49-F238E27FC236}">
                <a16:creationId xmlns:a16="http://schemas.microsoft.com/office/drawing/2014/main" id="{CC287D75-1658-42EA-2226-045E57193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t="48599" r="36816" b="3741"/>
          <a:stretch>
            <a:fillRect/>
          </a:stretch>
        </p:blipFill>
        <p:spPr bwMode="auto">
          <a:xfrm>
            <a:off x="4781550" y="1293813"/>
            <a:ext cx="1951608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Box 25">
            <a:extLst>
              <a:ext uri="{FF2B5EF4-FFF2-40B4-BE49-F238E27FC236}">
                <a16:creationId xmlns:a16="http://schemas.microsoft.com/office/drawing/2014/main" id="{10929DE1-37F2-81AA-7F4E-8C16B501C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3481388"/>
            <a:ext cx="25479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b="1">
                <a:latin typeface="Calibri" panose="020F0502020204030204" pitchFamily="34" charset="0"/>
              </a:rPr>
              <a:t>STARTERS GUN, MICROPHONE &amp; MEGAPHONE</a:t>
            </a:r>
            <a:endParaRPr lang="en-IN" altLang="en-US" sz="1600" b="1">
              <a:latin typeface="Calibri" panose="020F0502020204030204" pitchFamily="34" charset="0"/>
            </a:endParaRPr>
          </a:p>
        </p:txBody>
      </p:sp>
      <p:sp>
        <p:nvSpPr>
          <p:cNvPr id="10249" name="TextBox 38">
            <a:extLst>
              <a:ext uri="{FF2B5EF4-FFF2-40B4-BE49-F238E27FC236}">
                <a16:creationId xmlns:a16="http://schemas.microsoft.com/office/drawing/2014/main" id="{495540EB-AC80-C58B-932C-2903ABA3A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133" y="5104623"/>
            <a:ext cx="2006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b="1" dirty="0">
                <a:latin typeface="Calibri" panose="020F0502020204030204" pitchFamily="34" charset="0"/>
              </a:rPr>
              <a:t>STARTERS STAND</a:t>
            </a:r>
            <a:endParaRPr lang="en-IN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10250" name="TextBox 39">
            <a:extLst>
              <a:ext uri="{FF2B5EF4-FFF2-40B4-BE49-F238E27FC236}">
                <a16:creationId xmlns:a16="http://schemas.microsoft.com/office/drawing/2014/main" id="{78B33B0B-FC54-423D-159E-1D2636258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275" y="1951038"/>
            <a:ext cx="873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b="1">
                <a:latin typeface="Calibri" panose="020F0502020204030204" pitchFamily="34" charset="0"/>
              </a:rPr>
              <a:t>CARDS</a:t>
            </a:r>
            <a:endParaRPr lang="en-IN" altLang="en-US" sz="1600" b="1">
              <a:latin typeface="Calibri" panose="020F0502020204030204" pitchFamily="34" charset="0"/>
            </a:endParaRPr>
          </a:p>
        </p:txBody>
      </p:sp>
      <p:sp>
        <p:nvSpPr>
          <p:cNvPr id="10251" name="TextBox 40">
            <a:extLst>
              <a:ext uri="{FF2B5EF4-FFF2-40B4-BE49-F238E27FC236}">
                <a16:creationId xmlns:a16="http://schemas.microsoft.com/office/drawing/2014/main" id="{C13AD18C-82EE-D709-2813-93D36011C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809" y="2950498"/>
            <a:ext cx="1817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b="1" dirty="0">
                <a:latin typeface="Calibri" panose="020F0502020204030204" pitchFamily="34" charset="0"/>
              </a:rPr>
              <a:t>LANE MARKERS</a:t>
            </a:r>
            <a:endParaRPr lang="en-IN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10252" name="TextBox 41">
            <a:extLst>
              <a:ext uri="{FF2B5EF4-FFF2-40B4-BE49-F238E27FC236}">
                <a16:creationId xmlns:a16="http://schemas.microsoft.com/office/drawing/2014/main" id="{3365D65D-F0AB-1A2E-DFC3-6C60883C8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384" y="5337061"/>
            <a:ext cx="2111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b="1" dirty="0">
                <a:latin typeface="Calibri" panose="020F0502020204030204" pitchFamily="34" charset="0"/>
              </a:rPr>
              <a:t>STARTING BLOCKS</a:t>
            </a:r>
            <a:endParaRPr lang="en-IN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93C6DE-0B26-DFF4-457E-A8EEB9E08F6D}"/>
              </a:ext>
            </a:extLst>
          </p:cNvPr>
          <p:cNvSpPr txBox="1"/>
          <p:nvPr/>
        </p:nvSpPr>
        <p:spPr>
          <a:xfrm>
            <a:off x="334963" y="44450"/>
            <a:ext cx="11857037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BASIC ITEMS &amp; EQUIPMENTS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REQUIRED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3B01E91-A1C0-D167-A179-5066C7576F1A}"/>
              </a:ext>
            </a:extLst>
          </p:cNvPr>
          <p:cNvSpPr txBox="1"/>
          <p:nvPr/>
        </p:nvSpPr>
        <p:spPr>
          <a:xfrm>
            <a:off x="1055440" y="2651428"/>
            <a:ext cx="100811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 panose="020F0502020204030204" pitchFamily="34" charset="0"/>
              </a:rPr>
              <a:t>HOW TO FILL THE CARDS &amp; REPORTS</a:t>
            </a:r>
            <a:endParaRPr lang="en-IN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2">
            <a:extLst>
              <a:ext uri="{FF2B5EF4-FFF2-40B4-BE49-F238E27FC236}">
                <a16:creationId xmlns:a16="http://schemas.microsoft.com/office/drawing/2014/main" id="{A622E7EE-4B77-591E-27C5-FEC8ECC28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r="22092"/>
          <a:stretch>
            <a:fillRect/>
          </a:stretch>
        </p:blipFill>
        <p:spPr bwMode="auto">
          <a:xfrm>
            <a:off x="2566988" y="1373188"/>
            <a:ext cx="4076700" cy="52324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896C6EE9-21C2-9E71-00A2-38C29B623B67}"/>
              </a:ext>
            </a:extLst>
          </p:cNvPr>
          <p:cNvGrpSpPr>
            <a:grpSpLocks/>
          </p:cNvGrpSpPr>
          <p:nvPr/>
        </p:nvGrpSpPr>
        <p:grpSpPr bwMode="auto">
          <a:xfrm>
            <a:off x="3548063" y="1557338"/>
            <a:ext cx="2620962" cy="446087"/>
            <a:chOff x="7653139" y="1387932"/>
            <a:chExt cx="2620963" cy="446088"/>
          </a:xfrm>
        </p:grpSpPr>
        <p:sp>
          <p:nvSpPr>
            <p:cNvPr id="47157" name="TextBox 3">
              <a:extLst>
                <a:ext uri="{FF2B5EF4-FFF2-40B4-BE49-F238E27FC236}">
                  <a16:creationId xmlns:a16="http://schemas.microsoft.com/office/drawing/2014/main" id="{A9DC5996-9DCB-08CE-6E56-2D1594BCCE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3139" y="1387932"/>
              <a:ext cx="2620963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National Inter State Junior Athletics Championship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158" name="TextBox 541">
              <a:extLst>
                <a:ext uri="{FF2B5EF4-FFF2-40B4-BE49-F238E27FC236}">
                  <a16:creationId xmlns:a16="http://schemas.microsoft.com/office/drawing/2014/main" id="{42DF86BE-8147-C601-CBAB-00E5363024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3139" y="1495882"/>
              <a:ext cx="180049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DELHI, 22</a:t>
              </a:r>
              <a:r>
                <a:rPr lang="en-US" altLang="en-US" sz="900" b="1" baseline="30000">
                  <a:solidFill>
                    <a:srgbClr val="FF0000"/>
                  </a:solidFill>
                  <a:latin typeface="Calibri" panose="020F0502020204030204" pitchFamily="34" charset="0"/>
                </a:rPr>
                <a:t>nd</a:t>
              </a:r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 – 28</a:t>
              </a:r>
              <a:r>
                <a:rPr lang="en-US" altLang="en-US" sz="900" b="1" baseline="30000">
                  <a:solidFill>
                    <a:srgbClr val="FF0000"/>
                  </a:solidFill>
                  <a:latin typeface="Calibri" panose="020F0502020204030204" pitchFamily="34" charset="0"/>
                </a:rPr>
                <a:t>th</a:t>
              </a:r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 November 2019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159" name="TextBox 542">
              <a:extLst>
                <a:ext uri="{FF2B5EF4-FFF2-40B4-BE49-F238E27FC236}">
                  <a16:creationId xmlns:a16="http://schemas.microsoft.com/office/drawing/2014/main" id="{3763EB6E-1F25-D931-9544-F0AD67E86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3139" y="1603832"/>
              <a:ext cx="1549400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Athletics Federation of India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FAE4118-F8B4-0CB6-43F1-8E9057343B11}"/>
              </a:ext>
            </a:extLst>
          </p:cNvPr>
          <p:cNvGrpSpPr>
            <a:grpSpLocks/>
          </p:cNvGrpSpPr>
          <p:nvPr/>
        </p:nvGrpSpPr>
        <p:grpSpPr bwMode="auto">
          <a:xfrm>
            <a:off x="3009900" y="2087563"/>
            <a:ext cx="2074863" cy="406400"/>
            <a:chOff x="7115875" y="1918157"/>
            <a:chExt cx="2074784" cy="405457"/>
          </a:xfrm>
        </p:grpSpPr>
        <p:sp>
          <p:nvSpPr>
            <p:cNvPr id="47153" name="TextBox 544">
              <a:extLst>
                <a:ext uri="{FF2B5EF4-FFF2-40B4-BE49-F238E27FC236}">
                  <a16:creationId xmlns:a16="http://schemas.microsoft.com/office/drawing/2014/main" id="{4532B4B1-600B-0749-82F8-960C60A44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4452" y="1918157"/>
              <a:ext cx="72648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1500m Run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154" name="TextBox 546">
              <a:extLst>
                <a:ext uri="{FF2B5EF4-FFF2-40B4-BE49-F238E27FC236}">
                  <a16:creationId xmlns:a16="http://schemas.microsoft.com/office/drawing/2014/main" id="{A1275057-6158-22AD-D6EF-D9C1FC3DB8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9689" y="2092782"/>
              <a:ext cx="120097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Women Under 20 yrs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155" name="TextBox 547">
              <a:extLst>
                <a:ext uri="{FF2B5EF4-FFF2-40B4-BE49-F238E27FC236}">
                  <a16:creationId xmlns:a16="http://schemas.microsoft.com/office/drawing/2014/main" id="{4AC59B2F-C595-3378-3D1F-405F7D159C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5875" y="2092782"/>
              <a:ext cx="68480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800" b="1">
                  <a:solidFill>
                    <a:srgbClr val="FF0000"/>
                  </a:solidFill>
                  <a:latin typeface="Calibri" panose="020F0502020204030204" pitchFamily="34" charset="0"/>
                </a:rPr>
                <a:t>23/11/2019</a:t>
              </a:r>
              <a:endParaRPr lang="en-IN" altLang="en-US" sz="8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156" name="TextBox 548">
              <a:extLst>
                <a:ext uri="{FF2B5EF4-FFF2-40B4-BE49-F238E27FC236}">
                  <a16:creationId xmlns:a16="http://schemas.microsoft.com/office/drawing/2014/main" id="{27F721A8-210D-33B7-2237-8973E90509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2777" y="1922920"/>
              <a:ext cx="300037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62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85" name="Rectangle 584">
            <a:extLst>
              <a:ext uri="{FF2B5EF4-FFF2-40B4-BE49-F238E27FC236}">
                <a16:creationId xmlns:a16="http://schemas.microsoft.com/office/drawing/2014/main" id="{78B7311F-CA99-81A3-D454-659CFCA25C0E}"/>
              </a:ext>
            </a:extLst>
          </p:cNvPr>
          <p:cNvSpPr/>
          <p:nvPr/>
        </p:nvSpPr>
        <p:spPr>
          <a:xfrm>
            <a:off x="2938463" y="4891088"/>
            <a:ext cx="236537" cy="52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586" name="TextBox 585">
            <a:extLst>
              <a:ext uri="{FF2B5EF4-FFF2-40B4-BE49-F238E27FC236}">
                <a16:creationId xmlns:a16="http://schemas.microsoft.com/office/drawing/2014/main" id="{FEDAA819-CABA-A045-707D-126367CE99F2}"/>
              </a:ext>
            </a:extLst>
          </p:cNvPr>
          <p:cNvSpPr txBox="1"/>
          <p:nvPr/>
        </p:nvSpPr>
        <p:spPr>
          <a:xfrm>
            <a:off x="2882900" y="4838700"/>
            <a:ext cx="347663" cy="168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PLACE</a:t>
            </a:r>
            <a:endParaRPr lang="en-IN" sz="5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84" name="TextBox 548">
            <a:extLst>
              <a:ext uri="{FF2B5EF4-FFF2-40B4-BE49-F238E27FC236}">
                <a16:creationId xmlns:a16="http://schemas.microsoft.com/office/drawing/2014/main" id="{EA0C393F-4D75-3C86-5592-578EC38BC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488" y="2390775"/>
            <a:ext cx="24288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FF0000"/>
                </a:solidFill>
                <a:latin typeface="Calibri" panose="020F0502020204030204" pitchFamily="34" charset="0"/>
              </a:rPr>
              <a:t>1</a:t>
            </a:r>
            <a:endParaRPr lang="en-IN" altLang="en-US" sz="9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34C2257-5A97-D373-CDBF-4360DC7A06A2}"/>
              </a:ext>
            </a:extLst>
          </p:cNvPr>
          <p:cNvSpPr/>
          <p:nvPr/>
        </p:nvSpPr>
        <p:spPr>
          <a:xfrm>
            <a:off x="2949575" y="3741738"/>
            <a:ext cx="236538" cy="5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>
              <a:solidFill>
                <a:srgbClr val="FF0000"/>
              </a:solidFill>
            </a:endParaRPr>
          </a:p>
        </p:txBody>
      </p:sp>
      <p:sp>
        <p:nvSpPr>
          <p:cNvPr id="47113" name="TextBox 95">
            <a:extLst>
              <a:ext uri="{FF2B5EF4-FFF2-40B4-BE49-F238E27FC236}">
                <a16:creationId xmlns:a16="http://schemas.microsoft.com/office/drawing/2014/main" id="{87A360C1-77A2-EA8C-83A3-5A1029B4C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900" y="3683000"/>
            <a:ext cx="347663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500">
                <a:latin typeface="Calibri" panose="020F0502020204030204" pitchFamily="34" charset="0"/>
              </a:rPr>
              <a:t>PLACE</a:t>
            </a:r>
            <a:endParaRPr lang="en-IN" altLang="en-US" sz="500">
              <a:latin typeface="Calibri" panose="020F0502020204030204" pitchFamily="34" charset="0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ADF49E4-A3EF-6F63-19A7-55F1CC45F3A7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2524125"/>
            <a:ext cx="3429000" cy="1092200"/>
            <a:chOff x="7000677" y="2354720"/>
            <a:chExt cx="3429103" cy="1092200"/>
          </a:xfrm>
        </p:grpSpPr>
        <p:grpSp>
          <p:nvGrpSpPr>
            <p:cNvPr id="47121" name="Group 91">
              <a:extLst>
                <a:ext uri="{FF2B5EF4-FFF2-40B4-BE49-F238E27FC236}">
                  <a16:creationId xmlns:a16="http://schemas.microsoft.com/office/drawing/2014/main" id="{5CBFF4B9-9CF0-B4B9-0970-61994EA3A5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0677" y="2354720"/>
              <a:ext cx="3429103" cy="1092200"/>
              <a:chOff x="7000677" y="2354720"/>
              <a:chExt cx="3429103" cy="1092200"/>
            </a:xfrm>
          </p:grpSpPr>
          <p:sp>
            <p:nvSpPr>
              <p:cNvPr id="47124" name="TextBox 570">
                <a:extLst>
                  <a:ext uri="{FF2B5EF4-FFF2-40B4-BE49-F238E27FC236}">
                    <a16:creationId xmlns:a16="http://schemas.microsoft.com/office/drawing/2014/main" id="{24C91D47-660C-882F-F46B-58D093417A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92777" y="3227845"/>
                <a:ext cx="431800" cy="21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499</a:t>
                </a:r>
                <a:endParaRPr lang="en-IN" altLang="en-US" sz="800" b="1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25" name="TextBox 571">
                <a:extLst>
                  <a:ext uri="{FF2B5EF4-FFF2-40B4-BE49-F238E27FC236}">
                    <a16:creationId xmlns:a16="http://schemas.microsoft.com/office/drawing/2014/main" id="{057A2EBE-171B-A7C4-E3D6-9DF9D41697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24577" y="3231020"/>
                <a:ext cx="1152525" cy="21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Manu Kumari</a:t>
                </a:r>
                <a:endParaRPr lang="en-IN" altLang="en-US" sz="800" b="1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26" name="TextBox 572">
                <a:extLst>
                  <a:ext uri="{FF2B5EF4-FFF2-40B4-BE49-F238E27FC236}">
                    <a16:creationId xmlns:a16="http://schemas.microsoft.com/office/drawing/2014/main" id="{120B3D3D-1AC2-5CD2-B84E-984D2F77BF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48539" y="3227845"/>
                <a:ext cx="763588" cy="21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en-US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U. P.</a:t>
                </a:r>
                <a:endParaRPr lang="en-IN" altLang="en-US" sz="800" b="1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27" name="TextBox 572">
                <a:extLst>
                  <a:ext uri="{FF2B5EF4-FFF2-40B4-BE49-F238E27FC236}">
                    <a16:creationId xmlns:a16="http://schemas.microsoft.com/office/drawing/2014/main" id="{FECCA5E0-18E4-A06E-FCAC-E846CCA7C5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53153" y="3231020"/>
                <a:ext cx="676627" cy="21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en-US" altLang="en-US" sz="8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DNS</a:t>
                </a:r>
                <a:endParaRPr lang="en-IN" altLang="en-US" sz="800" b="1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47128" name="Group 87">
                <a:extLst>
                  <a:ext uri="{FF2B5EF4-FFF2-40B4-BE49-F238E27FC236}">
                    <a16:creationId xmlns:a16="http://schemas.microsoft.com/office/drawing/2014/main" id="{FEE4F5E7-F563-68DC-D0BE-E8B764792E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000677" y="2354720"/>
                <a:ext cx="3429103" cy="981075"/>
                <a:chOff x="7000677" y="2354720"/>
                <a:chExt cx="3429103" cy="981075"/>
              </a:xfrm>
            </p:grpSpPr>
            <p:sp>
              <p:nvSpPr>
                <p:cNvPr id="47129" name="TextBox 5">
                  <a:extLst>
                    <a:ext uri="{FF2B5EF4-FFF2-40B4-BE49-F238E27FC236}">
                      <a16:creationId xmlns:a16="http://schemas.microsoft.com/office/drawing/2014/main" id="{A0B1D68A-2980-2317-21AB-0C0D1FEC0A9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92777" y="2427745"/>
                  <a:ext cx="431800" cy="2143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800" b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456</a:t>
                  </a:r>
                  <a:endParaRPr lang="en-IN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130" name="TextBox 550">
                  <a:extLst>
                    <a:ext uri="{FF2B5EF4-FFF2-40B4-BE49-F238E27FC236}">
                      <a16:creationId xmlns:a16="http://schemas.microsoft.com/office/drawing/2014/main" id="{7ADB02A2-57E1-8AB2-68B4-A886D8124C4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4577" y="2430920"/>
                  <a:ext cx="1152525" cy="215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800" b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Sunita Singh</a:t>
                  </a:r>
                  <a:endParaRPr lang="en-IN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131" name="TextBox 551">
                  <a:extLst>
                    <a:ext uri="{FF2B5EF4-FFF2-40B4-BE49-F238E27FC236}">
                      <a16:creationId xmlns:a16="http://schemas.microsoft.com/office/drawing/2014/main" id="{C906AB0D-D080-09CD-9247-BEA0C7C1EF7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948539" y="2427745"/>
                  <a:ext cx="763588" cy="2143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sz="800" b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Delhi</a:t>
                  </a:r>
                  <a:endParaRPr lang="en-IN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132" name="TextBox 552">
                  <a:extLst>
                    <a:ext uri="{FF2B5EF4-FFF2-40B4-BE49-F238E27FC236}">
                      <a16:creationId xmlns:a16="http://schemas.microsoft.com/office/drawing/2014/main" id="{327989E7-DC8B-B8A4-3409-59A8163FA1B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92777" y="2543632"/>
                  <a:ext cx="431800" cy="2143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800" b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211</a:t>
                  </a:r>
                  <a:endParaRPr lang="en-IN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133" name="TextBox 553">
                  <a:extLst>
                    <a:ext uri="{FF2B5EF4-FFF2-40B4-BE49-F238E27FC236}">
                      <a16:creationId xmlns:a16="http://schemas.microsoft.com/office/drawing/2014/main" id="{DA468D2A-5D3F-77E0-678D-47B5D139A62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4577" y="2546807"/>
                  <a:ext cx="1152525" cy="215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800" b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Priya Joshi</a:t>
                  </a:r>
                  <a:endParaRPr lang="en-IN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134" name="TextBox 554">
                  <a:extLst>
                    <a:ext uri="{FF2B5EF4-FFF2-40B4-BE49-F238E27FC236}">
                      <a16:creationId xmlns:a16="http://schemas.microsoft.com/office/drawing/2014/main" id="{E1CD3BDE-47A6-53DE-F46E-1A6F02CBCF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948539" y="2543632"/>
                  <a:ext cx="763588" cy="2143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sz="800" b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Maharashtra</a:t>
                  </a:r>
                  <a:endParaRPr lang="en-IN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135" name="TextBox 555">
                  <a:extLst>
                    <a:ext uri="{FF2B5EF4-FFF2-40B4-BE49-F238E27FC236}">
                      <a16:creationId xmlns:a16="http://schemas.microsoft.com/office/drawing/2014/main" id="{6C53590D-157B-30E9-245B-1D607B1A5A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92777" y="2661107"/>
                  <a:ext cx="431800" cy="215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800" b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645</a:t>
                  </a:r>
                  <a:endParaRPr lang="en-IN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136" name="TextBox 556">
                  <a:extLst>
                    <a:ext uri="{FF2B5EF4-FFF2-40B4-BE49-F238E27FC236}">
                      <a16:creationId xmlns:a16="http://schemas.microsoft.com/office/drawing/2014/main" id="{C68C9246-3D81-C0D8-9CE0-5C07880969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4577" y="2665870"/>
                  <a:ext cx="1152525" cy="215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800" b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Anuradha Ghosh</a:t>
                  </a:r>
                  <a:endParaRPr lang="en-IN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137" name="TextBox 557">
                  <a:extLst>
                    <a:ext uri="{FF2B5EF4-FFF2-40B4-BE49-F238E27FC236}">
                      <a16:creationId xmlns:a16="http://schemas.microsoft.com/office/drawing/2014/main" id="{3976B1FD-6E37-0E4A-44DA-E67088C696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948539" y="2661107"/>
                  <a:ext cx="763588" cy="215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sz="800" b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West Bengal</a:t>
                  </a:r>
                  <a:endParaRPr lang="en-IN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138" name="TextBox 558">
                  <a:extLst>
                    <a:ext uri="{FF2B5EF4-FFF2-40B4-BE49-F238E27FC236}">
                      <a16:creationId xmlns:a16="http://schemas.microsoft.com/office/drawing/2014/main" id="{7B7CFC48-4F7A-558B-D19B-BF66F619C28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92777" y="2772232"/>
                  <a:ext cx="431800" cy="215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800" b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135</a:t>
                  </a:r>
                  <a:endParaRPr lang="en-IN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139" name="TextBox 559">
                  <a:extLst>
                    <a:ext uri="{FF2B5EF4-FFF2-40B4-BE49-F238E27FC236}">
                      <a16:creationId xmlns:a16="http://schemas.microsoft.com/office/drawing/2014/main" id="{36A5D3EE-9710-0D2D-020B-37CCC5DA380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4577" y="2776995"/>
                  <a:ext cx="1152525" cy="2143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800" b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Shirley Koshy</a:t>
                  </a:r>
                  <a:endParaRPr lang="en-IN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140" name="TextBox 560">
                  <a:extLst>
                    <a:ext uri="{FF2B5EF4-FFF2-40B4-BE49-F238E27FC236}">
                      <a16:creationId xmlns:a16="http://schemas.microsoft.com/office/drawing/2014/main" id="{3392639A-BAC5-05E6-C3CC-3D1D0E8934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948539" y="2772232"/>
                  <a:ext cx="763588" cy="215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sz="800" b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Kerala</a:t>
                  </a:r>
                  <a:endParaRPr lang="en-IN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141" name="TextBox 561">
                  <a:extLst>
                    <a:ext uri="{FF2B5EF4-FFF2-40B4-BE49-F238E27FC236}">
                      <a16:creationId xmlns:a16="http://schemas.microsoft.com/office/drawing/2014/main" id="{D035BA96-7D38-012E-31AD-F7C31B71A2A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92777" y="2884945"/>
                  <a:ext cx="431800" cy="2143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800" b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323</a:t>
                  </a:r>
                  <a:endParaRPr lang="en-IN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142" name="TextBox 562">
                  <a:extLst>
                    <a:ext uri="{FF2B5EF4-FFF2-40B4-BE49-F238E27FC236}">
                      <a16:creationId xmlns:a16="http://schemas.microsoft.com/office/drawing/2014/main" id="{E97221BD-A538-5ACF-E48D-71B63AEC99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4577" y="2888120"/>
                  <a:ext cx="1152525" cy="215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800" b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Parmeet Kaur</a:t>
                  </a:r>
                  <a:endParaRPr lang="en-IN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143" name="TextBox 563">
                  <a:extLst>
                    <a:ext uri="{FF2B5EF4-FFF2-40B4-BE49-F238E27FC236}">
                      <a16:creationId xmlns:a16="http://schemas.microsoft.com/office/drawing/2014/main" id="{04BDA92D-A887-7A2E-9B76-6970B3C6142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948539" y="2884945"/>
                  <a:ext cx="763588" cy="2143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sz="800" b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Punjab</a:t>
                  </a:r>
                  <a:endParaRPr lang="en-IN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144" name="TextBox 564">
                  <a:extLst>
                    <a:ext uri="{FF2B5EF4-FFF2-40B4-BE49-F238E27FC236}">
                      <a16:creationId xmlns:a16="http://schemas.microsoft.com/office/drawing/2014/main" id="{3B4C43A5-8A3F-19F9-E8A0-0DA69D43F40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92777" y="3000832"/>
                  <a:ext cx="431800" cy="2143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800" b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513</a:t>
                  </a:r>
                  <a:endParaRPr lang="en-IN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145" name="TextBox 565">
                  <a:extLst>
                    <a:ext uri="{FF2B5EF4-FFF2-40B4-BE49-F238E27FC236}">
                      <a16:creationId xmlns:a16="http://schemas.microsoft.com/office/drawing/2014/main" id="{09373460-3A50-0892-646B-3854ECA487E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4577" y="3004007"/>
                  <a:ext cx="1152525" cy="215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800" b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Shreelatha</a:t>
                  </a:r>
                  <a:endParaRPr lang="en-IN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146" name="TextBox 566">
                  <a:extLst>
                    <a:ext uri="{FF2B5EF4-FFF2-40B4-BE49-F238E27FC236}">
                      <a16:creationId xmlns:a16="http://schemas.microsoft.com/office/drawing/2014/main" id="{8D81B1C0-D412-7504-2475-121B3B2C311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948539" y="3000832"/>
                  <a:ext cx="763588" cy="2143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sz="800" b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Tamil Nadu</a:t>
                  </a:r>
                  <a:endParaRPr lang="en-IN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147" name="TextBox 567">
                  <a:extLst>
                    <a:ext uri="{FF2B5EF4-FFF2-40B4-BE49-F238E27FC236}">
                      <a16:creationId xmlns:a16="http://schemas.microsoft.com/office/drawing/2014/main" id="{50CA6B42-FFE6-7DF4-3D47-3E95A7F3DB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92777" y="3111957"/>
                  <a:ext cx="431800" cy="215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800" b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298</a:t>
                  </a:r>
                  <a:endParaRPr lang="en-IN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148" name="TextBox 568">
                  <a:extLst>
                    <a:ext uri="{FF2B5EF4-FFF2-40B4-BE49-F238E27FC236}">
                      <a16:creationId xmlns:a16="http://schemas.microsoft.com/office/drawing/2014/main" id="{5FA87BBC-7F59-C97A-0EAA-DD553C0846C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4577" y="3116720"/>
                  <a:ext cx="1152525" cy="2143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800" b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Komal Patel</a:t>
                  </a:r>
                  <a:endParaRPr lang="en-IN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149" name="TextBox 569">
                  <a:extLst>
                    <a:ext uri="{FF2B5EF4-FFF2-40B4-BE49-F238E27FC236}">
                      <a16:creationId xmlns:a16="http://schemas.microsoft.com/office/drawing/2014/main" id="{A4EBA85C-CBEF-4C46-D557-09B701EFBD9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948539" y="3111957"/>
                  <a:ext cx="763588" cy="215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sz="800" b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Gujarat</a:t>
                  </a:r>
                  <a:endParaRPr lang="en-IN" altLang="en-US" sz="800" b="1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76" name="Rectangle 575">
                  <a:extLst>
                    <a:ext uri="{FF2B5EF4-FFF2-40B4-BE49-F238E27FC236}">
                      <a16:creationId xmlns:a16="http://schemas.microsoft.com/office/drawing/2014/main" id="{B0B49BDD-FF8B-7900-0F48-4137C0415D1E}"/>
                    </a:ext>
                  </a:extLst>
                </p:cNvPr>
                <p:cNvSpPr/>
                <p:nvPr/>
              </p:nvSpPr>
              <p:spPr>
                <a:xfrm>
                  <a:off x="7056242" y="2408695"/>
                  <a:ext cx="236544" cy="50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IN"/>
                </a:p>
              </p:txBody>
            </p:sp>
            <p:sp>
              <p:nvSpPr>
                <p:cNvPr id="582" name="TextBox 581">
                  <a:extLst>
                    <a:ext uri="{FF2B5EF4-FFF2-40B4-BE49-F238E27FC236}">
                      <a16:creationId xmlns:a16="http://schemas.microsoft.com/office/drawing/2014/main" id="{98309F0A-93E1-88FD-4BA1-0F3A41CA0FC7}"/>
                    </a:ext>
                  </a:extLst>
                </p:cNvPr>
                <p:cNvSpPr txBox="1"/>
                <p:nvPr/>
              </p:nvSpPr>
              <p:spPr>
                <a:xfrm>
                  <a:off x="7000677" y="2354720"/>
                  <a:ext cx="347673" cy="169863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5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rPr>
                    <a:t>PLACE</a:t>
                  </a:r>
                  <a:endParaRPr lang="en-IN" sz="5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endParaRPr>
                </a:p>
              </p:txBody>
            </p:sp>
            <p:sp>
              <p:nvSpPr>
                <p:cNvPr id="47152" name="TextBox 572">
                  <a:extLst>
                    <a:ext uri="{FF2B5EF4-FFF2-40B4-BE49-F238E27FC236}">
                      <a16:creationId xmlns:a16="http://schemas.microsoft.com/office/drawing/2014/main" id="{B4DC4CF7-0268-B46C-6448-9568005CE75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753153" y="3119895"/>
                  <a:ext cx="676627" cy="215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sz="800" b="1" dirty="0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DNF</a:t>
                  </a:r>
                  <a:endParaRPr lang="en-IN" altLang="en-US" sz="800" b="1" dirty="0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47122" name="TextBox 548">
              <a:extLst>
                <a:ext uri="{FF2B5EF4-FFF2-40B4-BE49-F238E27FC236}">
                  <a16:creationId xmlns:a16="http://schemas.microsoft.com/office/drawing/2014/main" id="{E5BCED2E-C7C8-4553-E40A-70D4D502F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2880" y="3050988"/>
              <a:ext cx="30008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__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123" name="TextBox 548">
              <a:extLst>
                <a:ext uri="{FF2B5EF4-FFF2-40B4-BE49-F238E27FC236}">
                  <a16:creationId xmlns:a16="http://schemas.microsoft.com/office/drawing/2014/main" id="{305902F2-FC2C-2C7A-0885-779B56AF6A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2660" y="3168061"/>
              <a:ext cx="30008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__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D231DBD-05B2-AEE5-B04A-CB08CBE8BC9A}"/>
              </a:ext>
            </a:extLst>
          </p:cNvPr>
          <p:cNvGrpSpPr>
            <a:grpSpLocks/>
          </p:cNvGrpSpPr>
          <p:nvPr/>
        </p:nvGrpSpPr>
        <p:grpSpPr bwMode="auto">
          <a:xfrm>
            <a:off x="3487738" y="5849938"/>
            <a:ext cx="1268412" cy="442912"/>
            <a:chOff x="7592814" y="5679384"/>
            <a:chExt cx="1268874" cy="444109"/>
          </a:xfrm>
        </p:grpSpPr>
        <p:sp>
          <p:nvSpPr>
            <p:cNvPr id="47119" name="TextBox 548">
              <a:extLst>
                <a:ext uri="{FF2B5EF4-FFF2-40B4-BE49-F238E27FC236}">
                  <a16:creationId xmlns:a16="http://schemas.microsoft.com/office/drawing/2014/main" id="{0BE41257-6D9C-746D-7B31-31993D66E2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2814" y="5679384"/>
              <a:ext cx="126237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000" b="1">
                  <a:solidFill>
                    <a:srgbClr val="002060"/>
                  </a:solidFill>
                  <a:latin typeface="Ink Free" panose="03080402000500000000" pitchFamily="66" charset="0"/>
                </a:rPr>
                <a:t>Name of Recorder</a:t>
              </a:r>
              <a:endParaRPr lang="en-IN" altLang="en-US" sz="1000" b="1">
                <a:solidFill>
                  <a:srgbClr val="002060"/>
                </a:solidFill>
                <a:latin typeface="Ink Free" panose="03080402000500000000" pitchFamily="66" charset="0"/>
              </a:endParaRPr>
            </a:p>
          </p:txBody>
        </p:sp>
        <p:sp>
          <p:nvSpPr>
            <p:cNvPr id="47120" name="TextBox 548">
              <a:extLst>
                <a:ext uri="{FF2B5EF4-FFF2-40B4-BE49-F238E27FC236}">
                  <a16:creationId xmlns:a16="http://schemas.microsoft.com/office/drawing/2014/main" id="{BFB46016-1FE5-757A-3E36-C340799BF5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9318" y="5877272"/>
              <a:ext cx="126237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000" b="1">
                  <a:solidFill>
                    <a:srgbClr val="002060"/>
                  </a:solidFill>
                  <a:latin typeface="Ink Free" panose="03080402000500000000" pitchFamily="66" charset="0"/>
                </a:rPr>
                <a:t>Sign. of Recorder</a:t>
              </a:r>
              <a:endParaRPr lang="en-IN" altLang="en-US" sz="1000" b="1">
                <a:solidFill>
                  <a:srgbClr val="002060"/>
                </a:solidFill>
                <a:latin typeface="Ink Free" panose="03080402000500000000" pitchFamily="66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8A057AB-5BF1-4595-A109-EB1C88879EC4}"/>
              </a:ext>
            </a:extLst>
          </p:cNvPr>
          <p:cNvSpPr txBox="1"/>
          <p:nvPr/>
        </p:nvSpPr>
        <p:spPr>
          <a:xfrm>
            <a:off x="335360" y="332656"/>
            <a:ext cx="11756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FILLING DISTRIBUTION OF HEATS SHEET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149" name="TextBox 3">
            <a:extLst>
              <a:ext uri="{FF2B5EF4-FFF2-40B4-BE49-F238E27FC236}">
                <a16:creationId xmlns:a16="http://schemas.microsoft.com/office/drawing/2014/main" id="{D612CF7F-999E-F065-2989-935994398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4825" y="3290888"/>
            <a:ext cx="51673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N" altLang="en-US" b="1" dirty="0">
                <a:latin typeface="Calibri" panose="020F0502020204030204" pitchFamily="34" charset="0"/>
              </a:rPr>
              <a:t>DNF – </a:t>
            </a:r>
            <a:r>
              <a:rPr lang="en-IN" altLang="en-US" dirty="0">
                <a:latin typeface="Calibri" panose="020F0502020204030204" pitchFamily="34" charset="0"/>
              </a:rPr>
              <a:t>Athlete started but did not complete the race</a:t>
            </a:r>
          </a:p>
          <a:p>
            <a:r>
              <a:rPr lang="en-IN" altLang="en-US" b="1" dirty="0">
                <a:latin typeface="Calibri" panose="020F0502020204030204" pitchFamily="34" charset="0"/>
              </a:rPr>
              <a:t>DNS – </a:t>
            </a:r>
            <a:r>
              <a:rPr lang="en-IN" altLang="en-US" dirty="0">
                <a:latin typeface="Calibri" panose="020F0502020204030204" pitchFamily="34" charset="0"/>
              </a:rPr>
              <a:t>Athlete did not start the race</a:t>
            </a:r>
          </a:p>
          <a:p>
            <a:r>
              <a:rPr lang="en-IN" altLang="en-US" b="1" dirty="0">
                <a:latin typeface="Calibri" panose="020F0502020204030204" pitchFamily="34" charset="0"/>
              </a:rPr>
              <a:t>L</a:t>
            </a:r>
            <a:r>
              <a:rPr lang="en-IN" altLang="en-US" dirty="0">
                <a:latin typeface="Calibri" panose="020F0502020204030204" pitchFamily="34" charset="0"/>
              </a:rPr>
              <a:t> – Lane infringement done once</a:t>
            </a:r>
          </a:p>
        </p:txBody>
      </p:sp>
      <p:sp>
        <p:nvSpPr>
          <p:cNvPr id="2" name="TextBox 572">
            <a:extLst>
              <a:ext uri="{FF2B5EF4-FFF2-40B4-BE49-F238E27FC236}">
                <a16:creationId xmlns:a16="http://schemas.microsoft.com/office/drawing/2014/main" id="{5BCCE849-1FBD-CBF7-A993-0FF2345D9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7993" y="3168650"/>
            <a:ext cx="67660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b="1" dirty="0">
                <a:solidFill>
                  <a:srgbClr val="FF0000"/>
                </a:solidFill>
                <a:latin typeface="Calibri" panose="020F0502020204030204" pitchFamily="34" charset="0"/>
              </a:rPr>
              <a:t>L</a:t>
            </a:r>
            <a:endParaRPr lang="en-IN" altLang="en-US" sz="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48149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8" name="Picture 9">
            <a:extLst>
              <a:ext uri="{FF2B5EF4-FFF2-40B4-BE49-F238E27FC236}">
                <a16:creationId xmlns:a16="http://schemas.microsoft.com/office/drawing/2014/main" id="{DB71B9EE-741E-C5FA-4000-3393A655E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077" t="2751" r="3525" b="12201"/>
          <a:stretch>
            <a:fillRect/>
          </a:stretch>
        </p:blipFill>
        <p:spPr bwMode="auto">
          <a:xfrm>
            <a:off x="3503613" y="1354138"/>
            <a:ext cx="4340225" cy="517048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501E6A3-349C-C6C1-F1C5-A0F2C0A925C9}"/>
              </a:ext>
            </a:extLst>
          </p:cNvPr>
          <p:cNvGrpSpPr>
            <a:grpSpLocks/>
          </p:cNvGrpSpPr>
          <p:nvPr/>
        </p:nvGrpSpPr>
        <p:grpSpPr bwMode="auto">
          <a:xfrm>
            <a:off x="4656138" y="1382713"/>
            <a:ext cx="2620962" cy="573087"/>
            <a:chOff x="3353974" y="2542782"/>
            <a:chExt cx="2620963" cy="573236"/>
          </a:xfrm>
        </p:grpSpPr>
        <p:sp>
          <p:nvSpPr>
            <p:cNvPr id="48176" name="TextBox 542">
              <a:extLst>
                <a:ext uri="{FF2B5EF4-FFF2-40B4-BE49-F238E27FC236}">
                  <a16:creationId xmlns:a16="http://schemas.microsoft.com/office/drawing/2014/main" id="{8BD06C94-639F-34A3-C327-AC85D03408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3974" y="2542782"/>
              <a:ext cx="1549400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Athletics Federation of India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177" name="TextBox 3">
              <a:extLst>
                <a:ext uri="{FF2B5EF4-FFF2-40B4-BE49-F238E27FC236}">
                  <a16:creationId xmlns:a16="http://schemas.microsoft.com/office/drawing/2014/main" id="{32F4B291-B8E8-368B-031F-FB5FB5EA25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3974" y="2715211"/>
              <a:ext cx="2620963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National Inter State Junior Athletics Championship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178" name="TextBox 541">
              <a:extLst>
                <a:ext uri="{FF2B5EF4-FFF2-40B4-BE49-F238E27FC236}">
                  <a16:creationId xmlns:a16="http://schemas.microsoft.com/office/drawing/2014/main" id="{514B0976-FCB9-42CA-C0C4-153727E98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3974" y="2885186"/>
              <a:ext cx="180049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DELHI, 22</a:t>
              </a:r>
              <a:r>
                <a:rPr lang="en-US" altLang="en-US" sz="900" b="1" baseline="30000">
                  <a:solidFill>
                    <a:srgbClr val="FF0000"/>
                  </a:solidFill>
                  <a:latin typeface="Calibri" panose="020F0502020204030204" pitchFamily="34" charset="0"/>
                </a:rPr>
                <a:t>nd</a:t>
              </a:r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 – 28</a:t>
              </a:r>
              <a:r>
                <a:rPr lang="en-US" altLang="en-US" sz="900" b="1" baseline="30000">
                  <a:solidFill>
                    <a:srgbClr val="FF0000"/>
                  </a:solidFill>
                  <a:latin typeface="Calibri" panose="020F0502020204030204" pitchFamily="34" charset="0"/>
                </a:rPr>
                <a:t>th</a:t>
              </a:r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 November 2019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BF0A243-5A35-8973-C8A4-C581F1E5876F}"/>
              </a:ext>
            </a:extLst>
          </p:cNvPr>
          <p:cNvGrpSpPr>
            <a:grpSpLocks/>
          </p:cNvGrpSpPr>
          <p:nvPr/>
        </p:nvGrpSpPr>
        <p:grpSpPr bwMode="auto">
          <a:xfrm>
            <a:off x="3821113" y="2182813"/>
            <a:ext cx="3940175" cy="769937"/>
            <a:chOff x="7204896" y="2313226"/>
            <a:chExt cx="3941073" cy="770490"/>
          </a:xfrm>
        </p:grpSpPr>
        <p:sp>
          <p:nvSpPr>
            <p:cNvPr id="48166" name="TextBox 548">
              <a:extLst>
                <a:ext uri="{FF2B5EF4-FFF2-40B4-BE49-F238E27FC236}">
                  <a16:creationId xmlns:a16="http://schemas.microsoft.com/office/drawing/2014/main" id="{EACDCCD7-CF54-2C91-C3DA-284ED072F9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7867" y="2322043"/>
              <a:ext cx="328843" cy="26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100" b="1">
                  <a:solidFill>
                    <a:srgbClr val="FF0000"/>
                  </a:solidFill>
                  <a:latin typeface="Calibri" panose="020F0502020204030204" pitchFamily="34" charset="0"/>
                </a:rPr>
                <a:t>62</a:t>
              </a:r>
              <a:endParaRPr lang="en-IN" altLang="en-US" sz="11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167" name="TextBox 547">
              <a:extLst>
                <a:ext uri="{FF2B5EF4-FFF2-40B4-BE49-F238E27FC236}">
                  <a16:creationId xmlns:a16="http://schemas.microsoft.com/office/drawing/2014/main" id="{C283FDEF-B9A3-95F6-7A76-AB0B7042EC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4896" y="2586914"/>
              <a:ext cx="819223" cy="246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rgbClr val="FF0000"/>
                  </a:solidFill>
                  <a:latin typeface="Calibri" panose="020F0502020204030204" pitchFamily="34" charset="0"/>
                </a:rPr>
                <a:t>23/11/2019</a:t>
              </a:r>
              <a:endParaRPr lang="en-IN" altLang="en-US" sz="10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168" name="TextBox 544">
              <a:extLst>
                <a:ext uri="{FF2B5EF4-FFF2-40B4-BE49-F238E27FC236}">
                  <a16:creationId xmlns:a16="http://schemas.microsoft.com/office/drawing/2014/main" id="{D5F0082F-8B65-E429-CBED-704079BED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55714" y="2322043"/>
              <a:ext cx="851274" cy="26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100" b="1">
                  <a:solidFill>
                    <a:srgbClr val="FF0000"/>
                  </a:solidFill>
                  <a:latin typeface="Calibri" panose="020F0502020204030204" pitchFamily="34" charset="0"/>
                </a:rPr>
                <a:t>1500m Run</a:t>
              </a:r>
              <a:endParaRPr lang="en-IN" altLang="en-US" sz="11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169" name="TextBox 546">
              <a:extLst>
                <a:ext uri="{FF2B5EF4-FFF2-40B4-BE49-F238E27FC236}">
                  <a16:creationId xmlns:a16="http://schemas.microsoft.com/office/drawing/2014/main" id="{1ED821A4-2854-243C-1893-0A4C399188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21943" y="2313226"/>
              <a:ext cx="112402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100" b="1">
                  <a:solidFill>
                    <a:srgbClr val="FF0000"/>
                  </a:solidFill>
                  <a:latin typeface="Calibri" panose="020F0502020204030204" pitchFamily="34" charset="0"/>
                </a:rPr>
                <a:t>Women / 20 yrs</a:t>
              </a:r>
              <a:endParaRPr lang="en-IN" altLang="en-US" sz="11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170" name="TextBox 548">
              <a:extLst>
                <a:ext uri="{FF2B5EF4-FFF2-40B4-BE49-F238E27FC236}">
                  <a16:creationId xmlns:a16="http://schemas.microsoft.com/office/drawing/2014/main" id="{99E37242-54F3-8677-59EB-8D36E2F566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80674" y="2571538"/>
              <a:ext cx="256729" cy="26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100" b="1">
                  <a:solidFill>
                    <a:srgbClr val="FF0000"/>
                  </a:solidFill>
                  <a:latin typeface="Calibri" panose="020F0502020204030204" pitchFamily="34" charset="0"/>
                </a:rPr>
                <a:t>1</a:t>
              </a:r>
              <a:endParaRPr lang="en-IN" altLang="en-US" sz="11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C6E3850-F093-8EB7-2433-4E7CC3A4519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963011" y="2708797"/>
              <a:ext cx="30486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72" name="TextBox 548">
              <a:extLst>
                <a:ext uri="{FF2B5EF4-FFF2-40B4-BE49-F238E27FC236}">
                  <a16:creationId xmlns:a16="http://schemas.microsoft.com/office/drawing/2014/main" id="{3D7DF8EF-05F5-F996-FB88-9DA93DA81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28418" y="2579122"/>
              <a:ext cx="68800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rgbClr val="FF0000"/>
                  </a:solidFill>
                  <a:latin typeface="Calibri" panose="020F0502020204030204" pitchFamily="34" charset="0"/>
                </a:rPr>
                <a:t>16:00 Hrs</a:t>
              </a:r>
              <a:endParaRPr lang="en-IN" altLang="en-US" sz="10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48173" name="Group 45">
              <a:extLst>
                <a:ext uri="{FF2B5EF4-FFF2-40B4-BE49-F238E27FC236}">
                  <a16:creationId xmlns:a16="http://schemas.microsoft.com/office/drawing/2014/main" id="{60CF4990-0AEE-B88A-8B0C-BF0C2BD4DC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96313" y="2836401"/>
              <a:ext cx="3411404" cy="247315"/>
              <a:chOff x="3965051" y="3800304"/>
              <a:chExt cx="3410507" cy="248419"/>
            </a:xfrm>
          </p:grpSpPr>
          <p:sp>
            <p:nvSpPr>
              <p:cNvPr id="48174" name="TextBox 548">
                <a:extLst>
                  <a:ext uri="{FF2B5EF4-FFF2-40B4-BE49-F238E27FC236}">
                    <a16:creationId xmlns:a16="http://schemas.microsoft.com/office/drawing/2014/main" id="{4CE9992C-7151-84D4-DB96-F0E033F446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5051" y="3800304"/>
                <a:ext cx="1356106" cy="247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000" b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Enter National Record</a:t>
                </a:r>
                <a:endParaRPr lang="en-IN" altLang="en-US" sz="1000" b="1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175" name="TextBox 548">
                <a:extLst>
                  <a:ext uri="{FF2B5EF4-FFF2-40B4-BE49-F238E27FC236}">
                    <a16:creationId xmlns:a16="http://schemas.microsoft.com/office/drawing/2014/main" id="{321073E5-2410-49BE-7859-3D7E3D15D4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90930" y="3801403"/>
                <a:ext cx="1184628" cy="247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000" b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Enter Meet Record</a:t>
                </a:r>
                <a:endParaRPr lang="en-IN" altLang="en-US" sz="1000" b="1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DAB10C7-89E1-A1EA-C083-2A37446E1C3F}"/>
              </a:ext>
            </a:extLst>
          </p:cNvPr>
          <p:cNvGrpSpPr>
            <a:grpSpLocks/>
          </p:cNvGrpSpPr>
          <p:nvPr/>
        </p:nvGrpSpPr>
        <p:grpSpPr bwMode="auto">
          <a:xfrm>
            <a:off x="4100513" y="3236913"/>
            <a:ext cx="1581150" cy="1312862"/>
            <a:chOff x="7485597" y="3367238"/>
            <a:chExt cx="1581144" cy="1312304"/>
          </a:xfrm>
        </p:grpSpPr>
        <p:sp>
          <p:nvSpPr>
            <p:cNvPr id="48155" name="TextBox 548">
              <a:extLst>
                <a:ext uri="{FF2B5EF4-FFF2-40B4-BE49-F238E27FC236}">
                  <a16:creationId xmlns:a16="http://schemas.microsoft.com/office/drawing/2014/main" id="{ACC7B394-B8A7-2C2A-29F3-7908974D67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7141" y="3384895"/>
              <a:ext cx="71913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4:32.6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156" name="TextBox 548">
              <a:extLst>
                <a:ext uri="{FF2B5EF4-FFF2-40B4-BE49-F238E27FC236}">
                  <a16:creationId xmlns:a16="http://schemas.microsoft.com/office/drawing/2014/main" id="{228A1C8A-E94B-CCB9-D2BD-7C7EE04E99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5058" y="3367238"/>
              <a:ext cx="71913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4:33.0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157" name="TextBox 548">
              <a:extLst>
                <a:ext uri="{FF2B5EF4-FFF2-40B4-BE49-F238E27FC236}">
                  <a16:creationId xmlns:a16="http://schemas.microsoft.com/office/drawing/2014/main" id="{4FE1E734-8E4F-EA0E-57B0-242B0B044C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7604" y="3384895"/>
              <a:ext cx="71913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4:32.4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158" name="TextBox 548">
              <a:extLst>
                <a:ext uri="{FF2B5EF4-FFF2-40B4-BE49-F238E27FC236}">
                  <a16:creationId xmlns:a16="http://schemas.microsoft.com/office/drawing/2014/main" id="{0AFF88CE-D7A8-CD85-ED40-2034A7BCAC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7141" y="3590059"/>
              <a:ext cx="71913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4:35.4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159" name="TextBox 548">
              <a:extLst>
                <a:ext uri="{FF2B5EF4-FFF2-40B4-BE49-F238E27FC236}">
                  <a16:creationId xmlns:a16="http://schemas.microsoft.com/office/drawing/2014/main" id="{8EDD1004-D1C8-8D95-F06F-E769F20F77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5058" y="3572402"/>
              <a:ext cx="71913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4:36.0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160" name="TextBox 548">
              <a:extLst>
                <a:ext uri="{FF2B5EF4-FFF2-40B4-BE49-F238E27FC236}">
                  <a16:creationId xmlns:a16="http://schemas.microsoft.com/office/drawing/2014/main" id="{9B131C14-02D6-9B36-8617-B0EB116C0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5597" y="3806490"/>
              <a:ext cx="71913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4:38.5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161" name="TextBox 548">
              <a:extLst>
                <a:ext uri="{FF2B5EF4-FFF2-40B4-BE49-F238E27FC236}">
                  <a16:creationId xmlns:a16="http://schemas.microsoft.com/office/drawing/2014/main" id="{BE9D0F36-FE09-2C08-17C5-B12019B2C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3514" y="3788833"/>
              <a:ext cx="71913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4:38.5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162" name="TextBox 548">
              <a:extLst>
                <a:ext uri="{FF2B5EF4-FFF2-40B4-BE49-F238E27FC236}">
                  <a16:creationId xmlns:a16="http://schemas.microsoft.com/office/drawing/2014/main" id="{63123E5F-101A-5ACB-D332-3479BB4614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7141" y="4013549"/>
              <a:ext cx="71913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4:40.6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163" name="TextBox 548">
              <a:extLst>
                <a:ext uri="{FF2B5EF4-FFF2-40B4-BE49-F238E27FC236}">
                  <a16:creationId xmlns:a16="http://schemas.microsoft.com/office/drawing/2014/main" id="{BB19328D-14FE-E363-CC9A-1D9CFFEC7D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5058" y="4013549"/>
              <a:ext cx="71913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4:40.8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164" name="TextBox 548">
              <a:extLst>
                <a:ext uri="{FF2B5EF4-FFF2-40B4-BE49-F238E27FC236}">
                  <a16:creationId xmlns:a16="http://schemas.microsoft.com/office/drawing/2014/main" id="{C27BBB8B-0E7C-D1AC-3F84-514E7C9032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7141" y="4232279"/>
              <a:ext cx="71913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4:44.4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165" name="TextBox 548">
              <a:extLst>
                <a:ext uri="{FF2B5EF4-FFF2-40B4-BE49-F238E27FC236}">
                  <a16:creationId xmlns:a16="http://schemas.microsoft.com/office/drawing/2014/main" id="{27BED54C-84B6-55C9-763D-3EF125D08F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5597" y="4448710"/>
              <a:ext cx="71913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4:45.8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FE4C29E-1103-0DB5-8F0D-B3B093D96635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3254375"/>
            <a:ext cx="720725" cy="1295400"/>
            <a:chOff x="9784908" y="3384895"/>
            <a:chExt cx="720681" cy="1294647"/>
          </a:xfrm>
        </p:grpSpPr>
        <p:sp>
          <p:nvSpPr>
            <p:cNvPr id="48149" name="TextBox 548">
              <a:extLst>
                <a:ext uri="{FF2B5EF4-FFF2-40B4-BE49-F238E27FC236}">
                  <a16:creationId xmlns:a16="http://schemas.microsoft.com/office/drawing/2014/main" id="{C4E073E8-80D6-05A0-FBE6-2CC7804525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86452" y="3384895"/>
              <a:ext cx="71913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4:32.6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150" name="TextBox 548">
              <a:extLst>
                <a:ext uri="{FF2B5EF4-FFF2-40B4-BE49-F238E27FC236}">
                  <a16:creationId xmlns:a16="http://schemas.microsoft.com/office/drawing/2014/main" id="{4ADBDD70-0ADB-272E-07C3-073E179CD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86452" y="3590059"/>
              <a:ext cx="71913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4:36.0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151" name="TextBox 548">
              <a:extLst>
                <a:ext uri="{FF2B5EF4-FFF2-40B4-BE49-F238E27FC236}">
                  <a16:creationId xmlns:a16="http://schemas.microsoft.com/office/drawing/2014/main" id="{15C213C6-FB58-94E3-D934-F885DFF491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84908" y="3806490"/>
              <a:ext cx="71913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4:38.5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152" name="TextBox 548">
              <a:extLst>
                <a:ext uri="{FF2B5EF4-FFF2-40B4-BE49-F238E27FC236}">
                  <a16:creationId xmlns:a16="http://schemas.microsoft.com/office/drawing/2014/main" id="{19A1AC6B-FFD1-6543-CE53-9902A50266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86452" y="4013549"/>
              <a:ext cx="71913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4:40.8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153" name="TextBox 548">
              <a:extLst>
                <a:ext uri="{FF2B5EF4-FFF2-40B4-BE49-F238E27FC236}">
                  <a16:creationId xmlns:a16="http://schemas.microsoft.com/office/drawing/2014/main" id="{E719A9E1-8C37-A648-E6D1-DBB2DD8D4A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86452" y="4232279"/>
              <a:ext cx="71913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4:44.4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154" name="TextBox 548">
              <a:extLst>
                <a:ext uri="{FF2B5EF4-FFF2-40B4-BE49-F238E27FC236}">
                  <a16:creationId xmlns:a16="http://schemas.microsoft.com/office/drawing/2014/main" id="{E6ABD585-A4A5-97F0-73F2-B3F864A4A9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84908" y="4448710"/>
              <a:ext cx="71913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4:45.8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9152" name="Group 49151">
            <a:extLst>
              <a:ext uri="{FF2B5EF4-FFF2-40B4-BE49-F238E27FC236}">
                <a16:creationId xmlns:a16="http://schemas.microsoft.com/office/drawing/2014/main" id="{5474DC53-4E38-4B03-91B1-C1A3F39AB202}"/>
              </a:ext>
            </a:extLst>
          </p:cNvPr>
          <p:cNvGrpSpPr>
            <a:grpSpLocks/>
          </p:cNvGrpSpPr>
          <p:nvPr/>
        </p:nvGrpSpPr>
        <p:grpSpPr bwMode="auto">
          <a:xfrm>
            <a:off x="5481638" y="5435600"/>
            <a:ext cx="2230437" cy="874713"/>
            <a:chOff x="8866219" y="5565775"/>
            <a:chExt cx="2231145" cy="874875"/>
          </a:xfrm>
        </p:grpSpPr>
        <p:sp>
          <p:nvSpPr>
            <p:cNvPr id="48141" name="TextBox 548">
              <a:extLst>
                <a:ext uri="{FF2B5EF4-FFF2-40B4-BE49-F238E27FC236}">
                  <a16:creationId xmlns:a16="http://schemas.microsoft.com/office/drawing/2014/main" id="{434C38CA-5013-E5C5-E193-3C8F6BCBA7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6219" y="5565775"/>
              <a:ext cx="118494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000" b="1">
                  <a:solidFill>
                    <a:srgbClr val="002060"/>
                  </a:solidFill>
                  <a:latin typeface="Ink Free" panose="03080402000500000000" pitchFamily="66" charset="0"/>
                </a:rPr>
                <a:t>Name of T.K 1</a:t>
              </a:r>
              <a:endParaRPr lang="en-IN" altLang="en-US" sz="1000" b="1">
                <a:solidFill>
                  <a:srgbClr val="002060"/>
                </a:solidFill>
                <a:latin typeface="Ink Free" panose="03080402000500000000" pitchFamily="66" charset="0"/>
              </a:endParaRPr>
            </a:p>
          </p:txBody>
        </p:sp>
        <p:sp>
          <p:nvSpPr>
            <p:cNvPr id="48142" name="TextBox 548">
              <a:extLst>
                <a:ext uri="{FF2B5EF4-FFF2-40B4-BE49-F238E27FC236}">
                  <a16:creationId xmlns:a16="http://schemas.microsoft.com/office/drawing/2014/main" id="{A418DA90-C567-0505-C149-4EE88C1572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40708" y="5565775"/>
              <a:ext cx="12566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000" b="1">
                  <a:solidFill>
                    <a:srgbClr val="002060"/>
                  </a:solidFill>
                  <a:latin typeface="Ink Free" panose="03080402000500000000" pitchFamily="66" charset="0"/>
                </a:rPr>
                <a:t>Signature of T.K 1</a:t>
              </a:r>
              <a:endParaRPr lang="en-IN" altLang="en-US" sz="1000" b="1">
                <a:solidFill>
                  <a:srgbClr val="002060"/>
                </a:solidFill>
                <a:latin typeface="Ink Free" panose="03080402000500000000" pitchFamily="66" charset="0"/>
              </a:endParaRPr>
            </a:p>
          </p:txBody>
        </p:sp>
        <p:sp>
          <p:nvSpPr>
            <p:cNvPr id="48143" name="TextBox 548">
              <a:extLst>
                <a:ext uri="{FF2B5EF4-FFF2-40B4-BE49-F238E27FC236}">
                  <a16:creationId xmlns:a16="http://schemas.microsoft.com/office/drawing/2014/main" id="{090723C1-EB29-A4BE-E3AC-D9BA7B1B65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6219" y="5782206"/>
              <a:ext cx="118494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000" b="1">
                  <a:solidFill>
                    <a:srgbClr val="002060"/>
                  </a:solidFill>
                  <a:latin typeface="Ink Free" panose="03080402000500000000" pitchFamily="66" charset="0"/>
                </a:rPr>
                <a:t>Name of T.K 2</a:t>
              </a:r>
              <a:endParaRPr lang="en-IN" altLang="en-US" sz="1000" b="1">
                <a:solidFill>
                  <a:srgbClr val="002060"/>
                </a:solidFill>
                <a:latin typeface="Ink Free" panose="03080402000500000000" pitchFamily="66" charset="0"/>
              </a:endParaRPr>
            </a:p>
          </p:txBody>
        </p:sp>
        <p:sp>
          <p:nvSpPr>
            <p:cNvPr id="48144" name="TextBox 548">
              <a:extLst>
                <a:ext uri="{FF2B5EF4-FFF2-40B4-BE49-F238E27FC236}">
                  <a16:creationId xmlns:a16="http://schemas.microsoft.com/office/drawing/2014/main" id="{51A62F01-ED22-8675-18C9-7DFB38BBF6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40708" y="5782206"/>
              <a:ext cx="12566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000" b="1">
                  <a:solidFill>
                    <a:srgbClr val="002060"/>
                  </a:solidFill>
                  <a:latin typeface="Ink Free" panose="03080402000500000000" pitchFamily="66" charset="0"/>
                </a:rPr>
                <a:t>Signature of T.K 2</a:t>
              </a:r>
              <a:endParaRPr lang="en-IN" altLang="en-US" sz="1000" b="1">
                <a:solidFill>
                  <a:srgbClr val="002060"/>
                </a:solidFill>
                <a:latin typeface="Ink Free" panose="03080402000500000000" pitchFamily="66" charset="0"/>
              </a:endParaRPr>
            </a:p>
          </p:txBody>
        </p:sp>
        <p:sp>
          <p:nvSpPr>
            <p:cNvPr id="48145" name="TextBox 548">
              <a:extLst>
                <a:ext uri="{FF2B5EF4-FFF2-40B4-BE49-F238E27FC236}">
                  <a16:creationId xmlns:a16="http://schemas.microsoft.com/office/drawing/2014/main" id="{8EC75762-F9C4-2E33-21E7-13675B5854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6219" y="5977998"/>
              <a:ext cx="118494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000" b="1">
                  <a:solidFill>
                    <a:srgbClr val="002060"/>
                  </a:solidFill>
                  <a:latin typeface="Ink Free" panose="03080402000500000000" pitchFamily="66" charset="0"/>
                </a:rPr>
                <a:t>Name of T.K 3</a:t>
              </a:r>
              <a:endParaRPr lang="en-IN" altLang="en-US" sz="1000" b="1">
                <a:solidFill>
                  <a:srgbClr val="002060"/>
                </a:solidFill>
                <a:latin typeface="Ink Free" panose="03080402000500000000" pitchFamily="66" charset="0"/>
              </a:endParaRPr>
            </a:p>
          </p:txBody>
        </p:sp>
        <p:sp>
          <p:nvSpPr>
            <p:cNvPr id="48146" name="TextBox 548">
              <a:extLst>
                <a:ext uri="{FF2B5EF4-FFF2-40B4-BE49-F238E27FC236}">
                  <a16:creationId xmlns:a16="http://schemas.microsoft.com/office/drawing/2014/main" id="{585721C1-CFCB-3EE9-9649-7062493B42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40708" y="5977998"/>
              <a:ext cx="12566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000" b="1">
                  <a:solidFill>
                    <a:srgbClr val="002060"/>
                  </a:solidFill>
                  <a:latin typeface="Ink Free" panose="03080402000500000000" pitchFamily="66" charset="0"/>
                </a:rPr>
                <a:t>Signature of T.K 3</a:t>
              </a:r>
              <a:endParaRPr lang="en-IN" altLang="en-US" sz="1000" b="1">
                <a:solidFill>
                  <a:srgbClr val="002060"/>
                </a:solidFill>
                <a:latin typeface="Ink Free" panose="03080402000500000000" pitchFamily="66" charset="0"/>
              </a:endParaRPr>
            </a:p>
          </p:txBody>
        </p:sp>
        <p:sp>
          <p:nvSpPr>
            <p:cNvPr id="48147" name="TextBox 548">
              <a:extLst>
                <a:ext uri="{FF2B5EF4-FFF2-40B4-BE49-F238E27FC236}">
                  <a16:creationId xmlns:a16="http://schemas.microsoft.com/office/drawing/2014/main" id="{1A4376CA-3211-5C55-C2BC-9E3CFADE4A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6219" y="6194429"/>
              <a:ext cx="118494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000" b="1">
                  <a:solidFill>
                    <a:srgbClr val="002060"/>
                  </a:solidFill>
                  <a:latin typeface="Ink Free" panose="03080402000500000000" pitchFamily="66" charset="0"/>
                </a:rPr>
                <a:t>Name of T.K 4</a:t>
              </a:r>
              <a:endParaRPr lang="en-IN" altLang="en-US" sz="1000" b="1">
                <a:solidFill>
                  <a:srgbClr val="002060"/>
                </a:solidFill>
                <a:latin typeface="Ink Free" panose="03080402000500000000" pitchFamily="66" charset="0"/>
              </a:endParaRPr>
            </a:p>
          </p:txBody>
        </p:sp>
        <p:sp>
          <p:nvSpPr>
            <p:cNvPr id="48148" name="TextBox 548">
              <a:extLst>
                <a:ext uri="{FF2B5EF4-FFF2-40B4-BE49-F238E27FC236}">
                  <a16:creationId xmlns:a16="http://schemas.microsoft.com/office/drawing/2014/main" id="{A725BB22-34E3-CAFD-839A-DC210C9624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40708" y="6194429"/>
              <a:ext cx="12566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000" b="1">
                  <a:solidFill>
                    <a:srgbClr val="002060"/>
                  </a:solidFill>
                  <a:latin typeface="Ink Free" panose="03080402000500000000" pitchFamily="66" charset="0"/>
                </a:rPr>
                <a:t>Signature of T.K 4</a:t>
              </a:r>
              <a:endParaRPr lang="en-IN" altLang="en-US" sz="1000" b="1">
                <a:solidFill>
                  <a:srgbClr val="002060"/>
                </a:solidFill>
                <a:latin typeface="Ink Free" panose="03080402000500000000" pitchFamily="66" charset="0"/>
              </a:endParaRPr>
            </a:p>
          </p:txBody>
        </p:sp>
      </p:grpSp>
      <p:grpSp>
        <p:nvGrpSpPr>
          <p:cNvPr id="49156" name="Group 49155">
            <a:extLst>
              <a:ext uri="{FF2B5EF4-FFF2-40B4-BE49-F238E27FC236}">
                <a16:creationId xmlns:a16="http://schemas.microsoft.com/office/drawing/2014/main" id="{39057E1F-2238-E941-D3D8-408E303ED5F8}"/>
              </a:ext>
            </a:extLst>
          </p:cNvPr>
          <p:cNvGrpSpPr>
            <a:grpSpLocks/>
          </p:cNvGrpSpPr>
          <p:nvPr/>
        </p:nvGrpSpPr>
        <p:grpSpPr bwMode="auto">
          <a:xfrm>
            <a:off x="3905250" y="5214938"/>
            <a:ext cx="1349375" cy="463550"/>
            <a:chOff x="7289751" y="5345305"/>
            <a:chExt cx="1349444" cy="462652"/>
          </a:xfrm>
        </p:grpSpPr>
        <p:sp>
          <p:nvSpPr>
            <p:cNvPr id="48139" name="TextBox 548">
              <a:extLst>
                <a:ext uri="{FF2B5EF4-FFF2-40B4-BE49-F238E27FC236}">
                  <a16:creationId xmlns:a16="http://schemas.microsoft.com/office/drawing/2014/main" id="{C960A644-9B07-05FE-3860-70F4DA0A10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9751" y="5345305"/>
              <a:ext cx="134293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000" b="1">
                  <a:solidFill>
                    <a:srgbClr val="002060"/>
                  </a:solidFill>
                  <a:latin typeface="Ink Free" panose="03080402000500000000" pitchFamily="66" charset="0"/>
                </a:rPr>
                <a:t>Name of Chief T.K</a:t>
              </a:r>
              <a:endParaRPr lang="en-IN" altLang="en-US" sz="1000" b="1">
                <a:solidFill>
                  <a:srgbClr val="002060"/>
                </a:solidFill>
                <a:latin typeface="Ink Free" panose="03080402000500000000" pitchFamily="66" charset="0"/>
              </a:endParaRPr>
            </a:p>
          </p:txBody>
        </p:sp>
        <p:sp>
          <p:nvSpPr>
            <p:cNvPr id="48140" name="TextBox 548">
              <a:extLst>
                <a:ext uri="{FF2B5EF4-FFF2-40B4-BE49-F238E27FC236}">
                  <a16:creationId xmlns:a16="http://schemas.microsoft.com/office/drawing/2014/main" id="{C1FAE5FD-7090-B5E5-604B-3E4AFAB78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6259" y="5561736"/>
              <a:ext cx="134293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000" b="1">
                  <a:solidFill>
                    <a:srgbClr val="002060"/>
                  </a:solidFill>
                  <a:latin typeface="Ink Free" panose="03080402000500000000" pitchFamily="66" charset="0"/>
                </a:rPr>
                <a:t>Sign. of Chief T.K</a:t>
              </a:r>
              <a:endParaRPr lang="en-IN" altLang="en-US" sz="1000" b="1">
                <a:solidFill>
                  <a:srgbClr val="002060"/>
                </a:solidFill>
                <a:latin typeface="Ink Free" panose="03080402000500000000" pitchFamily="66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87CE5C1-3EA1-7714-19E8-CD92D181F5CB}"/>
              </a:ext>
            </a:extLst>
          </p:cNvPr>
          <p:cNvSpPr txBox="1"/>
          <p:nvPr/>
        </p:nvSpPr>
        <p:spPr>
          <a:xfrm>
            <a:off x="335360" y="332656"/>
            <a:ext cx="1058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FILLING TIME KEEPERS REPORT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44FCB3-897F-EEC4-191B-6B6096024B58}"/>
              </a:ext>
            </a:extLst>
          </p:cNvPr>
          <p:cNvSpPr txBox="1"/>
          <p:nvPr/>
        </p:nvSpPr>
        <p:spPr>
          <a:xfrm>
            <a:off x="335360" y="332656"/>
            <a:ext cx="11812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FILLING THE REPORT OF REFEREE TRACK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76F9376C-51AF-A03B-FF28-014E8B6FA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1" b="3023"/>
          <a:stretch/>
        </p:blipFill>
        <p:spPr>
          <a:xfrm>
            <a:off x="2710804" y="1411560"/>
            <a:ext cx="4241800" cy="5257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0181" name="Group 120">
            <a:extLst>
              <a:ext uri="{FF2B5EF4-FFF2-40B4-BE49-F238E27FC236}">
                <a16:creationId xmlns:a16="http://schemas.microsoft.com/office/drawing/2014/main" id="{BD406E3E-F81F-790A-3216-264C56593198}"/>
              </a:ext>
            </a:extLst>
          </p:cNvPr>
          <p:cNvGrpSpPr>
            <a:grpSpLocks/>
          </p:cNvGrpSpPr>
          <p:nvPr/>
        </p:nvGrpSpPr>
        <p:grpSpPr bwMode="auto">
          <a:xfrm>
            <a:off x="3918892" y="1440135"/>
            <a:ext cx="2620962" cy="492125"/>
            <a:chOff x="8256240" y="1377294"/>
            <a:chExt cx="2621230" cy="493464"/>
          </a:xfrm>
        </p:grpSpPr>
        <p:sp>
          <p:nvSpPr>
            <p:cNvPr id="49221" name="TextBox 542">
              <a:extLst>
                <a:ext uri="{FF2B5EF4-FFF2-40B4-BE49-F238E27FC236}">
                  <a16:creationId xmlns:a16="http://schemas.microsoft.com/office/drawing/2014/main" id="{691D72A4-7500-BE9F-0CAD-F146E9EDB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6240" y="1377294"/>
              <a:ext cx="155042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Athletics Federation of India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222" name="TextBox 3">
              <a:extLst>
                <a:ext uri="{FF2B5EF4-FFF2-40B4-BE49-F238E27FC236}">
                  <a16:creationId xmlns:a16="http://schemas.microsoft.com/office/drawing/2014/main" id="{6D785850-6095-CDF4-79F0-61E6CDE075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6240" y="1506619"/>
              <a:ext cx="262123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National Inter State Junior Athletics Championship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223" name="TextBox 541">
              <a:extLst>
                <a:ext uri="{FF2B5EF4-FFF2-40B4-BE49-F238E27FC236}">
                  <a16:creationId xmlns:a16="http://schemas.microsoft.com/office/drawing/2014/main" id="{512659C4-A395-A9D2-A822-AD4BE8FAD6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6240" y="1639926"/>
              <a:ext cx="180049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DELHI, 22</a:t>
              </a:r>
              <a:r>
                <a:rPr lang="en-US" altLang="en-US" sz="900" b="1" baseline="30000">
                  <a:solidFill>
                    <a:srgbClr val="FF0000"/>
                  </a:solidFill>
                  <a:latin typeface="Calibri" panose="020F0502020204030204" pitchFamily="34" charset="0"/>
                </a:rPr>
                <a:t>nd</a:t>
              </a:r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 – 28</a:t>
              </a:r>
              <a:r>
                <a:rPr lang="en-US" altLang="en-US" sz="900" b="1" baseline="30000">
                  <a:solidFill>
                    <a:srgbClr val="FF0000"/>
                  </a:solidFill>
                  <a:latin typeface="Calibri" panose="020F0502020204030204" pitchFamily="34" charset="0"/>
                </a:rPr>
                <a:t>th</a:t>
              </a:r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 November 2019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0182" name="TextBox 544">
            <a:extLst>
              <a:ext uri="{FF2B5EF4-FFF2-40B4-BE49-F238E27FC236}">
                <a16:creationId xmlns:a16="http://schemas.microsoft.com/office/drawing/2014/main" id="{2DCB203B-91FA-29A5-3439-4AE399542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2417" y="2078310"/>
            <a:ext cx="7270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FF0000"/>
                </a:solidFill>
                <a:latin typeface="Calibri" panose="020F0502020204030204" pitchFamily="34" charset="0"/>
              </a:rPr>
              <a:t>1500m Run</a:t>
            </a:r>
            <a:endParaRPr lang="en-IN" altLang="en-US" sz="9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183" name="TextBox 546">
            <a:extLst>
              <a:ext uri="{FF2B5EF4-FFF2-40B4-BE49-F238E27FC236}">
                <a16:creationId xmlns:a16="http://schemas.microsoft.com/office/drawing/2014/main" id="{272A8E8A-F3C9-85F4-38A6-94C297B07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6417" y="2075135"/>
            <a:ext cx="9509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FF0000"/>
                </a:solidFill>
                <a:latin typeface="Calibri" panose="020F0502020204030204" pitchFamily="34" charset="0"/>
              </a:rPr>
              <a:t>Women / 20 yrs</a:t>
            </a:r>
            <a:endParaRPr lang="en-IN" altLang="en-US" sz="9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184" name="TextBox 547">
            <a:extLst>
              <a:ext uri="{FF2B5EF4-FFF2-40B4-BE49-F238E27FC236}">
                <a16:creationId xmlns:a16="http://schemas.microsoft.com/office/drawing/2014/main" id="{4634D02C-5699-A701-B5D5-DE35F74FE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117" y="2283098"/>
            <a:ext cx="6842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rgbClr val="FF0000"/>
                </a:solidFill>
                <a:latin typeface="Calibri" panose="020F0502020204030204" pitchFamily="34" charset="0"/>
              </a:rPr>
              <a:t>23/11/2019</a:t>
            </a:r>
            <a:endParaRPr lang="en-IN" altLang="en-US" sz="8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185" name="TextBox 548">
            <a:extLst>
              <a:ext uri="{FF2B5EF4-FFF2-40B4-BE49-F238E27FC236}">
                <a16:creationId xmlns:a16="http://schemas.microsoft.com/office/drawing/2014/main" id="{E17BEDF1-3FC7-690B-6D5E-229E487EC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1829" y="2079898"/>
            <a:ext cx="3000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FF0000"/>
                </a:solidFill>
                <a:latin typeface="Calibri" panose="020F0502020204030204" pitchFamily="34" charset="0"/>
              </a:rPr>
              <a:t>62</a:t>
            </a:r>
            <a:endParaRPr lang="en-IN" altLang="en-US" sz="9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50186" name="Group 128">
            <a:extLst>
              <a:ext uri="{FF2B5EF4-FFF2-40B4-BE49-F238E27FC236}">
                <a16:creationId xmlns:a16="http://schemas.microsoft.com/office/drawing/2014/main" id="{051F8F63-4899-81DC-4F55-4576E1AE1795}"/>
              </a:ext>
            </a:extLst>
          </p:cNvPr>
          <p:cNvGrpSpPr>
            <a:grpSpLocks/>
          </p:cNvGrpSpPr>
          <p:nvPr/>
        </p:nvGrpSpPr>
        <p:grpSpPr bwMode="auto">
          <a:xfrm>
            <a:off x="3417242" y="2419623"/>
            <a:ext cx="3235325" cy="230187"/>
            <a:chOff x="7755791" y="2356991"/>
            <a:chExt cx="3233913" cy="230832"/>
          </a:xfrm>
        </p:grpSpPr>
        <p:sp>
          <p:nvSpPr>
            <p:cNvPr id="130" name="TextBox 548">
              <a:extLst>
                <a:ext uri="{FF2B5EF4-FFF2-40B4-BE49-F238E27FC236}">
                  <a16:creationId xmlns:a16="http://schemas.microsoft.com/office/drawing/2014/main" id="{7D027D81-D9F3-847F-4CE4-42974740A7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5791" y="2356991"/>
              <a:ext cx="1042532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en-US" sz="900" b="1" dirty="0">
                  <a:solidFill>
                    <a:srgbClr val="FF0000"/>
                  </a:solidFill>
                  <a:latin typeface="+mn-lt"/>
                </a:rPr>
                <a:t>Enter Nat. Record</a:t>
              </a:r>
              <a:endParaRPr lang="en-IN" altLang="en-US" sz="900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49220" name="TextBox 548">
              <a:extLst>
                <a:ext uri="{FF2B5EF4-FFF2-40B4-BE49-F238E27FC236}">
                  <a16:creationId xmlns:a16="http://schemas.microsoft.com/office/drawing/2014/main" id="{2BA3E339-0848-04B4-9070-1A0DA49B2A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0944" y="2356991"/>
              <a:ext cx="108876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Enter Meet Record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0188" name="TextBox 548">
            <a:extLst>
              <a:ext uri="{FF2B5EF4-FFF2-40B4-BE49-F238E27FC236}">
                <a16:creationId xmlns:a16="http://schemas.microsoft.com/office/drawing/2014/main" id="{7A12C9CB-5DE3-2746-B272-2808C70B3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2604" y="2275160"/>
            <a:ext cx="5826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rgbClr val="FF0000"/>
                </a:solidFill>
                <a:latin typeface="Calibri" panose="020F0502020204030204" pitchFamily="34" charset="0"/>
              </a:rPr>
              <a:t>16:00 Hrs</a:t>
            </a:r>
            <a:endParaRPr lang="en-IN" altLang="en-US" sz="8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5844AD76-56A2-9780-D02A-7C6C0B9DC55F}"/>
              </a:ext>
            </a:extLst>
          </p:cNvPr>
          <p:cNvCxnSpPr>
            <a:cxnSpLocks/>
          </p:cNvCxnSpPr>
          <p:nvPr/>
        </p:nvCxnSpPr>
        <p:spPr bwMode="auto">
          <a:xfrm>
            <a:off x="5808017" y="2376760"/>
            <a:ext cx="28733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0" name="TextBox 5">
            <a:extLst>
              <a:ext uri="{FF2B5EF4-FFF2-40B4-BE49-F238E27FC236}">
                <a16:creationId xmlns:a16="http://schemas.microsoft.com/office/drawing/2014/main" id="{36B62ADB-7259-E9C1-5610-5AA93D9EC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9967" y="2824435"/>
            <a:ext cx="431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456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191" name="TextBox 552">
            <a:extLst>
              <a:ext uri="{FF2B5EF4-FFF2-40B4-BE49-F238E27FC236}">
                <a16:creationId xmlns:a16="http://schemas.microsoft.com/office/drawing/2014/main" id="{0D80203F-FD7E-CA70-81C0-4FBAC8CAB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667" y="2984773"/>
            <a:ext cx="4318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211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192" name="TextBox 555">
            <a:extLst>
              <a:ext uri="{FF2B5EF4-FFF2-40B4-BE49-F238E27FC236}">
                <a16:creationId xmlns:a16="http://schemas.microsoft.com/office/drawing/2014/main" id="{9542B7FA-2B8B-E200-D49A-111366BCC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4829" y="316892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645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193" name="TextBox 558">
            <a:extLst>
              <a:ext uri="{FF2B5EF4-FFF2-40B4-BE49-F238E27FC236}">
                <a16:creationId xmlns:a16="http://schemas.microsoft.com/office/drawing/2014/main" id="{2DB51115-D195-63D7-E8FF-FD1287E8A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717" y="332132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135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194" name="TextBox 561">
            <a:extLst>
              <a:ext uri="{FF2B5EF4-FFF2-40B4-BE49-F238E27FC236}">
                <a16:creationId xmlns:a16="http://schemas.microsoft.com/office/drawing/2014/main" id="{E5062E6C-DB34-E485-A705-B70B59BB8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9842" y="3497535"/>
            <a:ext cx="431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323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195" name="TextBox 5">
            <a:extLst>
              <a:ext uri="{FF2B5EF4-FFF2-40B4-BE49-F238E27FC236}">
                <a16:creationId xmlns:a16="http://schemas.microsoft.com/office/drawing/2014/main" id="{00AA9488-D5F6-AB1B-EE0D-5F6EEFA98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7904" y="2983185"/>
            <a:ext cx="431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456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196" name="TextBox 552">
            <a:extLst>
              <a:ext uri="{FF2B5EF4-FFF2-40B4-BE49-F238E27FC236}">
                <a16:creationId xmlns:a16="http://schemas.microsoft.com/office/drawing/2014/main" id="{36C06E66-DF44-CBC3-2558-2530D4E83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017" y="3145110"/>
            <a:ext cx="431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211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197" name="TextBox 555">
            <a:extLst>
              <a:ext uri="{FF2B5EF4-FFF2-40B4-BE49-F238E27FC236}">
                <a16:creationId xmlns:a16="http://schemas.microsoft.com/office/drawing/2014/main" id="{5F30AE11-9F08-598C-36D0-1BCD4F41F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179" y="3329260"/>
            <a:ext cx="431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645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198" name="TextBox 558">
            <a:extLst>
              <a:ext uri="{FF2B5EF4-FFF2-40B4-BE49-F238E27FC236}">
                <a16:creationId xmlns:a16="http://schemas.microsoft.com/office/drawing/2014/main" id="{2D7E70EA-0534-BFB2-150B-7C38A2E49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067" y="348007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135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199" name="TextBox 561">
            <a:extLst>
              <a:ext uri="{FF2B5EF4-FFF2-40B4-BE49-F238E27FC236}">
                <a16:creationId xmlns:a16="http://schemas.microsoft.com/office/drawing/2014/main" id="{5D0E5F18-B034-D13A-A76D-7CFC3EEC9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6192" y="3656285"/>
            <a:ext cx="431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323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00" name="TextBox 5">
            <a:extLst>
              <a:ext uri="{FF2B5EF4-FFF2-40B4-BE49-F238E27FC236}">
                <a16:creationId xmlns:a16="http://schemas.microsoft.com/office/drawing/2014/main" id="{080A0B0A-662C-C628-A3C7-264F84976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4729" y="4410348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456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01" name="TextBox 550">
            <a:extLst>
              <a:ext uri="{FF2B5EF4-FFF2-40B4-BE49-F238E27FC236}">
                <a16:creationId xmlns:a16="http://schemas.microsoft.com/office/drawing/2014/main" id="{EF87F228-B2FB-6C20-B21F-504B66248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667" y="4413523"/>
            <a:ext cx="11525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Sunita Singh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02" name="TextBox 551">
            <a:extLst>
              <a:ext uri="{FF2B5EF4-FFF2-40B4-BE49-F238E27FC236}">
                <a16:creationId xmlns:a16="http://schemas.microsoft.com/office/drawing/2014/main" id="{F20528E3-7C92-C6F7-38E9-34ADB7083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8567" y="4427810"/>
            <a:ext cx="4794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b="1">
                <a:solidFill>
                  <a:srgbClr val="FF0000"/>
                </a:solidFill>
                <a:latin typeface="Calibri" panose="020F0502020204030204" pitchFamily="34" charset="0"/>
              </a:rPr>
              <a:t>Delhi</a:t>
            </a:r>
            <a:endParaRPr lang="en-IN" altLang="en-US" sz="8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03" name="TextBox 552">
            <a:extLst>
              <a:ext uri="{FF2B5EF4-FFF2-40B4-BE49-F238E27FC236}">
                <a16:creationId xmlns:a16="http://schemas.microsoft.com/office/drawing/2014/main" id="{CECC608B-EA5C-0099-0EEC-9FF57FB67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379" y="457862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211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04" name="TextBox 553">
            <a:extLst>
              <a:ext uri="{FF2B5EF4-FFF2-40B4-BE49-F238E27FC236}">
                <a16:creationId xmlns:a16="http://schemas.microsoft.com/office/drawing/2014/main" id="{A141499D-FF7D-6A29-AA6E-7DC247131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667" y="4581798"/>
            <a:ext cx="11588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Priya Joshi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05" name="TextBox 554">
            <a:extLst>
              <a:ext uri="{FF2B5EF4-FFF2-40B4-BE49-F238E27FC236}">
                <a16:creationId xmlns:a16="http://schemas.microsoft.com/office/drawing/2014/main" id="{DC1EB414-4376-C0C5-4244-DBEDADC42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979" y="4596085"/>
            <a:ext cx="515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b="1">
                <a:solidFill>
                  <a:srgbClr val="FF0000"/>
                </a:solidFill>
                <a:latin typeface="Calibri" panose="020F0502020204030204" pitchFamily="34" charset="0"/>
              </a:rPr>
              <a:t>Mah</a:t>
            </a:r>
            <a:endParaRPr lang="en-IN" altLang="en-US" sz="8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06" name="TextBox 555">
            <a:extLst>
              <a:ext uri="{FF2B5EF4-FFF2-40B4-BE49-F238E27FC236}">
                <a16:creationId xmlns:a16="http://schemas.microsoft.com/office/drawing/2014/main" id="{AA95D09B-C2FB-3F93-1ED7-32E8AED83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379" y="4754835"/>
            <a:ext cx="431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645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07" name="TextBox 556">
            <a:extLst>
              <a:ext uri="{FF2B5EF4-FFF2-40B4-BE49-F238E27FC236}">
                <a16:creationId xmlns:a16="http://schemas.microsoft.com/office/drawing/2014/main" id="{B80C81CF-D64B-0602-ED95-075A0CE2A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667" y="4759598"/>
            <a:ext cx="11890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Anuradha Ghosh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08" name="TextBox 557">
            <a:extLst>
              <a:ext uri="{FF2B5EF4-FFF2-40B4-BE49-F238E27FC236}">
                <a16:creationId xmlns:a16="http://schemas.microsoft.com/office/drawing/2014/main" id="{F86C63B9-CFB4-FA42-F015-79DFC47C8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979" y="4772298"/>
            <a:ext cx="515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b="1">
                <a:solidFill>
                  <a:srgbClr val="FF0000"/>
                </a:solidFill>
                <a:latin typeface="Calibri" panose="020F0502020204030204" pitchFamily="34" charset="0"/>
              </a:rPr>
              <a:t>W. B.</a:t>
            </a:r>
            <a:endParaRPr lang="en-IN" altLang="en-US" sz="8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09" name="TextBox 558">
            <a:extLst>
              <a:ext uri="{FF2B5EF4-FFF2-40B4-BE49-F238E27FC236}">
                <a16:creationId xmlns:a16="http://schemas.microsoft.com/office/drawing/2014/main" id="{BDF97885-F8B6-CC1C-C7C2-8B8807BCD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379" y="4919935"/>
            <a:ext cx="431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135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10" name="TextBox 559">
            <a:extLst>
              <a:ext uri="{FF2B5EF4-FFF2-40B4-BE49-F238E27FC236}">
                <a16:creationId xmlns:a16="http://schemas.microsoft.com/office/drawing/2014/main" id="{D1E51022-BC98-5962-47F7-059825632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667" y="4924698"/>
            <a:ext cx="11890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Shirley Koshy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11" name="TextBox 560">
            <a:extLst>
              <a:ext uri="{FF2B5EF4-FFF2-40B4-BE49-F238E27FC236}">
                <a16:creationId xmlns:a16="http://schemas.microsoft.com/office/drawing/2014/main" id="{BB06EBC7-1A5B-C427-5270-B0C612273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979" y="4937398"/>
            <a:ext cx="515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b="1">
                <a:solidFill>
                  <a:srgbClr val="FF0000"/>
                </a:solidFill>
                <a:latin typeface="Calibri" panose="020F0502020204030204" pitchFamily="34" charset="0"/>
              </a:rPr>
              <a:t>Kerala</a:t>
            </a:r>
            <a:endParaRPr lang="en-IN" altLang="en-US" sz="8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12" name="TextBox 561">
            <a:extLst>
              <a:ext uri="{FF2B5EF4-FFF2-40B4-BE49-F238E27FC236}">
                <a16:creationId xmlns:a16="http://schemas.microsoft.com/office/drawing/2014/main" id="{A0E85467-0EA7-449D-9760-4B9057FD9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379" y="5091385"/>
            <a:ext cx="431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323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13" name="TextBox 562">
            <a:extLst>
              <a:ext uri="{FF2B5EF4-FFF2-40B4-BE49-F238E27FC236}">
                <a16:creationId xmlns:a16="http://schemas.microsoft.com/office/drawing/2014/main" id="{9A3146C3-5A93-2524-2E6F-534151BF0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2554" y="5085035"/>
            <a:ext cx="11525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Parmeet Kaur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14" name="TextBox 563">
            <a:extLst>
              <a:ext uri="{FF2B5EF4-FFF2-40B4-BE49-F238E27FC236}">
                <a16:creationId xmlns:a16="http://schemas.microsoft.com/office/drawing/2014/main" id="{6BF90B00-E93F-FA02-6E24-253C76947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979" y="5091385"/>
            <a:ext cx="4810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b="1">
                <a:solidFill>
                  <a:srgbClr val="FF0000"/>
                </a:solidFill>
                <a:latin typeface="Calibri" panose="020F0502020204030204" pitchFamily="34" charset="0"/>
              </a:rPr>
              <a:t>Punjab</a:t>
            </a:r>
            <a:endParaRPr lang="en-IN" altLang="en-US" sz="8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15" name="TextBox 564">
            <a:extLst>
              <a:ext uri="{FF2B5EF4-FFF2-40B4-BE49-F238E27FC236}">
                <a16:creationId xmlns:a16="http://schemas.microsoft.com/office/drawing/2014/main" id="{C4C19D59-16E2-CE32-CC84-B022520AC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379" y="5256485"/>
            <a:ext cx="431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513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16" name="TextBox 565">
            <a:extLst>
              <a:ext uri="{FF2B5EF4-FFF2-40B4-BE49-F238E27FC236}">
                <a16:creationId xmlns:a16="http://schemas.microsoft.com/office/drawing/2014/main" id="{D0FDEB25-B419-486A-AC99-9F1EFC8AF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2554" y="5259660"/>
            <a:ext cx="12001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Shreelatha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17" name="TextBox 566">
            <a:extLst>
              <a:ext uri="{FF2B5EF4-FFF2-40B4-BE49-F238E27FC236}">
                <a16:creationId xmlns:a16="http://schemas.microsoft.com/office/drawing/2014/main" id="{E5A6695B-008A-2754-B510-D0484EA3D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079" y="5256485"/>
            <a:ext cx="431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b="1">
                <a:solidFill>
                  <a:srgbClr val="FF0000"/>
                </a:solidFill>
                <a:latin typeface="Calibri" panose="020F0502020204030204" pitchFamily="34" charset="0"/>
              </a:rPr>
              <a:t>T. N.</a:t>
            </a:r>
            <a:endParaRPr lang="en-IN" altLang="en-US" sz="8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18" name="TextBox 570">
            <a:extLst>
              <a:ext uri="{FF2B5EF4-FFF2-40B4-BE49-F238E27FC236}">
                <a16:creationId xmlns:a16="http://schemas.microsoft.com/office/drawing/2014/main" id="{321DF7F3-09C8-57AE-71D7-614DA98A5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379" y="5604148"/>
            <a:ext cx="4318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499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19" name="TextBox 571">
            <a:extLst>
              <a:ext uri="{FF2B5EF4-FFF2-40B4-BE49-F238E27FC236}">
                <a16:creationId xmlns:a16="http://schemas.microsoft.com/office/drawing/2014/main" id="{AF01E75B-91B0-6022-77D9-ED3F367F2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2554" y="5607323"/>
            <a:ext cx="1200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Manu Kumari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20" name="TextBox 572">
            <a:extLst>
              <a:ext uri="{FF2B5EF4-FFF2-40B4-BE49-F238E27FC236}">
                <a16:creationId xmlns:a16="http://schemas.microsoft.com/office/drawing/2014/main" id="{2BEC6265-56AB-5BC9-B28F-5FFBDBD71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079" y="5605735"/>
            <a:ext cx="431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b="1">
                <a:solidFill>
                  <a:srgbClr val="FF0000"/>
                </a:solidFill>
                <a:latin typeface="Calibri" panose="020F0502020204030204" pitchFamily="34" charset="0"/>
              </a:rPr>
              <a:t>U. P.</a:t>
            </a:r>
            <a:endParaRPr lang="en-IN" altLang="en-US" sz="8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21" name="TextBox 572">
            <a:extLst>
              <a:ext uri="{FF2B5EF4-FFF2-40B4-BE49-F238E27FC236}">
                <a16:creationId xmlns:a16="http://schemas.microsoft.com/office/drawing/2014/main" id="{0916128E-97EF-E28C-2532-ACD615F32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6717" y="5607323"/>
            <a:ext cx="7508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DNS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22" name="TextBox 567">
            <a:extLst>
              <a:ext uri="{FF2B5EF4-FFF2-40B4-BE49-F238E27FC236}">
                <a16:creationId xmlns:a16="http://schemas.microsoft.com/office/drawing/2014/main" id="{8B4C8BBE-1995-D8B1-6856-437BD4F36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379" y="5426348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298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23" name="TextBox 568">
            <a:extLst>
              <a:ext uri="{FF2B5EF4-FFF2-40B4-BE49-F238E27FC236}">
                <a16:creationId xmlns:a16="http://schemas.microsoft.com/office/drawing/2014/main" id="{8C194E2C-D9C4-817F-E0A5-202B2388A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2554" y="5431110"/>
            <a:ext cx="12001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Komal Patel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24" name="TextBox 569">
            <a:extLst>
              <a:ext uri="{FF2B5EF4-FFF2-40B4-BE49-F238E27FC236}">
                <a16:creationId xmlns:a16="http://schemas.microsoft.com/office/drawing/2014/main" id="{F072DE2D-2C97-B308-1EC6-525190F4B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079" y="5426348"/>
            <a:ext cx="4318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b="1">
                <a:solidFill>
                  <a:srgbClr val="FF0000"/>
                </a:solidFill>
                <a:latin typeface="Calibri" panose="020F0502020204030204" pitchFamily="34" charset="0"/>
              </a:rPr>
              <a:t>Guj</a:t>
            </a:r>
            <a:endParaRPr lang="en-IN" altLang="en-US" sz="8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25" name="TextBox 572">
            <a:extLst>
              <a:ext uri="{FF2B5EF4-FFF2-40B4-BE49-F238E27FC236}">
                <a16:creationId xmlns:a16="http://schemas.microsoft.com/office/drawing/2014/main" id="{66C26983-415B-D164-680F-3E58C9E67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6717" y="5434285"/>
            <a:ext cx="7508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DNF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26" name="TextBox 548">
            <a:extLst>
              <a:ext uri="{FF2B5EF4-FFF2-40B4-BE49-F238E27FC236}">
                <a16:creationId xmlns:a16="http://schemas.microsoft.com/office/drawing/2014/main" id="{CEF7DAC5-186B-AA97-F471-68C03DF29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7492" y="5532710"/>
            <a:ext cx="6334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_______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27" name="TextBox 548">
            <a:extLst>
              <a:ext uri="{FF2B5EF4-FFF2-40B4-BE49-F238E27FC236}">
                <a16:creationId xmlns:a16="http://schemas.microsoft.com/office/drawing/2014/main" id="{A7C9A665-DB89-09C4-E98A-F5DD373B1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7492" y="5364435"/>
            <a:ext cx="6334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_______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28" name="TextBox 548">
            <a:extLst>
              <a:ext uri="{FF2B5EF4-FFF2-40B4-BE49-F238E27FC236}">
                <a16:creationId xmlns:a16="http://schemas.microsoft.com/office/drawing/2014/main" id="{AA23BFC1-1DAD-2E69-F0C9-6EC6E9F95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9554" y="5194573"/>
            <a:ext cx="6334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_______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29" name="TextBox 572">
            <a:extLst>
              <a:ext uri="{FF2B5EF4-FFF2-40B4-BE49-F238E27FC236}">
                <a16:creationId xmlns:a16="http://schemas.microsoft.com/office/drawing/2014/main" id="{12E8968C-F6E9-F99B-DA6B-A59182D7F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917" y="5256485"/>
            <a:ext cx="1054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000" b="1">
                <a:solidFill>
                  <a:srgbClr val="FF0000"/>
                </a:solidFill>
                <a:latin typeface="Calibri" panose="020F0502020204030204" pitchFamily="34" charset="0"/>
              </a:rPr>
              <a:t>DQ (TR-17.3.2)</a:t>
            </a:r>
            <a:endParaRPr lang="en-IN" altLang="en-US" sz="1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50230" name="Group 21">
            <a:extLst>
              <a:ext uri="{FF2B5EF4-FFF2-40B4-BE49-F238E27FC236}">
                <a16:creationId xmlns:a16="http://schemas.microsoft.com/office/drawing/2014/main" id="{ADC74CD1-910C-2DEB-F3C0-37BADC6725BD}"/>
              </a:ext>
            </a:extLst>
          </p:cNvPr>
          <p:cNvGrpSpPr>
            <a:grpSpLocks/>
          </p:cNvGrpSpPr>
          <p:nvPr/>
        </p:nvGrpSpPr>
        <p:grpSpPr bwMode="auto">
          <a:xfrm>
            <a:off x="4374504" y="5924823"/>
            <a:ext cx="2328863" cy="623887"/>
            <a:chOff x="8623242" y="5863326"/>
            <a:chExt cx="2330106" cy="622585"/>
          </a:xfrm>
        </p:grpSpPr>
        <p:sp>
          <p:nvSpPr>
            <p:cNvPr id="49213" name="TextBox 548">
              <a:extLst>
                <a:ext uri="{FF2B5EF4-FFF2-40B4-BE49-F238E27FC236}">
                  <a16:creationId xmlns:a16="http://schemas.microsoft.com/office/drawing/2014/main" id="{BCB10022-29F1-3192-4CD1-F907AA40A0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25163" y="5863326"/>
              <a:ext cx="121525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800" b="1">
                  <a:solidFill>
                    <a:srgbClr val="002060"/>
                  </a:solidFill>
                  <a:latin typeface="Ink Free" panose="03080402000500000000" pitchFamily="66" charset="0"/>
                </a:rPr>
                <a:t>Name of Referee Track</a:t>
              </a:r>
              <a:endParaRPr lang="en-IN" altLang="en-US" sz="800" b="1">
                <a:solidFill>
                  <a:srgbClr val="002060"/>
                </a:solidFill>
                <a:latin typeface="Ink Free" panose="03080402000500000000" pitchFamily="66" charset="0"/>
              </a:endParaRPr>
            </a:p>
          </p:txBody>
        </p:sp>
        <p:sp>
          <p:nvSpPr>
            <p:cNvPr id="49214" name="TextBox 548">
              <a:extLst>
                <a:ext uri="{FF2B5EF4-FFF2-40B4-BE49-F238E27FC236}">
                  <a16:creationId xmlns:a16="http://schemas.microsoft.com/office/drawing/2014/main" id="{C247632B-A5FD-2A62-A1A8-4B31A2A039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8408" y="5863326"/>
              <a:ext cx="118494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800" b="1">
                  <a:solidFill>
                    <a:srgbClr val="002060"/>
                  </a:solidFill>
                  <a:latin typeface="Ink Free" panose="03080402000500000000" pitchFamily="66" charset="0"/>
                </a:rPr>
                <a:t>Sign. of Referee Track</a:t>
              </a:r>
              <a:endParaRPr lang="en-IN" altLang="en-US" sz="800" b="1">
                <a:solidFill>
                  <a:srgbClr val="002060"/>
                </a:solidFill>
                <a:latin typeface="Ink Free" panose="03080402000500000000" pitchFamily="66" charset="0"/>
              </a:endParaRPr>
            </a:p>
          </p:txBody>
        </p:sp>
        <p:sp>
          <p:nvSpPr>
            <p:cNvPr id="49215" name="TextBox 548">
              <a:extLst>
                <a:ext uri="{FF2B5EF4-FFF2-40B4-BE49-F238E27FC236}">
                  <a16:creationId xmlns:a16="http://schemas.microsoft.com/office/drawing/2014/main" id="{4B0FEAE7-4340-0067-7834-3F5F84D94C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25163" y="6071781"/>
              <a:ext cx="121525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800" b="1">
                  <a:solidFill>
                    <a:srgbClr val="002060"/>
                  </a:solidFill>
                  <a:latin typeface="Ink Free" panose="03080402000500000000" pitchFamily="66" charset="0"/>
                </a:rPr>
                <a:t>Name of Chief Judge</a:t>
              </a:r>
              <a:endParaRPr lang="en-IN" altLang="en-US" sz="800" b="1">
                <a:solidFill>
                  <a:srgbClr val="002060"/>
                </a:solidFill>
                <a:latin typeface="Ink Free" panose="03080402000500000000" pitchFamily="66" charset="0"/>
              </a:endParaRPr>
            </a:p>
          </p:txBody>
        </p:sp>
        <p:sp>
          <p:nvSpPr>
            <p:cNvPr id="49216" name="TextBox 548">
              <a:extLst>
                <a:ext uri="{FF2B5EF4-FFF2-40B4-BE49-F238E27FC236}">
                  <a16:creationId xmlns:a16="http://schemas.microsoft.com/office/drawing/2014/main" id="{90DB25FC-2DE5-A556-1A2F-E526DB7212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8408" y="6071781"/>
              <a:ext cx="118494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800" b="1">
                  <a:solidFill>
                    <a:srgbClr val="002060"/>
                  </a:solidFill>
                  <a:latin typeface="Ink Free" panose="03080402000500000000" pitchFamily="66" charset="0"/>
                </a:rPr>
                <a:t>Sign. of Chief Judge</a:t>
              </a:r>
              <a:endParaRPr lang="en-IN" altLang="en-US" sz="800" b="1">
                <a:solidFill>
                  <a:srgbClr val="002060"/>
                </a:solidFill>
                <a:latin typeface="Ink Free" panose="03080402000500000000" pitchFamily="66" charset="0"/>
              </a:endParaRPr>
            </a:p>
          </p:txBody>
        </p:sp>
        <p:sp>
          <p:nvSpPr>
            <p:cNvPr id="49217" name="TextBox 548">
              <a:extLst>
                <a:ext uri="{FF2B5EF4-FFF2-40B4-BE49-F238E27FC236}">
                  <a16:creationId xmlns:a16="http://schemas.microsoft.com/office/drawing/2014/main" id="{5EDE0392-6072-8FB5-6ECF-12696360F7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23242" y="6270467"/>
              <a:ext cx="121525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800" b="1">
                  <a:solidFill>
                    <a:srgbClr val="002060"/>
                  </a:solidFill>
                  <a:latin typeface="Ink Free" panose="03080402000500000000" pitchFamily="66" charset="0"/>
                </a:rPr>
                <a:t>Name of Chief TK</a:t>
              </a:r>
              <a:endParaRPr lang="en-IN" altLang="en-US" sz="800" b="1">
                <a:solidFill>
                  <a:srgbClr val="002060"/>
                </a:solidFill>
                <a:latin typeface="Ink Free" panose="03080402000500000000" pitchFamily="66" charset="0"/>
              </a:endParaRPr>
            </a:p>
          </p:txBody>
        </p:sp>
        <p:sp>
          <p:nvSpPr>
            <p:cNvPr id="49218" name="TextBox 548">
              <a:extLst>
                <a:ext uri="{FF2B5EF4-FFF2-40B4-BE49-F238E27FC236}">
                  <a16:creationId xmlns:a16="http://schemas.microsoft.com/office/drawing/2014/main" id="{33942662-F60C-A8A1-FB17-B06A844422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6487" y="6270467"/>
              <a:ext cx="118494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800" b="1">
                  <a:solidFill>
                    <a:srgbClr val="002060"/>
                  </a:solidFill>
                  <a:latin typeface="Ink Free" panose="03080402000500000000" pitchFamily="66" charset="0"/>
                </a:rPr>
                <a:t>Sign. of Chief TK</a:t>
              </a:r>
              <a:endParaRPr lang="en-IN" altLang="en-US" sz="800" b="1">
                <a:solidFill>
                  <a:srgbClr val="002060"/>
                </a:solidFill>
                <a:latin typeface="Ink Free" panose="03080402000500000000" pitchFamily="66" charset="0"/>
              </a:endParaRPr>
            </a:p>
          </p:txBody>
        </p:sp>
      </p:grpSp>
      <p:sp>
        <p:nvSpPr>
          <p:cNvPr id="50233" name="TextBox 548">
            <a:extLst>
              <a:ext uri="{FF2B5EF4-FFF2-40B4-BE49-F238E27FC236}">
                <a16:creationId xmlns:a16="http://schemas.microsoft.com/office/drawing/2014/main" id="{102E37F1-0832-1284-FE19-BDD5E0BEB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29" y="4421460"/>
            <a:ext cx="7191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900" b="1">
                <a:solidFill>
                  <a:srgbClr val="FF0000"/>
                </a:solidFill>
                <a:latin typeface="Calibri" panose="020F0502020204030204" pitchFamily="34" charset="0"/>
              </a:rPr>
              <a:t>4:32.6</a:t>
            </a:r>
            <a:endParaRPr lang="en-IN" altLang="en-US" sz="9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34" name="TextBox 548">
            <a:extLst>
              <a:ext uri="{FF2B5EF4-FFF2-40B4-BE49-F238E27FC236}">
                <a16:creationId xmlns:a16="http://schemas.microsoft.com/office/drawing/2014/main" id="{5ABD70B0-715A-DFFE-CF1C-E05303D0E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29" y="4588148"/>
            <a:ext cx="7191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900" b="1">
                <a:solidFill>
                  <a:srgbClr val="FF0000"/>
                </a:solidFill>
                <a:latin typeface="Calibri" panose="020F0502020204030204" pitchFamily="34" charset="0"/>
              </a:rPr>
              <a:t>4:36.0</a:t>
            </a:r>
            <a:endParaRPr lang="en-IN" altLang="en-US" sz="9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35" name="TextBox 548">
            <a:extLst>
              <a:ext uri="{FF2B5EF4-FFF2-40B4-BE49-F238E27FC236}">
                <a16:creationId xmlns:a16="http://schemas.microsoft.com/office/drawing/2014/main" id="{BC42FF65-FF5D-10EA-031C-941F2DDCE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592" y="4761185"/>
            <a:ext cx="7191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900" b="1">
                <a:solidFill>
                  <a:srgbClr val="FF0000"/>
                </a:solidFill>
                <a:latin typeface="Calibri" panose="020F0502020204030204" pitchFamily="34" charset="0"/>
              </a:rPr>
              <a:t>4:38.5</a:t>
            </a:r>
            <a:endParaRPr lang="en-IN" altLang="en-US" sz="9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36" name="TextBox 548">
            <a:extLst>
              <a:ext uri="{FF2B5EF4-FFF2-40B4-BE49-F238E27FC236}">
                <a16:creationId xmlns:a16="http://schemas.microsoft.com/office/drawing/2014/main" id="{A943C536-281C-3BC0-00D9-190C5D56C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592" y="4913585"/>
            <a:ext cx="7191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900" b="1">
                <a:solidFill>
                  <a:srgbClr val="FF0000"/>
                </a:solidFill>
                <a:latin typeface="Calibri" panose="020F0502020204030204" pitchFamily="34" charset="0"/>
              </a:rPr>
              <a:t>4:40.8</a:t>
            </a:r>
            <a:endParaRPr lang="en-IN" altLang="en-US" sz="9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37" name="TextBox 548">
            <a:extLst>
              <a:ext uri="{FF2B5EF4-FFF2-40B4-BE49-F238E27FC236}">
                <a16:creationId xmlns:a16="http://schemas.microsoft.com/office/drawing/2014/main" id="{D7F0EFAD-DA09-F5B3-F1C3-449D0C8B1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5767" y="5092973"/>
            <a:ext cx="7191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900" b="1">
                <a:solidFill>
                  <a:srgbClr val="FF0000"/>
                </a:solidFill>
                <a:latin typeface="Calibri" panose="020F0502020204030204" pitchFamily="34" charset="0"/>
              </a:rPr>
              <a:t>4:44.4</a:t>
            </a:r>
            <a:endParaRPr lang="en-IN" altLang="en-US" sz="9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238" name="TextBox 28">
            <a:extLst>
              <a:ext uri="{FF2B5EF4-FFF2-40B4-BE49-F238E27FC236}">
                <a16:creationId xmlns:a16="http://schemas.microsoft.com/office/drawing/2014/main" id="{8B530F9F-5D9E-26FA-C985-71305C89B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3417" y="3781698"/>
            <a:ext cx="43211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n-IN" altLang="en-US">
                <a:latin typeface="Calibri" panose="020F0502020204030204" pitchFamily="34" charset="0"/>
              </a:rPr>
              <a:t>Athlete Shreelatha, Bib No – 513 was Disqualified for stepping inside the kerb border on a Curve</a:t>
            </a:r>
          </a:p>
        </p:txBody>
      </p:sp>
      <p:sp>
        <p:nvSpPr>
          <p:cNvPr id="50239" name="TextBox 100">
            <a:extLst>
              <a:ext uri="{FF2B5EF4-FFF2-40B4-BE49-F238E27FC236}">
                <a16:creationId xmlns:a16="http://schemas.microsoft.com/office/drawing/2014/main" id="{D923D22A-02A2-6E85-02AD-BE00056A5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3417" y="3424510"/>
            <a:ext cx="432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n-IN" altLang="en-US" b="1">
                <a:latin typeface="Calibri" panose="020F0502020204030204" pitchFamily="34" charset="0"/>
              </a:rPr>
              <a:t>DQ</a:t>
            </a:r>
            <a:r>
              <a:rPr lang="en-IN" altLang="en-US">
                <a:latin typeface="Calibri" panose="020F0502020204030204" pitchFamily="34" charset="0"/>
              </a:rPr>
              <a:t> – Disqualified (for infringement of rule)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0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0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0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0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0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0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0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0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0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0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0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0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0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0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0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2" grpId="0"/>
      <p:bldP spid="50183" grpId="0"/>
      <p:bldP spid="50184" grpId="0"/>
      <p:bldP spid="50185" grpId="0"/>
      <p:bldP spid="50188" grpId="0"/>
      <p:bldP spid="50190" grpId="0"/>
      <p:bldP spid="50191" grpId="0"/>
      <p:bldP spid="50192" grpId="0"/>
      <p:bldP spid="50193" grpId="0"/>
      <p:bldP spid="50194" grpId="0"/>
      <p:bldP spid="50195" grpId="0"/>
      <p:bldP spid="50196" grpId="0"/>
      <p:bldP spid="50197" grpId="0"/>
      <p:bldP spid="50198" grpId="0"/>
      <p:bldP spid="50199" grpId="0"/>
      <p:bldP spid="50200" grpId="0"/>
      <p:bldP spid="50201" grpId="0"/>
      <p:bldP spid="50202" grpId="0"/>
      <p:bldP spid="50203" grpId="0"/>
      <p:bldP spid="50204" grpId="0"/>
      <p:bldP spid="50205" grpId="0"/>
      <p:bldP spid="50206" grpId="0"/>
      <p:bldP spid="50207" grpId="0"/>
      <p:bldP spid="50208" grpId="0"/>
      <p:bldP spid="50209" grpId="0"/>
      <p:bldP spid="50210" grpId="0"/>
      <p:bldP spid="50211" grpId="0"/>
      <p:bldP spid="50212" grpId="0"/>
      <p:bldP spid="50213" grpId="0"/>
      <p:bldP spid="50214" grpId="0"/>
      <p:bldP spid="50215" grpId="0"/>
      <p:bldP spid="50216" grpId="0"/>
      <p:bldP spid="50217" grpId="0"/>
      <p:bldP spid="50218" grpId="0"/>
      <p:bldP spid="50219" grpId="0"/>
      <p:bldP spid="50220" grpId="0"/>
      <p:bldP spid="50221" grpId="0"/>
      <p:bldP spid="50222" grpId="0"/>
      <p:bldP spid="50223" grpId="0"/>
      <p:bldP spid="50224" grpId="0"/>
      <p:bldP spid="50225" grpId="0"/>
      <p:bldP spid="50226" grpId="0"/>
      <p:bldP spid="50227" grpId="0"/>
      <p:bldP spid="50228" grpId="0"/>
      <p:bldP spid="50229" grpId="0"/>
      <p:bldP spid="50233" grpId="0"/>
      <p:bldP spid="50234" grpId="0"/>
      <p:bldP spid="50235" grpId="0"/>
      <p:bldP spid="50236" grpId="0"/>
      <p:bldP spid="50237" grpId="0"/>
      <p:bldP spid="50238" grpId="0"/>
      <p:bldP spid="5023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7DB9C489-4CD1-0C26-6805-5155C71E13B2}"/>
              </a:ext>
            </a:extLst>
          </p:cNvPr>
          <p:cNvSpPr txBox="1"/>
          <p:nvPr/>
        </p:nvSpPr>
        <p:spPr>
          <a:xfrm>
            <a:off x="335360" y="332656"/>
            <a:ext cx="11856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FILLING THE LAP COUNTER CARD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228" name="Picture 3">
            <a:extLst>
              <a:ext uri="{FF2B5EF4-FFF2-40B4-BE49-F238E27FC236}">
                <a16:creationId xmlns:a16="http://schemas.microsoft.com/office/drawing/2014/main" id="{E60E36D1-2DDB-6CD2-A16A-B96927892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8449" t="3264" r="2835" b="5331"/>
          <a:stretch>
            <a:fillRect/>
          </a:stretch>
        </p:blipFill>
        <p:spPr bwMode="auto">
          <a:xfrm>
            <a:off x="4223866" y="1507827"/>
            <a:ext cx="3816350" cy="50895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2248" name="Group 52247">
            <a:extLst>
              <a:ext uri="{FF2B5EF4-FFF2-40B4-BE49-F238E27FC236}">
                <a16:creationId xmlns:a16="http://schemas.microsoft.com/office/drawing/2014/main" id="{4CEB9668-27C4-6E4C-875C-F2C9DE51E11D}"/>
              </a:ext>
            </a:extLst>
          </p:cNvPr>
          <p:cNvGrpSpPr>
            <a:grpSpLocks/>
          </p:cNvGrpSpPr>
          <p:nvPr/>
        </p:nvGrpSpPr>
        <p:grpSpPr bwMode="auto">
          <a:xfrm>
            <a:off x="5155728" y="1507827"/>
            <a:ext cx="2876550" cy="501650"/>
            <a:chOff x="5661546" y="1404041"/>
            <a:chExt cx="2876108" cy="500944"/>
          </a:xfrm>
        </p:grpSpPr>
        <p:sp>
          <p:nvSpPr>
            <p:cNvPr id="50237" name="TextBox 542">
              <a:extLst>
                <a:ext uri="{FF2B5EF4-FFF2-40B4-BE49-F238E27FC236}">
                  <a16:creationId xmlns:a16="http://schemas.microsoft.com/office/drawing/2014/main" id="{6D76C1CA-DDE5-AE7C-4176-899EDFAB30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1546" y="1404041"/>
              <a:ext cx="169309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rgbClr val="FF0000"/>
                  </a:solidFill>
                  <a:latin typeface="Calibri" panose="020F0502020204030204" pitchFamily="34" charset="0"/>
                </a:rPr>
                <a:t>Athletics Federation of India</a:t>
              </a:r>
              <a:endParaRPr lang="en-IN" altLang="en-US" sz="10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238" name="TextBox 3">
              <a:extLst>
                <a:ext uri="{FF2B5EF4-FFF2-40B4-BE49-F238E27FC236}">
                  <a16:creationId xmlns:a16="http://schemas.microsoft.com/office/drawing/2014/main" id="{A249A4A0-805B-A950-B3AC-06FA37B66F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1546" y="1533024"/>
              <a:ext cx="287610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rgbClr val="FF0000"/>
                  </a:solidFill>
                  <a:latin typeface="Calibri" panose="020F0502020204030204" pitchFamily="34" charset="0"/>
                </a:rPr>
                <a:t>National Inter State Junior Athletics Championship</a:t>
              </a:r>
              <a:endParaRPr lang="en-IN" altLang="en-US" sz="10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239" name="TextBox 541">
              <a:extLst>
                <a:ext uri="{FF2B5EF4-FFF2-40B4-BE49-F238E27FC236}">
                  <a16:creationId xmlns:a16="http://schemas.microsoft.com/office/drawing/2014/main" id="{6F382B15-A4F1-28E3-E2D0-C0C53B408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1546" y="1658764"/>
              <a:ext cx="199285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rgbClr val="FF0000"/>
                  </a:solidFill>
                  <a:latin typeface="Calibri" panose="020F0502020204030204" pitchFamily="34" charset="0"/>
                </a:rPr>
                <a:t>DELHI, 22</a:t>
              </a:r>
              <a:r>
                <a:rPr lang="en-US" altLang="en-US" sz="1000" b="1" baseline="30000">
                  <a:solidFill>
                    <a:srgbClr val="FF0000"/>
                  </a:solidFill>
                  <a:latin typeface="Calibri" panose="020F0502020204030204" pitchFamily="34" charset="0"/>
                </a:rPr>
                <a:t>nd</a:t>
              </a:r>
              <a:r>
                <a:rPr lang="en-US" altLang="en-US" sz="1000" b="1">
                  <a:solidFill>
                    <a:srgbClr val="FF0000"/>
                  </a:solidFill>
                  <a:latin typeface="Calibri" panose="020F0502020204030204" pitchFamily="34" charset="0"/>
                </a:rPr>
                <a:t> – 28</a:t>
              </a:r>
              <a:r>
                <a:rPr lang="en-US" altLang="en-US" sz="1000" b="1" baseline="30000">
                  <a:solidFill>
                    <a:srgbClr val="FF0000"/>
                  </a:solidFill>
                  <a:latin typeface="Calibri" panose="020F0502020204030204" pitchFamily="34" charset="0"/>
                </a:rPr>
                <a:t>th</a:t>
              </a:r>
              <a:r>
                <a:rPr lang="en-US" altLang="en-US" sz="1000" b="1">
                  <a:solidFill>
                    <a:srgbClr val="FF0000"/>
                  </a:solidFill>
                  <a:latin typeface="Calibri" panose="020F0502020204030204" pitchFamily="34" charset="0"/>
                </a:rPr>
                <a:t> November 2019</a:t>
              </a:r>
              <a:endParaRPr lang="en-IN" altLang="en-US" sz="10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2249" name="Group 52248">
            <a:extLst>
              <a:ext uri="{FF2B5EF4-FFF2-40B4-BE49-F238E27FC236}">
                <a16:creationId xmlns:a16="http://schemas.microsoft.com/office/drawing/2014/main" id="{97D41E3F-B1BC-20C1-E99E-452D4FB213BD}"/>
              </a:ext>
            </a:extLst>
          </p:cNvPr>
          <p:cNvGrpSpPr>
            <a:grpSpLocks/>
          </p:cNvGrpSpPr>
          <p:nvPr/>
        </p:nvGrpSpPr>
        <p:grpSpPr bwMode="auto">
          <a:xfrm>
            <a:off x="4450878" y="2204740"/>
            <a:ext cx="3368675" cy="604837"/>
            <a:chOff x="4956850" y="2100556"/>
            <a:chExt cx="3367253" cy="604444"/>
          </a:xfrm>
        </p:grpSpPr>
        <p:sp>
          <p:nvSpPr>
            <p:cNvPr id="50230" name="TextBox 544">
              <a:extLst>
                <a:ext uri="{FF2B5EF4-FFF2-40B4-BE49-F238E27FC236}">
                  <a16:creationId xmlns:a16="http://schemas.microsoft.com/office/drawing/2014/main" id="{D811096D-BB76-89ED-396D-B38175EAD8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056" y="2100556"/>
              <a:ext cx="72648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5000m Run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231" name="TextBox 546">
              <a:extLst>
                <a:ext uri="{FF2B5EF4-FFF2-40B4-BE49-F238E27FC236}">
                  <a16:creationId xmlns:a16="http://schemas.microsoft.com/office/drawing/2014/main" id="{8A55D863-2316-5707-1715-BAC1D2DC51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2212" y="2282786"/>
              <a:ext cx="105189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MEN Under 20 yrs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232" name="TextBox 547">
              <a:extLst>
                <a:ext uri="{FF2B5EF4-FFF2-40B4-BE49-F238E27FC236}">
                  <a16:creationId xmlns:a16="http://schemas.microsoft.com/office/drawing/2014/main" id="{1126C010-5DAE-C0EF-F2EA-2260BD08CA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6850" y="2290723"/>
              <a:ext cx="68421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800" b="1">
                  <a:solidFill>
                    <a:srgbClr val="FF0000"/>
                  </a:solidFill>
                  <a:latin typeface="Calibri" panose="020F0502020204030204" pitchFamily="34" charset="0"/>
                </a:rPr>
                <a:t>23/11/2019</a:t>
              </a:r>
              <a:endParaRPr lang="en-IN" altLang="en-US" sz="8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233" name="TextBox 548">
              <a:extLst>
                <a:ext uri="{FF2B5EF4-FFF2-40B4-BE49-F238E27FC236}">
                  <a16:creationId xmlns:a16="http://schemas.microsoft.com/office/drawing/2014/main" id="{AC092B4C-03FD-CA89-850E-8A677D7E80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8937" y="2102538"/>
              <a:ext cx="300038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62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TextBox 548">
              <a:extLst>
                <a:ext uri="{FF2B5EF4-FFF2-40B4-BE49-F238E27FC236}">
                  <a16:creationId xmlns:a16="http://schemas.microsoft.com/office/drawing/2014/main" id="{1D37FE63-E4F4-B0CD-9376-0056998124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9605" y="2473376"/>
              <a:ext cx="695031" cy="23162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en-US" sz="900" b="1" dirty="0">
                  <a:solidFill>
                    <a:srgbClr val="FF0000"/>
                  </a:solidFill>
                  <a:latin typeface="+mn-lt"/>
                </a:rPr>
                <a:t>Enter N. R.</a:t>
              </a:r>
              <a:endParaRPr lang="en-IN" altLang="en-US" sz="900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0235" name="TextBox 548">
              <a:extLst>
                <a:ext uri="{FF2B5EF4-FFF2-40B4-BE49-F238E27FC236}">
                  <a16:creationId xmlns:a16="http://schemas.microsoft.com/office/drawing/2014/main" id="{B8ADDEC6-1B58-10F8-26B9-94FD8D71BB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9909" y="2472952"/>
              <a:ext cx="72167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Enter M. R.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236" name="TextBox 548">
              <a:extLst>
                <a:ext uri="{FF2B5EF4-FFF2-40B4-BE49-F238E27FC236}">
                  <a16:creationId xmlns:a16="http://schemas.microsoft.com/office/drawing/2014/main" id="{E883353F-7E42-788E-C190-DAE6A56659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3447" y="2290723"/>
              <a:ext cx="58381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800" b="1">
                  <a:solidFill>
                    <a:srgbClr val="FF0000"/>
                  </a:solidFill>
                  <a:latin typeface="Calibri" panose="020F0502020204030204" pitchFamily="34" charset="0"/>
                </a:rPr>
                <a:t>07:00 Hrs</a:t>
              </a:r>
              <a:endParaRPr lang="en-IN" altLang="en-US" sz="8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2250" name="Group 52249">
            <a:extLst>
              <a:ext uri="{FF2B5EF4-FFF2-40B4-BE49-F238E27FC236}">
                <a16:creationId xmlns:a16="http://schemas.microsoft.com/office/drawing/2014/main" id="{69953DA5-E621-B9BD-C016-F3CF220CF8B1}"/>
              </a:ext>
            </a:extLst>
          </p:cNvPr>
          <p:cNvGrpSpPr>
            <a:grpSpLocks/>
          </p:cNvGrpSpPr>
          <p:nvPr/>
        </p:nvGrpSpPr>
        <p:grpSpPr bwMode="auto">
          <a:xfrm>
            <a:off x="4793778" y="2922290"/>
            <a:ext cx="2557463" cy="363537"/>
            <a:chOff x="5298956" y="2817476"/>
            <a:chExt cx="2557070" cy="364469"/>
          </a:xfrm>
        </p:grpSpPr>
        <p:sp>
          <p:nvSpPr>
            <p:cNvPr id="50226" name="TextBox 548">
              <a:extLst>
                <a:ext uri="{FF2B5EF4-FFF2-40B4-BE49-F238E27FC236}">
                  <a16:creationId xmlns:a16="http://schemas.microsoft.com/office/drawing/2014/main" id="{7A7B1529-EE4A-FE3A-9109-263A47FDD3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1944" y="2817476"/>
              <a:ext cx="58381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800" b="1">
                  <a:solidFill>
                    <a:srgbClr val="FF0000"/>
                  </a:solidFill>
                  <a:latin typeface="Calibri" panose="020F0502020204030204" pitchFamily="34" charset="0"/>
                </a:rPr>
                <a:t>07:00 Hrs</a:t>
              </a:r>
              <a:endParaRPr lang="en-IN" altLang="en-US" sz="8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227" name="TextBox 548">
              <a:extLst>
                <a:ext uri="{FF2B5EF4-FFF2-40B4-BE49-F238E27FC236}">
                  <a16:creationId xmlns:a16="http://schemas.microsoft.com/office/drawing/2014/main" id="{DB8FC3E7-9C5A-7AE0-4553-F6372A673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2212" y="2817476"/>
              <a:ext cx="58381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800" b="1">
                  <a:solidFill>
                    <a:srgbClr val="FF0000"/>
                  </a:solidFill>
                  <a:latin typeface="Calibri" panose="020F0502020204030204" pitchFamily="34" charset="0"/>
                </a:rPr>
                <a:t>07:00 Hrs</a:t>
              </a:r>
              <a:endParaRPr lang="en-IN" altLang="en-US" sz="8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228" name="TextBox 548">
              <a:extLst>
                <a:ext uri="{FF2B5EF4-FFF2-40B4-BE49-F238E27FC236}">
                  <a16:creationId xmlns:a16="http://schemas.microsoft.com/office/drawing/2014/main" id="{75FC37D1-3BD8-54FE-092C-846688B63F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8956" y="2935724"/>
              <a:ext cx="38183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rgbClr val="FF0000"/>
                  </a:solidFill>
                  <a:latin typeface="Calibri" panose="020F0502020204030204" pitchFamily="34" charset="0"/>
                </a:rPr>
                <a:t>416</a:t>
              </a:r>
              <a:endParaRPr lang="en-IN" altLang="en-US" sz="10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229" name="TextBox 548">
              <a:extLst>
                <a:ext uri="{FF2B5EF4-FFF2-40B4-BE49-F238E27FC236}">
                  <a16:creationId xmlns:a16="http://schemas.microsoft.com/office/drawing/2014/main" id="{55BB96C6-8D49-0A86-86D6-540D7176E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98073" y="2935724"/>
              <a:ext cx="38183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rgbClr val="FF0000"/>
                  </a:solidFill>
                  <a:latin typeface="Calibri" panose="020F0502020204030204" pitchFamily="34" charset="0"/>
                </a:rPr>
                <a:t>612</a:t>
              </a:r>
              <a:endParaRPr lang="en-IN" altLang="en-US" sz="10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F63CC59-4B95-340F-5E7B-69485DCFA1C2}"/>
              </a:ext>
            </a:extLst>
          </p:cNvPr>
          <p:cNvCxnSpPr>
            <a:cxnSpLocks/>
          </p:cNvCxnSpPr>
          <p:nvPr/>
        </p:nvCxnSpPr>
        <p:spPr>
          <a:xfrm flipH="1">
            <a:off x="5303366" y="3462040"/>
            <a:ext cx="244475" cy="714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5257355-8511-A845-D64D-5174BA0D727F}"/>
              </a:ext>
            </a:extLst>
          </p:cNvPr>
          <p:cNvCxnSpPr>
            <a:cxnSpLocks/>
          </p:cNvCxnSpPr>
          <p:nvPr/>
        </p:nvCxnSpPr>
        <p:spPr>
          <a:xfrm flipH="1">
            <a:off x="5303366" y="3601740"/>
            <a:ext cx="244475" cy="730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2251" name="Group 52250">
            <a:extLst>
              <a:ext uri="{FF2B5EF4-FFF2-40B4-BE49-F238E27FC236}">
                <a16:creationId xmlns:a16="http://schemas.microsoft.com/office/drawing/2014/main" id="{3A1AEC06-7AC1-93F6-56FA-46D7939F5BB6}"/>
              </a:ext>
            </a:extLst>
          </p:cNvPr>
          <p:cNvGrpSpPr>
            <a:grpSpLocks/>
          </p:cNvGrpSpPr>
          <p:nvPr/>
        </p:nvGrpSpPr>
        <p:grpSpPr bwMode="auto">
          <a:xfrm>
            <a:off x="4511203" y="3449340"/>
            <a:ext cx="719138" cy="1812925"/>
            <a:chOff x="5015880" y="3344229"/>
            <a:chExt cx="720080" cy="1812963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F36E64D-53CD-86FA-13D3-8EA7D8BA06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5880" y="3344229"/>
              <a:ext cx="720080" cy="1812963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115FEAE-B0DD-F9DA-C243-BF2177C4AEE8}"/>
                </a:ext>
              </a:extLst>
            </p:cNvPr>
            <p:cNvCxnSpPr>
              <a:cxnSpLocks/>
            </p:cNvCxnSpPr>
            <p:nvPr/>
          </p:nvCxnSpPr>
          <p:spPr>
            <a:xfrm>
              <a:off x="5015880" y="3344229"/>
              <a:ext cx="720080" cy="1812963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274AF81-5B29-C8B0-F636-1CB70746F9EE}"/>
              </a:ext>
            </a:extLst>
          </p:cNvPr>
          <p:cNvCxnSpPr>
            <a:cxnSpLocks/>
          </p:cNvCxnSpPr>
          <p:nvPr/>
        </p:nvCxnSpPr>
        <p:spPr>
          <a:xfrm flipH="1">
            <a:off x="7025803" y="3462040"/>
            <a:ext cx="246063" cy="714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D883E8D-4916-351E-CDE5-AA6C94D08989}"/>
              </a:ext>
            </a:extLst>
          </p:cNvPr>
          <p:cNvCxnSpPr>
            <a:cxnSpLocks/>
          </p:cNvCxnSpPr>
          <p:nvPr/>
        </p:nvCxnSpPr>
        <p:spPr>
          <a:xfrm flipH="1">
            <a:off x="7025803" y="3601740"/>
            <a:ext cx="246063" cy="730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585B98C-6016-BE20-1B49-0EE4A505C5CD}"/>
              </a:ext>
            </a:extLst>
          </p:cNvPr>
          <p:cNvGrpSpPr>
            <a:grpSpLocks/>
          </p:cNvGrpSpPr>
          <p:nvPr/>
        </p:nvGrpSpPr>
        <p:grpSpPr bwMode="auto">
          <a:xfrm>
            <a:off x="5303366" y="4741565"/>
            <a:ext cx="246062" cy="352425"/>
            <a:chOff x="5808663" y="4637088"/>
            <a:chExt cx="246062" cy="35242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0D90851-041A-828C-D8B4-C2FC759A66D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808663" y="4637088"/>
              <a:ext cx="246062" cy="714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AD319E2-4DDB-8DE7-4F35-0E2F8806CDA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808663" y="4776788"/>
              <a:ext cx="246062" cy="714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583BE5A-4CA4-82AA-05AF-61BBE583BFE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808663" y="4918075"/>
              <a:ext cx="246062" cy="714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1711E67-7E0E-774F-6D15-D3AC33BEF79F}"/>
              </a:ext>
            </a:extLst>
          </p:cNvPr>
          <p:cNvGrpSpPr>
            <a:grpSpLocks/>
          </p:cNvGrpSpPr>
          <p:nvPr/>
        </p:nvGrpSpPr>
        <p:grpSpPr bwMode="auto">
          <a:xfrm>
            <a:off x="5303366" y="3743027"/>
            <a:ext cx="1968500" cy="927100"/>
            <a:chOff x="5808663" y="3638550"/>
            <a:chExt cx="1968500" cy="92710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25ABB85-F883-D21B-A174-BE1FB7F140B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808663" y="3638550"/>
              <a:ext cx="246062" cy="714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409C9A0-F125-F6EC-02F1-67E6A7C335E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808663" y="3781425"/>
              <a:ext cx="246062" cy="714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53BAA6C-11B2-F200-F3FD-EDF9C0823DF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808663" y="3922713"/>
              <a:ext cx="246062" cy="714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66FF1D2-0D39-FDD2-0575-F6386EE2D7E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808663" y="4062413"/>
              <a:ext cx="246062" cy="730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67F6ECB-C2AC-9830-3573-0CC867F700A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808663" y="4211638"/>
              <a:ext cx="246062" cy="730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0A5B938-7123-15C3-EC30-4BDBD0860CE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808663" y="4352925"/>
              <a:ext cx="246062" cy="714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70F3874-14FE-8A35-D73A-F8A85F81DAB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808663" y="4492625"/>
              <a:ext cx="246062" cy="730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7D3442B-AD9D-A59D-8F59-6523B0C8862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531100" y="3638550"/>
              <a:ext cx="246063" cy="714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BCD1815-7CA7-BA29-7C47-FE0D39284BF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531100" y="3781425"/>
              <a:ext cx="246063" cy="714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A87E6BB-992D-6CE5-97F6-56CB6F6E2AA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531100" y="3922713"/>
              <a:ext cx="246063" cy="714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9F00E56-6623-DBE4-47BF-57CE955FFDD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531100" y="4062413"/>
              <a:ext cx="246063" cy="730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E600772-3824-4248-7299-DB242627098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531100" y="4211638"/>
              <a:ext cx="246063" cy="730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2EE281F-9E95-1972-DA9C-85507594335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531100" y="4352925"/>
              <a:ext cx="246063" cy="714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F808A1D-4565-CA45-AF2B-06D3B906731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531100" y="4492625"/>
              <a:ext cx="246063" cy="730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2252" name="Group 52251">
            <a:extLst>
              <a:ext uri="{FF2B5EF4-FFF2-40B4-BE49-F238E27FC236}">
                <a16:creationId xmlns:a16="http://schemas.microsoft.com/office/drawing/2014/main" id="{7B235847-883C-8278-8530-8DCA2CB4F0E6}"/>
              </a:ext>
            </a:extLst>
          </p:cNvPr>
          <p:cNvGrpSpPr>
            <a:grpSpLocks/>
          </p:cNvGrpSpPr>
          <p:nvPr/>
        </p:nvGrpSpPr>
        <p:grpSpPr bwMode="auto">
          <a:xfrm>
            <a:off x="6213003" y="3458865"/>
            <a:ext cx="719138" cy="1812925"/>
            <a:chOff x="6717744" y="3354188"/>
            <a:chExt cx="720080" cy="1812963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8F9BC31-D1CB-EAC8-BA0B-3444E8EF7A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17744" y="3354188"/>
              <a:ext cx="720080" cy="1812963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F879B9E-5DC2-CCAD-082A-099F26D5F1CA}"/>
                </a:ext>
              </a:extLst>
            </p:cNvPr>
            <p:cNvCxnSpPr>
              <a:cxnSpLocks/>
            </p:cNvCxnSpPr>
            <p:nvPr/>
          </p:nvCxnSpPr>
          <p:spPr>
            <a:xfrm>
              <a:off x="6717744" y="3354188"/>
              <a:ext cx="720080" cy="1812963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2253" name="Group 52252">
            <a:extLst>
              <a:ext uri="{FF2B5EF4-FFF2-40B4-BE49-F238E27FC236}">
                <a16:creationId xmlns:a16="http://schemas.microsoft.com/office/drawing/2014/main" id="{A009DAED-5269-6A96-185C-BF6F1331CD14}"/>
              </a:ext>
            </a:extLst>
          </p:cNvPr>
          <p:cNvGrpSpPr>
            <a:grpSpLocks/>
          </p:cNvGrpSpPr>
          <p:nvPr/>
        </p:nvGrpSpPr>
        <p:grpSpPr bwMode="auto">
          <a:xfrm>
            <a:off x="4960466" y="5170190"/>
            <a:ext cx="2690812" cy="587375"/>
            <a:chOff x="5466092" y="5065464"/>
            <a:chExt cx="2690152" cy="586918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A315007-C9EC-B534-955B-4D23D1195D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07320" y="5065464"/>
              <a:ext cx="246003" cy="713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0201" name="TextBox 548">
              <a:extLst>
                <a:ext uri="{FF2B5EF4-FFF2-40B4-BE49-F238E27FC236}">
                  <a16:creationId xmlns:a16="http://schemas.microsoft.com/office/drawing/2014/main" id="{E6C1264E-E1C4-B951-31C2-DAA18FCCDC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4112" y="5373780"/>
              <a:ext cx="427548" cy="278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lang="en-US" altLang="en-US" sz="900" b="1">
                  <a:solidFill>
                    <a:srgbClr val="002060"/>
                  </a:solidFill>
                  <a:latin typeface="Calibri" panose="020F0502020204030204" pitchFamily="34" charset="0"/>
                </a:rPr>
                <a:t>8.5</a:t>
              </a:r>
              <a:endParaRPr lang="en-IN" altLang="en-US" sz="900" b="1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202" name="TextBox 548">
              <a:extLst>
                <a:ext uri="{FF2B5EF4-FFF2-40B4-BE49-F238E27FC236}">
                  <a16:creationId xmlns:a16="http://schemas.microsoft.com/office/drawing/2014/main" id="{91FCBD1C-32CF-E7CB-1565-306C667108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0746" y="5373223"/>
              <a:ext cx="415498" cy="278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en-US" sz="900" b="1">
                  <a:solidFill>
                    <a:srgbClr val="002060"/>
                  </a:solidFill>
                  <a:latin typeface="Calibri" panose="020F0502020204030204" pitchFamily="34" charset="0"/>
                </a:rPr>
                <a:t>3400</a:t>
              </a:r>
              <a:endParaRPr lang="en-IN" altLang="en-US" sz="900" b="1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203" name="TextBox 548">
              <a:extLst>
                <a:ext uri="{FF2B5EF4-FFF2-40B4-BE49-F238E27FC236}">
                  <a16:creationId xmlns:a16="http://schemas.microsoft.com/office/drawing/2014/main" id="{B48E0C91-2BD4-B4AC-13FD-328D4F7D65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3151" y="5185676"/>
              <a:ext cx="792088" cy="278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__________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204" name="TextBox 548">
              <a:extLst>
                <a:ext uri="{FF2B5EF4-FFF2-40B4-BE49-F238E27FC236}">
                  <a16:creationId xmlns:a16="http://schemas.microsoft.com/office/drawing/2014/main" id="{32E3FF24-127C-F14E-C561-732AB374A1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66092" y="5182643"/>
              <a:ext cx="1030178" cy="278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lang="en-US" altLang="en-US" sz="900" b="1">
                  <a:solidFill>
                    <a:srgbClr val="FF0000"/>
                  </a:solidFill>
                  <a:latin typeface="Calibri" panose="020F0502020204030204" pitchFamily="34" charset="0"/>
                </a:rPr>
                <a:t>______________</a:t>
              </a:r>
              <a:endParaRPr lang="en-IN" altLang="en-US" sz="900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2254" name="Group 52253">
            <a:extLst>
              <a:ext uri="{FF2B5EF4-FFF2-40B4-BE49-F238E27FC236}">
                <a16:creationId xmlns:a16="http://schemas.microsoft.com/office/drawing/2014/main" id="{3F64F4C4-C7ED-513E-3E7A-7DDAA260B6CE}"/>
              </a:ext>
            </a:extLst>
          </p:cNvPr>
          <p:cNvGrpSpPr>
            <a:grpSpLocks/>
          </p:cNvGrpSpPr>
          <p:nvPr/>
        </p:nvGrpSpPr>
        <p:grpSpPr bwMode="auto">
          <a:xfrm>
            <a:off x="4698528" y="5711527"/>
            <a:ext cx="2822575" cy="396875"/>
            <a:chOff x="5204103" y="5607087"/>
            <a:chExt cx="2821606" cy="396081"/>
          </a:xfrm>
        </p:grpSpPr>
        <p:sp>
          <p:nvSpPr>
            <p:cNvPr id="50198" name="TextBox 548">
              <a:extLst>
                <a:ext uri="{FF2B5EF4-FFF2-40B4-BE49-F238E27FC236}">
                  <a16:creationId xmlns:a16="http://schemas.microsoft.com/office/drawing/2014/main" id="{7FA06B06-F9E7-85FD-67D1-1F7D2B7E0D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6556" y="5607087"/>
              <a:ext cx="205056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en-US" sz="800" b="1">
                  <a:solidFill>
                    <a:srgbClr val="002060"/>
                  </a:solidFill>
                  <a:latin typeface="Segoe Print" panose="02000600000000000000" pitchFamily="2" charset="0"/>
                </a:rPr>
                <a:t>Bib No. 416 – Finished at 5</a:t>
              </a:r>
              <a:r>
                <a:rPr lang="en-US" altLang="en-US" sz="800" b="1" baseline="30000">
                  <a:solidFill>
                    <a:srgbClr val="002060"/>
                  </a:solidFill>
                  <a:latin typeface="Segoe Print" panose="02000600000000000000" pitchFamily="2" charset="0"/>
                </a:rPr>
                <a:t>th</a:t>
              </a:r>
              <a:r>
                <a:rPr lang="en-US" altLang="en-US" sz="800" b="1">
                  <a:solidFill>
                    <a:srgbClr val="002060"/>
                  </a:solidFill>
                  <a:latin typeface="Segoe Print" panose="02000600000000000000" pitchFamily="2" charset="0"/>
                </a:rPr>
                <a:t> Place</a:t>
              </a:r>
              <a:endParaRPr lang="en-IN" altLang="en-US" sz="800" b="1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50199" name="TextBox 548">
              <a:extLst>
                <a:ext uri="{FF2B5EF4-FFF2-40B4-BE49-F238E27FC236}">
                  <a16:creationId xmlns:a16="http://schemas.microsoft.com/office/drawing/2014/main" id="{0ACF225A-0CA4-5AA2-365E-DBC49CD189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4103" y="5741558"/>
              <a:ext cx="282160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en-US" sz="800" b="1">
                  <a:solidFill>
                    <a:srgbClr val="002060"/>
                  </a:solidFill>
                  <a:latin typeface="Segoe Print" panose="02000600000000000000" pitchFamily="2" charset="0"/>
                </a:rPr>
                <a:t>Bib No. 612 – D.N.F. left after 8.5 Laps (3400m)</a:t>
              </a:r>
              <a:endParaRPr lang="en-IN" altLang="en-US" sz="800" b="1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</p:grpSp>
      <p:grpSp>
        <p:nvGrpSpPr>
          <p:cNvPr id="52255" name="Group 52254">
            <a:extLst>
              <a:ext uri="{FF2B5EF4-FFF2-40B4-BE49-F238E27FC236}">
                <a16:creationId xmlns:a16="http://schemas.microsoft.com/office/drawing/2014/main" id="{E11EC027-BD05-C505-8043-6B219CDBB24F}"/>
              </a:ext>
            </a:extLst>
          </p:cNvPr>
          <p:cNvGrpSpPr>
            <a:grpSpLocks/>
          </p:cNvGrpSpPr>
          <p:nvPr/>
        </p:nvGrpSpPr>
        <p:grpSpPr bwMode="auto">
          <a:xfrm>
            <a:off x="6406678" y="6032202"/>
            <a:ext cx="1430338" cy="420688"/>
            <a:chOff x="6912126" y="5928341"/>
            <a:chExt cx="1430200" cy="420526"/>
          </a:xfrm>
        </p:grpSpPr>
        <p:sp>
          <p:nvSpPr>
            <p:cNvPr id="50196" name="TextBox 548">
              <a:extLst>
                <a:ext uri="{FF2B5EF4-FFF2-40B4-BE49-F238E27FC236}">
                  <a16:creationId xmlns:a16="http://schemas.microsoft.com/office/drawing/2014/main" id="{C3B3192C-3F25-3F3E-420B-52B5F05C5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5145" y="5928341"/>
              <a:ext cx="123303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en-US" sz="800" b="1">
                  <a:solidFill>
                    <a:srgbClr val="002060"/>
                  </a:solidFill>
                  <a:latin typeface="Segoe Print" panose="02000600000000000000" pitchFamily="2" charset="0"/>
                </a:rPr>
                <a:t>Name of Lap Scorer</a:t>
              </a:r>
              <a:endParaRPr lang="en-IN" altLang="en-US" sz="800" b="1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50197" name="TextBox 548">
              <a:extLst>
                <a:ext uri="{FF2B5EF4-FFF2-40B4-BE49-F238E27FC236}">
                  <a16:creationId xmlns:a16="http://schemas.microsoft.com/office/drawing/2014/main" id="{526A4BB2-45D2-40C7-E584-DBA085396E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2126" y="6087257"/>
              <a:ext cx="143020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en-US" sz="800" b="1">
                  <a:solidFill>
                    <a:srgbClr val="002060"/>
                  </a:solidFill>
                  <a:latin typeface="Segoe Print" panose="02000600000000000000" pitchFamily="2" charset="0"/>
                </a:rPr>
                <a:t>Signature of Lap Scorer</a:t>
              </a:r>
              <a:endParaRPr lang="en-IN" altLang="en-US" sz="800" b="1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2135473F-F716-7C66-E219-D1755B8E1E1C}"/>
              </a:ext>
            </a:extLst>
          </p:cNvPr>
          <p:cNvSpPr/>
          <p:nvPr/>
        </p:nvSpPr>
        <p:spPr>
          <a:xfrm>
            <a:off x="6959128" y="4541540"/>
            <a:ext cx="360363" cy="215900"/>
          </a:xfrm>
          <a:prstGeom prst="ellipse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DD0607-E04C-374E-D250-6218D4B35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6505" t="15049" r="16505" b="16505"/>
          <a:stretch/>
        </p:blipFill>
        <p:spPr>
          <a:xfrm>
            <a:off x="3431704" y="2132856"/>
            <a:ext cx="5919787" cy="403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CBE435A6-5111-8932-F8F7-5BBDD6837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3713" y="1130910"/>
            <a:ext cx="3304455" cy="330615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195" name="Group 28">
            <a:extLst>
              <a:ext uri="{FF2B5EF4-FFF2-40B4-BE49-F238E27FC236}">
                <a16:creationId xmlns:a16="http://schemas.microsoft.com/office/drawing/2014/main" id="{0FF476B1-9566-053B-4B6B-630A4178D44D}"/>
              </a:ext>
            </a:extLst>
          </p:cNvPr>
          <p:cNvGrpSpPr>
            <a:grpSpLocks/>
          </p:cNvGrpSpPr>
          <p:nvPr/>
        </p:nvGrpSpPr>
        <p:grpSpPr bwMode="auto">
          <a:xfrm>
            <a:off x="682799" y="1471613"/>
            <a:ext cx="2388865" cy="2452687"/>
            <a:chOff x="8359969" y="1332577"/>
            <a:chExt cx="3063905" cy="37763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8208" name="Picture 29">
              <a:extLst>
                <a:ext uri="{FF2B5EF4-FFF2-40B4-BE49-F238E27FC236}">
                  <a16:creationId xmlns:a16="http://schemas.microsoft.com/office/drawing/2014/main" id="{F77B7365-1851-BC5A-6B33-CDF46B41F9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3426903">
              <a:off x="8359969" y="2387882"/>
              <a:ext cx="2721008" cy="2721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09" name="Picture 30">
              <a:extLst>
                <a:ext uri="{FF2B5EF4-FFF2-40B4-BE49-F238E27FC236}">
                  <a16:creationId xmlns:a16="http://schemas.microsoft.com/office/drawing/2014/main" id="{42A63E99-B5C8-0E6A-580C-0D1A0F17AE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8919489" flipH="1">
              <a:off x="8847459" y="1675160"/>
              <a:ext cx="2278768" cy="26161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10" name="Picture 31">
              <a:extLst>
                <a:ext uri="{FF2B5EF4-FFF2-40B4-BE49-F238E27FC236}">
                  <a16:creationId xmlns:a16="http://schemas.microsoft.com/office/drawing/2014/main" id="{9E0DD510-C25F-7723-C5C7-734192A2DE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1373988">
              <a:off x="9164908" y="1332577"/>
              <a:ext cx="2258966" cy="22589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268" name="Picture 32">
            <a:extLst>
              <a:ext uri="{FF2B5EF4-FFF2-40B4-BE49-F238E27FC236}">
                <a16:creationId xmlns:a16="http://schemas.microsoft.com/office/drawing/2014/main" id="{C9955AEE-48B5-099A-8BE2-8EE9FD309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438" y="1314972"/>
            <a:ext cx="2484114" cy="248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42">
            <a:extLst>
              <a:ext uri="{FF2B5EF4-FFF2-40B4-BE49-F238E27FC236}">
                <a16:creationId xmlns:a16="http://schemas.microsoft.com/office/drawing/2014/main" id="{552A6E08-79E5-3BE1-8285-4946D94F0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288" y="3557588"/>
            <a:ext cx="12731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b="1">
                <a:latin typeface="Calibri" panose="020F0502020204030204" pitchFamily="34" charset="0"/>
              </a:rPr>
              <a:t>FLAGS</a:t>
            </a:r>
            <a:endParaRPr lang="en-IN" altLang="en-US" sz="1600" b="1">
              <a:latin typeface="Calibri" panose="020F0502020204030204" pitchFamily="34" charset="0"/>
            </a:endParaRPr>
          </a:p>
        </p:txBody>
      </p:sp>
      <p:sp>
        <p:nvSpPr>
          <p:cNvPr id="11270" name="TextBox 44">
            <a:extLst>
              <a:ext uri="{FF2B5EF4-FFF2-40B4-BE49-F238E27FC236}">
                <a16:creationId xmlns:a16="http://schemas.microsoft.com/office/drawing/2014/main" id="{324E0218-F14E-5BF4-425F-67B28096B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771900"/>
            <a:ext cx="1674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b="1">
                <a:latin typeface="Calibri" panose="020F0502020204030204" pitchFamily="34" charset="0"/>
              </a:rPr>
              <a:t>WIND GAUGE</a:t>
            </a:r>
            <a:endParaRPr lang="en-IN" altLang="en-US" sz="1600" b="1">
              <a:latin typeface="Calibri" panose="020F0502020204030204" pitchFamily="34" charset="0"/>
            </a:endParaRPr>
          </a:p>
        </p:txBody>
      </p:sp>
      <p:sp>
        <p:nvSpPr>
          <p:cNvPr id="11271" name="TextBox 46">
            <a:extLst>
              <a:ext uri="{FF2B5EF4-FFF2-40B4-BE49-F238E27FC236}">
                <a16:creationId xmlns:a16="http://schemas.microsoft.com/office/drawing/2014/main" id="{72F114F0-1F56-F6E5-F0E4-4B9BF2530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0" y="3378200"/>
            <a:ext cx="12747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b="1">
                <a:latin typeface="Calibri" panose="020F0502020204030204" pitchFamily="34" charset="0"/>
              </a:rPr>
              <a:t>CONES</a:t>
            </a:r>
            <a:endParaRPr lang="en-IN" altLang="en-US" sz="1600" b="1">
              <a:latin typeface="Calibri" panose="020F0502020204030204" pitchFamily="34" charset="0"/>
            </a:endParaRPr>
          </a:p>
        </p:txBody>
      </p:sp>
      <p:pic>
        <p:nvPicPr>
          <p:cNvPr id="8200" name="Picture 2">
            <a:extLst>
              <a:ext uri="{FF2B5EF4-FFF2-40B4-BE49-F238E27FC236}">
                <a16:creationId xmlns:a16="http://schemas.microsoft.com/office/drawing/2014/main" id="{EBBEC27C-A6A3-BECD-5331-FD040CA5E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89750" y="3378201"/>
            <a:ext cx="4888765" cy="366871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201" name="Picture 5">
            <a:extLst>
              <a:ext uri="{FF2B5EF4-FFF2-40B4-BE49-F238E27FC236}">
                <a16:creationId xmlns:a16="http://schemas.microsoft.com/office/drawing/2014/main" id="{00BA1AA6-D71E-ADFB-457A-E902F3DB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49462" y="3632760"/>
            <a:ext cx="2840037" cy="27553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274" name="TextBox 42">
            <a:extLst>
              <a:ext uri="{FF2B5EF4-FFF2-40B4-BE49-F238E27FC236}">
                <a16:creationId xmlns:a16="http://schemas.microsoft.com/office/drawing/2014/main" id="{B13DCB06-C58A-ED2F-51CD-FC5C8FAE1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5759450"/>
            <a:ext cx="1273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b="1">
                <a:latin typeface="Calibri" panose="020F0502020204030204" pitchFamily="34" charset="0"/>
              </a:rPr>
              <a:t>HURDLE</a:t>
            </a:r>
            <a:endParaRPr lang="en-IN" altLang="en-US" sz="1600" b="1">
              <a:latin typeface="Calibri" panose="020F0502020204030204" pitchFamily="34" charset="0"/>
            </a:endParaRPr>
          </a:p>
        </p:txBody>
      </p:sp>
      <p:sp>
        <p:nvSpPr>
          <p:cNvPr id="11275" name="TextBox 42">
            <a:extLst>
              <a:ext uri="{FF2B5EF4-FFF2-40B4-BE49-F238E27FC236}">
                <a16:creationId xmlns:a16="http://schemas.microsoft.com/office/drawing/2014/main" id="{D93ADF5F-8E4B-2067-CA6D-DC3B9E8C6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5764213"/>
            <a:ext cx="2628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b="1">
                <a:latin typeface="Calibri" panose="020F0502020204030204" pitchFamily="34" charset="0"/>
              </a:rPr>
              <a:t>STEEPLECHASE HURDLE</a:t>
            </a:r>
            <a:endParaRPr lang="en-IN" altLang="en-US" sz="1600" b="1"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938244-773B-012F-BB15-A3655D1CD6A0}"/>
              </a:ext>
            </a:extLst>
          </p:cNvPr>
          <p:cNvSpPr txBox="1"/>
          <p:nvPr/>
        </p:nvSpPr>
        <p:spPr>
          <a:xfrm>
            <a:off x="334963" y="44450"/>
            <a:ext cx="11857037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BASIC ITEMS &amp; EQUIPMENTS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REQUIRED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F888E3A-29D4-634F-4CF6-DC45FED06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6" y="1122363"/>
            <a:ext cx="2316163" cy="3473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291" name="Picture 12">
            <a:extLst>
              <a:ext uri="{FF2B5EF4-FFF2-40B4-BE49-F238E27FC236}">
                <a16:creationId xmlns:a16="http://schemas.microsoft.com/office/drawing/2014/main" id="{880D4FDE-D8F5-B61C-885C-F863B0064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1412875"/>
            <a:ext cx="251460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68223C-EB84-A7B4-CE37-B71989B0E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638" y="4165600"/>
            <a:ext cx="1301750" cy="1736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293" name="TextBox 43">
            <a:extLst>
              <a:ext uri="{FF2B5EF4-FFF2-40B4-BE49-F238E27FC236}">
                <a16:creationId xmlns:a16="http://schemas.microsoft.com/office/drawing/2014/main" id="{F3B2D864-A62E-17C3-7EA8-EB0B48B73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950" y="4197350"/>
            <a:ext cx="3167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1">
                <a:latin typeface="Calibri" panose="020F0502020204030204" pitchFamily="34" charset="0"/>
              </a:rPr>
              <a:t>JUDGES &amp; TIMEKEEPER STAND</a:t>
            </a:r>
            <a:endParaRPr lang="en-IN" altLang="en-US" sz="1600" b="1">
              <a:latin typeface="Calibri" panose="020F0502020204030204" pitchFamily="34" charset="0"/>
            </a:endParaRPr>
          </a:p>
        </p:txBody>
      </p:sp>
      <p:sp>
        <p:nvSpPr>
          <p:cNvPr id="12294" name="TextBox 45">
            <a:extLst>
              <a:ext uri="{FF2B5EF4-FFF2-40B4-BE49-F238E27FC236}">
                <a16:creationId xmlns:a16="http://schemas.microsoft.com/office/drawing/2014/main" id="{645A46D7-08D9-DC71-9534-853C2C217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3408363"/>
            <a:ext cx="1527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b="1">
                <a:latin typeface="Calibri" panose="020F0502020204030204" pitchFamily="34" charset="0"/>
              </a:rPr>
              <a:t>LAP COUNTER &amp; BELL</a:t>
            </a:r>
            <a:endParaRPr lang="en-IN" altLang="en-US" sz="1600" b="1">
              <a:latin typeface="Calibri" panose="020F0502020204030204" pitchFamily="34" charset="0"/>
            </a:endParaRPr>
          </a:p>
        </p:txBody>
      </p:sp>
      <p:sp>
        <p:nvSpPr>
          <p:cNvPr id="12295" name="TextBox 47">
            <a:extLst>
              <a:ext uri="{FF2B5EF4-FFF2-40B4-BE49-F238E27FC236}">
                <a16:creationId xmlns:a16="http://schemas.microsoft.com/office/drawing/2014/main" id="{4DF5DBD3-DD00-91E9-435C-2EE8B0660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787" y="5564187"/>
            <a:ext cx="1679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b="1" dirty="0">
                <a:latin typeface="Calibri" panose="020F0502020204030204" pitchFamily="34" charset="0"/>
              </a:rPr>
              <a:t>STOP WATCH</a:t>
            </a:r>
            <a:endParaRPr lang="en-IN" altLang="en-US" sz="1600" b="1" dirty="0">
              <a:latin typeface="Calibri" panose="020F0502020204030204" pitchFamily="34" charset="0"/>
            </a:endParaRPr>
          </a:p>
        </p:txBody>
      </p:sp>
      <p:pic>
        <p:nvPicPr>
          <p:cNvPr id="12296" name="Picture 4">
            <a:extLst>
              <a:ext uri="{FF2B5EF4-FFF2-40B4-BE49-F238E27FC236}">
                <a16:creationId xmlns:a16="http://schemas.microsoft.com/office/drawing/2014/main" id="{0C88AB12-81C7-66CF-DD4A-E3C398250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43" y="1606549"/>
            <a:ext cx="15843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Box 45">
            <a:extLst>
              <a:ext uri="{FF2B5EF4-FFF2-40B4-BE49-F238E27FC236}">
                <a16:creationId xmlns:a16="http://schemas.microsoft.com/office/drawing/2014/main" id="{37DCA34B-DD71-A85A-437F-A582A8B21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63" y="3406775"/>
            <a:ext cx="1716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b="1">
                <a:latin typeface="Calibri" panose="020F0502020204030204" pitchFamily="34" charset="0"/>
              </a:rPr>
              <a:t>RELAY BATONS</a:t>
            </a:r>
            <a:endParaRPr lang="en-IN" altLang="en-US" sz="1600" b="1">
              <a:latin typeface="Calibri" panose="020F0502020204030204" pitchFamily="34" charset="0"/>
            </a:endParaRPr>
          </a:p>
        </p:txBody>
      </p:sp>
      <p:pic>
        <p:nvPicPr>
          <p:cNvPr id="9226" name="Picture 2">
            <a:extLst>
              <a:ext uri="{FF2B5EF4-FFF2-40B4-BE49-F238E27FC236}">
                <a16:creationId xmlns:a16="http://schemas.microsoft.com/office/drawing/2014/main" id="{24832F7C-0494-EE29-3554-69E748BCF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91300" y="4185265"/>
            <a:ext cx="2487613" cy="16589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299" name="TextBox 42">
            <a:extLst>
              <a:ext uri="{FF2B5EF4-FFF2-40B4-BE49-F238E27FC236}">
                <a16:creationId xmlns:a16="http://schemas.microsoft.com/office/drawing/2014/main" id="{39C7C2CB-52B4-1F74-5C0C-4646704F9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300" y="5747965"/>
            <a:ext cx="36179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b="1" dirty="0">
                <a:latin typeface="Calibri" panose="020F0502020204030204" pitchFamily="34" charset="0"/>
              </a:rPr>
              <a:t>CLIPBOARD, SCORESHEETS &amp; PEN</a:t>
            </a:r>
            <a:endParaRPr lang="en-IN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8D5BCA-DE56-0142-1818-5D1F3B6F5A21}"/>
              </a:ext>
            </a:extLst>
          </p:cNvPr>
          <p:cNvSpPr txBox="1"/>
          <p:nvPr/>
        </p:nvSpPr>
        <p:spPr>
          <a:xfrm>
            <a:off x="334963" y="44450"/>
            <a:ext cx="11857037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BASIC ITEMS &amp; EQUIPMENTS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REQUIRED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9">
            <a:extLst>
              <a:ext uri="{FF2B5EF4-FFF2-40B4-BE49-F238E27FC236}">
                <a16:creationId xmlns:a16="http://schemas.microsoft.com/office/drawing/2014/main" id="{7D227D28-5A1B-BD4B-5F88-1E5E030BF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5373216"/>
            <a:ext cx="986509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2000" b="1" dirty="0">
                <a:cs typeface="Arial" panose="020B0604020202020204" pitchFamily="34" charset="0"/>
              </a:rPr>
              <a:t>It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b="1" dirty="0">
                <a:cs typeface="Arial" panose="020B0604020202020204" pitchFamily="34" charset="0"/>
              </a:rPr>
              <a:t> be used</a:t>
            </a:r>
            <a:r>
              <a:rPr lang="en-US" altLang="en-US" sz="2000" dirty="0">
                <a:cs typeface="Arial" panose="020B0604020202020204" pitchFamily="34" charset="0"/>
              </a:rPr>
              <a:t> only for all </a:t>
            </a:r>
            <a:r>
              <a:rPr lang="en-US" altLang="en-US" sz="2000" b="1" dirty="0">
                <a:cs typeface="Arial" panose="020B0604020202020204" pitchFamily="34" charset="0"/>
              </a:rPr>
              <a:t>races up to and including 400m</a:t>
            </a:r>
            <a:r>
              <a:rPr lang="en-US" altLang="en-US" sz="2000" dirty="0">
                <a:cs typeface="Arial" panose="020B0604020202020204" pitchFamily="34" charset="0"/>
              </a:rPr>
              <a:t> (including first leg of 4 x 100m Relay, Medley Relay, and 4 x 400m) 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06F4E4-C35E-B7A2-A99C-AF58E5E0C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59" b="2903"/>
          <a:stretch/>
        </p:blipFill>
        <p:spPr>
          <a:xfrm>
            <a:off x="2407443" y="1484784"/>
            <a:ext cx="7377113" cy="36718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4152F1-B608-55E8-D877-3210E8BD873E}"/>
              </a:ext>
            </a:extLst>
          </p:cNvPr>
          <p:cNvSpPr txBox="1"/>
          <p:nvPr/>
        </p:nvSpPr>
        <p:spPr>
          <a:xfrm>
            <a:off x="334963" y="333375"/>
            <a:ext cx="117633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STARTING BLOCKS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08DB67-BDF4-0CFE-D4B6-41A30B61E2C6}"/>
              </a:ext>
            </a:extLst>
          </p:cNvPr>
          <p:cNvSpPr txBox="1"/>
          <p:nvPr/>
        </p:nvSpPr>
        <p:spPr>
          <a:xfrm>
            <a:off x="334963" y="332656"/>
            <a:ext cx="1176337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TRACK EVENTS – PROCESS FLOW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39" name="Picture 5">
            <a:extLst>
              <a:ext uri="{FF2B5EF4-FFF2-40B4-BE49-F238E27FC236}">
                <a16:creationId xmlns:a16="http://schemas.microsoft.com/office/drawing/2014/main" id="{A0DEB98C-9D76-36C5-7B78-9C789A4E8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28"/>
          <a:stretch>
            <a:fillRect/>
          </a:stretch>
        </p:blipFill>
        <p:spPr bwMode="auto">
          <a:xfrm>
            <a:off x="4592638" y="1700213"/>
            <a:ext cx="2817812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>
            <a:extLst>
              <a:ext uri="{FF2B5EF4-FFF2-40B4-BE49-F238E27FC236}">
                <a16:creationId xmlns:a16="http://schemas.microsoft.com/office/drawing/2014/main" id="{A5498471-215E-755D-32E2-1E9FA5939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t="19499" r="11285"/>
          <a:stretch>
            <a:fillRect/>
          </a:stretch>
        </p:blipFill>
        <p:spPr bwMode="auto">
          <a:xfrm>
            <a:off x="612775" y="4221163"/>
            <a:ext cx="3014662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>
            <a:extLst>
              <a:ext uri="{FF2B5EF4-FFF2-40B4-BE49-F238E27FC236}">
                <a16:creationId xmlns:a16="http://schemas.microsoft.com/office/drawing/2014/main" id="{67DB32D9-2ED1-3F97-F4DF-A0CF76ADD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4221163"/>
            <a:ext cx="3343275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>
            <a:extLst>
              <a:ext uri="{FF2B5EF4-FFF2-40B4-BE49-F238E27FC236}">
                <a16:creationId xmlns:a16="http://schemas.microsoft.com/office/drawing/2014/main" id="{B7FC5752-0DA1-6335-E531-75255E48B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3" y="4221163"/>
            <a:ext cx="34163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65CC7E-A62D-2739-E285-12EEC37B2312}"/>
              </a:ext>
            </a:extLst>
          </p:cNvPr>
          <p:cNvSpPr txBox="1"/>
          <p:nvPr/>
        </p:nvSpPr>
        <p:spPr>
          <a:xfrm>
            <a:off x="4583113" y="1196975"/>
            <a:ext cx="2851150" cy="50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REPORTING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7664FD-9EE5-0C5E-23AE-9A1AB3FCF2E7}"/>
              </a:ext>
            </a:extLst>
          </p:cNvPr>
          <p:cNvSpPr txBox="1"/>
          <p:nvPr/>
        </p:nvSpPr>
        <p:spPr>
          <a:xfrm>
            <a:off x="612775" y="3656013"/>
            <a:ext cx="2979738" cy="50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DC9AD2-63FB-CEFF-45F9-8B12C3B25D9D}"/>
              </a:ext>
            </a:extLst>
          </p:cNvPr>
          <p:cNvSpPr txBox="1"/>
          <p:nvPr/>
        </p:nvSpPr>
        <p:spPr>
          <a:xfrm>
            <a:off x="4264025" y="3656013"/>
            <a:ext cx="3330575" cy="50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F8DB37-F094-BF2D-2E96-5D75C9ACC207}"/>
              </a:ext>
            </a:extLst>
          </p:cNvPr>
          <p:cNvSpPr txBox="1"/>
          <p:nvPr/>
        </p:nvSpPr>
        <p:spPr>
          <a:xfrm>
            <a:off x="8164513" y="3656013"/>
            <a:ext cx="3390900" cy="50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FINISH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9">
            <a:extLst>
              <a:ext uri="{FF2B5EF4-FFF2-40B4-BE49-F238E27FC236}">
                <a16:creationId xmlns:a16="http://schemas.microsoft.com/office/drawing/2014/main" id="{A6613B39-46B3-7BD9-BFC5-5EE1F21C6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1319213"/>
            <a:ext cx="547293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The </a:t>
            </a:r>
            <a:r>
              <a:rPr lang="en-US" altLang="en-US" sz="2000" b="1" dirty="0">
                <a:cs typeface="Arial" panose="020B0604020202020204" pitchFamily="34" charset="0"/>
              </a:rPr>
              <a:t>start line</a:t>
            </a:r>
            <a:r>
              <a:rPr lang="en-US" altLang="en-US" sz="2000" dirty="0">
                <a:cs typeface="Arial" panose="020B0604020202020204" pitchFamily="34" charset="0"/>
              </a:rPr>
              <a:t> of the race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dirty="0">
                <a:cs typeface="Arial" panose="020B0604020202020204" pitchFamily="34" charset="0"/>
              </a:rPr>
              <a:t> be denoted by a </a:t>
            </a:r>
            <a:r>
              <a:rPr lang="en-US" altLang="en-US" sz="2000" b="1" dirty="0">
                <a:cs typeface="Arial" panose="020B0604020202020204" pitchFamily="34" charset="0"/>
              </a:rPr>
              <a:t>white line 50mm wide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sp>
        <p:nvSpPr>
          <p:cNvPr id="15363" name="TextBox 11">
            <a:extLst>
              <a:ext uri="{FF2B5EF4-FFF2-40B4-BE49-F238E27FC236}">
                <a16:creationId xmlns:a16="http://schemas.microsoft.com/office/drawing/2014/main" id="{15BC0CD6-0172-AEB9-6C63-130745EB4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64" y="5157192"/>
            <a:ext cx="547300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In all </a:t>
            </a:r>
            <a:r>
              <a:rPr lang="en-US" altLang="en-US" sz="2000" b="1" dirty="0">
                <a:cs typeface="Arial" panose="020B0604020202020204" pitchFamily="34" charset="0"/>
              </a:rPr>
              <a:t>races not run in lanes</a:t>
            </a:r>
            <a:r>
              <a:rPr lang="en-US" altLang="en-US" sz="2000" dirty="0">
                <a:cs typeface="Arial" panose="020B0604020202020204" pitchFamily="34" charset="0"/>
              </a:rPr>
              <a:t>, the start line </a:t>
            </a:r>
            <a:r>
              <a:rPr lang="en-US" altLang="en-US" sz="2000" b="1" dirty="0">
                <a:solidFill>
                  <a:srgbClr val="000066"/>
                </a:solidFill>
                <a:cs typeface="Arial" panose="020B0604020202020204" pitchFamily="34" charset="0"/>
              </a:rPr>
              <a:t>shall</a:t>
            </a:r>
            <a:r>
              <a:rPr lang="en-US" altLang="en-US" sz="2000" dirty="0">
                <a:cs typeface="Arial" panose="020B0604020202020204" pitchFamily="34" charset="0"/>
              </a:rPr>
              <a:t> be </a:t>
            </a:r>
            <a:r>
              <a:rPr lang="en-US" altLang="en-US" sz="2000" b="1" dirty="0">
                <a:cs typeface="Arial" panose="020B0604020202020204" pitchFamily="34" charset="0"/>
              </a:rPr>
              <a:t>curved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  <a:endParaRPr lang="en-IN" altLang="en-US" sz="2000" dirty="0"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F23A47-C395-F802-646C-0F849F183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70"/>
          <a:stretch/>
        </p:blipFill>
        <p:spPr>
          <a:xfrm>
            <a:off x="768824" y="1435726"/>
            <a:ext cx="4967287" cy="28924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698017-FA67-0D1E-14FD-ECDB274DB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687" y="3284984"/>
            <a:ext cx="5092700" cy="2952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B0955E-E7CF-5101-AD8D-11EB459BA668}"/>
              </a:ext>
            </a:extLst>
          </p:cNvPr>
          <p:cNvSpPr txBox="1"/>
          <p:nvPr/>
        </p:nvSpPr>
        <p:spPr>
          <a:xfrm>
            <a:off x="334963" y="333375"/>
            <a:ext cx="118475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STARTING LINES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AAF PowerPoint">
  <a:themeElements>
    <a:clrScheme name="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841D2C"/>
      </a:accent1>
      <a:accent2>
        <a:srgbClr val="CE1D25"/>
      </a:accent2>
      <a:accent3>
        <a:srgbClr val="FFFFFF"/>
      </a:accent3>
      <a:accent4>
        <a:srgbClr val="000000"/>
      </a:accent4>
      <a:accent5>
        <a:srgbClr val="C2ABAC"/>
      </a:accent5>
      <a:accent6>
        <a:srgbClr val="BA1920"/>
      </a:accent6>
      <a:hlink>
        <a:srgbClr val="FFD502"/>
      </a:hlink>
      <a:folHlink>
        <a:srgbClr val="641013"/>
      </a:folHlink>
    </a:clrScheme>
    <a:fontScheme name="IAAF_PowerPointTemplate_4x3">
      <a:majorFont>
        <a:latin typeface="DIN"/>
        <a:ea typeface=""/>
        <a:cs typeface=""/>
      </a:majorFont>
      <a:minorFont>
        <a:latin typeface="DI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1">
                <a:gamma/>
                <a:shade val="86275"/>
                <a:invGamma/>
              </a:schemeClr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1">
                <a:gamma/>
                <a:shade val="86275"/>
                <a:invGamma/>
              </a:schemeClr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AAF_PowerPointTemplate_4x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08DC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CDC5DF"/>
        </a:accent5>
        <a:accent6>
          <a:srgbClr val="2D2D8A"/>
        </a:accent6>
        <a:hlink>
          <a:srgbClr val="881FB7"/>
        </a:hlink>
        <a:folHlink>
          <a:srgbClr val="721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08DC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CDC5DF"/>
        </a:accent5>
        <a:accent6>
          <a:srgbClr val="2D2D8A"/>
        </a:accent6>
        <a:hlink>
          <a:srgbClr val="8156D6"/>
        </a:hlink>
        <a:folHlink>
          <a:srgbClr val="721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15">
        <a:dk1>
          <a:srgbClr val="000000"/>
        </a:dk1>
        <a:lt1>
          <a:srgbClr val="FFFFFF"/>
        </a:lt1>
        <a:dk2>
          <a:srgbClr val="000000"/>
        </a:dk2>
        <a:lt2>
          <a:srgbClr val="F8F8F8"/>
        </a:lt2>
        <a:accent1>
          <a:srgbClr val="A08DC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CDC5DF"/>
        </a:accent5>
        <a:accent6>
          <a:srgbClr val="2D2D8A"/>
        </a:accent6>
        <a:hlink>
          <a:srgbClr val="8156D6"/>
        </a:hlink>
        <a:folHlink>
          <a:srgbClr val="721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16">
        <a:dk1>
          <a:srgbClr val="000000"/>
        </a:dk1>
        <a:lt1>
          <a:srgbClr val="FFFFFF"/>
        </a:lt1>
        <a:dk2>
          <a:srgbClr val="000000"/>
        </a:dk2>
        <a:lt2>
          <a:srgbClr val="F8F8F8"/>
        </a:lt2>
        <a:accent1>
          <a:srgbClr val="B19000"/>
        </a:accent1>
        <a:accent2>
          <a:srgbClr val="D5AE03"/>
        </a:accent2>
        <a:accent3>
          <a:srgbClr val="FFFFFF"/>
        </a:accent3>
        <a:accent4>
          <a:srgbClr val="000000"/>
        </a:accent4>
        <a:accent5>
          <a:srgbClr val="D5C6AA"/>
        </a:accent5>
        <a:accent6>
          <a:srgbClr val="C19D02"/>
        </a:accent6>
        <a:hlink>
          <a:srgbClr val="C1A116"/>
        </a:hlink>
        <a:folHlink>
          <a:srgbClr val="C18B1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IAAF PowerPoint</Template>
  <TotalTime>1944</TotalTime>
  <Words>2643</Words>
  <Application>Microsoft Office PowerPoint</Application>
  <PresentationFormat>Widescreen</PresentationFormat>
  <Paragraphs>432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Arial Rounded MT Bold</vt:lpstr>
      <vt:lpstr>Calibri</vt:lpstr>
      <vt:lpstr>DIN</vt:lpstr>
      <vt:lpstr>Ink Free</vt:lpstr>
      <vt:lpstr>Segoe Print</vt:lpstr>
      <vt:lpstr>Wingdings</vt:lpstr>
      <vt:lpstr>IAAF PowerPoint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Real Federacion Española de Atletismo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 Title Here</dc:title>
  <dc:creator>Luis Saladie Lafuente</dc:creator>
  <cp:lastModifiedBy>Rakesh Save</cp:lastModifiedBy>
  <cp:revision>233</cp:revision>
  <dcterms:created xsi:type="dcterms:W3CDTF">2010-09-06T07:33:26Z</dcterms:created>
  <dcterms:modified xsi:type="dcterms:W3CDTF">2023-07-04T06:53:28Z</dcterms:modified>
</cp:coreProperties>
</file>