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7.jpg" ContentType="image/png"/>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319" r:id="rId2"/>
    <p:sldId id="257" r:id="rId3"/>
    <p:sldId id="341" r:id="rId4"/>
    <p:sldId id="294" r:id="rId5"/>
    <p:sldId id="295" r:id="rId6"/>
    <p:sldId id="296" r:id="rId7"/>
    <p:sldId id="298" r:id="rId8"/>
    <p:sldId id="313" r:id="rId9"/>
    <p:sldId id="306" r:id="rId10"/>
    <p:sldId id="297" r:id="rId11"/>
    <p:sldId id="342" r:id="rId12"/>
    <p:sldId id="299" r:id="rId13"/>
    <p:sldId id="300" r:id="rId14"/>
    <p:sldId id="301" r:id="rId15"/>
    <p:sldId id="302" r:id="rId16"/>
    <p:sldId id="303" r:id="rId17"/>
    <p:sldId id="304" r:id="rId18"/>
    <p:sldId id="305" r:id="rId19"/>
    <p:sldId id="309" r:id="rId20"/>
    <p:sldId id="307" r:id="rId21"/>
    <p:sldId id="308" r:id="rId22"/>
    <p:sldId id="310" r:id="rId23"/>
    <p:sldId id="287" r:id="rId24"/>
    <p:sldId id="285" r:id="rId25"/>
    <p:sldId id="288" r:id="rId26"/>
    <p:sldId id="289" r:id="rId27"/>
    <p:sldId id="290" r:id="rId28"/>
    <p:sldId id="291" r:id="rId29"/>
    <p:sldId id="292" r:id="rId30"/>
    <p:sldId id="293" r:id="rId31"/>
    <p:sldId id="340" r:id="rId32"/>
  </p:sldIdLst>
  <p:sldSz cx="12192000" cy="6858000"/>
  <p:notesSz cx="7315200" cy="96012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00"/>
    <a:srgbClr val="FFFF99"/>
    <a:srgbClr val="33CC33"/>
    <a:srgbClr val="164279"/>
    <a:srgbClr val="5B5B5B"/>
    <a:srgbClr val="1F5744"/>
    <a:srgbClr val="CCCCCC"/>
    <a:srgbClr val="244072"/>
    <a:srgbClr val="5E19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83" d="100"/>
          <a:sy n="83" d="100"/>
        </p:scale>
        <p:origin x="586" y="72"/>
      </p:cViewPr>
      <p:guideLst>
        <p:guide orient="horz" pos="2160"/>
        <p:guide pos="3840"/>
      </p:guideLst>
    </p:cSldViewPr>
  </p:slideViewPr>
  <p:outlineViewPr>
    <p:cViewPr>
      <p:scale>
        <a:sx n="33" d="100"/>
        <a:sy n="33" d="100"/>
      </p:scale>
      <p:origin x="0" y="465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2280"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0026AF54-D859-A3A9-B608-CEF17FACF8E8}"/>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eaLnBrk="1" hangingPunct="1">
              <a:defRPr sz="1300">
                <a:latin typeface="Arial" charset="0"/>
                <a:ea typeface="+mn-ea"/>
                <a:cs typeface="+mn-cs"/>
              </a:defRPr>
            </a:lvl1pPr>
          </a:lstStyle>
          <a:p>
            <a:pPr>
              <a:defRPr/>
            </a:pPr>
            <a:endParaRPr lang="en-GB"/>
          </a:p>
        </p:txBody>
      </p:sp>
      <p:sp>
        <p:nvSpPr>
          <p:cNvPr id="75779" name="Rectangle 3">
            <a:extLst>
              <a:ext uri="{FF2B5EF4-FFF2-40B4-BE49-F238E27FC236}">
                <a16:creationId xmlns:a16="http://schemas.microsoft.com/office/drawing/2014/main" id="{F3A0EDB5-F73C-2FC2-72BD-CFC4CF955ABE}"/>
              </a:ext>
            </a:extLst>
          </p:cNvPr>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atin typeface="Arial" charset="0"/>
                <a:ea typeface="+mn-ea"/>
                <a:cs typeface="+mn-cs"/>
              </a:defRPr>
            </a:lvl1pPr>
          </a:lstStyle>
          <a:p>
            <a:pPr>
              <a:defRPr/>
            </a:pPr>
            <a:endParaRPr lang="en-GB"/>
          </a:p>
        </p:txBody>
      </p:sp>
      <p:sp>
        <p:nvSpPr>
          <p:cNvPr id="75780" name="Rectangle 4">
            <a:extLst>
              <a:ext uri="{FF2B5EF4-FFF2-40B4-BE49-F238E27FC236}">
                <a16:creationId xmlns:a16="http://schemas.microsoft.com/office/drawing/2014/main" id="{568169F5-153A-D2DB-D71B-AC307CB7AC52}"/>
              </a:ext>
            </a:extLst>
          </p:cNvPr>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eaLnBrk="1" hangingPunct="1">
              <a:defRPr sz="1300">
                <a:latin typeface="Arial" charset="0"/>
                <a:ea typeface="+mn-ea"/>
                <a:cs typeface="+mn-cs"/>
              </a:defRPr>
            </a:lvl1pPr>
          </a:lstStyle>
          <a:p>
            <a:pPr>
              <a:defRPr/>
            </a:pPr>
            <a:endParaRPr lang="en-GB"/>
          </a:p>
        </p:txBody>
      </p:sp>
      <p:sp>
        <p:nvSpPr>
          <p:cNvPr id="75781" name="Rectangle 5">
            <a:extLst>
              <a:ext uri="{FF2B5EF4-FFF2-40B4-BE49-F238E27FC236}">
                <a16:creationId xmlns:a16="http://schemas.microsoft.com/office/drawing/2014/main" id="{8AD147E6-CED0-1FBF-E80D-B0DEE6C415BB}"/>
              </a:ext>
            </a:extLst>
          </p:cNvPr>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cs typeface="Arial" panose="020B0604020202020204" pitchFamily="34" charset="0"/>
              </a:defRPr>
            </a:lvl1pPr>
          </a:lstStyle>
          <a:p>
            <a:pPr>
              <a:defRPr/>
            </a:pPr>
            <a:fld id="{6FE41CA7-A2F4-4B8D-9B92-5E5B01917902}"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A296A58F-403D-1985-849E-B69362E0320A}"/>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eaLnBrk="1" hangingPunct="1">
              <a:defRPr sz="1300">
                <a:latin typeface="Arial" charset="0"/>
                <a:ea typeface="+mn-ea"/>
                <a:cs typeface="+mn-cs"/>
              </a:defRPr>
            </a:lvl1pPr>
          </a:lstStyle>
          <a:p>
            <a:pPr>
              <a:defRPr/>
            </a:pPr>
            <a:endParaRPr lang="en-GB"/>
          </a:p>
        </p:txBody>
      </p:sp>
      <p:sp>
        <p:nvSpPr>
          <p:cNvPr id="94211" name="Rectangle 3">
            <a:extLst>
              <a:ext uri="{FF2B5EF4-FFF2-40B4-BE49-F238E27FC236}">
                <a16:creationId xmlns:a16="http://schemas.microsoft.com/office/drawing/2014/main" id="{AA8F3C01-E52E-1EF9-616B-AA8B40981884}"/>
              </a:ext>
            </a:extLst>
          </p:cNvPr>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atin typeface="Arial" charset="0"/>
                <a:ea typeface="+mn-ea"/>
                <a:cs typeface="+mn-cs"/>
              </a:defRPr>
            </a:lvl1pPr>
          </a:lstStyle>
          <a:p>
            <a:pPr>
              <a:defRPr/>
            </a:pPr>
            <a:endParaRPr lang="en-GB"/>
          </a:p>
        </p:txBody>
      </p:sp>
      <p:sp>
        <p:nvSpPr>
          <p:cNvPr id="3076" name="Rectangle 4">
            <a:extLst>
              <a:ext uri="{FF2B5EF4-FFF2-40B4-BE49-F238E27FC236}">
                <a16:creationId xmlns:a16="http://schemas.microsoft.com/office/drawing/2014/main" id="{0CE2E7FF-6BFE-4CB0-3DA6-7EC639BB0C80}"/>
              </a:ext>
            </a:extLst>
          </p:cNvPr>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3" name="Rectangle 5">
            <a:extLst>
              <a:ext uri="{FF2B5EF4-FFF2-40B4-BE49-F238E27FC236}">
                <a16:creationId xmlns:a16="http://schemas.microsoft.com/office/drawing/2014/main" id="{CCF2284B-96D4-FD1A-3AFD-9E96746FD8AF}"/>
              </a:ext>
            </a:extLst>
          </p:cNvPr>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4214" name="Rectangle 6">
            <a:extLst>
              <a:ext uri="{FF2B5EF4-FFF2-40B4-BE49-F238E27FC236}">
                <a16:creationId xmlns:a16="http://schemas.microsoft.com/office/drawing/2014/main" id="{21B46A60-D8D3-6342-A78A-6321A4998DF9}"/>
              </a:ext>
            </a:extLst>
          </p:cNvPr>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eaLnBrk="1" hangingPunct="1">
              <a:defRPr sz="1300">
                <a:latin typeface="Arial" charset="0"/>
                <a:ea typeface="+mn-ea"/>
                <a:cs typeface="+mn-cs"/>
              </a:defRPr>
            </a:lvl1pPr>
          </a:lstStyle>
          <a:p>
            <a:pPr>
              <a:defRPr/>
            </a:pPr>
            <a:endParaRPr lang="en-GB"/>
          </a:p>
        </p:txBody>
      </p:sp>
      <p:sp>
        <p:nvSpPr>
          <p:cNvPr id="94215" name="Rectangle 7">
            <a:extLst>
              <a:ext uri="{FF2B5EF4-FFF2-40B4-BE49-F238E27FC236}">
                <a16:creationId xmlns:a16="http://schemas.microsoft.com/office/drawing/2014/main" id="{6FCE8E4C-ADE3-F816-A1D3-991D3E22C890}"/>
              </a:ext>
            </a:extLst>
          </p:cNvPr>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cs typeface="Arial" panose="020B0604020202020204" pitchFamily="34" charset="0"/>
              </a:defRPr>
            </a:lvl1pPr>
          </a:lstStyle>
          <a:p>
            <a:pPr>
              <a:defRPr/>
            </a:pPr>
            <a:fld id="{2D146F1D-D2FA-4678-AA61-B6F4F03BD0C9}"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034B16A4-E337-461A-92AB-891E85EEC5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753D45F-EC0A-4E53-B4C8-71A760C9DF62}" type="slidenum">
              <a:rPr lang="en-GB" altLang="en-US" smtClean="0"/>
              <a:pPr/>
              <a:t>1</a:t>
            </a:fld>
            <a:endParaRPr lang="en-GB" altLang="en-US"/>
          </a:p>
        </p:txBody>
      </p:sp>
      <p:sp>
        <p:nvSpPr>
          <p:cNvPr id="6147" name="Rectangle 2">
            <a:extLst>
              <a:ext uri="{FF2B5EF4-FFF2-40B4-BE49-F238E27FC236}">
                <a16:creationId xmlns:a16="http://schemas.microsoft.com/office/drawing/2014/main" id="{B0B3A42C-2D2E-B1D2-C8B9-215FDBC33E5F}"/>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95067D66-D030-95AE-FE0D-9F1B975714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4E4BBC1C-5605-D173-1514-7BB4FF731A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C766B0A-55F6-4DC1-A73C-0B3C0824D6D2}" type="slidenum">
              <a:rPr lang="en-GB" altLang="en-US" smtClean="0"/>
              <a:pPr/>
              <a:t>2</a:t>
            </a:fld>
            <a:endParaRPr lang="en-GB" altLang="en-US"/>
          </a:p>
        </p:txBody>
      </p:sp>
      <p:sp>
        <p:nvSpPr>
          <p:cNvPr id="8195" name="Rectangle 2">
            <a:extLst>
              <a:ext uri="{FF2B5EF4-FFF2-40B4-BE49-F238E27FC236}">
                <a16:creationId xmlns:a16="http://schemas.microsoft.com/office/drawing/2014/main" id="{06FAAF86-737C-AE8B-FB7B-7B3550CA27AE}"/>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9A320113-9AD2-8428-1B56-9B540A2998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4E4BBC1C-5605-D173-1514-7BB4FF731A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C766B0A-55F6-4DC1-A73C-0B3C0824D6D2}" type="slidenum">
              <a:rPr lang="en-GB" altLang="en-US" smtClean="0"/>
              <a:pPr/>
              <a:t>3</a:t>
            </a:fld>
            <a:endParaRPr lang="en-GB" altLang="en-US"/>
          </a:p>
        </p:txBody>
      </p:sp>
      <p:sp>
        <p:nvSpPr>
          <p:cNvPr id="8195" name="Rectangle 2">
            <a:extLst>
              <a:ext uri="{FF2B5EF4-FFF2-40B4-BE49-F238E27FC236}">
                <a16:creationId xmlns:a16="http://schemas.microsoft.com/office/drawing/2014/main" id="{06FAAF86-737C-AE8B-FB7B-7B3550CA27AE}"/>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9A320113-9AD2-8428-1B56-9B540A2998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54244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4E4BBC1C-5605-D173-1514-7BB4FF731A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C766B0A-55F6-4DC1-A73C-0B3C0824D6D2}" type="slidenum">
              <a:rPr lang="en-GB" altLang="en-US" smtClean="0"/>
              <a:pPr/>
              <a:t>11</a:t>
            </a:fld>
            <a:endParaRPr lang="en-GB" altLang="en-US"/>
          </a:p>
        </p:txBody>
      </p:sp>
      <p:sp>
        <p:nvSpPr>
          <p:cNvPr id="8195" name="Rectangle 2">
            <a:extLst>
              <a:ext uri="{FF2B5EF4-FFF2-40B4-BE49-F238E27FC236}">
                <a16:creationId xmlns:a16="http://schemas.microsoft.com/office/drawing/2014/main" id="{06FAAF86-737C-AE8B-FB7B-7B3550CA27AE}"/>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9A320113-9AD2-8428-1B56-9B540A2998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798024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AD8C14CA-056F-2A36-B313-249957503B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0EA142A-59E8-40E4-B75C-D45860BBF046}" type="slidenum">
              <a:rPr lang="en-GB" altLang="en-US" smtClean="0"/>
              <a:pPr/>
              <a:t>31</a:t>
            </a:fld>
            <a:endParaRPr lang="en-GB" altLang="en-US"/>
          </a:p>
        </p:txBody>
      </p:sp>
      <p:sp>
        <p:nvSpPr>
          <p:cNvPr id="51203" name="Rectangle 2">
            <a:extLst>
              <a:ext uri="{FF2B5EF4-FFF2-40B4-BE49-F238E27FC236}">
                <a16:creationId xmlns:a16="http://schemas.microsoft.com/office/drawing/2014/main" id="{9807EC5E-F713-67BA-96A0-1715086725C8}"/>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24309A71-5587-66B0-C0FE-8B02629004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8E84E8-C7AA-B67E-87BC-B9026EE705E4}"/>
              </a:ext>
            </a:extLst>
          </p:cNvPr>
          <p:cNvSpPr>
            <a:spLocks noChangeArrowheads="1"/>
          </p:cNvSpPr>
          <p:nvPr userDrawn="1"/>
        </p:nvSpPr>
        <p:spPr bwMode="auto">
          <a:xfrm>
            <a:off x="10633075" y="44450"/>
            <a:ext cx="1366838" cy="1152525"/>
          </a:xfrm>
          <a:prstGeom prst="rect">
            <a:avLst/>
          </a:prstGeom>
          <a:solidFill>
            <a:srgbClr val="FFFFFF"/>
          </a:solidFill>
          <a:ln>
            <a:noFill/>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IN" altLang="en-US"/>
          </a:p>
        </p:txBody>
      </p:sp>
      <p:sp>
        <p:nvSpPr>
          <p:cNvPr id="4" name="Rectangle 3">
            <a:extLst>
              <a:ext uri="{FF2B5EF4-FFF2-40B4-BE49-F238E27FC236}">
                <a16:creationId xmlns:a16="http://schemas.microsoft.com/office/drawing/2014/main" id="{8F39FB9F-A72C-8F13-C926-3933D3FA4592}"/>
              </a:ext>
            </a:extLst>
          </p:cNvPr>
          <p:cNvSpPr>
            <a:spLocks noChangeArrowheads="1"/>
          </p:cNvSpPr>
          <p:nvPr userDrawn="1"/>
        </p:nvSpPr>
        <p:spPr bwMode="auto">
          <a:xfrm>
            <a:off x="9983788" y="404813"/>
            <a:ext cx="1368425" cy="720725"/>
          </a:xfrm>
          <a:prstGeom prst="rect">
            <a:avLst/>
          </a:prstGeom>
          <a:solidFill>
            <a:srgbClr val="FFFFFF"/>
          </a:solidFill>
          <a:ln>
            <a:noFill/>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IN" altLang="en-US"/>
          </a:p>
        </p:txBody>
      </p:sp>
      <p:pic>
        <p:nvPicPr>
          <p:cNvPr id="5" name="Picture 5">
            <a:extLst>
              <a:ext uri="{FF2B5EF4-FFF2-40B4-BE49-F238E27FC236}">
                <a16:creationId xmlns:a16="http://schemas.microsoft.com/office/drawing/2014/main" id="{FFCE0FC8-1E97-4441-B78C-338538E29D3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04513" y="44450"/>
            <a:ext cx="12954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801A684F-A32E-D425-2921-469B9CE29635}"/>
              </a:ext>
            </a:extLst>
          </p:cNvPr>
          <p:cNvSpPr txBox="1">
            <a:spLocks noChangeArrowheads="1"/>
          </p:cNvSpPr>
          <p:nvPr userDrawn="1"/>
        </p:nvSpPr>
        <p:spPr bwMode="auto">
          <a:xfrm>
            <a:off x="1055688" y="242888"/>
            <a:ext cx="5151437" cy="954087"/>
          </a:xfrm>
          <a:prstGeom prst="rect">
            <a:avLst/>
          </a:prstGeom>
          <a:noFill/>
          <a:ln>
            <a:noFill/>
          </a:ln>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AU" sz="2800" b="1" dirty="0">
                <a:solidFill>
                  <a:schemeClr val="bg1"/>
                </a:solidFill>
                <a:latin typeface="Calibri" panose="020F0502020204030204" pitchFamily="34" charset="0"/>
                <a:cs typeface="Calibri" panose="020F0502020204030204" pitchFamily="34" charset="0"/>
              </a:rPr>
              <a:t>ATHLETICS FEDERATION OF INDIA</a:t>
            </a:r>
          </a:p>
          <a:p>
            <a:pPr algn="ctr">
              <a:defRPr/>
            </a:pPr>
            <a:r>
              <a:rPr lang="en-AU" sz="2800" b="1" dirty="0">
                <a:solidFill>
                  <a:schemeClr val="bg1"/>
                </a:solidFill>
                <a:latin typeface="Calibri" panose="020F0502020204030204" pitchFamily="34" charset="0"/>
                <a:cs typeface="Calibri" panose="020F0502020204030204" pitchFamily="34" charset="0"/>
              </a:rPr>
              <a:t>D.T.O. EXAMINATION</a:t>
            </a:r>
            <a:endParaRPr lang="en-IN" sz="2800" b="1" dirty="0">
              <a:solidFill>
                <a:schemeClr val="bg1"/>
              </a:solidFill>
              <a:latin typeface="Calibri" panose="020F0502020204030204" pitchFamily="34" charset="0"/>
              <a:cs typeface="Calibri" panose="020F0502020204030204" pitchFamily="34" charset="0"/>
            </a:endParaRPr>
          </a:p>
        </p:txBody>
      </p:sp>
      <p:sp>
        <p:nvSpPr>
          <p:cNvPr id="3075" name="Rectangle 3"/>
          <p:cNvSpPr>
            <a:spLocks noGrp="1" noChangeArrowheads="1"/>
          </p:cNvSpPr>
          <p:nvPr>
            <p:ph type="subTitle" idx="1"/>
          </p:nvPr>
        </p:nvSpPr>
        <p:spPr>
          <a:xfrm>
            <a:off x="2641600" y="4114801"/>
            <a:ext cx="8011584" cy="269875"/>
          </a:xfrm>
          <a:prstGeom prst="rect">
            <a:avLst/>
          </a:prstGeom>
        </p:spPr>
        <p:txBody>
          <a:bodyPr/>
          <a:lstStyle>
            <a:lvl1pPr marL="0" indent="0">
              <a:buFontTx/>
              <a:buNone/>
              <a:defRPr sz="2000">
                <a:solidFill>
                  <a:schemeClr val="bg1"/>
                </a:solidFill>
              </a:defRPr>
            </a:lvl1pPr>
          </a:lstStyle>
          <a:p>
            <a:r>
              <a:rPr lang="es-ES"/>
              <a:t>Haga clic para modificar el estilo de subtítulo del patrón</a:t>
            </a:r>
            <a:endParaRPr lang="en-GB"/>
          </a:p>
        </p:txBody>
      </p:sp>
      <p:sp>
        <p:nvSpPr>
          <p:cNvPr id="3" name="Title 2"/>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N"/>
          </a:p>
        </p:txBody>
      </p:sp>
    </p:spTree>
    <p:extLst>
      <p:ext uri="{BB962C8B-B14F-4D97-AF65-F5344CB8AC3E}">
        <p14:creationId xmlns:p14="http://schemas.microsoft.com/office/powerpoint/2010/main" val="3724805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219201" y="1981200"/>
            <a:ext cx="10555817" cy="304800"/>
          </a:xfrm>
          <a:prstGeom prst="rect">
            <a:avLst/>
          </a:prstGeom>
        </p:spPr>
        <p:txBody>
          <a:bodyPr/>
          <a:lstStyle/>
          <a:p>
            <a:r>
              <a:rPr lang="es-ES"/>
              <a:t>Haga clic para modificar el estilo de título del patrón</a:t>
            </a:r>
            <a:endParaRPr lang="en-GB"/>
          </a:p>
        </p:txBody>
      </p:sp>
      <p:sp>
        <p:nvSpPr>
          <p:cNvPr id="3" name="Vertical Text Placeholder 2"/>
          <p:cNvSpPr>
            <a:spLocks noGrp="1"/>
          </p:cNvSpPr>
          <p:nvPr>
            <p:ph type="body" orient="vert" idx="1"/>
          </p:nvPr>
        </p:nvSpPr>
        <p:spPr>
          <a:xfrm>
            <a:off x="1219201" y="2447926"/>
            <a:ext cx="10555817" cy="40052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Tree>
    <p:extLst>
      <p:ext uri="{BB962C8B-B14F-4D97-AF65-F5344CB8AC3E}">
        <p14:creationId xmlns:p14="http://schemas.microsoft.com/office/powerpoint/2010/main" val="2000863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7651" y="1981200"/>
            <a:ext cx="2637367" cy="4471988"/>
          </a:xfrm>
          <a:prstGeom prst="rect">
            <a:avLst/>
          </a:prstGeom>
        </p:spPr>
        <p:txBody>
          <a:bodyPr vert="eaVert"/>
          <a:lstStyle/>
          <a:p>
            <a:r>
              <a:rPr lang="es-ES"/>
              <a:t>Haga clic para modificar el estilo de título del patrón</a:t>
            </a:r>
            <a:endParaRPr lang="en-GB"/>
          </a:p>
        </p:txBody>
      </p:sp>
      <p:sp>
        <p:nvSpPr>
          <p:cNvPr id="3" name="Vertical Text Placeholder 2"/>
          <p:cNvSpPr>
            <a:spLocks noGrp="1"/>
          </p:cNvSpPr>
          <p:nvPr>
            <p:ph type="body" orient="vert" idx="1"/>
          </p:nvPr>
        </p:nvSpPr>
        <p:spPr>
          <a:xfrm>
            <a:off x="1219200" y="1981200"/>
            <a:ext cx="7715251" cy="447198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Tree>
    <p:extLst>
      <p:ext uri="{BB962C8B-B14F-4D97-AF65-F5344CB8AC3E}">
        <p14:creationId xmlns:p14="http://schemas.microsoft.com/office/powerpoint/2010/main" val="2174877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ítulo, objetos y texto">
    <p:spTree>
      <p:nvGrpSpPr>
        <p:cNvPr id="1" name=""/>
        <p:cNvGrpSpPr/>
        <p:nvPr/>
      </p:nvGrpSpPr>
      <p:grpSpPr>
        <a:xfrm>
          <a:off x="0" y="0"/>
          <a:ext cx="0" cy="0"/>
          <a:chOff x="0" y="0"/>
          <a:chExt cx="0" cy="0"/>
        </a:xfrm>
      </p:grpSpPr>
      <p:sp>
        <p:nvSpPr>
          <p:cNvPr id="2" name="Title 1"/>
          <p:cNvSpPr>
            <a:spLocks noGrp="1"/>
          </p:cNvSpPr>
          <p:nvPr>
            <p:ph type="title"/>
          </p:nvPr>
        </p:nvSpPr>
        <p:spPr>
          <a:xfrm>
            <a:off x="1219201" y="1981200"/>
            <a:ext cx="10555817" cy="304800"/>
          </a:xfrm>
          <a:prstGeom prst="rect">
            <a:avLst/>
          </a:prstGeom>
        </p:spPr>
        <p:txBody>
          <a:bodyPr/>
          <a:lstStyle/>
          <a:p>
            <a:r>
              <a:rPr lang="es-ES"/>
              <a:t>Haga clic para modificar el estilo de título del patrón</a:t>
            </a:r>
            <a:endParaRPr lang="en-GB"/>
          </a:p>
        </p:txBody>
      </p:sp>
      <p:sp>
        <p:nvSpPr>
          <p:cNvPr id="3" name="Content Placeholder 2"/>
          <p:cNvSpPr>
            <a:spLocks noGrp="1"/>
          </p:cNvSpPr>
          <p:nvPr>
            <p:ph sz="half" idx="1"/>
          </p:nvPr>
        </p:nvSpPr>
        <p:spPr>
          <a:xfrm>
            <a:off x="1219200" y="2447926"/>
            <a:ext cx="5175251" cy="40052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Text Placeholder 3"/>
          <p:cNvSpPr>
            <a:spLocks noGrp="1"/>
          </p:cNvSpPr>
          <p:nvPr>
            <p:ph type="body" sz="half" idx="2"/>
          </p:nvPr>
        </p:nvSpPr>
        <p:spPr>
          <a:xfrm>
            <a:off x="6597651" y="2447926"/>
            <a:ext cx="5177367" cy="40052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Tree>
    <p:extLst>
      <p:ext uri="{BB962C8B-B14F-4D97-AF65-F5344CB8AC3E}">
        <p14:creationId xmlns:p14="http://schemas.microsoft.com/office/powerpoint/2010/main" val="1160066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Título y 2 objetos encima del texto">
    <p:spTree>
      <p:nvGrpSpPr>
        <p:cNvPr id="1" name=""/>
        <p:cNvGrpSpPr/>
        <p:nvPr/>
      </p:nvGrpSpPr>
      <p:grpSpPr>
        <a:xfrm>
          <a:off x="0" y="0"/>
          <a:ext cx="0" cy="0"/>
          <a:chOff x="0" y="0"/>
          <a:chExt cx="0" cy="0"/>
        </a:xfrm>
      </p:grpSpPr>
      <p:sp>
        <p:nvSpPr>
          <p:cNvPr id="2" name="Title 1"/>
          <p:cNvSpPr>
            <a:spLocks noGrp="1"/>
          </p:cNvSpPr>
          <p:nvPr>
            <p:ph type="title"/>
          </p:nvPr>
        </p:nvSpPr>
        <p:spPr>
          <a:xfrm>
            <a:off x="1219201" y="1981200"/>
            <a:ext cx="10555817" cy="304800"/>
          </a:xfrm>
          <a:prstGeom prst="rect">
            <a:avLst/>
          </a:prstGeom>
        </p:spPr>
        <p:txBody>
          <a:bodyPr/>
          <a:lstStyle/>
          <a:p>
            <a:r>
              <a:rPr lang="es-ES"/>
              <a:t>Haga clic para modificar el estilo de título del patrón</a:t>
            </a:r>
            <a:endParaRPr lang="en-GB"/>
          </a:p>
        </p:txBody>
      </p:sp>
      <p:sp>
        <p:nvSpPr>
          <p:cNvPr id="3" name="Content Placeholder 2"/>
          <p:cNvSpPr>
            <a:spLocks noGrp="1"/>
          </p:cNvSpPr>
          <p:nvPr>
            <p:ph sz="quarter" idx="1"/>
          </p:nvPr>
        </p:nvSpPr>
        <p:spPr>
          <a:xfrm>
            <a:off x="1219200" y="2447925"/>
            <a:ext cx="5175251" cy="19256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Content Placeholder 3"/>
          <p:cNvSpPr>
            <a:spLocks noGrp="1"/>
          </p:cNvSpPr>
          <p:nvPr>
            <p:ph sz="quarter" idx="2"/>
          </p:nvPr>
        </p:nvSpPr>
        <p:spPr>
          <a:xfrm>
            <a:off x="6597651" y="2447925"/>
            <a:ext cx="5177367" cy="19256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Text Placeholder 4"/>
          <p:cNvSpPr>
            <a:spLocks noGrp="1"/>
          </p:cNvSpPr>
          <p:nvPr>
            <p:ph type="body" sz="half" idx="3"/>
          </p:nvPr>
        </p:nvSpPr>
        <p:spPr>
          <a:xfrm>
            <a:off x="1219201" y="4525964"/>
            <a:ext cx="10555817" cy="192722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Tree>
    <p:extLst>
      <p:ext uri="{BB962C8B-B14F-4D97-AF65-F5344CB8AC3E}">
        <p14:creationId xmlns:p14="http://schemas.microsoft.com/office/powerpoint/2010/main" val="2584177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ítulo, 2 objetos y texto">
    <p:spTree>
      <p:nvGrpSpPr>
        <p:cNvPr id="1" name=""/>
        <p:cNvGrpSpPr/>
        <p:nvPr/>
      </p:nvGrpSpPr>
      <p:grpSpPr>
        <a:xfrm>
          <a:off x="0" y="0"/>
          <a:ext cx="0" cy="0"/>
          <a:chOff x="0" y="0"/>
          <a:chExt cx="0" cy="0"/>
        </a:xfrm>
      </p:grpSpPr>
      <p:sp>
        <p:nvSpPr>
          <p:cNvPr id="2" name="Title 1"/>
          <p:cNvSpPr>
            <a:spLocks noGrp="1"/>
          </p:cNvSpPr>
          <p:nvPr>
            <p:ph type="title"/>
          </p:nvPr>
        </p:nvSpPr>
        <p:spPr>
          <a:xfrm>
            <a:off x="1219201" y="1981200"/>
            <a:ext cx="10555817" cy="304800"/>
          </a:xfrm>
          <a:prstGeom prst="rect">
            <a:avLst/>
          </a:prstGeom>
        </p:spPr>
        <p:txBody>
          <a:bodyPr/>
          <a:lstStyle/>
          <a:p>
            <a:r>
              <a:rPr lang="es-ES"/>
              <a:t>Haga clic para modificar el estilo de título del patrón</a:t>
            </a:r>
            <a:endParaRPr lang="en-GB"/>
          </a:p>
        </p:txBody>
      </p:sp>
      <p:sp>
        <p:nvSpPr>
          <p:cNvPr id="3" name="Content Placeholder 2"/>
          <p:cNvSpPr>
            <a:spLocks noGrp="1"/>
          </p:cNvSpPr>
          <p:nvPr>
            <p:ph sz="quarter" idx="1"/>
          </p:nvPr>
        </p:nvSpPr>
        <p:spPr>
          <a:xfrm>
            <a:off x="1219200" y="2447925"/>
            <a:ext cx="5175251" cy="19256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Content Placeholder 3"/>
          <p:cNvSpPr>
            <a:spLocks noGrp="1"/>
          </p:cNvSpPr>
          <p:nvPr>
            <p:ph sz="quarter" idx="2"/>
          </p:nvPr>
        </p:nvSpPr>
        <p:spPr>
          <a:xfrm>
            <a:off x="1219200" y="4525964"/>
            <a:ext cx="5175251" cy="192722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Text Placeholder 4"/>
          <p:cNvSpPr>
            <a:spLocks noGrp="1"/>
          </p:cNvSpPr>
          <p:nvPr>
            <p:ph type="body" sz="half" idx="3"/>
          </p:nvPr>
        </p:nvSpPr>
        <p:spPr>
          <a:xfrm>
            <a:off x="6597651" y="2447926"/>
            <a:ext cx="5177367" cy="40052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Tree>
    <p:extLst>
      <p:ext uri="{BB962C8B-B14F-4D97-AF65-F5344CB8AC3E}">
        <p14:creationId xmlns:p14="http://schemas.microsoft.com/office/powerpoint/2010/main" val="4250994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Title 1"/>
          <p:cNvSpPr>
            <a:spLocks noGrp="1"/>
          </p:cNvSpPr>
          <p:nvPr>
            <p:ph type="title" sz="quarter"/>
          </p:nvPr>
        </p:nvSpPr>
        <p:spPr>
          <a:xfrm>
            <a:off x="1219201" y="1981200"/>
            <a:ext cx="10555817" cy="304800"/>
          </a:xfrm>
          <a:prstGeom prst="rect">
            <a:avLst/>
          </a:prstGeom>
        </p:spPr>
        <p:txBody>
          <a:bodyPr/>
          <a:lstStyle/>
          <a:p>
            <a:r>
              <a:rPr lang="es-ES"/>
              <a:t>Haga clic para modificar el estilo de título del patrón</a:t>
            </a:r>
            <a:endParaRPr lang="en-GB"/>
          </a:p>
        </p:txBody>
      </p:sp>
      <p:sp>
        <p:nvSpPr>
          <p:cNvPr id="3" name="Content Placeholder 2"/>
          <p:cNvSpPr>
            <a:spLocks noGrp="1"/>
          </p:cNvSpPr>
          <p:nvPr>
            <p:ph sz="quarter" idx="1"/>
          </p:nvPr>
        </p:nvSpPr>
        <p:spPr>
          <a:xfrm>
            <a:off x="1219200" y="2447925"/>
            <a:ext cx="5175251" cy="19256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Content Placeholder 3"/>
          <p:cNvSpPr>
            <a:spLocks noGrp="1"/>
          </p:cNvSpPr>
          <p:nvPr>
            <p:ph sz="quarter" idx="2"/>
          </p:nvPr>
        </p:nvSpPr>
        <p:spPr>
          <a:xfrm>
            <a:off x="6597651" y="2447925"/>
            <a:ext cx="5177367" cy="19256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Content Placeholder 4"/>
          <p:cNvSpPr>
            <a:spLocks noGrp="1"/>
          </p:cNvSpPr>
          <p:nvPr>
            <p:ph sz="quarter" idx="3"/>
          </p:nvPr>
        </p:nvSpPr>
        <p:spPr>
          <a:xfrm>
            <a:off x="1219200" y="4525964"/>
            <a:ext cx="5175251" cy="192722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Content Placeholder 5"/>
          <p:cNvSpPr>
            <a:spLocks noGrp="1"/>
          </p:cNvSpPr>
          <p:nvPr>
            <p:ph sz="quarter" idx="4"/>
          </p:nvPr>
        </p:nvSpPr>
        <p:spPr>
          <a:xfrm>
            <a:off x="6597651" y="4525964"/>
            <a:ext cx="5177367" cy="192722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Tree>
    <p:extLst>
      <p:ext uri="{BB962C8B-B14F-4D97-AF65-F5344CB8AC3E}">
        <p14:creationId xmlns:p14="http://schemas.microsoft.com/office/powerpoint/2010/main" val="2788330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Title 1"/>
          <p:cNvSpPr>
            <a:spLocks noGrp="1"/>
          </p:cNvSpPr>
          <p:nvPr>
            <p:ph type="title"/>
          </p:nvPr>
        </p:nvSpPr>
        <p:spPr>
          <a:xfrm>
            <a:off x="1219201" y="1981200"/>
            <a:ext cx="10555817" cy="304800"/>
          </a:xfrm>
          <a:prstGeom prst="rect">
            <a:avLst/>
          </a:prstGeom>
        </p:spPr>
        <p:txBody>
          <a:bodyPr/>
          <a:lstStyle/>
          <a:p>
            <a:r>
              <a:rPr lang="es-ES"/>
              <a:t>Haga clic para modificar el estilo de título del patrón</a:t>
            </a:r>
            <a:endParaRPr lang="en-GB"/>
          </a:p>
        </p:txBody>
      </p:sp>
      <p:sp>
        <p:nvSpPr>
          <p:cNvPr id="3" name="Chart Placeholder 2"/>
          <p:cNvSpPr>
            <a:spLocks noGrp="1"/>
          </p:cNvSpPr>
          <p:nvPr>
            <p:ph type="chart" idx="1"/>
          </p:nvPr>
        </p:nvSpPr>
        <p:spPr>
          <a:xfrm>
            <a:off x="1219201" y="2447926"/>
            <a:ext cx="10555817" cy="4005263"/>
          </a:xfrm>
          <a:prstGeom prst="rect">
            <a:avLst/>
          </a:prstGeom>
        </p:spPr>
        <p:txBody>
          <a:bodyPr/>
          <a:lstStyle/>
          <a:p>
            <a:pPr lvl="0"/>
            <a:r>
              <a:rPr lang="es-ES" noProof="0"/>
              <a:t>Haga clic en el icono para agregar un gráfico</a:t>
            </a:r>
            <a:endParaRPr lang="en-GB" noProof="0"/>
          </a:p>
        </p:txBody>
      </p:sp>
    </p:spTree>
    <p:extLst>
      <p:ext uri="{BB962C8B-B14F-4D97-AF65-F5344CB8AC3E}">
        <p14:creationId xmlns:p14="http://schemas.microsoft.com/office/powerpoint/2010/main" val="102911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219201" y="1981200"/>
            <a:ext cx="10555817" cy="304800"/>
          </a:xfrm>
          <a:prstGeom prst="rect">
            <a:avLst/>
          </a:prstGeom>
        </p:spPr>
        <p:txBody>
          <a:bodyPr/>
          <a:lstStyle/>
          <a:p>
            <a:r>
              <a:rPr lang="es-ES"/>
              <a:t>Haga clic para modificar el estilo de título del patrón</a:t>
            </a:r>
            <a:endParaRPr lang="en-GB"/>
          </a:p>
        </p:txBody>
      </p:sp>
      <p:sp>
        <p:nvSpPr>
          <p:cNvPr id="3" name="Text Placeholder 2"/>
          <p:cNvSpPr>
            <a:spLocks noGrp="1"/>
          </p:cNvSpPr>
          <p:nvPr>
            <p:ph type="body" sz="half" idx="1"/>
          </p:nvPr>
        </p:nvSpPr>
        <p:spPr>
          <a:xfrm>
            <a:off x="1219200" y="2447926"/>
            <a:ext cx="5175251" cy="40052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Content Placeholder 3"/>
          <p:cNvSpPr>
            <a:spLocks noGrp="1"/>
          </p:cNvSpPr>
          <p:nvPr>
            <p:ph sz="half" idx="2"/>
          </p:nvPr>
        </p:nvSpPr>
        <p:spPr>
          <a:xfrm>
            <a:off x="6597651" y="2447926"/>
            <a:ext cx="5177367" cy="40052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Tree>
    <p:extLst>
      <p:ext uri="{BB962C8B-B14F-4D97-AF65-F5344CB8AC3E}">
        <p14:creationId xmlns:p14="http://schemas.microsoft.com/office/powerpoint/2010/main" val="35399462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Title 1"/>
          <p:cNvSpPr>
            <a:spLocks noGrp="1"/>
          </p:cNvSpPr>
          <p:nvPr>
            <p:ph type="title"/>
          </p:nvPr>
        </p:nvSpPr>
        <p:spPr>
          <a:xfrm>
            <a:off x="1219201" y="1981200"/>
            <a:ext cx="10555817" cy="304800"/>
          </a:xfrm>
          <a:prstGeom prst="rect">
            <a:avLst/>
          </a:prstGeom>
        </p:spPr>
        <p:txBody>
          <a:bodyPr/>
          <a:lstStyle/>
          <a:p>
            <a:r>
              <a:rPr lang="es-ES"/>
              <a:t>Haga clic para modificar el estilo de título del patrón</a:t>
            </a:r>
            <a:endParaRPr lang="en-GB"/>
          </a:p>
        </p:txBody>
      </p:sp>
      <p:sp>
        <p:nvSpPr>
          <p:cNvPr id="3" name="Table Placeholder 2"/>
          <p:cNvSpPr>
            <a:spLocks noGrp="1"/>
          </p:cNvSpPr>
          <p:nvPr>
            <p:ph type="tbl" idx="1"/>
          </p:nvPr>
        </p:nvSpPr>
        <p:spPr>
          <a:xfrm>
            <a:off x="1219201" y="2447926"/>
            <a:ext cx="10555817" cy="4005263"/>
          </a:xfrm>
          <a:prstGeom prst="rect">
            <a:avLst/>
          </a:prstGeom>
        </p:spPr>
        <p:txBody>
          <a:bodyPr/>
          <a:lstStyle/>
          <a:p>
            <a:pPr lvl="0"/>
            <a:r>
              <a:rPr lang="es-ES" noProof="0"/>
              <a:t>Haga clic en el icono para agregar una tabla</a:t>
            </a:r>
            <a:endParaRPr lang="en-GB" noProof="0"/>
          </a:p>
        </p:txBody>
      </p:sp>
    </p:spTree>
    <p:extLst>
      <p:ext uri="{BB962C8B-B14F-4D97-AF65-F5344CB8AC3E}">
        <p14:creationId xmlns:p14="http://schemas.microsoft.com/office/powerpoint/2010/main" val="4145691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B2D20-6571-4A8A-88C3-03AE799BB2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FD0CBE58-D9F0-499D-8434-A6330F7A91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CDC55493-0BE9-4956-96B9-FD77E91634C3}"/>
              </a:ext>
            </a:extLst>
          </p:cNvPr>
          <p:cNvSpPr>
            <a:spLocks noGrp="1"/>
          </p:cNvSpPr>
          <p:nvPr>
            <p:ph type="dt" sz="half" idx="10"/>
          </p:nvPr>
        </p:nvSpPr>
        <p:spPr/>
        <p:txBody>
          <a:bodyPr/>
          <a:lstStyle/>
          <a:p>
            <a:fld id="{8A2EC9F5-88DF-4C0B-913E-29E0F1DE0388}" type="datetimeFigureOut">
              <a:rPr lang="en-IN" smtClean="0"/>
              <a:t>11-07-2023</a:t>
            </a:fld>
            <a:endParaRPr lang="en-IN"/>
          </a:p>
        </p:txBody>
      </p:sp>
      <p:sp>
        <p:nvSpPr>
          <p:cNvPr id="5" name="Footer Placeholder 4">
            <a:extLst>
              <a:ext uri="{FF2B5EF4-FFF2-40B4-BE49-F238E27FC236}">
                <a16:creationId xmlns:a16="http://schemas.microsoft.com/office/drawing/2014/main" id="{6C1097E0-9FB9-4B19-973F-1FAAE42520F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5CE4FC6-D9A4-4F0D-B728-A044F55D7869}"/>
              </a:ext>
            </a:extLst>
          </p:cNvPr>
          <p:cNvSpPr>
            <a:spLocks noGrp="1"/>
          </p:cNvSpPr>
          <p:nvPr>
            <p:ph type="sldNum" sz="quarter" idx="12"/>
          </p:nvPr>
        </p:nvSpPr>
        <p:spPr/>
        <p:txBody>
          <a:bodyPr/>
          <a:lstStyle/>
          <a:p>
            <a:fld id="{C69417A9-2EDC-44D9-BF12-51DF36727253}" type="slidenum">
              <a:rPr lang="en-IN" smtClean="0"/>
              <a:t>‹#›</a:t>
            </a:fld>
            <a:endParaRPr lang="en-IN"/>
          </a:p>
        </p:txBody>
      </p:sp>
    </p:spTree>
    <p:extLst>
      <p:ext uri="{BB962C8B-B14F-4D97-AF65-F5344CB8AC3E}">
        <p14:creationId xmlns:p14="http://schemas.microsoft.com/office/powerpoint/2010/main" val="3666812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219201" y="1981200"/>
            <a:ext cx="10555817" cy="304800"/>
          </a:xfrm>
          <a:prstGeom prst="rect">
            <a:avLst/>
          </a:prstGeom>
        </p:spPr>
        <p:txBody>
          <a:bodyPr/>
          <a:lstStyle/>
          <a:p>
            <a:r>
              <a:rPr lang="es-ES"/>
              <a:t>Haga clic para modificar el estilo de título del patrón</a:t>
            </a:r>
            <a:endParaRPr lang="en-GB"/>
          </a:p>
        </p:txBody>
      </p:sp>
      <p:sp>
        <p:nvSpPr>
          <p:cNvPr id="3" name="Content Placeholder 2"/>
          <p:cNvSpPr>
            <a:spLocks noGrp="1"/>
          </p:cNvSpPr>
          <p:nvPr>
            <p:ph idx="1"/>
          </p:nvPr>
        </p:nvSpPr>
        <p:spPr>
          <a:xfrm>
            <a:off x="1219201" y="2447926"/>
            <a:ext cx="10555817" cy="40052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Tree>
    <p:extLst>
      <p:ext uri="{BB962C8B-B14F-4D97-AF65-F5344CB8AC3E}">
        <p14:creationId xmlns:p14="http://schemas.microsoft.com/office/powerpoint/2010/main" val="301006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lstStyle>
            <a:lvl1pPr algn="l">
              <a:defRPr sz="4000" b="1" cap="all"/>
            </a:lvl1pPr>
          </a:lstStyle>
          <a:p>
            <a:r>
              <a:rPr lang="es-ES"/>
              <a:t>Haga clic para modificar el estilo de título del patrón</a:t>
            </a:r>
            <a:endParaRPr lang="en-GB"/>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1914141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219201" y="1981200"/>
            <a:ext cx="10555817" cy="304800"/>
          </a:xfrm>
          <a:prstGeom prst="rect">
            <a:avLst/>
          </a:prstGeom>
        </p:spPr>
        <p:txBody>
          <a:bodyPr/>
          <a:lstStyle/>
          <a:p>
            <a:r>
              <a:rPr lang="es-ES"/>
              <a:t>Haga clic para modificar el estilo de título del patrón</a:t>
            </a:r>
            <a:endParaRPr lang="en-GB"/>
          </a:p>
        </p:txBody>
      </p:sp>
      <p:sp>
        <p:nvSpPr>
          <p:cNvPr id="3" name="Content Placeholder 2"/>
          <p:cNvSpPr>
            <a:spLocks noGrp="1"/>
          </p:cNvSpPr>
          <p:nvPr>
            <p:ph sz="half" idx="1"/>
          </p:nvPr>
        </p:nvSpPr>
        <p:spPr>
          <a:xfrm>
            <a:off x="1219200" y="2447926"/>
            <a:ext cx="5175251" cy="40052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Content Placeholder 3"/>
          <p:cNvSpPr>
            <a:spLocks noGrp="1"/>
          </p:cNvSpPr>
          <p:nvPr>
            <p:ph sz="half" idx="2"/>
          </p:nvPr>
        </p:nvSpPr>
        <p:spPr>
          <a:xfrm>
            <a:off x="6597651" y="2447926"/>
            <a:ext cx="5177367" cy="40052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Tree>
    <p:extLst>
      <p:ext uri="{BB962C8B-B14F-4D97-AF65-F5344CB8AC3E}">
        <p14:creationId xmlns:p14="http://schemas.microsoft.com/office/powerpoint/2010/main" val="4289926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endParaRPr lang="en-GB"/>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Tree>
    <p:extLst>
      <p:ext uri="{BB962C8B-B14F-4D97-AF65-F5344CB8AC3E}">
        <p14:creationId xmlns:p14="http://schemas.microsoft.com/office/powerpoint/2010/main" val="3973680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219201" y="1981200"/>
            <a:ext cx="10555817" cy="304800"/>
          </a:xfrm>
          <a:prstGeom prst="rect">
            <a:avLst/>
          </a:prstGeom>
        </p:spPr>
        <p:txBody>
          <a:bodyPr/>
          <a:lstStyle/>
          <a:p>
            <a:r>
              <a:rPr lang="es-ES"/>
              <a:t>Haga clic para modificar el estilo de título del patrón</a:t>
            </a:r>
            <a:endParaRPr lang="en-GB"/>
          </a:p>
        </p:txBody>
      </p:sp>
    </p:spTree>
    <p:extLst>
      <p:ext uri="{BB962C8B-B14F-4D97-AF65-F5344CB8AC3E}">
        <p14:creationId xmlns:p14="http://schemas.microsoft.com/office/powerpoint/2010/main" val="2701155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082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endParaRPr lang="en-GB"/>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3112890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endParaRPr lang="en-GB"/>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n-GB"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3919470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1"/>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09E1F384-5AC7-BFEF-EEED-E508E8DFD6BD}"/>
              </a:ext>
            </a:extLst>
          </p:cNvPr>
          <p:cNvSpPr>
            <a:spLocks noChangeArrowheads="1"/>
          </p:cNvSpPr>
          <p:nvPr userDrawn="1"/>
        </p:nvSpPr>
        <p:spPr bwMode="auto">
          <a:xfrm>
            <a:off x="10272713" y="188913"/>
            <a:ext cx="1655762" cy="647700"/>
          </a:xfrm>
          <a:prstGeom prst="rect">
            <a:avLst/>
          </a:prstGeom>
          <a:solidFill>
            <a:srgbClr val="FFFFFF"/>
          </a:solidFill>
          <a:ln>
            <a:noFill/>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IN" altLang="en-US"/>
          </a:p>
        </p:txBody>
      </p:sp>
      <p:pic>
        <p:nvPicPr>
          <p:cNvPr id="1027" name="Picture 7">
            <a:extLst>
              <a:ext uri="{FF2B5EF4-FFF2-40B4-BE49-F238E27FC236}">
                <a16:creationId xmlns:a16="http://schemas.microsoft.com/office/drawing/2014/main" id="{6BCD5CB0-2B1E-6047-11C1-D8076A91115A}"/>
              </a:ext>
            </a:extLst>
          </p:cNvPr>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10947400" y="444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36"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 id="2147484129" r:id="rId12"/>
    <p:sldLayoutId id="2147484130" r:id="rId13"/>
    <p:sldLayoutId id="2147484131" r:id="rId14"/>
    <p:sldLayoutId id="2147484132" r:id="rId15"/>
    <p:sldLayoutId id="2147484133" r:id="rId16"/>
    <p:sldLayoutId id="2147484134" r:id="rId17"/>
    <p:sldLayoutId id="2147484135" r:id="rId18"/>
    <p:sldLayoutId id="2147484137" r:id="rId19"/>
  </p:sldLayoutIdLst>
  <p:txStyles>
    <p:titleStyle>
      <a:lvl1pPr algn="l" rtl="0" eaLnBrk="0" fontAlgn="base" hangingPunct="0">
        <a:spcBef>
          <a:spcPct val="0"/>
        </a:spcBef>
        <a:spcAft>
          <a:spcPct val="0"/>
        </a:spcAft>
        <a:defRPr sz="2000">
          <a:solidFill>
            <a:srgbClr val="751013"/>
          </a:solidFill>
          <a:latin typeface="+mj-lt"/>
          <a:ea typeface="ＭＳ Ｐゴシック" charset="0"/>
          <a:cs typeface="ＭＳ Ｐゴシック" charset="0"/>
        </a:defRPr>
      </a:lvl1pPr>
      <a:lvl2pPr algn="l" rtl="0" eaLnBrk="0" fontAlgn="base" hangingPunct="0">
        <a:spcBef>
          <a:spcPct val="0"/>
        </a:spcBef>
        <a:spcAft>
          <a:spcPct val="0"/>
        </a:spcAft>
        <a:defRPr sz="2000">
          <a:solidFill>
            <a:srgbClr val="751013"/>
          </a:solidFill>
          <a:latin typeface="DIN" pitchFamily="50" charset="0"/>
          <a:ea typeface="ＭＳ Ｐゴシック" charset="0"/>
          <a:cs typeface="ＭＳ Ｐゴシック" charset="0"/>
        </a:defRPr>
      </a:lvl2pPr>
      <a:lvl3pPr algn="l" rtl="0" eaLnBrk="0" fontAlgn="base" hangingPunct="0">
        <a:spcBef>
          <a:spcPct val="0"/>
        </a:spcBef>
        <a:spcAft>
          <a:spcPct val="0"/>
        </a:spcAft>
        <a:defRPr sz="2000">
          <a:solidFill>
            <a:srgbClr val="751013"/>
          </a:solidFill>
          <a:latin typeface="DIN" pitchFamily="50" charset="0"/>
          <a:ea typeface="ＭＳ Ｐゴシック" charset="0"/>
          <a:cs typeface="ＭＳ Ｐゴシック" charset="0"/>
        </a:defRPr>
      </a:lvl3pPr>
      <a:lvl4pPr algn="l" rtl="0" eaLnBrk="0" fontAlgn="base" hangingPunct="0">
        <a:spcBef>
          <a:spcPct val="0"/>
        </a:spcBef>
        <a:spcAft>
          <a:spcPct val="0"/>
        </a:spcAft>
        <a:defRPr sz="2000">
          <a:solidFill>
            <a:srgbClr val="751013"/>
          </a:solidFill>
          <a:latin typeface="DIN" pitchFamily="50" charset="0"/>
          <a:ea typeface="ＭＳ Ｐゴシック" charset="0"/>
          <a:cs typeface="ＭＳ Ｐゴシック" charset="0"/>
        </a:defRPr>
      </a:lvl4pPr>
      <a:lvl5pPr algn="l" rtl="0" eaLnBrk="0" fontAlgn="base" hangingPunct="0">
        <a:spcBef>
          <a:spcPct val="0"/>
        </a:spcBef>
        <a:spcAft>
          <a:spcPct val="0"/>
        </a:spcAft>
        <a:defRPr sz="2000">
          <a:solidFill>
            <a:srgbClr val="751013"/>
          </a:solidFill>
          <a:latin typeface="DIN" pitchFamily="50" charset="0"/>
          <a:ea typeface="ＭＳ Ｐゴシック" charset="0"/>
          <a:cs typeface="ＭＳ Ｐゴシック" charset="0"/>
        </a:defRPr>
      </a:lvl5pPr>
      <a:lvl6pPr marL="457200" algn="l" rtl="0" eaLnBrk="1" fontAlgn="base" hangingPunct="1">
        <a:spcBef>
          <a:spcPct val="0"/>
        </a:spcBef>
        <a:spcAft>
          <a:spcPct val="0"/>
        </a:spcAft>
        <a:defRPr sz="2000">
          <a:solidFill>
            <a:srgbClr val="751013"/>
          </a:solidFill>
          <a:latin typeface="DIN" pitchFamily="50" charset="0"/>
        </a:defRPr>
      </a:lvl6pPr>
      <a:lvl7pPr marL="914400" algn="l" rtl="0" eaLnBrk="1" fontAlgn="base" hangingPunct="1">
        <a:spcBef>
          <a:spcPct val="0"/>
        </a:spcBef>
        <a:spcAft>
          <a:spcPct val="0"/>
        </a:spcAft>
        <a:defRPr sz="2000">
          <a:solidFill>
            <a:srgbClr val="751013"/>
          </a:solidFill>
          <a:latin typeface="DIN" pitchFamily="50" charset="0"/>
        </a:defRPr>
      </a:lvl7pPr>
      <a:lvl8pPr marL="1371600" algn="l" rtl="0" eaLnBrk="1" fontAlgn="base" hangingPunct="1">
        <a:spcBef>
          <a:spcPct val="0"/>
        </a:spcBef>
        <a:spcAft>
          <a:spcPct val="0"/>
        </a:spcAft>
        <a:defRPr sz="2000">
          <a:solidFill>
            <a:srgbClr val="751013"/>
          </a:solidFill>
          <a:latin typeface="DIN" pitchFamily="50" charset="0"/>
        </a:defRPr>
      </a:lvl8pPr>
      <a:lvl9pPr marL="1828800" algn="l" rtl="0" eaLnBrk="1" fontAlgn="base" hangingPunct="1">
        <a:spcBef>
          <a:spcPct val="0"/>
        </a:spcBef>
        <a:spcAft>
          <a:spcPct val="0"/>
        </a:spcAft>
        <a:defRPr sz="2000">
          <a:solidFill>
            <a:srgbClr val="751013"/>
          </a:solidFill>
          <a:latin typeface="DIN" pitchFamily="50" charset="0"/>
        </a:defRPr>
      </a:lvl9pPr>
    </p:titleStyle>
    <p:bodyStyle>
      <a:lvl1pPr marL="342900" indent="-342900" algn="l" rtl="0" eaLnBrk="0" fontAlgn="base" hangingPunct="0">
        <a:spcBef>
          <a:spcPct val="20000"/>
        </a:spcBef>
        <a:spcAft>
          <a:spcPct val="50000"/>
        </a:spcAft>
        <a:buClr>
          <a:srgbClr val="751013"/>
        </a:buClr>
        <a:buChar char="•"/>
        <a:defRPr sz="16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50000"/>
        </a:spcAft>
        <a:buClr>
          <a:srgbClr val="751013"/>
        </a:buClr>
        <a:buChar char="•"/>
        <a:defRPr sz="1400">
          <a:solidFill>
            <a:srgbClr val="333333"/>
          </a:solidFill>
          <a:latin typeface="+mn-lt"/>
          <a:ea typeface="ＭＳ Ｐゴシック" charset="0"/>
        </a:defRPr>
      </a:lvl2pPr>
      <a:lvl3pPr marL="1143000" indent="-228600" algn="l" rtl="0" eaLnBrk="0" fontAlgn="base" hangingPunct="0">
        <a:spcBef>
          <a:spcPct val="20000"/>
        </a:spcBef>
        <a:spcAft>
          <a:spcPct val="50000"/>
        </a:spcAft>
        <a:buClr>
          <a:srgbClr val="751013"/>
        </a:buClr>
        <a:buChar char="•"/>
        <a:defRPr sz="1400">
          <a:solidFill>
            <a:srgbClr val="4D4D4D"/>
          </a:solidFill>
          <a:latin typeface="+mn-lt"/>
          <a:ea typeface="ＭＳ Ｐゴシック" charset="0"/>
        </a:defRPr>
      </a:lvl3pPr>
      <a:lvl4pPr marL="1600200" indent="-228600" algn="l" rtl="0" eaLnBrk="0" fontAlgn="base" hangingPunct="0">
        <a:spcBef>
          <a:spcPct val="20000"/>
        </a:spcBef>
        <a:spcAft>
          <a:spcPct val="50000"/>
        </a:spcAft>
        <a:buClr>
          <a:srgbClr val="751013"/>
        </a:buClr>
        <a:buChar char="•"/>
        <a:defRPr sz="1400">
          <a:solidFill>
            <a:srgbClr val="5F5F5F"/>
          </a:solidFill>
          <a:latin typeface="+mn-lt"/>
          <a:ea typeface="ＭＳ Ｐゴシック" charset="0"/>
        </a:defRPr>
      </a:lvl4pPr>
      <a:lvl5pPr marL="2057400" indent="-228600" algn="l" rtl="0" eaLnBrk="0" fontAlgn="base" hangingPunct="0">
        <a:spcBef>
          <a:spcPct val="20000"/>
        </a:spcBef>
        <a:spcAft>
          <a:spcPct val="50000"/>
        </a:spcAft>
        <a:buClr>
          <a:srgbClr val="751013"/>
        </a:buClr>
        <a:buChar char="•"/>
        <a:defRPr sz="1400">
          <a:solidFill>
            <a:srgbClr val="777777"/>
          </a:solidFill>
          <a:latin typeface="+mn-lt"/>
          <a:ea typeface="ＭＳ Ｐゴシック" charset="0"/>
        </a:defRPr>
      </a:lvl5pPr>
      <a:lvl6pPr marL="2514600" indent="-228600" algn="l" rtl="0" eaLnBrk="1" fontAlgn="base" hangingPunct="1">
        <a:spcBef>
          <a:spcPct val="20000"/>
        </a:spcBef>
        <a:spcAft>
          <a:spcPct val="50000"/>
        </a:spcAft>
        <a:buClr>
          <a:srgbClr val="751013"/>
        </a:buClr>
        <a:buChar char="•"/>
        <a:defRPr sz="1400">
          <a:solidFill>
            <a:srgbClr val="777777"/>
          </a:solidFill>
          <a:latin typeface="+mn-lt"/>
        </a:defRPr>
      </a:lvl6pPr>
      <a:lvl7pPr marL="2971800" indent="-228600" algn="l" rtl="0" eaLnBrk="1" fontAlgn="base" hangingPunct="1">
        <a:spcBef>
          <a:spcPct val="20000"/>
        </a:spcBef>
        <a:spcAft>
          <a:spcPct val="50000"/>
        </a:spcAft>
        <a:buClr>
          <a:srgbClr val="751013"/>
        </a:buClr>
        <a:buChar char="•"/>
        <a:defRPr sz="1400">
          <a:solidFill>
            <a:srgbClr val="777777"/>
          </a:solidFill>
          <a:latin typeface="+mn-lt"/>
        </a:defRPr>
      </a:lvl7pPr>
      <a:lvl8pPr marL="3429000" indent="-228600" algn="l" rtl="0" eaLnBrk="1" fontAlgn="base" hangingPunct="1">
        <a:spcBef>
          <a:spcPct val="20000"/>
        </a:spcBef>
        <a:spcAft>
          <a:spcPct val="50000"/>
        </a:spcAft>
        <a:buClr>
          <a:srgbClr val="751013"/>
        </a:buClr>
        <a:buChar char="•"/>
        <a:defRPr sz="1400">
          <a:solidFill>
            <a:srgbClr val="777777"/>
          </a:solidFill>
          <a:latin typeface="+mn-lt"/>
        </a:defRPr>
      </a:lvl8pPr>
      <a:lvl9pPr marL="3886200" indent="-228600" algn="l" rtl="0" eaLnBrk="1" fontAlgn="base" hangingPunct="1">
        <a:spcBef>
          <a:spcPct val="20000"/>
        </a:spcBef>
        <a:spcAft>
          <a:spcPct val="50000"/>
        </a:spcAft>
        <a:buClr>
          <a:srgbClr val="751013"/>
        </a:buClr>
        <a:buChar char="•"/>
        <a:defRPr sz="1400">
          <a:solidFill>
            <a:srgbClr val="7777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webp"/><Relationship Id="rId1" Type="http://schemas.openxmlformats.org/officeDocument/2006/relationships/slideLayout" Target="../slideLayouts/slideLayout19.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2.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6.webp"/><Relationship Id="rId2" Type="http://schemas.openxmlformats.org/officeDocument/2006/relationships/image" Target="../media/image25.jpg"/><Relationship Id="rId1" Type="http://schemas.openxmlformats.org/officeDocument/2006/relationships/slideLayout" Target="../slideLayouts/slideLayout19.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19.xml"/><Relationship Id="rId4" Type="http://schemas.microsoft.com/office/2007/relationships/hdphoto" Target="../media/hdphoto5.wdp"/></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6.wdp"/></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2">
            <a:extLst>
              <a:ext uri="{FF2B5EF4-FFF2-40B4-BE49-F238E27FC236}">
                <a16:creationId xmlns:a16="http://schemas.microsoft.com/office/drawing/2014/main" id="{92546352-F9B4-58B7-EEC1-A4FB3C6F6015}"/>
              </a:ext>
            </a:extLst>
          </p:cNvPr>
          <p:cNvSpPr txBox="1">
            <a:spLocks noChangeArrowheads="1"/>
          </p:cNvSpPr>
          <p:nvPr/>
        </p:nvSpPr>
        <p:spPr bwMode="auto">
          <a:xfrm>
            <a:off x="2279650" y="3429000"/>
            <a:ext cx="90011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AU" altLang="en-US" sz="5400" b="1" dirty="0">
                <a:solidFill>
                  <a:srgbClr val="FFFF00"/>
                </a:solidFill>
                <a:latin typeface="Calibri" panose="020F0502020204030204" pitchFamily="34" charset="0"/>
                <a:cs typeface="Calibri" panose="020F0502020204030204" pitchFamily="34" charset="0"/>
              </a:rPr>
              <a:t>VERTICAL JUMPS</a:t>
            </a:r>
            <a:endParaRPr lang="en-IN" altLang="en-US" sz="4000" b="1" dirty="0">
              <a:solidFill>
                <a:srgbClr val="FFFF00"/>
              </a:solidFill>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AAA8427-7E97-4595-A196-C1D179A391FB}"/>
              </a:ext>
            </a:extLst>
          </p:cNvPr>
          <p:cNvPicPr>
            <a:picLocks noChangeAspect="1"/>
          </p:cNvPicPr>
          <p:nvPr/>
        </p:nvPicPr>
        <p:blipFill rotWithShape="1">
          <a:blip r:embed="rId2"/>
          <a:srcRect l="3163" t="15466" r="6496" b="4635"/>
          <a:stretch/>
        </p:blipFill>
        <p:spPr>
          <a:xfrm>
            <a:off x="1055440" y="1556792"/>
            <a:ext cx="10084526" cy="4709480"/>
          </a:xfrm>
          <a:prstGeom prst="rect">
            <a:avLst/>
          </a:prstGeom>
        </p:spPr>
      </p:pic>
      <p:sp>
        <p:nvSpPr>
          <p:cNvPr id="2" name="TextBox 1">
            <a:extLst>
              <a:ext uri="{FF2B5EF4-FFF2-40B4-BE49-F238E27FC236}">
                <a16:creationId xmlns:a16="http://schemas.microsoft.com/office/drawing/2014/main" id="{7E704935-3A09-C1C1-8EA8-68EBE77CB0BC}"/>
              </a:ext>
            </a:extLst>
          </p:cNvPr>
          <p:cNvSpPr txBox="1"/>
          <p:nvPr/>
        </p:nvSpPr>
        <p:spPr>
          <a:xfrm>
            <a:off x="335360" y="323945"/>
            <a:ext cx="7200503" cy="584775"/>
          </a:xfrm>
          <a:prstGeom prst="rect">
            <a:avLst/>
          </a:prstGeom>
          <a:noFill/>
        </p:spPr>
        <p:txBody>
          <a:bodyPr wrap="square">
            <a:spAutoFit/>
          </a:bodyPr>
          <a:lstStyle/>
          <a:p>
            <a:pPr>
              <a:defRPr/>
            </a:pPr>
            <a:r>
              <a:rPr lang="en-AU"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HIGH JUMP – TEAM OF OFFICIALS</a:t>
            </a:r>
            <a:endParaRPr lang="en-IN"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6496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B1DDD9E-3CF7-3637-AE41-C326375437E7}"/>
              </a:ext>
            </a:extLst>
          </p:cNvPr>
          <p:cNvSpPr txBox="1">
            <a:spLocks/>
          </p:cNvSpPr>
          <p:nvPr/>
        </p:nvSpPr>
        <p:spPr bwMode="gray">
          <a:xfrm>
            <a:off x="1055440" y="3004541"/>
            <a:ext cx="10076442" cy="928515"/>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sz="4400" b="1" dirty="0">
                <a:solidFill>
                  <a:srgbClr val="0000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POLE VAULT</a:t>
            </a:r>
          </a:p>
        </p:txBody>
      </p:sp>
    </p:spTree>
    <p:extLst>
      <p:ext uri="{BB962C8B-B14F-4D97-AF65-F5344CB8AC3E}">
        <p14:creationId xmlns:p14="http://schemas.microsoft.com/office/powerpoint/2010/main" val="639652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9DE9F2-223D-4C62-B387-CDB2D2F4E552}"/>
              </a:ext>
            </a:extLst>
          </p:cNvPr>
          <p:cNvPicPr>
            <a:picLocks noChangeAspect="1"/>
          </p:cNvPicPr>
          <p:nvPr/>
        </p:nvPicPr>
        <p:blipFill rotWithShape="1">
          <a:blip r:embed="rId2">
            <a:extLst>
              <a:ext uri="{28A0092B-C50C-407E-A947-70E740481C1C}">
                <a14:useLocalDpi xmlns:a14="http://schemas.microsoft.com/office/drawing/2010/main" val="0"/>
              </a:ext>
            </a:extLst>
          </a:blip>
          <a:srcRect t="1" b="49266"/>
          <a:stretch/>
        </p:blipFill>
        <p:spPr>
          <a:xfrm>
            <a:off x="2895096" y="2420888"/>
            <a:ext cx="7271095" cy="3047446"/>
          </a:xfrm>
          <a:prstGeom prst="rect">
            <a:avLst/>
          </a:prstGeom>
        </p:spPr>
      </p:pic>
      <p:sp>
        <p:nvSpPr>
          <p:cNvPr id="12" name="TextBox 11">
            <a:extLst>
              <a:ext uri="{FF2B5EF4-FFF2-40B4-BE49-F238E27FC236}">
                <a16:creationId xmlns:a16="http://schemas.microsoft.com/office/drawing/2014/main" id="{342E8B2E-66FA-443E-A7E4-865662959DB1}"/>
              </a:ext>
            </a:extLst>
          </p:cNvPr>
          <p:cNvSpPr txBox="1"/>
          <p:nvPr/>
        </p:nvSpPr>
        <p:spPr>
          <a:xfrm>
            <a:off x="335360" y="1700808"/>
            <a:ext cx="11521280" cy="707886"/>
          </a:xfrm>
          <a:prstGeom prst="rect">
            <a:avLst/>
          </a:prstGeom>
          <a:noFill/>
        </p:spPr>
        <p:txBody>
          <a:bodyPr wrap="square" rtlCol="0">
            <a:spAutoFit/>
          </a:bodyPr>
          <a:lstStyle/>
          <a:p>
            <a:pPr marL="342900" indent="-342900" algn="just">
              <a:buFont typeface="Wingdings" panose="05000000000000000000" pitchFamily="2" charset="2"/>
              <a:buChar char="§"/>
            </a:pPr>
            <a:r>
              <a:rPr lang="en-IN" sz="2000" dirty="0"/>
              <a:t>The minimum </a:t>
            </a:r>
            <a:r>
              <a:rPr lang="en-IN" sz="2000" b="1" dirty="0"/>
              <a:t>length of the runway </a:t>
            </a:r>
            <a:r>
              <a:rPr lang="en-IN" sz="2000" dirty="0"/>
              <a:t>measured from the “Zero” line shall be </a:t>
            </a:r>
            <a:r>
              <a:rPr lang="en-IN" sz="2000" b="1" dirty="0"/>
              <a:t>40m</a:t>
            </a:r>
            <a:r>
              <a:rPr lang="en-IN" sz="2000" dirty="0"/>
              <a:t> and if condition permits  45m. </a:t>
            </a:r>
          </a:p>
        </p:txBody>
      </p:sp>
      <p:sp>
        <p:nvSpPr>
          <p:cNvPr id="13" name="TextBox 12">
            <a:extLst>
              <a:ext uri="{FF2B5EF4-FFF2-40B4-BE49-F238E27FC236}">
                <a16:creationId xmlns:a16="http://schemas.microsoft.com/office/drawing/2014/main" id="{6D317DE7-7CD5-49FB-B108-F1E51527EE53}"/>
              </a:ext>
            </a:extLst>
          </p:cNvPr>
          <p:cNvSpPr txBox="1"/>
          <p:nvPr/>
        </p:nvSpPr>
        <p:spPr>
          <a:xfrm>
            <a:off x="335360" y="5661248"/>
            <a:ext cx="11521279" cy="400110"/>
          </a:xfrm>
          <a:prstGeom prst="rect">
            <a:avLst/>
          </a:prstGeom>
          <a:noFill/>
        </p:spPr>
        <p:txBody>
          <a:bodyPr wrap="square" rtlCol="0">
            <a:spAutoFit/>
          </a:bodyPr>
          <a:lstStyle/>
          <a:p>
            <a:pPr marL="342900" indent="-342900" algn="just">
              <a:buFont typeface="Wingdings" panose="05000000000000000000" pitchFamily="2" charset="2"/>
              <a:buChar char="§"/>
            </a:pPr>
            <a:r>
              <a:rPr lang="en-IN" sz="2000" b="1" dirty="0"/>
              <a:t>Width of the runway </a:t>
            </a:r>
            <a:r>
              <a:rPr lang="en-IN" sz="2000" dirty="0"/>
              <a:t>to be </a:t>
            </a:r>
            <a:r>
              <a:rPr lang="en-IN" sz="2000" b="1" dirty="0"/>
              <a:t>1.22m </a:t>
            </a:r>
            <a:r>
              <a:rPr lang="en-US" sz="2000" b="1" dirty="0"/>
              <a:t>± </a:t>
            </a:r>
            <a:r>
              <a:rPr lang="en-IN" sz="2000" b="1" dirty="0"/>
              <a:t>0.01m</a:t>
            </a:r>
            <a:r>
              <a:rPr lang="en-IN" sz="2000" dirty="0"/>
              <a:t>, marked with white lines 50mm in width.</a:t>
            </a:r>
          </a:p>
        </p:txBody>
      </p:sp>
      <p:sp>
        <p:nvSpPr>
          <p:cNvPr id="2" name="TextBox 1">
            <a:extLst>
              <a:ext uri="{FF2B5EF4-FFF2-40B4-BE49-F238E27FC236}">
                <a16:creationId xmlns:a16="http://schemas.microsoft.com/office/drawing/2014/main" id="{626F11E3-57F5-DD5E-87BD-ABD5613BDE85}"/>
              </a:ext>
            </a:extLst>
          </p:cNvPr>
          <p:cNvSpPr txBox="1"/>
          <p:nvPr/>
        </p:nvSpPr>
        <p:spPr>
          <a:xfrm>
            <a:off x="335360" y="323945"/>
            <a:ext cx="7200503" cy="584775"/>
          </a:xfrm>
          <a:prstGeom prst="rect">
            <a:avLst/>
          </a:prstGeom>
          <a:noFill/>
        </p:spPr>
        <p:txBody>
          <a:bodyPr wrap="square">
            <a:spAutoFit/>
          </a:bodyPr>
          <a:lstStyle/>
          <a:p>
            <a:pPr>
              <a:defRPr/>
            </a:pPr>
            <a:r>
              <a:rPr lang="en-AU"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POLE VAULT – RUNWAY</a:t>
            </a:r>
            <a:endParaRPr lang="en-IN"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3676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89A6081-8D5E-44F8-BE60-39B138688DCB}"/>
              </a:ext>
            </a:extLst>
          </p:cNvPr>
          <p:cNvSpPr txBox="1"/>
          <p:nvPr/>
        </p:nvSpPr>
        <p:spPr>
          <a:xfrm>
            <a:off x="335359" y="1948770"/>
            <a:ext cx="6300791" cy="400110"/>
          </a:xfrm>
          <a:prstGeom prst="rect">
            <a:avLst/>
          </a:prstGeom>
          <a:noFill/>
        </p:spPr>
        <p:txBody>
          <a:bodyPr wrap="square" rtlCol="0">
            <a:spAutoFit/>
          </a:bodyPr>
          <a:lstStyle/>
          <a:p>
            <a:pPr marL="342900" indent="-342900" algn="just">
              <a:buFont typeface="Wingdings" panose="05000000000000000000" pitchFamily="2" charset="2"/>
              <a:buChar char="§"/>
            </a:pPr>
            <a:r>
              <a:rPr lang="en-IN" sz="2000" b="1" dirty="0"/>
              <a:t>Take-off </a:t>
            </a:r>
            <a:r>
              <a:rPr lang="en-IN" sz="2000" dirty="0"/>
              <a:t>for the Pole Vault </a:t>
            </a:r>
            <a:r>
              <a:rPr lang="en-IN" sz="2000" b="1" dirty="0"/>
              <a:t>shall be from a box</a:t>
            </a:r>
            <a:r>
              <a:rPr lang="en-IN" sz="2000" dirty="0"/>
              <a:t>.</a:t>
            </a:r>
          </a:p>
        </p:txBody>
      </p:sp>
      <p:sp>
        <p:nvSpPr>
          <p:cNvPr id="15" name="TextBox 14">
            <a:extLst>
              <a:ext uri="{FF2B5EF4-FFF2-40B4-BE49-F238E27FC236}">
                <a16:creationId xmlns:a16="http://schemas.microsoft.com/office/drawing/2014/main" id="{838A37E5-8788-404F-BA8B-987D66D55E1D}"/>
              </a:ext>
            </a:extLst>
          </p:cNvPr>
          <p:cNvSpPr txBox="1"/>
          <p:nvPr/>
        </p:nvSpPr>
        <p:spPr>
          <a:xfrm>
            <a:off x="335359" y="3356991"/>
            <a:ext cx="5945367" cy="1015663"/>
          </a:xfrm>
          <a:prstGeom prst="rect">
            <a:avLst/>
          </a:prstGeom>
          <a:noFill/>
        </p:spPr>
        <p:txBody>
          <a:bodyPr wrap="square" rtlCol="0">
            <a:spAutoFit/>
          </a:bodyPr>
          <a:lstStyle/>
          <a:p>
            <a:pPr marL="342900" indent="-342900" algn="just">
              <a:buFont typeface="Wingdings" panose="05000000000000000000" pitchFamily="2" charset="2"/>
              <a:buChar char="§"/>
            </a:pPr>
            <a:r>
              <a:rPr lang="en-IN" sz="2000" dirty="0"/>
              <a:t>It shall be </a:t>
            </a:r>
            <a:r>
              <a:rPr lang="en-IN" sz="2000" b="1" dirty="0"/>
              <a:t>1.00m in length and 0.60m in width </a:t>
            </a:r>
            <a:r>
              <a:rPr lang="en-IN" sz="2000" dirty="0"/>
              <a:t>at the front end and </a:t>
            </a:r>
            <a:r>
              <a:rPr lang="en-IN" sz="2000" b="1" dirty="0"/>
              <a:t>tapering to 0.15m in width </a:t>
            </a:r>
            <a:r>
              <a:rPr lang="en-IN" sz="2000" dirty="0"/>
              <a:t>at the bottom of the stop board.</a:t>
            </a:r>
          </a:p>
        </p:txBody>
      </p:sp>
      <p:pic>
        <p:nvPicPr>
          <p:cNvPr id="16" name="Picture 15">
            <a:extLst>
              <a:ext uri="{FF2B5EF4-FFF2-40B4-BE49-F238E27FC236}">
                <a16:creationId xmlns:a16="http://schemas.microsoft.com/office/drawing/2014/main" id="{A9B88F7C-0CE8-494B-B228-D145DC09C23C}"/>
              </a:ext>
            </a:extLst>
          </p:cNvPr>
          <p:cNvPicPr>
            <a:picLocks noChangeAspect="1"/>
          </p:cNvPicPr>
          <p:nvPr/>
        </p:nvPicPr>
        <p:blipFill rotWithShape="1">
          <a:blip r:embed="rId2"/>
          <a:srcRect l="1630" t="2816" r="3311"/>
          <a:stretch/>
        </p:blipFill>
        <p:spPr>
          <a:xfrm>
            <a:off x="6456040" y="1473792"/>
            <a:ext cx="5040560" cy="3766397"/>
          </a:xfrm>
          <a:prstGeom prst="rect">
            <a:avLst/>
          </a:prstGeom>
          <a:ln w="12700">
            <a:solidFill>
              <a:schemeClr val="tx1"/>
            </a:solidFill>
          </a:ln>
        </p:spPr>
      </p:pic>
      <p:sp>
        <p:nvSpPr>
          <p:cNvPr id="18" name="TextBox 17">
            <a:extLst>
              <a:ext uri="{FF2B5EF4-FFF2-40B4-BE49-F238E27FC236}">
                <a16:creationId xmlns:a16="http://schemas.microsoft.com/office/drawing/2014/main" id="{C7AEEE33-2CC5-4CBE-8296-E1DDFAE0BCA2}"/>
              </a:ext>
            </a:extLst>
          </p:cNvPr>
          <p:cNvSpPr txBox="1"/>
          <p:nvPr/>
        </p:nvSpPr>
        <p:spPr>
          <a:xfrm>
            <a:off x="551384" y="5445142"/>
            <a:ext cx="10801200" cy="1015663"/>
          </a:xfrm>
          <a:prstGeom prst="rect">
            <a:avLst/>
          </a:prstGeom>
          <a:noFill/>
        </p:spPr>
        <p:txBody>
          <a:bodyPr wrap="square" rtlCol="0">
            <a:spAutoFit/>
          </a:bodyPr>
          <a:lstStyle/>
          <a:p>
            <a:pPr algn="just"/>
            <a:r>
              <a:rPr lang="en-IN" sz="2000" i="1" dirty="0">
                <a:solidFill>
                  <a:srgbClr val="C00000"/>
                </a:solidFill>
              </a:rPr>
              <a:t>Note: Athlete may place padding around the box for additional protection during any of their trials. It is to be done in the time provided for trial, and removed by athlete immediately after the trial is completed. </a:t>
            </a:r>
          </a:p>
        </p:txBody>
      </p:sp>
      <p:sp>
        <p:nvSpPr>
          <p:cNvPr id="2" name="TextBox 1">
            <a:extLst>
              <a:ext uri="{FF2B5EF4-FFF2-40B4-BE49-F238E27FC236}">
                <a16:creationId xmlns:a16="http://schemas.microsoft.com/office/drawing/2014/main" id="{D3150263-4B91-326A-FC20-8F0FB296E028}"/>
              </a:ext>
            </a:extLst>
          </p:cNvPr>
          <p:cNvSpPr txBox="1"/>
          <p:nvPr/>
        </p:nvSpPr>
        <p:spPr>
          <a:xfrm>
            <a:off x="335360" y="323945"/>
            <a:ext cx="7200503" cy="584775"/>
          </a:xfrm>
          <a:prstGeom prst="rect">
            <a:avLst/>
          </a:prstGeom>
          <a:noFill/>
        </p:spPr>
        <p:txBody>
          <a:bodyPr wrap="square">
            <a:spAutoFit/>
          </a:bodyPr>
          <a:lstStyle/>
          <a:p>
            <a:pPr>
              <a:defRPr/>
            </a:pPr>
            <a:r>
              <a:rPr lang="en-AU"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POLE VAULT – VAULTING BOX</a:t>
            </a:r>
            <a:endParaRPr lang="en-IN"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4849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358D67DB-9F54-4B31-BE0A-C834F3A7E138}"/>
              </a:ext>
            </a:extLst>
          </p:cNvPr>
          <p:cNvSpPr txBox="1"/>
          <p:nvPr/>
        </p:nvSpPr>
        <p:spPr>
          <a:xfrm>
            <a:off x="551384" y="1904624"/>
            <a:ext cx="5853004" cy="400110"/>
          </a:xfrm>
          <a:prstGeom prst="rect">
            <a:avLst/>
          </a:prstGeom>
          <a:noFill/>
        </p:spPr>
        <p:txBody>
          <a:bodyPr wrap="square" rtlCol="0">
            <a:spAutoFit/>
          </a:bodyPr>
          <a:lstStyle/>
          <a:p>
            <a:pPr marL="342900" indent="-342900" algn="just">
              <a:buFont typeface="Wingdings" panose="05000000000000000000" pitchFamily="2" charset="2"/>
              <a:buChar char="§"/>
            </a:pPr>
            <a:r>
              <a:rPr lang="en-IN" sz="2000" dirty="0"/>
              <a:t>Any style of uprights may be used.</a:t>
            </a:r>
          </a:p>
        </p:txBody>
      </p:sp>
      <p:sp>
        <p:nvSpPr>
          <p:cNvPr id="26" name="TextBox 25">
            <a:extLst>
              <a:ext uri="{FF2B5EF4-FFF2-40B4-BE49-F238E27FC236}">
                <a16:creationId xmlns:a16="http://schemas.microsoft.com/office/drawing/2014/main" id="{6BFC2FBA-5CAB-4C38-9CA4-94F49473704B}"/>
              </a:ext>
            </a:extLst>
          </p:cNvPr>
          <p:cNvSpPr txBox="1"/>
          <p:nvPr/>
        </p:nvSpPr>
        <p:spPr>
          <a:xfrm>
            <a:off x="551384" y="2988820"/>
            <a:ext cx="5853004" cy="400110"/>
          </a:xfrm>
          <a:prstGeom prst="rect">
            <a:avLst/>
          </a:prstGeom>
          <a:noFill/>
        </p:spPr>
        <p:txBody>
          <a:bodyPr wrap="square" rtlCol="0">
            <a:spAutoFit/>
          </a:bodyPr>
          <a:lstStyle/>
          <a:p>
            <a:pPr marL="342900" indent="-342900" algn="just">
              <a:buFont typeface="Wingdings" panose="05000000000000000000" pitchFamily="2" charset="2"/>
              <a:buChar char="§"/>
            </a:pPr>
            <a:r>
              <a:rPr lang="en-IN" sz="2000" dirty="0"/>
              <a:t>They must be </a:t>
            </a:r>
            <a:r>
              <a:rPr lang="en-IN" sz="2000" b="1" dirty="0"/>
              <a:t>rigid</a:t>
            </a:r>
            <a:r>
              <a:rPr lang="en-IN" sz="2000" dirty="0"/>
              <a:t>.</a:t>
            </a:r>
          </a:p>
        </p:txBody>
      </p:sp>
      <p:sp>
        <p:nvSpPr>
          <p:cNvPr id="27" name="TextBox 26">
            <a:extLst>
              <a:ext uri="{FF2B5EF4-FFF2-40B4-BE49-F238E27FC236}">
                <a16:creationId xmlns:a16="http://schemas.microsoft.com/office/drawing/2014/main" id="{FD633B35-8BB3-41BC-A491-3D0F2ACA030F}"/>
              </a:ext>
            </a:extLst>
          </p:cNvPr>
          <p:cNvSpPr txBox="1"/>
          <p:nvPr/>
        </p:nvSpPr>
        <p:spPr>
          <a:xfrm>
            <a:off x="551384" y="4077072"/>
            <a:ext cx="7200502" cy="1323439"/>
          </a:xfrm>
          <a:prstGeom prst="rect">
            <a:avLst/>
          </a:prstGeom>
          <a:noFill/>
        </p:spPr>
        <p:txBody>
          <a:bodyPr wrap="square" rtlCol="0">
            <a:spAutoFit/>
          </a:bodyPr>
          <a:lstStyle/>
          <a:p>
            <a:pPr marL="342900" indent="-342900" algn="just">
              <a:buFont typeface="Wingdings" panose="05000000000000000000" pitchFamily="2" charset="2"/>
              <a:buChar char="§"/>
            </a:pPr>
            <a:r>
              <a:rPr lang="en-IN" sz="2000" dirty="0"/>
              <a:t>The </a:t>
            </a:r>
            <a:r>
              <a:rPr lang="en-IN" sz="2000" b="1" dirty="0"/>
              <a:t>metallic structure of the ba</a:t>
            </a:r>
            <a:r>
              <a:rPr lang="en-IN" sz="2000" dirty="0"/>
              <a:t>se and the </a:t>
            </a:r>
            <a:r>
              <a:rPr lang="en-IN" sz="2000" b="1" dirty="0"/>
              <a:t>lower part of uprights</a:t>
            </a:r>
            <a:r>
              <a:rPr lang="en-IN" sz="2000" dirty="0"/>
              <a:t> must be covered with </a:t>
            </a:r>
            <a:r>
              <a:rPr lang="en-IN" sz="2000" b="1" dirty="0"/>
              <a:t>padding of appropriate material </a:t>
            </a:r>
            <a:r>
              <a:rPr lang="en-IN" sz="2000" dirty="0"/>
              <a:t>in order to provide </a:t>
            </a:r>
            <a:r>
              <a:rPr lang="en-IN" sz="2000" b="1" dirty="0"/>
              <a:t>protection to athletes and the poles</a:t>
            </a:r>
            <a:r>
              <a:rPr lang="en-IN" sz="2000" dirty="0"/>
              <a:t>.</a:t>
            </a:r>
          </a:p>
        </p:txBody>
      </p:sp>
      <p:pic>
        <p:nvPicPr>
          <p:cNvPr id="3" name="Picture 2">
            <a:extLst>
              <a:ext uri="{FF2B5EF4-FFF2-40B4-BE49-F238E27FC236}">
                <a16:creationId xmlns:a16="http://schemas.microsoft.com/office/drawing/2014/main" id="{A46CF071-686B-4381-B78D-3087FD1C5800}"/>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6613" r="15748"/>
          <a:stretch/>
        </p:blipFill>
        <p:spPr>
          <a:xfrm>
            <a:off x="7535863" y="1124744"/>
            <a:ext cx="4149033" cy="4905075"/>
          </a:xfrm>
          <a:prstGeom prst="rect">
            <a:avLst/>
          </a:prstGeom>
        </p:spPr>
      </p:pic>
      <p:sp>
        <p:nvSpPr>
          <p:cNvPr id="2" name="TextBox 1">
            <a:extLst>
              <a:ext uri="{FF2B5EF4-FFF2-40B4-BE49-F238E27FC236}">
                <a16:creationId xmlns:a16="http://schemas.microsoft.com/office/drawing/2014/main" id="{41737377-32F5-B034-95BE-F2975601FB33}"/>
              </a:ext>
            </a:extLst>
          </p:cNvPr>
          <p:cNvSpPr txBox="1"/>
          <p:nvPr/>
        </p:nvSpPr>
        <p:spPr>
          <a:xfrm>
            <a:off x="335360" y="323945"/>
            <a:ext cx="7200503" cy="584775"/>
          </a:xfrm>
          <a:prstGeom prst="rect">
            <a:avLst/>
          </a:prstGeom>
          <a:noFill/>
        </p:spPr>
        <p:txBody>
          <a:bodyPr wrap="square">
            <a:spAutoFit/>
          </a:bodyPr>
          <a:lstStyle/>
          <a:p>
            <a:pPr>
              <a:defRPr/>
            </a:pPr>
            <a:r>
              <a:rPr lang="en-AU"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POLE VAULT – UPRIGHTS</a:t>
            </a:r>
            <a:endParaRPr lang="en-IN"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8623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D43957D-68F8-491D-AD56-A662B688A5EB}"/>
              </a:ext>
            </a:extLst>
          </p:cNvPr>
          <p:cNvSpPr txBox="1"/>
          <p:nvPr/>
        </p:nvSpPr>
        <p:spPr>
          <a:xfrm>
            <a:off x="340768" y="1628800"/>
            <a:ext cx="7294292" cy="400110"/>
          </a:xfrm>
          <a:prstGeom prst="rect">
            <a:avLst/>
          </a:prstGeom>
          <a:noFill/>
        </p:spPr>
        <p:txBody>
          <a:bodyPr wrap="square" rtlCol="0">
            <a:spAutoFit/>
          </a:bodyPr>
          <a:lstStyle/>
          <a:p>
            <a:pPr marL="342900" indent="-342900" algn="just">
              <a:buFont typeface="Wingdings" panose="05000000000000000000" pitchFamily="2" charset="2"/>
              <a:buChar char="§"/>
            </a:pPr>
            <a:r>
              <a:rPr lang="en-IN" sz="2000" dirty="0"/>
              <a:t>Athletes may use their </a:t>
            </a:r>
            <a:r>
              <a:rPr lang="en-IN" sz="2000" b="1" dirty="0"/>
              <a:t>own poles</a:t>
            </a:r>
            <a:r>
              <a:rPr lang="en-IN" sz="2000" dirty="0"/>
              <a:t>.</a:t>
            </a:r>
          </a:p>
        </p:txBody>
      </p:sp>
      <p:sp>
        <p:nvSpPr>
          <p:cNvPr id="15" name="TextBox 14">
            <a:extLst>
              <a:ext uri="{FF2B5EF4-FFF2-40B4-BE49-F238E27FC236}">
                <a16:creationId xmlns:a16="http://schemas.microsoft.com/office/drawing/2014/main" id="{BF5BDAB6-A7D0-4380-A75E-199F8301E6AE}"/>
              </a:ext>
            </a:extLst>
          </p:cNvPr>
          <p:cNvSpPr txBox="1"/>
          <p:nvPr/>
        </p:nvSpPr>
        <p:spPr>
          <a:xfrm>
            <a:off x="335012" y="2229226"/>
            <a:ext cx="7300303" cy="707886"/>
          </a:xfrm>
          <a:prstGeom prst="rect">
            <a:avLst/>
          </a:prstGeom>
          <a:noFill/>
        </p:spPr>
        <p:txBody>
          <a:bodyPr wrap="square" rtlCol="0">
            <a:spAutoFit/>
          </a:bodyPr>
          <a:lstStyle/>
          <a:p>
            <a:pPr marL="342900" indent="-342900" algn="just">
              <a:buFont typeface="Wingdings" panose="05000000000000000000" pitchFamily="2" charset="2"/>
              <a:buChar char="§"/>
            </a:pPr>
            <a:r>
              <a:rPr lang="en-IN" sz="2000" dirty="0"/>
              <a:t>No athletes shall use </a:t>
            </a:r>
            <a:r>
              <a:rPr lang="en-IN" sz="2000" b="1" dirty="0"/>
              <a:t>any other athlete’s pole </a:t>
            </a:r>
            <a:r>
              <a:rPr lang="en-IN" sz="2000" dirty="0"/>
              <a:t>without the </a:t>
            </a:r>
            <a:r>
              <a:rPr lang="en-IN" sz="2000" b="1" dirty="0"/>
              <a:t>consent of the owner</a:t>
            </a:r>
            <a:r>
              <a:rPr lang="en-IN" sz="2000" dirty="0"/>
              <a:t>.</a:t>
            </a:r>
          </a:p>
        </p:txBody>
      </p:sp>
      <p:sp>
        <p:nvSpPr>
          <p:cNvPr id="16" name="TextBox 15">
            <a:extLst>
              <a:ext uri="{FF2B5EF4-FFF2-40B4-BE49-F238E27FC236}">
                <a16:creationId xmlns:a16="http://schemas.microsoft.com/office/drawing/2014/main" id="{EB329FF3-DC68-4E52-9742-47A84BE84BDB}"/>
              </a:ext>
            </a:extLst>
          </p:cNvPr>
          <p:cNvSpPr txBox="1"/>
          <p:nvPr/>
        </p:nvSpPr>
        <p:spPr>
          <a:xfrm>
            <a:off x="335012" y="3090537"/>
            <a:ext cx="7290041" cy="1015663"/>
          </a:xfrm>
          <a:prstGeom prst="rect">
            <a:avLst/>
          </a:prstGeom>
          <a:noFill/>
        </p:spPr>
        <p:txBody>
          <a:bodyPr wrap="square" rtlCol="0">
            <a:spAutoFit/>
          </a:bodyPr>
          <a:lstStyle/>
          <a:p>
            <a:pPr marL="342900" indent="-342900" algn="just">
              <a:buFont typeface="Wingdings" panose="05000000000000000000" pitchFamily="2" charset="2"/>
              <a:buChar char="§"/>
            </a:pPr>
            <a:r>
              <a:rPr lang="en-IN" sz="2000" dirty="0"/>
              <a:t>The pole may be of </a:t>
            </a:r>
            <a:r>
              <a:rPr lang="en-IN" sz="2000" b="1" dirty="0"/>
              <a:t>any material or combination of materials </a:t>
            </a:r>
            <a:r>
              <a:rPr lang="en-IN" sz="2000" dirty="0"/>
              <a:t>and of </a:t>
            </a:r>
            <a:r>
              <a:rPr lang="en-IN" sz="2000" b="1" dirty="0"/>
              <a:t>any length or diameter</a:t>
            </a:r>
            <a:r>
              <a:rPr lang="en-IN" sz="2000" dirty="0"/>
              <a:t> but the basic </a:t>
            </a:r>
            <a:r>
              <a:rPr lang="en-IN" sz="2000" b="1" dirty="0"/>
              <a:t>surface must be smooth</a:t>
            </a:r>
            <a:r>
              <a:rPr lang="en-IN" sz="2000" dirty="0"/>
              <a:t>.</a:t>
            </a:r>
          </a:p>
        </p:txBody>
      </p:sp>
      <p:sp>
        <p:nvSpPr>
          <p:cNvPr id="18" name="TextBox 17">
            <a:extLst>
              <a:ext uri="{FF2B5EF4-FFF2-40B4-BE49-F238E27FC236}">
                <a16:creationId xmlns:a16="http://schemas.microsoft.com/office/drawing/2014/main" id="{0C2EE5CD-B0A1-4147-B749-AB15C1B44CE1}"/>
              </a:ext>
            </a:extLst>
          </p:cNvPr>
          <p:cNvSpPr txBox="1"/>
          <p:nvPr/>
        </p:nvSpPr>
        <p:spPr>
          <a:xfrm>
            <a:off x="335012" y="4253378"/>
            <a:ext cx="7321933" cy="1015663"/>
          </a:xfrm>
          <a:prstGeom prst="rect">
            <a:avLst/>
          </a:prstGeom>
          <a:noFill/>
        </p:spPr>
        <p:txBody>
          <a:bodyPr wrap="square" rtlCol="0">
            <a:spAutoFit/>
          </a:bodyPr>
          <a:lstStyle/>
          <a:p>
            <a:pPr marL="342900" indent="-342900" algn="just">
              <a:buFont typeface="Wingdings" panose="05000000000000000000" pitchFamily="2" charset="2"/>
              <a:buChar char="§"/>
            </a:pPr>
            <a:r>
              <a:rPr lang="en-IN" sz="2000" dirty="0"/>
              <a:t>The pole may </a:t>
            </a:r>
            <a:r>
              <a:rPr lang="en-IN" sz="2000" b="1" dirty="0"/>
              <a:t>have layers of tape at the grip end </a:t>
            </a:r>
            <a:r>
              <a:rPr lang="en-IN" sz="2000" dirty="0"/>
              <a:t>(to protect the hand) and of the tape and /or any other suitable material at the bottom end (to protect the pole)</a:t>
            </a:r>
          </a:p>
        </p:txBody>
      </p:sp>
      <p:sp>
        <p:nvSpPr>
          <p:cNvPr id="28" name="TextBox 27">
            <a:extLst>
              <a:ext uri="{FF2B5EF4-FFF2-40B4-BE49-F238E27FC236}">
                <a16:creationId xmlns:a16="http://schemas.microsoft.com/office/drawing/2014/main" id="{B216017D-D690-4B88-904D-06D5D2E102B6}"/>
              </a:ext>
            </a:extLst>
          </p:cNvPr>
          <p:cNvSpPr txBox="1"/>
          <p:nvPr/>
        </p:nvSpPr>
        <p:spPr>
          <a:xfrm>
            <a:off x="335012" y="5437673"/>
            <a:ext cx="7294640" cy="1015663"/>
          </a:xfrm>
          <a:prstGeom prst="rect">
            <a:avLst/>
          </a:prstGeom>
          <a:noFill/>
        </p:spPr>
        <p:txBody>
          <a:bodyPr wrap="square" rtlCol="0">
            <a:spAutoFit/>
          </a:bodyPr>
          <a:lstStyle/>
          <a:p>
            <a:pPr marL="342900" indent="-342900" algn="just">
              <a:buFont typeface="Wingdings" panose="05000000000000000000" pitchFamily="2" charset="2"/>
              <a:buChar char="§"/>
            </a:pPr>
            <a:r>
              <a:rPr lang="en-IN" sz="2000" dirty="0"/>
              <a:t>The </a:t>
            </a:r>
            <a:r>
              <a:rPr lang="en-IN" sz="2000" b="1" dirty="0"/>
              <a:t>tape at the grip should be uniform</a:t>
            </a:r>
            <a:r>
              <a:rPr lang="en-IN" sz="2000" dirty="0"/>
              <a:t>, and must </a:t>
            </a:r>
            <a:r>
              <a:rPr lang="en-IN" sz="2000" b="1" dirty="0"/>
              <a:t>not result in any sudden change in the diameter</a:t>
            </a:r>
            <a:r>
              <a:rPr lang="en-IN" sz="2000" dirty="0"/>
              <a:t>, such as creation of any “ring” on the pole.</a:t>
            </a:r>
          </a:p>
        </p:txBody>
      </p:sp>
      <p:pic>
        <p:nvPicPr>
          <p:cNvPr id="6" name="Picture 5">
            <a:extLst>
              <a:ext uri="{FF2B5EF4-FFF2-40B4-BE49-F238E27FC236}">
                <a16:creationId xmlns:a16="http://schemas.microsoft.com/office/drawing/2014/main" id="{86176271-9822-4BED-B2AE-EE69D13D20E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904856" y="1329845"/>
            <a:ext cx="3775613" cy="2506648"/>
          </a:xfrm>
          <a:prstGeom prst="rect">
            <a:avLst/>
          </a:prstGeom>
          <a:ln w="12700">
            <a:solidFill>
              <a:schemeClr val="tx1"/>
            </a:solidFill>
          </a:ln>
        </p:spPr>
      </p:pic>
      <p:pic>
        <p:nvPicPr>
          <p:cNvPr id="8" name="Picture 7">
            <a:extLst>
              <a:ext uri="{FF2B5EF4-FFF2-40B4-BE49-F238E27FC236}">
                <a16:creationId xmlns:a16="http://schemas.microsoft.com/office/drawing/2014/main" id="{EE949547-BB66-41B4-8E0B-FEB713FB0E4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rot="21220911">
            <a:off x="7626920" y="4125256"/>
            <a:ext cx="4331487" cy="2287567"/>
          </a:xfrm>
          <a:prstGeom prst="rect">
            <a:avLst/>
          </a:prstGeom>
        </p:spPr>
      </p:pic>
      <p:sp>
        <p:nvSpPr>
          <p:cNvPr id="2" name="TextBox 1">
            <a:extLst>
              <a:ext uri="{FF2B5EF4-FFF2-40B4-BE49-F238E27FC236}">
                <a16:creationId xmlns:a16="http://schemas.microsoft.com/office/drawing/2014/main" id="{B76070AD-6012-80A7-78F4-A1655CD16AA1}"/>
              </a:ext>
            </a:extLst>
          </p:cNvPr>
          <p:cNvSpPr txBox="1"/>
          <p:nvPr/>
        </p:nvSpPr>
        <p:spPr>
          <a:xfrm>
            <a:off x="335360" y="323945"/>
            <a:ext cx="7200503" cy="584775"/>
          </a:xfrm>
          <a:prstGeom prst="rect">
            <a:avLst/>
          </a:prstGeom>
          <a:noFill/>
        </p:spPr>
        <p:txBody>
          <a:bodyPr wrap="square">
            <a:spAutoFit/>
          </a:bodyPr>
          <a:lstStyle/>
          <a:p>
            <a:pPr>
              <a:defRPr/>
            </a:pPr>
            <a:r>
              <a:rPr lang="en-AU"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POLE VAULT – POLES</a:t>
            </a:r>
            <a:endParaRPr lang="en-IN"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7202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924793F6-1FA0-4CA7-A4AD-F23AD8E77A51}"/>
              </a:ext>
            </a:extLst>
          </p:cNvPr>
          <p:cNvSpPr txBox="1"/>
          <p:nvPr/>
        </p:nvSpPr>
        <p:spPr>
          <a:xfrm>
            <a:off x="350437" y="3564666"/>
            <a:ext cx="6573440" cy="1015663"/>
          </a:xfrm>
          <a:prstGeom prst="rect">
            <a:avLst/>
          </a:prstGeom>
          <a:noFill/>
        </p:spPr>
        <p:txBody>
          <a:bodyPr wrap="square" rtlCol="0">
            <a:spAutoFit/>
          </a:bodyPr>
          <a:lstStyle/>
          <a:p>
            <a:pPr marL="342900" indent="-342900" algn="just">
              <a:buFont typeface="Wingdings" panose="05000000000000000000" pitchFamily="2" charset="2"/>
              <a:buChar char="§"/>
            </a:pPr>
            <a:r>
              <a:rPr lang="en-IN" sz="2000" dirty="0"/>
              <a:t>The sides of landing area nearest to the box shall be placed </a:t>
            </a:r>
            <a:r>
              <a:rPr lang="en-IN" sz="2000" b="1" dirty="0"/>
              <a:t>0.10m to 0.15m from the box </a:t>
            </a:r>
            <a:r>
              <a:rPr lang="en-IN" sz="2000" dirty="0"/>
              <a:t>and shall slope away from the box at an angle of 45</a:t>
            </a:r>
            <a:r>
              <a:rPr lang="en-IN" sz="2000" baseline="40000" dirty="0"/>
              <a:t>o</a:t>
            </a:r>
            <a:r>
              <a:rPr lang="en-IN" sz="2000" dirty="0"/>
              <a:t>.</a:t>
            </a:r>
          </a:p>
        </p:txBody>
      </p:sp>
      <p:sp>
        <p:nvSpPr>
          <p:cNvPr id="26" name="TextBox 25">
            <a:extLst>
              <a:ext uri="{FF2B5EF4-FFF2-40B4-BE49-F238E27FC236}">
                <a16:creationId xmlns:a16="http://schemas.microsoft.com/office/drawing/2014/main" id="{762082E5-A58E-4D33-99EB-A3CF5101DBA3}"/>
              </a:ext>
            </a:extLst>
          </p:cNvPr>
          <p:cNvSpPr txBox="1"/>
          <p:nvPr/>
        </p:nvSpPr>
        <p:spPr>
          <a:xfrm>
            <a:off x="335360" y="1700808"/>
            <a:ext cx="6573440" cy="1323439"/>
          </a:xfrm>
          <a:prstGeom prst="rect">
            <a:avLst/>
          </a:prstGeom>
          <a:noFill/>
        </p:spPr>
        <p:txBody>
          <a:bodyPr wrap="square" rtlCol="0">
            <a:spAutoFit/>
          </a:bodyPr>
          <a:lstStyle/>
          <a:p>
            <a:pPr marL="342900" indent="-342900" algn="just">
              <a:buFont typeface="Wingdings" panose="05000000000000000000" pitchFamily="2" charset="2"/>
              <a:buChar char="§"/>
            </a:pPr>
            <a:r>
              <a:rPr lang="en-IN" sz="2000" dirty="0"/>
              <a:t>For </a:t>
            </a:r>
            <a:r>
              <a:rPr lang="en-IN" sz="2000" b="1" dirty="0"/>
              <a:t>International competitions </a:t>
            </a:r>
            <a:r>
              <a:rPr lang="en-IN" sz="2000" dirty="0"/>
              <a:t>shall </a:t>
            </a:r>
            <a:r>
              <a:rPr lang="en-IN" sz="2000" b="1" dirty="0"/>
              <a:t>not be smaller than 6m long</a:t>
            </a:r>
            <a:r>
              <a:rPr lang="en-IN" sz="2000" dirty="0"/>
              <a:t> (behind the zero line and excluding the front pieces) </a:t>
            </a:r>
            <a:r>
              <a:rPr lang="en-IN" sz="2000" b="1" dirty="0"/>
              <a:t>x 6m wide x 0.8m high</a:t>
            </a:r>
            <a:r>
              <a:rPr lang="en-IN" sz="2000" dirty="0"/>
              <a:t>. The </a:t>
            </a:r>
            <a:r>
              <a:rPr lang="en-IN" sz="2000" b="1" dirty="0"/>
              <a:t>front pieces </a:t>
            </a:r>
            <a:r>
              <a:rPr lang="en-IN" sz="2000" dirty="0"/>
              <a:t>must be </a:t>
            </a:r>
            <a:r>
              <a:rPr lang="en-IN" sz="2000" b="1" dirty="0"/>
              <a:t>at least 2m long</a:t>
            </a:r>
            <a:r>
              <a:rPr lang="en-IN" sz="2000" dirty="0"/>
              <a:t>.</a:t>
            </a:r>
          </a:p>
        </p:txBody>
      </p:sp>
      <p:sp>
        <p:nvSpPr>
          <p:cNvPr id="27" name="TextBox 26">
            <a:extLst>
              <a:ext uri="{FF2B5EF4-FFF2-40B4-BE49-F238E27FC236}">
                <a16:creationId xmlns:a16="http://schemas.microsoft.com/office/drawing/2014/main" id="{85B8CF92-6356-4570-85CB-FDEC8A370AD7}"/>
              </a:ext>
            </a:extLst>
          </p:cNvPr>
          <p:cNvSpPr txBox="1"/>
          <p:nvPr/>
        </p:nvSpPr>
        <p:spPr>
          <a:xfrm>
            <a:off x="350437" y="5172361"/>
            <a:ext cx="6573440" cy="1015663"/>
          </a:xfrm>
          <a:prstGeom prst="rect">
            <a:avLst/>
          </a:prstGeom>
          <a:noFill/>
        </p:spPr>
        <p:txBody>
          <a:bodyPr wrap="square" rtlCol="0">
            <a:spAutoFit/>
          </a:bodyPr>
          <a:lstStyle/>
          <a:p>
            <a:pPr marL="342900" indent="-342900" algn="just">
              <a:buFont typeface="Wingdings" panose="05000000000000000000" pitchFamily="2" charset="2"/>
              <a:buChar char="§"/>
            </a:pPr>
            <a:r>
              <a:rPr lang="en-IN" sz="2000" dirty="0"/>
              <a:t>For other competitions shall </a:t>
            </a:r>
            <a:r>
              <a:rPr lang="en-IN" sz="2000" b="1" dirty="0"/>
              <a:t>not be smaller than </a:t>
            </a:r>
            <a:r>
              <a:rPr lang="en-IN" sz="2000" dirty="0"/>
              <a:t>5m long (excluding the front pieces) </a:t>
            </a:r>
            <a:r>
              <a:rPr lang="en-IN" sz="2000" b="1" dirty="0"/>
              <a:t>x 5m wide x 0.8m high</a:t>
            </a:r>
            <a:r>
              <a:rPr lang="en-IN" sz="2000" dirty="0"/>
              <a:t>.</a:t>
            </a:r>
          </a:p>
        </p:txBody>
      </p:sp>
      <p:pic>
        <p:nvPicPr>
          <p:cNvPr id="29" name="Picture 28">
            <a:extLst>
              <a:ext uri="{FF2B5EF4-FFF2-40B4-BE49-F238E27FC236}">
                <a16:creationId xmlns:a16="http://schemas.microsoft.com/office/drawing/2014/main" id="{B3EC76CA-4869-46EA-91CA-BD18103B37ED}"/>
              </a:ext>
            </a:extLst>
          </p:cNvPr>
          <p:cNvPicPr>
            <a:picLocks noChangeAspect="1"/>
          </p:cNvPicPr>
          <p:nvPr/>
        </p:nvPicPr>
        <p:blipFill>
          <a:blip r:embed="rId2">
            <a:lum bright="-7000" contrast="24000"/>
          </a:blip>
          <a:stretch>
            <a:fillRect/>
          </a:stretch>
        </p:blipFill>
        <p:spPr>
          <a:xfrm>
            <a:off x="7104113" y="1628800"/>
            <a:ext cx="4752528" cy="4887397"/>
          </a:xfrm>
          <a:prstGeom prst="rect">
            <a:avLst/>
          </a:prstGeom>
          <a:ln w="12700">
            <a:solidFill>
              <a:schemeClr val="tx1"/>
            </a:solidFill>
          </a:ln>
        </p:spPr>
      </p:pic>
      <p:sp>
        <p:nvSpPr>
          <p:cNvPr id="2" name="TextBox 1">
            <a:extLst>
              <a:ext uri="{FF2B5EF4-FFF2-40B4-BE49-F238E27FC236}">
                <a16:creationId xmlns:a16="http://schemas.microsoft.com/office/drawing/2014/main" id="{CEDA2334-DEF3-785F-C7CF-1F83ED7C294F}"/>
              </a:ext>
            </a:extLst>
          </p:cNvPr>
          <p:cNvSpPr txBox="1"/>
          <p:nvPr/>
        </p:nvSpPr>
        <p:spPr>
          <a:xfrm>
            <a:off x="335360" y="323945"/>
            <a:ext cx="7200503" cy="584775"/>
          </a:xfrm>
          <a:prstGeom prst="rect">
            <a:avLst/>
          </a:prstGeom>
          <a:noFill/>
        </p:spPr>
        <p:txBody>
          <a:bodyPr wrap="square">
            <a:spAutoFit/>
          </a:bodyPr>
          <a:lstStyle/>
          <a:p>
            <a:pPr>
              <a:defRPr/>
            </a:pPr>
            <a:r>
              <a:rPr lang="en-AU"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POLE VAULT – LANDING AREA</a:t>
            </a:r>
            <a:endParaRPr lang="en-IN"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7434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1FBA30-CC64-41CB-ADC0-5BA3ECA8108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263252" y="1657919"/>
            <a:ext cx="9665496" cy="5187149"/>
          </a:xfrm>
          <a:prstGeom prst="rect">
            <a:avLst/>
          </a:prstGeom>
        </p:spPr>
      </p:pic>
      <p:pic>
        <p:nvPicPr>
          <p:cNvPr id="5" name="Picture 4">
            <a:extLst>
              <a:ext uri="{FF2B5EF4-FFF2-40B4-BE49-F238E27FC236}">
                <a16:creationId xmlns:a16="http://schemas.microsoft.com/office/drawing/2014/main" id="{FBDFBEFE-92B9-4EC5-B9BD-DFE09FCB9AD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336610">
            <a:off x="3979119" y="4794675"/>
            <a:ext cx="1217911" cy="894405"/>
          </a:xfrm>
          <a:prstGeom prst="rect">
            <a:avLst/>
          </a:prstGeom>
        </p:spPr>
      </p:pic>
      <p:sp>
        <p:nvSpPr>
          <p:cNvPr id="2" name="TextBox 1">
            <a:extLst>
              <a:ext uri="{FF2B5EF4-FFF2-40B4-BE49-F238E27FC236}">
                <a16:creationId xmlns:a16="http://schemas.microsoft.com/office/drawing/2014/main" id="{304ACA3E-B502-91FE-DCB3-672E207E8958}"/>
              </a:ext>
            </a:extLst>
          </p:cNvPr>
          <p:cNvSpPr txBox="1"/>
          <p:nvPr/>
        </p:nvSpPr>
        <p:spPr>
          <a:xfrm>
            <a:off x="335360" y="323945"/>
            <a:ext cx="7200503" cy="584775"/>
          </a:xfrm>
          <a:prstGeom prst="rect">
            <a:avLst/>
          </a:prstGeom>
          <a:noFill/>
        </p:spPr>
        <p:txBody>
          <a:bodyPr wrap="square">
            <a:spAutoFit/>
          </a:bodyPr>
          <a:lstStyle/>
          <a:p>
            <a:pPr>
              <a:defRPr/>
            </a:pPr>
            <a:r>
              <a:rPr lang="en-AU"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POLE VAULT – LANDING AREA</a:t>
            </a:r>
            <a:endParaRPr lang="en-IN"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1979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5C6C5C2-BA5C-45AD-9A89-DFD6342B7F97}"/>
              </a:ext>
            </a:extLst>
          </p:cNvPr>
          <p:cNvSpPr txBox="1"/>
          <p:nvPr/>
        </p:nvSpPr>
        <p:spPr>
          <a:xfrm>
            <a:off x="335360" y="1435516"/>
            <a:ext cx="8005075" cy="707886"/>
          </a:xfrm>
          <a:prstGeom prst="rect">
            <a:avLst/>
          </a:prstGeom>
          <a:noFill/>
        </p:spPr>
        <p:txBody>
          <a:bodyPr wrap="square" rtlCol="0">
            <a:spAutoFit/>
          </a:bodyPr>
          <a:lstStyle/>
          <a:p>
            <a:pPr marL="342900" indent="-342900" algn="just">
              <a:buFont typeface="Wingdings" panose="05000000000000000000" pitchFamily="2" charset="2"/>
              <a:buChar char="§"/>
            </a:pPr>
            <a:r>
              <a:rPr lang="en-IN" sz="2000" dirty="0"/>
              <a:t>Athletes may have the crossbar moved up to 80cms in the </a:t>
            </a:r>
            <a:r>
              <a:rPr lang="en-IN" sz="2000" b="1" dirty="0"/>
              <a:t>direction of landing area</a:t>
            </a:r>
            <a:r>
              <a:rPr lang="en-IN" sz="2000" dirty="0"/>
              <a:t>.</a:t>
            </a:r>
          </a:p>
        </p:txBody>
      </p:sp>
      <p:sp>
        <p:nvSpPr>
          <p:cNvPr id="14" name="TextBox 13">
            <a:extLst>
              <a:ext uri="{FF2B5EF4-FFF2-40B4-BE49-F238E27FC236}">
                <a16:creationId xmlns:a16="http://schemas.microsoft.com/office/drawing/2014/main" id="{B6164362-3648-416D-B020-D2856F18EF37}"/>
              </a:ext>
            </a:extLst>
          </p:cNvPr>
          <p:cNvSpPr txBox="1"/>
          <p:nvPr/>
        </p:nvSpPr>
        <p:spPr>
          <a:xfrm>
            <a:off x="361939" y="3430284"/>
            <a:ext cx="7307957" cy="1015663"/>
          </a:xfrm>
          <a:prstGeom prst="rect">
            <a:avLst/>
          </a:prstGeom>
          <a:noFill/>
        </p:spPr>
        <p:txBody>
          <a:bodyPr wrap="square" rtlCol="0">
            <a:spAutoFit/>
          </a:bodyPr>
          <a:lstStyle/>
          <a:p>
            <a:pPr marL="342900" indent="-342900" algn="just">
              <a:buFont typeface="Wingdings" panose="05000000000000000000" pitchFamily="2" charset="2"/>
              <a:buChar char="§"/>
            </a:pPr>
            <a:r>
              <a:rPr lang="en-IN" sz="2000" dirty="0"/>
              <a:t>A line, </a:t>
            </a:r>
            <a:r>
              <a:rPr lang="en-IN" sz="2000" b="1" dirty="0"/>
              <a:t>10mm wide </a:t>
            </a:r>
            <a:r>
              <a:rPr lang="en-IN" sz="2000" dirty="0"/>
              <a:t>and of distinguishable colour, shall be drawn at </a:t>
            </a:r>
            <a:r>
              <a:rPr lang="en-IN" sz="2000" b="1" dirty="0"/>
              <a:t>right angle to the axis of runway</a:t>
            </a:r>
            <a:r>
              <a:rPr lang="en-IN" sz="2000" dirty="0"/>
              <a:t>, in </a:t>
            </a:r>
            <a:r>
              <a:rPr lang="en-IN" sz="2000" b="1" dirty="0"/>
              <a:t>line with the back end of the box (Zero Line)</a:t>
            </a:r>
          </a:p>
        </p:txBody>
      </p:sp>
      <p:sp>
        <p:nvSpPr>
          <p:cNvPr id="15" name="TextBox 14">
            <a:extLst>
              <a:ext uri="{FF2B5EF4-FFF2-40B4-BE49-F238E27FC236}">
                <a16:creationId xmlns:a16="http://schemas.microsoft.com/office/drawing/2014/main" id="{A69D2F43-988A-4B6E-A215-EFB4C4ADF89C}"/>
              </a:ext>
            </a:extLst>
          </p:cNvPr>
          <p:cNvSpPr txBox="1"/>
          <p:nvPr/>
        </p:nvSpPr>
        <p:spPr>
          <a:xfrm>
            <a:off x="361939" y="2281353"/>
            <a:ext cx="8005075" cy="1015663"/>
          </a:xfrm>
          <a:prstGeom prst="rect">
            <a:avLst/>
          </a:prstGeom>
          <a:noFill/>
        </p:spPr>
        <p:txBody>
          <a:bodyPr wrap="square" rtlCol="0">
            <a:spAutoFit/>
          </a:bodyPr>
          <a:lstStyle/>
          <a:p>
            <a:pPr marL="342900" indent="-342900" algn="just">
              <a:buFont typeface="Wingdings" panose="05000000000000000000" pitchFamily="2" charset="2"/>
              <a:buChar char="§"/>
            </a:pPr>
            <a:r>
              <a:rPr lang="en-IN" sz="2000" dirty="0"/>
              <a:t>An athlete shall, </a:t>
            </a:r>
            <a:r>
              <a:rPr lang="en-IN" sz="2000" b="1" dirty="0"/>
              <a:t>before the competition starts</a:t>
            </a:r>
            <a:r>
              <a:rPr lang="en-IN" sz="2000" dirty="0"/>
              <a:t>, </a:t>
            </a:r>
            <a:r>
              <a:rPr lang="en-IN" sz="2000" b="1" dirty="0"/>
              <a:t>inform</a:t>
            </a:r>
            <a:r>
              <a:rPr lang="en-IN" sz="2000" dirty="0"/>
              <a:t> the appropriate official of the </a:t>
            </a:r>
            <a:r>
              <a:rPr lang="en-IN" sz="2000" b="1" dirty="0"/>
              <a:t>position of the crossbar they require</a:t>
            </a:r>
            <a:r>
              <a:rPr lang="en-IN" sz="2000" dirty="0"/>
              <a:t> for their first trial and this position shall be recorded.</a:t>
            </a:r>
          </a:p>
        </p:txBody>
      </p:sp>
      <p:sp>
        <p:nvSpPr>
          <p:cNvPr id="16" name="TextBox 15">
            <a:extLst>
              <a:ext uri="{FF2B5EF4-FFF2-40B4-BE49-F238E27FC236}">
                <a16:creationId xmlns:a16="http://schemas.microsoft.com/office/drawing/2014/main" id="{7A9AB127-6F70-4732-BD17-053CBAA773FD}"/>
              </a:ext>
            </a:extLst>
          </p:cNvPr>
          <p:cNvSpPr txBox="1"/>
          <p:nvPr/>
        </p:nvSpPr>
        <p:spPr>
          <a:xfrm>
            <a:off x="361939" y="4546896"/>
            <a:ext cx="7307957" cy="1015663"/>
          </a:xfrm>
          <a:prstGeom prst="rect">
            <a:avLst/>
          </a:prstGeom>
          <a:noFill/>
        </p:spPr>
        <p:txBody>
          <a:bodyPr wrap="square" rtlCol="0">
            <a:spAutoFit/>
          </a:bodyPr>
          <a:lstStyle/>
          <a:p>
            <a:pPr marL="342900" indent="-342900" algn="just">
              <a:buFont typeface="Wingdings" panose="05000000000000000000" pitchFamily="2" charset="2"/>
              <a:buChar char="§"/>
            </a:pPr>
            <a:r>
              <a:rPr lang="en-IN" sz="2000" dirty="0"/>
              <a:t>A similar line, up to </a:t>
            </a:r>
            <a:r>
              <a:rPr lang="en-IN" sz="2000" b="1" dirty="0"/>
              <a:t>50mm wide</a:t>
            </a:r>
            <a:r>
              <a:rPr lang="en-IN" sz="2000" dirty="0"/>
              <a:t>, shall appear </a:t>
            </a:r>
            <a:r>
              <a:rPr lang="en-IN" sz="2000" b="1" dirty="0"/>
              <a:t>on the surface of the landing area </a:t>
            </a:r>
            <a:r>
              <a:rPr lang="en-IN" sz="2000" dirty="0"/>
              <a:t>and be prolonged as far as the outside edge of the uprights.</a:t>
            </a:r>
          </a:p>
        </p:txBody>
      </p:sp>
      <p:sp>
        <p:nvSpPr>
          <p:cNvPr id="18" name="TextBox 17">
            <a:extLst>
              <a:ext uri="{FF2B5EF4-FFF2-40B4-BE49-F238E27FC236}">
                <a16:creationId xmlns:a16="http://schemas.microsoft.com/office/drawing/2014/main" id="{573639ED-19A8-4AC7-A363-976FF23F60BF}"/>
              </a:ext>
            </a:extLst>
          </p:cNvPr>
          <p:cNvSpPr txBox="1"/>
          <p:nvPr/>
        </p:nvSpPr>
        <p:spPr>
          <a:xfrm>
            <a:off x="314332" y="5575423"/>
            <a:ext cx="7464814" cy="707886"/>
          </a:xfrm>
          <a:prstGeom prst="rect">
            <a:avLst/>
          </a:prstGeom>
          <a:noFill/>
        </p:spPr>
        <p:txBody>
          <a:bodyPr wrap="square" rtlCol="0">
            <a:spAutoFit/>
          </a:bodyPr>
          <a:lstStyle/>
          <a:p>
            <a:pPr marL="342900" indent="-342900" algn="just">
              <a:buFont typeface="Wingdings" panose="05000000000000000000" pitchFamily="2" charset="2"/>
              <a:buChar char="§"/>
            </a:pPr>
            <a:r>
              <a:rPr lang="en-IN" sz="2000" dirty="0"/>
              <a:t>The </a:t>
            </a:r>
            <a:r>
              <a:rPr lang="en-IN" sz="2000" b="1" dirty="0"/>
              <a:t>edge of the line nearer to the approaching athlete </a:t>
            </a:r>
            <a:r>
              <a:rPr lang="en-IN" sz="2000" dirty="0"/>
              <a:t>coincides with the back end on the box.</a:t>
            </a:r>
          </a:p>
        </p:txBody>
      </p:sp>
      <p:cxnSp>
        <p:nvCxnSpPr>
          <p:cNvPr id="9" name="Straight Connector 8">
            <a:extLst>
              <a:ext uri="{FF2B5EF4-FFF2-40B4-BE49-F238E27FC236}">
                <a16:creationId xmlns:a16="http://schemas.microsoft.com/office/drawing/2014/main" id="{690B17F8-AA9F-4EC3-BBC3-37519763F177}"/>
              </a:ext>
            </a:extLst>
          </p:cNvPr>
          <p:cNvCxnSpPr>
            <a:cxnSpLocks/>
          </p:cNvCxnSpPr>
          <p:nvPr/>
        </p:nvCxnSpPr>
        <p:spPr>
          <a:xfrm>
            <a:off x="9132709" y="4807692"/>
            <a:ext cx="1734532" cy="707010"/>
          </a:xfrm>
          <a:prstGeom prst="line">
            <a:avLst/>
          </a:prstGeom>
          <a:ln w="19050">
            <a:solidFill>
              <a:srgbClr val="000050"/>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512724C5-36E6-4303-86AB-E03FD1AE0FD0}"/>
              </a:ext>
            </a:extLst>
          </p:cNvPr>
          <p:cNvPicPr>
            <a:picLocks noChangeAspect="1"/>
          </p:cNvPicPr>
          <p:nvPr/>
        </p:nvPicPr>
        <p:blipFill rotWithShape="1">
          <a:blip r:embed="rId2">
            <a:extLst>
              <a:ext uri="{28A0092B-C50C-407E-A947-70E740481C1C}">
                <a14:useLocalDpi xmlns:a14="http://schemas.microsoft.com/office/drawing/2010/main" val="0"/>
              </a:ext>
            </a:extLst>
          </a:blip>
          <a:srcRect r="14251"/>
          <a:stretch/>
        </p:blipFill>
        <p:spPr>
          <a:xfrm>
            <a:off x="7678281" y="1861261"/>
            <a:ext cx="4120513" cy="3714162"/>
          </a:xfrm>
          <a:prstGeom prst="rect">
            <a:avLst/>
          </a:prstGeom>
        </p:spPr>
      </p:pic>
      <p:sp>
        <p:nvSpPr>
          <p:cNvPr id="11" name="TextBox 10">
            <a:extLst>
              <a:ext uri="{FF2B5EF4-FFF2-40B4-BE49-F238E27FC236}">
                <a16:creationId xmlns:a16="http://schemas.microsoft.com/office/drawing/2014/main" id="{4AA0E0D6-B988-4ADA-A939-FF7DDA1FDDED}"/>
              </a:ext>
            </a:extLst>
          </p:cNvPr>
          <p:cNvSpPr txBox="1"/>
          <p:nvPr/>
        </p:nvSpPr>
        <p:spPr>
          <a:xfrm rot="1447543">
            <a:off x="10126951" y="5406632"/>
            <a:ext cx="862672" cy="307777"/>
          </a:xfrm>
          <a:prstGeom prst="rect">
            <a:avLst/>
          </a:prstGeom>
          <a:noFill/>
        </p:spPr>
        <p:txBody>
          <a:bodyPr wrap="none" rtlCol="0">
            <a:spAutoFit/>
          </a:bodyPr>
          <a:lstStyle/>
          <a:p>
            <a:r>
              <a:rPr lang="en-AU" sz="1400" b="1" dirty="0"/>
              <a:t>Zero Line</a:t>
            </a:r>
            <a:endParaRPr lang="en-IN" sz="1400" b="1" dirty="0"/>
          </a:p>
        </p:txBody>
      </p:sp>
      <p:cxnSp>
        <p:nvCxnSpPr>
          <p:cNvPr id="27" name="Straight Connector 26">
            <a:extLst>
              <a:ext uri="{FF2B5EF4-FFF2-40B4-BE49-F238E27FC236}">
                <a16:creationId xmlns:a16="http://schemas.microsoft.com/office/drawing/2014/main" id="{49687069-BB3F-47E7-B2F0-E1F2F5803C45}"/>
              </a:ext>
            </a:extLst>
          </p:cNvPr>
          <p:cNvCxnSpPr>
            <a:cxnSpLocks/>
          </p:cNvCxnSpPr>
          <p:nvPr/>
        </p:nvCxnSpPr>
        <p:spPr>
          <a:xfrm flipV="1">
            <a:off x="10501701" y="5081439"/>
            <a:ext cx="595193" cy="262778"/>
          </a:xfrm>
          <a:prstGeom prst="line">
            <a:avLst/>
          </a:prstGeom>
          <a:ln w="19050">
            <a:solidFill>
              <a:srgbClr val="000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35FF965-7D21-4F19-8173-9CBFE3192900}"/>
              </a:ext>
            </a:extLst>
          </p:cNvPr>
          <p:cNvSpPr txBox="1"/>
          <p:nvPr/>
        </p:nvSpPr>
        <p:spPr>
          <a:xfrm rot="20064771">
            <a:off x="10668225" y="5108220"/>
            <a:ext cx="660758" cy="307777"/>
          </a:xfrm>
          <a:prstGeom prst="rect">
            <a:avLst/>
          </a:prstGeom>
          <a:noFill/>
        </p:spPr>
        <p:txBody>
          <a:bodyPr wrap="none" rtlCol="0">
            <a:spAutoFit/>
          </a:bodyPr>
          <a:lstStyle/>
          <a:p>
            <a:r>
              <a:rPr lang="en-AU" sz="1400" b="1" dirty="0"/>
              <a:t>80cms</a:t>
            </a:r>
            <a:endParaRPr lang="en-IN" sz="1400" b="1" dirty="0"/>
          </a:p>
        </p:txBody>
      </p:sp>
      <p:sp>
        <p:nvSpPr>
          <p:cNvPr id="2" name="TextBox 1">
            <a:extLst>
              <a:ext uri="{FF2B5EF4-FFF2-40B4-BE49-F238E27FC236}">
                <a16:creationId xmlns:a16="http://schemas.microsoft.com/office/drawing/2014/main" id="{3D608825-554D-ADFA-D62D-573FB1161FBA}"/>
              </a:ext>
            </a:extLst>
          </p:cNvPr>
          <p:cNvSpPr txBox="1"/>
          <p:nvPr/>
        </p:nvSpPr>
        <p:spPr>
          <a:xfrm>
            <a:off x="335360" y="323945"/>
            <a:ext cx="7200503" cy="584775"/>
          </a:xfrm>
          <a:prstGeom prst="rect">
            <a:avLst/>
          </a:prstGeom>
          <a:noFill/>
        </p:spPr>
        <p:txBody>
          <a:bodyPr wrap="square">
            <a:spAutoFit/>
          </a:bodyPr>
          <a:lstStyle/>
          <a:p>
            <a:pPr>
              <a:defRPr/>
            </a:pPr>
            <a:r>
              <a:rPr lang="en-AU"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ZERO LINE &amp; MOVEMENT OF UPRIGHTS</a:t>
            </a:r>
            <a:endParaRPr lang="en-IN"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3556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65E70759-394D-4263-8098-E6D3E98D34EB}"/>
              </a:ext>
            </a:extLst>
          </p:cNvPr>
          <p:cNvSpPr txBox="1"/>
          <p:nvPr/>
        </p:nvSpPr>
        <p:spPr>
          <a:xfrm>
            <a:off x="335360" y="2495836"/>
            <a:ext cx="7920880" cy="3785652"/>
          </a:xfrm>
          <a:prstGeom prst="rect">
            <a:avLst/>
          </a:prstGeom>
          <a:noFill/>
        </p:spPr>
        <p:txBody>
          <a:bodyPr wrap="square" rtlCol="0">
            <a:spAutoFit/>
          </a:bodyPr>
          <a:lstStyle/>
          <a:p>
            <a:pPr marL="342900" indent="-342900" algn="just">
              <a:buFont typeface="Wingdings" panose="05000000000000000000" pitchFamily="2" charset="2"/>
              <a:buChar char="§"/>
            </a:pPr>
            <a:r>
              <a:rPr lang="en-AU" sz="2000" dirty="0"/>
              <a:t>After the vault, the </a:t>
            </a:r>
            <a:r>
              <a:rPr lang="en-AU" sz="2000" b="1" dirty="0"/>
              <a:t>bar does not remain </a:t>
            </a:r>
            <a:r>
              <a:rPr lang="en-AU" sz="2000" dirty="0"/>
              <a:t>on both pegs </a:t>
            </a:r>
            <a:r>
              <a:rPr lang="en-AU" sz="2000" b="1" dirty="0"/>
              <a:t>due to the action of athlete</a:t>
            </a:r>
            <a:r>
              <a:rPr lang="en-AU" sz="2000" dirty="0"/>
              <a:t> while vaulting.</a:t>
            </a:r>
          </a:p>
          <a:p>
            <a:pPr marL="342900" indent="-342900" algn="just">
              <a:buFont typeface="Wingdings" panose="05000000000000000000" pitchFamily="2" charset="2"/>
              <a:buChar char="§"/>
            </a:pPr>
            <a:endParaRPr lang="en-AU" sz="2000" dirty="0"/>
          </a:p>
          <a:p>
            <a:pPr marL="342900" indent="-342900" algn="just">
              <a:buFont typeface="Wingdings" panose="05000000000000000000" pitchFamily="2" charset="2"/>
              <a:buChar char="§"/>
            </a:pPr>
            <a:r>
              <a:rPr lang="en-AU" sz="2000" dirty="0"/>
              <a:t>They </a:t>
            </a:r>
            <a:r>
              <a:rPr lang="en-AU" sz="2000" b="1" dirty="0"/>
              <a:t>touch the ground including landing area</a:t>
            </a:r>
            <a:r>
              <a:rPr lang="en-AU" sz="2000" dirty="0"/>
              <a:t>, beyond the vertical plane through the back end of the box with any part of the body or pole, without first clearing the bar.</a:t>
            </a:r>
          </a:p>
          <a:p>
            <a:pPr marL="342900" indent="-342900" algn="just">
              <a:buFont typeface="Wingdings" panose="05000000000000000000" pitchFamily="2" charset="2"/>
              <a:buChar char="§"/>
            </a:pPr>
            <a:endParaRPr lang="en-AU" sz="2000" dirty="0"/>
          </a:p>
          <a:p>
            <a:pPr marL="342900" indent="-342900" algn="just">
              <a:buFont typeface="Wingdings" panose="05000000000000000000" pitchFamily="2" charset="2"/>
              <a:buChar char="§"/>
            </a:pPr>
            <a:r>
              <a:rPr lang="en-AU" sz="2000" dirty="0"/>
              <a:t>After leaving the ground, they </a:t>
            </a:r>
            <a:r>
              <a:rPr lang="en-AU" sz="2000" b="1" dirty="0"/>
              <a:t>place their lower hand above the upper hand higher </a:t>
            </a:r>
            <a:r>
              <a:rPr lang="en-AU" sz="2000" dirty="0"/>
              <a:t>Or move the upper hand higher on the pole.</a:t>
            </a:r>
          </a:p>
          <a:p>
            <a:pPr marL="342900" indent="-342900" algn="just">
              <a:buFont typeface="Wingdings" panose="05000000000000000000" pitchFamily="2" charset="2"/>
              <a:buChar char="§"/>
            </a:pPr>
            <a:endParaRPr lang="en-AU" sz="2000" dirty="0"/>
          </a:p>
          <a:p>
            <a:pPr marL="342900" indent="-342900" algn="just">
              <a:buFont typeface="Wingdings" panose="05000000000000000000" pitchFamily="2" charset="2"/>
              <a:buChar char="§"/>
            </a:pPr>
            <a:r>
              <a:rPr lang="en-AU" sz="2000" dirty="0"/>
              <a:t>During the vault, they </a:t>
            </a:r>
            <a:r>
              <a:rPr lang="en-AU" sz="2000" b="1" dirty="0"/>
              <a:t>steady or replace the bar with their hands</a:t>
            </a:r>
            <a:r>
              <a:rPr lang="en-AU" sz="2000" dirty="0"/>
              <a:t>.</a:t>
            </a:r>
            <a:endParaRPr lang="en-IN" sz="2000" dirty="0"/>
          </a:p>
        </p:txBody>
      </p:sp>
      <p:pic>
        <p:nvPicPr>
          <p:cNvPr id="3" name="Picture 2">
            <a:extLst>
              <a:ext uri="{FF2B5EF4-FFF2-40B4-BE49-F238E27FC236}">
                <a16:creationId xmlns:a16="http://schemas.microsoft.com/office/drawing/2014/main" id="{3F6A2014-6E75-4BA7-9349-A73E7B3DDD21}"/>
              </a:ext>
            </a:extLst>
          </p:cNvPr>
          <p:cNvPicPr>
            <a:picLocks noChangeAspect="1"/>
          </p:cNvPicPr>
          <p:nvPr/>
        </p:nvPicPr>
        <p:blipFill rotWithShape="1">
          <a:blip r:embed="rId2">
            <a:extLst>
              <a:ext uri="{28A0092B-C50C-407E-A947-70E740481C1C}">
                <a14:useLocalDpi xmlns:a14="http://schemas.microsoft.com/office/drawing/2010/main" val="0"/>
              </a:ext>
            </a:extLst>
          </a:blip>
          <a:srcRect r="19499"/>
          <a:stretch/>
        </p:blipFill>
        <p:spPr>
          <a:xfrm>
            <a:off x="8472264" y="1288934"/>
            <a:ext cx="3168351" cy="2112234"/>
          </a:xfrm>
          <a:prstGeom prst="rect">
            <a:avLst/>
          </a:prstGeom>
          <a:ln w="12700">
            <a:solidFill>
              <a:schemeClr val="tx1"/>
            </a:solidFill>
          </a:ln>
        </p:spPr>
      </p:pic>
      <p:pic>
        <p:nvPicPr>
          <p:cNvPr id="7" name="Picture 6">
            <a:extLst>
              <a:ext uri="{FF2B5EF4-FFF2-40B4-BE49-F238E27FC236}">
                <a16:creationId xmlns:a16="http://schemas.microsoft.com/office/drawing/2014/main" id="{6D6F880D-788F-4BEF-AF4D-57BF66A5C1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6125" y="4629134"/>
            <a:ext cx="3168351" cy="1968218"/>
          </a:xfrm>
          <a:prstGeom prst="rect">
            <a:avLst/>
          </a:prstGeom>
          <a:ln w="12700">
            <a:solidFill>
              <a:schemeClr val="tx1"/>
            </a:solidFill>
          </a:ln>
        </p:spPr>
      </p:pic>
      <p:pic>
        <p:nvPicPr>
          <p:cNvPr id="29" name="Picture 4">
            <a:extLst>
              <a:ext uri="{FF2B5EF4-FFF2-40B4-BE49-F238E27FC236}">
                <a16:creationId xmlns:a16="http://schemas.microsoft.com/office/drawing/2014/main" id="{7C341AF6-66D4-44E4-8F63-51656C2C5E2B}"/>
              </a:ext>
            </a:extLst>
          </p:cNvPr>
          <p:cNvPicPr>
            <a:picLocks noChangeAspect="1" noChangeArrowheads="1"/>
          </p:cNvPicPr>
          <p:nvPr/>
        </p:nvPicPr>
        <p:blipFill>
          <a:blip r:embed="rId4" cstate="print"/>
          <a:srcRect/>
          <a:stretch>
            <a:fillRect/>
          </a:stretch>
        </p:blipFill>
        <p:spPr bwMode="auto">
          <a:xfrm>
            <a:off x="8470782" y="3113136"/>
            <a:ext cx="3183694" cy="1515998"/>
          </a:xfrm>
          <a:prstGeom prst="rect">
            <a:avLst/>
          </a:prstGeom>
          <a:noFill/>
          <a:ln w="12700">
            <a:solidFill>
              <a:schemeClr val="tx1"/>
            </a:solidFill>
          </a:ln>
        </p:spPr>
      </p:pic>
      <p:sp>
        <p:nvSpPr>
          <p:cNvPr id="14" name="TextBox 13">
            <a:extLst>
              <a:ext uri="{FF2B5EF4-FFF2-40B4-BE49-F238E27FC236}">
                <a16:creationId xmlns:a16="http://schemas.microsoft.com/office/drawing/2014/main" id="{91112D59-1177-418E-99A8-954841EF938C}"/>
              </a:ext>
            </a:extLst>
          </p:cNvPr>
          <p:cNvSpPr txBox="1"/>
          <p:nvPr/>
        </p:nvSpPr>
        <p:spPr>
          <a:xfrm>
            <a:off x="335361" y="1889000"/>
            <a:ext cx="2632358" cy="400110"/>
          </a:xfrm>
          <a:prstGeom prst="rect">
            <a:avLst/>
          </a:prstGeom>
          <a:noFill/>
        </p:spPr>
        <p:txBody>
          <a:bodyPr wrap="square" rtlCol="0">
            <a:spAutoFit/>
          </a:bodyPr>
          <a:lstStyle/>
          <a:p>
            <a:r>
              <a:rPr lang="en-AU" sz="2000" dirty="0">
                <a:solidFill>
                  <a:srgbClr val="FF0000"/>
                </a:solidFill>
              </a:rPr>
              <a:t>An athlete </a:t>
            </a:r>
            <a:r>
              <a:rPr lang="en-AU" sz="2000" b="1" dirty="0">
                <a:solidFill>
                  <a:srgbClr val="FF0000"/>
                </a:solidFill>
              </a:rPr>
              <a:t>fails </a:t>
            </a:r>
            <a:r>
              <a:rPr lang="en-AU" sz="2000" dirty="0">
                <a:solidFill>
                  <a:srgbClr val="FF0000"/>
                </a:solidFill>
              </a:rPr>
              <a:t>if:</a:t>
            </a:r>
            <a:endParaRPr lang="en-AU" sz="2000" b="1" dirty="0">
              <a:solidFill>
                <a:srgbClr val="FF0000"/>
              </a:solidFill>
            </a:endParaRPr>
          </a:p>
        </p:txBody>
      </p:sp>
      <p:sp>
        <p:nvSpPr>
          <p:cNvPr id="2" name="TextBox 1">
            <a:extLst>
              <a:ext uri="{FF2B5EF4-FFF2-40B4-BE49-F238E27FC236}">
                <a16:creationId xmlns:a16="http://schemas.microsoft.com/office/drawing/2014/main" id="{D77BD691-9E8B-CF3E-3285-55EFD204CE63}"/>
              </a:ext>
            </a:extLst>
          </p:cNvPr>
          <p:cNvSpPr txBox="1"/>
          <p:nvPr/>
        </p:nvSpPr>
        <p:spPr>
          <a:xfrm>
            <a:off x="335360" y="323945"/>
            <a:ext cx="7200503" cy="584775"/>
          </a:xfrm>
          <a:prstGeom prst="rect">
            <a:avLst/>
          </a:prstGeom>
          <a:noFill/>
        </p:spPr>
        <p:txBody>
          <a:bodyPr wrap="square">
            <a:spAutoFit/>
          </a:bodyPr>
          <a:lstStyle/>
          <a:p>
            <a:pPr>
              <a:defRPr/>
            </a:pPr>
            <a:r>
              <a:rPr lang="en-AU"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POLE VAULT – FAILURES</a:t>
            </a:r>
            <a:endParaRPr lang="en-IN"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6327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B1DDD9E-3CF7-3637-AE41-C326375437E7}"/>
              </a:ext>
            </a:extLst>
          </p:cNvPr>
          <p:cNvSpPr txBox="1">
            <a:spLocks/>
          </p:cNvSpPr>
          <p:nvPr/>
        </p:nvSpPr>
        <p:spPr bwMode="gray">
          <a:xfrm>
            <a:off x="1055440" y="1420365"/>
            <a:ext cx="10076442" cy="928515"/>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sz="44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VERTICAL JUMPS</a:t>
            </a:r>
          </a:p>
        </p:txBody>
      </p:sp>
      <p:sp>
        <p:nvSpPr>
          <p:cNvPr id="13" name="TextBox 12">
            <a:extLst>
              <a:ext uri="{FF2B5EF4-FFF2-40B4-BE49-F238E27FC236}">
                <a16:creationId xmlns:a16="http://schemas.microsoft.com/office/drawing/2014/main" id="{1A708A4B-55BA-7F4A-5B48-F0B97153BD87}"/>
              </a:ext>
            </a:extLst>
          </p:cNvPr>
          <p:cNvSpPr txBox="1"/>
          <p:nvPr/>
        </p:nvSpPr>
        <p:spPr>
          <a:xfrm>
            <a:off x="1085924" y="5750442"/>
            <a:ext cx="4793672" cy="369332"/>
          </a:xfrm>
          <a:prstGeom prst="rect">
            <a:avLst/>
          </a:prstGeom>
          <a:noFill/>
        </p:spPr>
        <p:txBody>
          <a:bodyPr wrap="square" rtlCol="0">
            <a:spAutoFit/>
          </a:bodyPr>
          <a:lstStyle/>
          <a:p>
            <a:pPr algn="ctr"/>
            <a:r>
              <a:rPr lang="en-US" b="1" dirty="0"/>
              <a:t>HIGH JUMP</a:t>
            </a:r>
          </a:p>
        </p:txBody>
      </p:sp>
      <p:sp>
        <p:nvSpPr>
          <p:cNvPr id="14" name="TextBox 13">
            <a:extLst>
              <a:ext uri="{FF2B5EF4-FFF2-40B4-BE49-F238E27FC236}">
                <a16:creationId xmlns:a16="http://schemas.microsoft.com/office/drawing/2014/main" id="{287BFB31-DD5A-7D4A-B5A6-CECCE32C5782}"/>
              </a:ext>
            </a:extLst>
          </p:cNvPr>
          <p:cNvSpPr txBox="1"/>
          <p:nvPr/>
        </p:nvSpPr>
        <p:spPr>
          <a:xfrm>
            <a:off x="6362976" y="5750442"/>
            <a:ext cx="4793672" cy="369332"/>
          </a:xfrm>
          <a:prstGeom prst="rect">
            <a:avLst/>
          </a:prstGeom>
          <a:noFill/>
        </p:spPr>
        <p:txBody>
          <a:bodyPr wrap="square" rtlCol="0">
            <a:spAutoFit/>
          </a:bodyPr>
          <a:lstStyle/>
          <a:p>
            <a:pPr algn="ctr"/>
            <a:r>
              <a:rPr lang="en-US" b="1" dirty="0"/>
              <a:t>POLE VAULT</a:t>
            </a:r>
          </a:p>
        </p:txBody>
      </p:sp>
      <p:pic>
        <p:nvPicPr>
          <p:cNvPr id="2" name="Picture 1">
            <a:extLst>
              <a:ext uri="{FF2B5EF4-FFF2-40B4-BE49-F238E27FC236}">
                <a16:creationId xmlns:a16="http://schemas.microsoft.com/office/drawing/2014/main" id="{53BC13C5-5E17-54CC-6F82-86D4D3366A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1975" y="2564904"/>
            <a:ext cx="5087069" cy="3079755"/>
          </a:xfrm>
          <a:prstGeom prst="rect">
            <a:avLst/>
          </a:prstGeom>
          <a:ln w="12700">
            <a:solidFill>
              <a:schemeClr val="tx1"/>
            </a:solidFill>
          </a:ln>
        </p:spPr>
      </p:pic>
      <p:pic>
        <p:nvPicPr>
          <p:cNvPr id="3" name="Picture 2">
            <a:extLst>
              <a:ext uri="{FF2B5EF4-FFF2-40B4-BE49-F238E27FC236}">
                <a16:creationId xmlns:a16="http://schemas.microsoft.com/office/drawing/2014/main" id="{9CA741F1-B295-F1A8-0D1A-E719B3F914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941" y="2564904"/>
            <a:ext cx="4768204" cy="3096814"/>
          </a:xfrm>
          <a:prstGeom prst="rect">
            <a:avLst/>
          </a:prstGeom>
          <a:ln w="12700">
            <a:solidFill>
              <a:schemeClr val="tx1"/>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95A7DC97-46B5-4615-B46E-403345AA55C1}"/>
              </a:ext>
            </a:extLst>
          </p:cNvPr>
          <p:cNvSpPr txBox="1"/>
          <p:nvPr/>
        </p:nvSpPr>
        <p:spPr>
          <a:xfrm>
            <a:off x="335360" y="1880468"/>
            <a:ext cx="5869497" cy="1015663"/>
          </a:xfrm>
          <a:prstGeom prst="rect">
            <a:avLst/>
          </a:prstGeom>
          <a:noFill/>
        </p:spPr>
        <p:txBody>
          <a:bodyPr wrap="square" rtlCol="0">
            <a:spAutoFit/>
          </a:bodyPr>
          <a:lstStyle/>
          <a:p>
            <a:pPr marL="342900" indent="-342900" algn="just">
              <a:buFont typeface="Wingdings" panose="05000000000000000000" pitchFamily="2" charset="2"/>
              <a:buChar char="§"/>
            </a:pPr>
            <a:r>
              <a:rPr lang="en-IN" sz="2000" dirty="0"/>
              <a:t>An athlete is </a:t>
            </a:r>
            <a:r>
              <a:rPr lang="en-IN" sz="2000" b="1" dirty="0"/>
              <a:t>allowed</a:t>
            </a:r>
            <a:r>
              <a:rPr lang="en-IN" sz="2000" dirty="0"/>
              <a:t> to place a </a:t>
            </a:r>
            <a:r>
              <a:rPr lang="en-IN" sz="2000" b="1" dirty="0"/>
              <a:t>substance on their hand </a:t>
            </a:r>
            <a:r>
              <a:rPr lang="en-IN" sz="2000" dirty="0"/>
              <a:t>or </a:t>
            </a:r>
            <a:r>
              <a:rPr lang="en-IN" sz="2000" b="1" dirty="0"/>
              <a:t>on the pole</a:t>
            </a:r>
            <a:r>
              <a:rPr lang="en-IN" sz="2000" dirty="0"/>
              <a:t>, during the competition, in order </a:t>
            </a:r>
            <a:r>
              <a:rPr lang="en-IN" sz="2000" b="1" dirty="0"/>
              <a:t>to obtain a better grip</a:t>
            </a:r>
            <a:r>
              <a:rPr lang="en-IN" sz="2000" dirty="0"/>
              <a:t>.</a:t>
            </a:r>
          </a:p>
        </p:txBody>
      </p:sp>
      <p:sp>
        <p:nvSpPr>
          <p:cNvPr id="27" name="TextBox 26">
            <a:extLst>
              <a:ext uri="{FF2B5EF4-FFF2-40B4-BE49-F238E27FC236}">
                <a16:creationId xmlns:a16="http://schemas.microsoft.com/office/drawing/2014/main" id="{BA22A224-9A2A-4DDB-932D-B02DE4A995C7}"/>
              </a:ext>
            </a:extLst>
          </p:cNvPr>
          <p:cNvSpPr txBox="1"/>
          <p:nvPr/>
        </p:nvSpPr>
        <p:spPr>
          <a:xfrm>
            <a:off x="335360" y="3660622"/>
            <a:ext cx="5875787" cy="400110"/>
          </a:xfrm>
          <a:prstGeom prst="rect">
            <a:avLst/>
          </a:prstGeom>
          <a:noFill/>
        </p:spPr>
        <p:txBody>
          <a:bodyPr wrap="square" rtlCol="0">
            <a:spAutoFit/>
          </a:bodyPr>
          <a:lstStyle/>
          <a:p>
            <a:pPr marL="342900" indent="-342900" algn="just">
              <a:buFont typeface="Wingdings" panose="05000000000000000000" pitchFamily="2" charset="2"/>
              <a:buChar char="§"/>
            </a:pPr>
            <a:r>
              <a:rPr lang="en-IN" sz="2000" dirty="0"/>
              <a:t>The </a:t>
            </a:r>
            <a:r>
              <a:rPr lang="en-IN" sz="2000" b="1" dirty="0"/>
              <a:t>use of gloves </a:t>
            </a:r>
            <a:r>
              <a:rPr lang="en-IN" sz="2000" dirty="0"/>
              <a:t>is </a:t>
            </a:r>
            <a:r>
              <a:rPr lang="en-IN" sz="2000" b="1" dirty="0"/>
              <a:t>permitted</a:t>
            </a:r>
            <a:r>
              <a:rPr lang="en-IN" sz="2000" dirty="0"/>
              <a:t>.</a:t>
            </a:r>
          </a:p>
        </p:txBody>
      </p:sp>
      <p:sp>
        <p:nvSpPr>
          <p:cNvPr id="28" name="TextBox 27">
            <a:extLst>
              <a:ext uri="{FF2B5EF4-FFF2-40B4-BE49-F238E27FC236}">
                <a16:creationId xmlns:a16="http://schemas.microsoft.com/office/drawing/2014/main" id="{6AC5060B-A52D-4A33-BD2A-DB1987E76269}"/>
              </a:ext>
            </a:extLst>
          </p:cNvPr>
          <p:cNvSpPr txBox="1"/>
          <p:nvPr/>
        </p:nvSpPr>
        <p:spPr>
          <a:xfrm>
            <a:off x="335360" y="4789601"/>
            <a:ext cx="7266167" cy="1015663"/>
          </a:xfrm>
          <a:prstGeom prst="rect">
            <a:avLst/>
          </a:prstGeom>
          <a:noFill/>
        </p:spPr>
        <p:txBody>
          <a:bodyPr wrap="square" rtlCol="0">
            <a:spAutoFit/>
          </a:bodyPr>
          <a:lstStyle/>
          <a:p>
            <a:pPr marL="342900" indent="-342900" algn="just">
              <a:buFont typeface="Wingdings" panose="05000000000000000000" pitchFamily="2" charset="2"/>
              <a:buChar char="§"/>
            </a:pPr>
            <a:r>
              <a:rPr lang="en-IN" sz="2000" dirty="0"/>
              <a:t>After the release of the pole, </a:t>
            </a:r>
            <a:r>
              <a:rPr lang="en-IN" sz="2000" b="1" dirty="0"/>
              <a:t>no one </a:t>
            </a:r>
            <a:r>
              <a:rPr lang="en-IN" sz="2000" dirty="0"/>
              <a:t>including the athlete </a:t>
            </a:r>
            <a:r>
              <a:rPr lang="en-IN" sz="2000" b="1" dirty="0"/>
              <a:t>shall be allowed to touch the pole unless</a:t>
            </a:r>
            <a:r>
              <a:rPr lang="en-IN" sz="2000" dirty="0"/>
              <a:t> it is </a:t>
            </a:r>
            <a:r>
              <a:rPr lang="en-IN" sz="2000" b="1" dirty="0"/>
              <a:t>falling away from the bar </a:t>
            </a:r>
            <a:r>
              <a:rPr lang="en-IN" sz="2000" dirty="0"/>
              <a:t>or uprights.</a:t>
            </a:r>
          </a:p>
        </p:txBody>
      </p:sp>
      <p:pic>
        <p:nvPicPr>
          <p:cNvPr id="3" name="Picture 2">
            <a:extLst>
              <a:ext uri="{FF2B5EF4-FFF2-40B4-BE49-F238E27FC236}">
                <a16:creationId xmlns:a16="http://schemas.microsoft.com/office/drawing/2014/main" id="{C02E15E0-01D5-46B5-8A39-9A67BD12A5F0}"/>
              </a:ext>
            </a:extLst>
          </p:cNvPr>
          <p:cNvPicPr>
            <a:picLocks noChangeAspect="1"/>
          </p:cNvPicPr>
          <p:nvPr/>
        </p:nvPicPr>
        <p:blipFill rotWithShape="1">
          <a:blip r:embed="rId2">
            <a:extLst>
              <a:ext uri="{28A0092B-C50C-407E-A947-70E740481C1C}">
                <a14:useLocalDpi xmlns:a14="http://schemas.microsoft.com/office/drawing/2010/main" val="0"/>
              </a:ext>
            </a:extLst>
          </a:blip>
          <a:srcRect l="19575" r="20823"/>
          <a:stretch/>
        </p:blipFill>
        <p:spPr>
          <a:xfrm>
            <a:off x="8238931" y="2317104"/>
            <a:ext cx="3013787" cy="3363102"/>
          </a:xfrm>
          <a:prstGeom prst="rect">
            <a:avLst/>
          </a:prstGeom>
        </p:spPr>
      </p:pic>
      <p:pic>
        <p:nvPicPr>
          <p:cNvPr id="5" name="Picture 4">
            <a:extLst>
              <a:ext uri="{FF2B5EF4-FFF2-40B4-BE49-F238E27FC236}">
                <a16:creationId xmlns:a16="http://schemas.microsoft.com/office/drawing/2014/main" id="{2E040557-0E7F-4422-B54A-5550EE397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2957" y="1735378"/>
            <a:ext cx="1430659" cy="1788324"/>
          </a:xfrm>
          <a:prstGeom prst="rect">
            <a:avLst/>
          </a:prstGeom>
        </p:spPr>
      </p:pic>
      <p:sp>
        <p:nvSpPr>
          <p:cNvPr id="6" name="Oval 5">
            <a:extLst>
              <a:ext uri="{FF2B5EF4-FFF2-40B4-BE49-F238E27FC236}">
                <a16:creationId xmlns:a16="http://schemas.microsoft.com/office/drawing/2014/main" id="{F928941B-31A1-4774-9596-EE14BA32B81C}"/>
              </a:ext>
            </a:extLst>
          </p:cNvPr>
          <p:cNvSpPr/>
          <p:nvPr/>
        </p:nvSpPr>
        <p:spPr>
          <a:xfrm>
            <a:off x="8453534" y="2022607"/>
            <a:ext cx="951723" cy="979716"/>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a:extLst>
              <a:ext uri="{FF2B5EF4-FFF2-40B4-BE49-F238E27FC236}">
                <a16:creationId xmlns:a16="http://schemas.microsoft.com/office/drawing/2014/main" id="{ABC62E65-D2A4-6D61-B97A-FB9BAFFCA932}"/>
              </a:ext>
            </a:extLst>
          </p:cNvPr>
          <p:cNvSpPr txBox="1"/>
          <p:nvPr/>
        </p:nvSpPr>
        <p:spPr>
          <a:xfrm>
            <a:off x="335360" y="323945"/>
            <a:ext cx="7200503" cy="584775"/>
          </a:xfrm>
          <a:prstGeom prst="rect">
            <a:avLst/>
          </a:prstGeom>
          <a:noFill/>
        </p:spPr>
        <p:txBody>
          <a:bodyPr wrap="square">
            <a:spAutoFit/>
          </a:bodyPr>
          <a:lstStyle/>
          <a:p>
            <a:pPr>
              <a:defRPr/>
            </a:pPr>
            <a:r>
              <a:rPr lang="en-AU"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CONSIDERED AS ASSISTANCE</a:t>
            </a:r>
            <a:endParaRPr lang="en-IN"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2887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A1EBE16D-9582-432C-AB6A-F9827B5F4DB0}"/>
              </a:ext>
            </a:extLst>
          </p:cNvPr>
          <p:cNvSpPr txBox="1"/>
          <p:nvPr/>
        </p:nvSpPr>
        <p:spPr>
          <a:xfrm>
            <a:off x="767408" y="1512007"/>
            <a:ext cx="10441160" cy="707886"/>
          </a:xfrm>
          <a:prstGeom prst="rect">
            <a:avLst/>
          </a:prstGeom>
          <a:noFill/>
        </p:spPr>
        <p:txBody>
          <a:bodyPr wrap="square" rtlCol="0">
            <a:spAutoFit/>
          </a:bodyPr>
          <a:lstStyle/>
          <a:p>
            <a:pPr marL="342900" indent="-342900" algn="just">
              <a:buFont typeface="Wingdings" panose="05000000000000000000" pitchFamily="2" charset="2"/>
              <a:buChar char="§"/>
            </a:pPr>
            <a:r>
              <a:rPr lang="en-IN" sz="2000" dirty="0"/>
              <a:t>If, in attempting a trial, </a:t>
            </a:r>
            <a:r>
              <a:rPr lang="en-IN" sz="2000" b="1" dirty="0"/>
              <a:t>an athlete’s pole is broken</a:t>
            </a:r>
            <a:r>
              <a:rPr lang="en-IN" sz="2000" dirty="0"/>
              <a:t>, it shall </a:t>
            </a:r>
            <a:r>
              <a:rPr lang="en-IN" sz="2000" b="1" dirty="0"/>
              <a:t>not be considered as a failure </a:t>
            </a:r>
            <a:r>
              <a:rPr lang="en-IN" sz="2000" dirty="0"/>
              <a:t>and </a:t>
            </a:r>
            <a:r>
              <a:rPr lang="en-IN" sz="2000" b="1" dirty="0"/>
              <a:t>shall be awarded a replacement trial</a:t>
            </a:r>
            <a:r>
              <a:rPr lang="en-IN" sz="2000" dirty="0"/>
              <a:t>.</a:t>
            </a:r>
          </a:p>
        </p:txBody>
      </p:sp>
      <p:pic>
        <p:nvPicPr>
          <p:cNvPr id="14" name="Picture 2" descr="C:\Users\KrishnaMurthy\Desktop\lazaro-borges-of-cuba-with-a-broken-pole-the-mens-pole-vault-qualification-D69FCB.jpg">
            <a:extLst>
              <a:ext uri="{FF2B5EF4-FFF2-40B4-BE49-F238E27FC236}">
                <a16:creationId xmlns:a16="http://schemas.microsoft.com/office/drawing/2014/main" id="{F16F56AD-AD4F-4D69-994B-0E5C42098679}"/>
              </a:ext>
            </a:extLst>
          </p:cNvPr>
          <p:cNvPicPr>
            <a:picLocks noChangeAspect="1" noChangeArrowheads="1"/>
          </p:cNvPicPr>
          <p:nvPr/>
        </p:nvPicPr>
        <p:blipFill rotWithShape="1">
          <a:blip r:embed="rId2" cstate="print"/>
          <a:srcRect b="5996"/>
          <a:stretch/>
        </p:blipFill>
        <p:spPr bwMode="auto">
          <a:xfrm>
            <a:off x="7535863" y="2492144"/>
            <a:ext cx="3212775" cy="3614944"/>
          </a:xfrm>
          <a:prstGeom prst="rect">
            <a:avLst/>
          </a:prstGeom>
          <a:noFill/>
          <a:ln w="12700">
            <a:solidFill>
              <a:schemeClr val="tx1"/>
            </a:solidFill>
          </a:ln>
        </p:spPr>
      </p:pic>
      <p:pic>
        <p:nvPicPr>
          <p:cNvPr id="15" name="Picture 3" descr="C:\Users\KrishnaMurthy\Desktop\maxresdefault.jpg">
            <a:extLst>
              <a:ext uri="{FF2B5EF4-FFF2-40B4-BE49-F238E27FC236}">
                <a16:creationId xmlns:a16="http://schemas.microsoft.com/office/drawing/2014/main" id="{AAB5651D-B085-4F95-9CE5-CB3B3402A0F4}"/>
              </a:ext>
            </a:extLst>
          </p:cNvPr>
          <p:cNvPicPr>
            <a:picLocks noChangeAspect="1" noChangeArrowheads="1"/>
          </p:cNvPicPr>
          <p:nvPr/>
        </p:nvPicPr>
        <p:blipFill>
          <a:blip r:embed="rId3" cstate="print"/>
          <a:srcRect/>
          <a:stretch>
            <a:fillRect/>
          </a:stretch>
        </p:blipFill>
        <p:spPr bwMode="auto">
          <a:xfrm>
            <a:off x="832905" y="2492896"/>
            <a:ext cx="6702958" cy="3606484"/>
          </a:xfrm>
          <a:prstGeom prst="rect">
            <a:avLst/>
          </a:prstGeom>
          <a:noFill/>
          <a:ln w="12700">
            <a:solidFill>
              <a:schemeClr val="tx1"/>
            </a:solidFill>
          </a:ln>
        </p:spPr>
      </p:pic>
      <p:sp>
        <p:nvSpPr>
          <p:cNvPr id="2" name="TextBox 1">
            <a:extLst>
              <a:ext uri="{FF2B5EF4-FFF2-40B4-BE49-F238E27FC236}">
                <a16:creationId xmlns:a16="http://schemas.microsoft.com/office/drawing/2014/main" id="{AAAFCC97-3045-2DC8-1C64-8C3E2926D857}"/>
              </a:ext>
            </a:extLst>
          </p:cNvPr>
          <p:cNvSpPr txBox="1"/>
          <p:nvPr/>
        </p:nvSpPr>
        <p:spPr>
          <a:xfrm>
            <a:off x="335360" y="323945"/>
            <a:ext cx="7200503" cy="584775"/>
          </a:xfrm>
          <a:prstGeom prst="rect">
            <a:avLst/>
          </a:prstGeom>
          <a:noFill/>
        </p:spPr>
        <p:txBody>
          <a:bodyPr wrap="square">
            <a:spAutoFit/>
          </a:bodyPr>
          <a:lstStyle/>
          <a:p>
            <a:pPr>
              <a:defRPr/>
            </a:pPr>
            <a:r>
              <a:rPr lang="en-AU"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BREAKING OF POLES</a:t>
            </a:r>
            <a:endParaRPr lang="en-IN"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7801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2">
            <a:extLst>
              <a:ext uri="{FF2B5EF4-FFF2-40B4-BE49-F238E27FC236}">
                <a16:creationId xmlns:a16="http://schemas.microsoft.com/office/drawing/2014/main" id="{5161181E-3CB4-4E89-BCA5-8467DB554631}"/>
              </a:ext>
            </a:extLst>
          </p:cNvPr>
          <p:cNvPicPr>
            <a:picLocks noChangeAspect="1"/>
          </p:cNvPicPr>
          <p:nvPr/>
        </p:nvPicPr>
        <p:blipFill rotWithShape="1">
          <a:blip r:embed="rId2"/>
          <a:srcRect l="52" r="-13" b="116"/>
          <a:stretch/>
        </p:blipFill>
        <p:spPr>
          <a:xfrm>
            <a:off x="1343472" y="1484784"/>
            <a:ext cx="9758269" cy="4968552"/>
          </a:xfrm>
          <a:prstGeom prst="rect">
            <a:avLst/>
          </a:prstGeom>
          <a:ln w="12700">
            <a:solidFill>
              <a:schemeClr val="tx1"/>
            </a:solidFill>
          </a:ln>
        </p:spPr>
      </p:pic>
      <p:sp>
        <p:nvSpPr>
          <p:cNvPr id="2" name="TextBox 1">
            <a:extLst>
              <a:ext uri="{FF2B5EF4-FFF2-40B4-BE49-F238E27FC236}">
                <a16:creationId xmlns:a16="http://schemas.microsoft.com/office/drawing/2014/main" id="{FBEA5AEF-EA83-D18A-0271-3BDFFD7ED738}"/>
              </a:ext>
            </a:extLst>
          </p:cNvPr>
          <p:cNvSpPr txBox="1"/>
          <p:nvPr/>
        </p:nvSpPr>
        <p:spPr>
          <a:xfrm>
            <a:off x="335360" y="323945"/>
            <a:ext cx="7200503" cy="584775"/>
          </a:xfrm>
          <a:prstGeom prst="rect">
            <a:avLst/>
          </a:prstGeom>
          <a:noFill/>
        </p:spPr>
        <p:txBody>
          <a:bodyPr wrap="square">
            <a:spAutoFit/>
          </a:bodyPr>
          <a:lstStyle/>
          <a:p>
            <a:pPr>
              <a:defRPr/>
            </a:pPr>
            <a:r>
              <a:rPr lang="en-AU"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POLE VAULT – TEAM OF OFFICIALS</a:t>
            </a:r>
            <a:endParaRPr lang="en-IN"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3507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4866899B-001D-413F-9284-EA96C4559C05}"/>
              </a:ext>
            </a:extLst>
          </p:cNvPr>
          <p:cNvSpPr txBox="1"/>
          <p:nvPr/>
        </p:nvSpPr>
        <p:spPr>
          <a:xfrm>
            <a:off x="335360" y="1700808"/>
            <a:ext cx="11521280" cy="707886"/>
          </a:xfrm>
          <a:prstGeom prst="rect">
            <a:avLst/>
          </a:prstGeom>
          <a:noFill/>
        </p:spPr>
        <p:txBody>
          <a:bodyPr wrap="square" rtlCol="0">
            <a:spAutoFit/>
          </a:bodyPr>
          <a:lstStyle/>
          <a:p>
            <a:pPr marL="342900" indent="-342900" algn="just">
              <a:buFont typeface="Wingdings" panose="05000000000000000000" pitchFamily="2" charset="2"/>
              <a:buChar char="§"/>
            </a:pPr>
            <a:r>
              <a:rPr lang="en-IN" sz="2000" b="1" dirty="0"/>
              <a:t>Starting height </a:t>
            </a:r>
            <a:r>
              <a:rPr lang="en-IN" sz="2000" dirty="0"/>
              <a:t>of the competition </a:t>
            </a:r>
            <a:r>
              <a:rPr lang="en-IN" sz="2000" b="1" dirty="0"/>
              <a:t>to be announced </a:t>
            </a:r>
            <a:r>
              <a:rPr lang="en-IN" sz="2000" dirty="0"/>
              <a:t>to all athletes </a:t>
            </a:r>
            <a:r>
              <a:rPr lang="en-IN" sz="2000" b="1" dirty="0"/>
              <a:t>before the competition begins</a:t>
            </a:r>
            <a:r>
              <a:rPr lang="en-IN" sz="2000" dirty="0"/>
              <a:t>. </a:t>
            </a:r>
          </a:p>
        </p:txBody>
      </p:sp>
      <p:sp>
        <p:nvSpPr>
          <p:cNvPr id="36" name="TextBox 35">
            <a:extLst>
              <a:ext uri="{FF2B5EF4-FFF2-40B4-BE49-F238E27FC236}">
                <a16:creationId xmlns:a16="http://schemas.microsoft.com/office/drawing/2014/main" id="{306FC948-634D-4C5D-8081-3385F2AF2904}"/>
              </a:ext>
            </a:extLst>
          </p:cNvPr>
          <p:cNvSpPr txBox="1"/>
          <p:nvPr/>
        </p:nvSpPr>
        <p:spPr>
          <a:xfrm>
            <a:off x="335360" y="5601434"/>
            <a:ext cx="11521279" cy="707886"/>
          </a:xfrm>
          <a:prstGeom prst="rect">
            <a:avLst/>
          </a:prstGeom>
          <a:noFill/>
        </p:spPr>
        <p:txBody>
          <a:bodyPr wrap="square" rtlCol="0">
            <a:spAutoFit/>
          </a:bodyPr>
          <a:lstStyle/>
          <a:p>
            <a:pPr marL="342900" indent="-342900" algn="just">
              <a:buFont typeface="Wingdings" panose="05000000000000000000" pitchFamily="2" charset="2"/>
              <a:buChar char="§"/>
            </a:pPr>
            <a:r>
              <a:rPr lang="en-IN" sz="2000" dirty="0"/>
              <a:t>The </a:t>
            </a:r>
            <a:r>
              <a:rPr lang="en-IN" sz="2000" b="1" dirty="0"/>
              <a:t>heights to which the bar will be raised </a:t>
            </a:r>
            <a:r>
              <a:rPr lang="en-IN" sz="2000" dirty="0"/>
              <a:t>at the end of each round of trials </a:t>
            </a:r>
            <a:r>
              <a:rPr lang="en-IN" sz="2000" b="1" dirty="0"/>
              <a:t>shall be announced </a:t>
            </a:r>
            <a:r>
              <a:rPr lang="en-IN" sz="2000" dirty="0"/>
              <a:t>to the athletes </a:t>
            </a:r>
            <a:r>
              <a:rPr lang="en-IN" sz="2000" b="1" dirty="0"/>
              <a:t>before the competition begins </a:t>
            </a:r>
            <a:r>
              <a:rPr lang="en-IN" sz="2000" dirty="0"/>
              <a:t>.</a:t>
            </a:r>
          </a:p>
        </p:txBody>
      </p:sp>
      <p:graphicFrame>
        <p:nvGraphicFramePr>
          <p:cNvPr id="5" name="Table 5">
            <a:extLst>
              <a:ext uri="{FF2B5EF4-FFF2-40B4-BE49-F238E27FC236}">
                <a16:creationId xmlns:a16="http://schemas.microsoft.com/office/drawing/2014/main" id="{631B171E-C379-4B36-BC11-C4DB5ED39219}"/>
              </a:ext>
            </a:extLst>
          </p:cNvPr>
          <p:cNvGraphicFramePr>
            <a:graphicFrameLocks noGrp="1"/>
          </p:cNvGraphicFramePr>
          <p:nvPr>
            <p:extLst>
              <p:ext uri="{D42A27DB-BD31-4B8C-83A1-F6EECF244321}">
                <p14:modId xmlns:p14="http://schemas.microsoft.com/office/powerpoint/2010/main" val="2362361188"/>
              </p:ext>
            </p:extLst>
          </p:nvPr>
        </p:nvGraphicFramePr>
        <p:xfrm>
          <a:off x="1084082" y="2913052"/>
          <a:ext cx="10048974" cy="2419460"/>
        </p:xfrm>
        <a:graphic>
          <a:graphicData uri="http://schemas.openxmlformats.org/drawingml/2006/table">
            <a:tbl>
              <a:tblPr firstRow="1" bandRow="1">
                <a:tableStyleId>{5C22544A-7EE6-4342-B048-85BDC9FD1C3A}</a:tableStyleId>
              </a:tblPr>
              <a:tblGrid>
                <a:gridCol w="2279193">
                  <a:extLst>
                    <a:ext uri="{9D8B030D-6E8A-4147-A177-3AD203B41FA5}">
                      <a16:colId xmlns:a16="http://schemas.microsoft.com/office/drawing/2014/main" val="2585510519"/>
                    </a:ext>
                  </a:extLst>
                </a:gridCol>
                <a:gridCol w="1462446">
                  <a:extLst>
                    <a:ext uri="{9D8B030D-6E8A-4147-A177-3AD203B41FA5}">
                      <a16:colId xmlns:a16="http://schemas.microsoft.com/office/drawing/2014/main" val="3901343579"/>
                    </a:ext>
                  </a:extLst>
                </a:gridCol>
                <a:gridCol w="2700252">
                  <a:extLst>
                    <a:ext uri="{9D8B030D-6E8A-4147-A177-3AD203B41FA5}">
                      <a16:colId xmlns:a16="http://schemas.microsoft.com/office/drawing/2014/main" val="1329395668"/>
                    </a:ext>
                  </a:extLst>
                </a:gridCol>
                <a:gridCol w="3607083">
                  <a:extLst>
                    <a:ext uri="{9D8B030D-6E8A-4147-A177-3AD203B41FA5}">
                      <a16:colId xmlns:a16="http://schemas.microsoft.com/office/drawing/2014/main" val="1138929040"/>
                    </a:ext>
                  </a:extLst>
                </a:gridCol>
              </a:tblGrid>
              <a:tr h="483892">
                <a:tc>
                  <a:txBody>
                    <a:bodyPr/>
                    <a:lstStyle/>
                    <a:p>
                      <a:pPr algn="ctr">
                        <a:lnSpc>
                          <a:spcPct val="100000"/>
                        </a:lnSpc>
                        <a:spcBef>
                          <a:spcPts val="0"/>
                        </a:spcBef>
                      </a:pPr>
                      <a:r>
                        <a:rPr lang="en-US" sz="1400" cap="all" baseline="0" dirty="0">
                          <a:solidFill>
                            <a:schemeClr val="bg1"/>
                          </a:solidFill>
                          <a:effectLst/>
                          <a:latin typeface="Arial" panose="020B0604020202020204" pitchFamily="34" charset="0"/>
                          <a:ea typeface="Carlito"/>
                          <a:cs typeface="Arial" panose="020B0604020202020204" pitchFamily="34" charset="0"/>
                        </a:rPr>
                        <a:t> EVENT</a:t>
                      </a:r>
                      <a:endParaRPr lang="en-IN" sz="1400" cap="all" baseline="0" dirty="0">
                        <a:solidFill>
                          <a:schemeClr val="bg1"/>
                        </a:solidFill>
                        <a:effectLst/>
                        <a:latin typeface="Arial" panose="020B0604020202020204" pitchFamily="34" charset="0"/>
                        <a:ea typeface="Carlito"/>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lnSpc>
                          <a:spcPct val="100000"/>
                        </a:lnSpc>
                        <a:spcBef>
                          <a:spcPts val="0"/>
                        </a:spcBef>
                      </a:pPr>
                      <a:r>
                        <a:rPr lang="en-US" sz="1400" cap="all" baseline="0" dirty="0">
                          <a:solidFill>
                            <a:schemeClr val="bg1"/>
                          </a:solidFill>
                          <a:effectLst/>
                          <a:latin typeface="Arial" panose="020B0604020202020204" pitchFamily="34" charset="0"/>
                          <a:ea typeface="Carlito"/>
                          <a:cs typeface="Arial" panose="020B0604020202020204" pitchFamily="34" charset="0"/>
                        </a:rPr>
                        <a:t> Group</a:t>
                      </a:r>
                      <a:endParaRPr lang="en-IN" sz="1400" cap="all" baseline="0" dirty="0">
                        <a:solidFill>
                          <a:schemeClr val="bg1"/>
                        </a:solidFill>
                        <a:effectLst/>
                        <a:latin typeface="Arial" panose="020B0604020202020204" pitchFamily="34" charset="0"/>
                        <a:ea typeface="Carlito"/>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lnSpc>
                          <a:spcPct val="100000"/>
                        </a:lnSpc>
                        <a:spcBef>
                          <a:spcPts val="0"/>
                        </a:spcBef>
                      </a:pPr>
                      <a:r>
                        <a:rPr lang="en-US" sz="1400" cap="all" baseline="0" dirty="0">
                          <a:solidFill>
                            <a:schemeClr val="bg1"/>
                          </a:solidFill>
                          <a:effectLst/>
                          <a:latin typeface="Arial" panose="020B0604020202020204" pitchFamily="34" charset="0"/>
                          <a:ea typeface="Carlito"/>
                          <a:cs typeface="Arial" panose="020B0604020202020204" pitchFamily="34" charset="0"/>
                        </a:rPr>
                        <a:t> Practice Height</a:t>
                      </a:r>
                      <a:endParaRPr lang="en-IN" sz="1400" cap="all" baseline="0" dirty="0">
                        <a:solidFill>
                          <a:schemeClr val="bg1"/>
                        </a:solidFill>
                        <a:effectLst/>
                        <a:latin typeface="Arial" panose="020B0604020202020204" pitchFamily="34" charset="0"/>
                        <a:ea typeface="Carlito"/>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lnSpc>
                          <a:spcPct val="100000"/>
                        </a:lnSpc>
                        <a:spcBef>
                          <a:spcPts val="0"/>
                        </a:spcBef>
                      </a:pPr>
                      <a:r>
                        <a:rPr lang="en-US" sz="1400" cap="all" baseline="0" dirty="0">
                          <a:solidFill>
                            <a:schemeClr val="bg1"/>
                          </a:solidFill>
                          <a:effectLst/>
                          <a:latin typeface="Arial" panose="020B0604020202020204" pitchFamily="34" charset="0"/>
                          <a:ea typeface="Carlito"/>
                          <a:cs typeface="Arial" panose="020B0604020202020204" pitchFamily="34" charset="0"/>
                        </a:rPr>
                        <a:t> Starting &amp; Progression of Height</a:t>
                      </a:r>
                      <a:endParaRPr lang="en-IN" sz="1400" cap="all" baseline="0" dirty="0">
                        <a:solidFill>
                          <a:schemeClr val="bg1"/>
                        </a:solidFill>
                        <a:effectLst/>
                        <a:latin typeface="Arial" panose="020B0604020202020204" pitchFamily="34" charset="0"/>
                        <a:ea typeface="Carlito"/>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731521345"/>
                  </a:ext>
                </a:extLst>
              </a:tr>
              <a:tr h="483892">
                <a:tc>
                  <a:txBody>
                    <a:bodyPr/>
                    <a:lstStyle/>
                    <a:p>
                      <a:pPr algn="ctr"/>
                      <a:r>
                        <a:rPr lang="en-US" sz="2000" b="1" kern="1200" dirty="0">
                          <a:solidFill>
                            <a:schemeClr val="dk1"/>
                          </a:solidFill>
                          <a:effectLst/>
                          <a:latin typeface="Arial" panose="020B0604020202020204" pitchFamily="34" charset="0"/>
                          <a:ea typeface="+mn-ea"/>
                          <a:cs typeface="Arial" panose="020B0604020202020204" pitchFamily="34" charset="0"/>
                        </a:rPr>
                        <a:t>High Jump</a:t>
                      </a:r>
                      <a:endParaRPr lang="en-IN" sz="2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2075" algn="ctr">
                        <a:lnSpc>
                          <a:spcPts val="1260"/>
                        </a:lnSpc>
                        <a:spcBef>
                          <a:spcPts val="45"/>
                        </a:spcBef>
                        <a:spcAft>
                          <a:spcPts val="0"/>
                        </a:spcAft>
                      </a:pPr>
                      <a:r>
                        <a:rPr lang="en-US" sz="1800" dirty="0">
                          <a:solidFill>
                            <a:srgbClr val="000000"/>
                          </a:solidFill>
                          <a:effectLst/>
                          <a:latin typeface="Arial" panose="020B0604020202020204" pitchFamily="34" charset="0"/>
                          <a:ea typeface="Carlito"/>
                          <a:cs typeface="Arial" panose="020B0604020202020204" pitchFamily="34" charset="0"/>
                        </a:rPr>
                        <a:t>Men</a:t>
                      </a:r>
                      <a:endParaRPr lang="en-IN" sz="1800" dirty="0">
                        <a:effectLst/>
                        <a:latin typeface="Arial" panose="020B0604020202020204" pitchFamily="34" charset="0"/>
                        <a:ea typeface="Carlito"/>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4615" algn="ctr">
                        <a:lnSpc>
                          <a:spcPts val="1260"/>
                        </a:lnSpc>
                        <a:spcBef>
                          <a:spcPts val="45"/>
                        </a:spcBef>
                        <a:spcAft>
                          <a:spcPts val="0"/>
                        </a:spcAft>
                      </a:pPr>
                      <a:r>
                        <a:rPr lang="en-US" sz="1800" dirty="0">
                          <a:solidFill>
                            <a:srgbClr val="000000"/>
                          </a:solidFill>
                          <a:effectLst/>
                          <a:latin typeface="Arial" panose="020B0604020202020204" pitchFamily="34" charset="0"/>
                          <a:ea typeface="Carlito"/>
                          <a:cs typeface="Arial" panose="020B0604020202020204" pitchFamily="34" charset="0"/>
                        </a:rPr>
                        <a:t>1.90m &amp; 2.10m</a:t>
                      </a:r>
                      <a:endParaRPr lang="en-IN" sz="1800" dirty="0">
                        <a:effectLst/>
                        <a:latin typeface="Arial" panose="020B0604020202020204" pitchFamily="34" charset="0"/>
                        <a:ea typeface="Carlito"/>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4615" algn="ctr">
                        <a:lnSpc>
                          <a:spcPts val="1260"/>
                        </a:lnSpc>
                        <a:spcBef>
                          <a:spcPts val="45"/>
                        </a:spcBef>
                        <a:spcAft>
                          <a:spcPts val="0"/>
                        </a:spcAft>
                      </a:pPr>
                      <a:r>
                        <a:rPr lang="en-US" sz="1800">
                          <a:solidFill>
                            <a:srgbClr val="000000"/>
                          </a:solidFill>
                          <a:effectLst/>
                          <a:latin typeface="Arial" panose="020B0604020202020204" pitchFamily="34" charset="0"/>
                          <a:ea typeface="Carlito"/>
                          <a:cs typeface="Arial" panose="020B0604020202020204" pitchFamily="34" charset="0"/>
                        </a:rPr>
                        <a:t>1.95 – 5 – 2.05 – 3 – 2.17 - 2</a:t>
                      </a:r>
                      <a:endParaRPr lang="en-IN" sz="1800">
                        <a:effectLst/>
                        <a:latin typeface="Arial" panose="020B0604020202020204" pitchFamily="34" charset="0"/>
                        <a:ea typeface="Carlito"/>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3771434"/>
                  </a:ext>
                </a:extLst>
              </a:tr>
              <a:tr h="483892">
                <a:tc>
                  <a:txBody>
                    <a:bodyPr/>
                    <a:lstStyle/>
                    <a:p>
                      <a:pPr algn="ctr"/>
                      <a:r>
                        <a:rPr lang="en-US" sz="2000" b="1" kern="1200" dirty="0">
                          <a:solidFill>
                            <a:schemeClr val="dk1"/>
                          </a:solidFill>
                          <a:effectLst/>
                          <a:latin typeface="Arial" panose="020B0604020202020204" pitchFamily="34" charset="0"/>
                          <a:ea typeface="+mn-ea"/>
                          <a:cs typeface="Arial" panose="020B0604020202020204" pitchFamily="34" charset="0"/>
                        </a:rPr>
                        <a:t>High Jump</a:t>
                      </a:r>
                      <a:endParaRPr lang="en-IN" sz="2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2075" algn="ctr">
                        <a:lnSpc>
                          <a:spcPts val="1260"/>
                        </a:lnSpc>
                        <a:spcBef>
                          <a:spcPts val="45"/>
                        </a:spcBef>
                        <a:spcAft>
                          <a:spcPts val="0"/>
                        </a:spcAft>
                      </a:pPr>
                      <a:r>
                        <a:rPr lang="en-US" sz="1800">
                          <a:solidFill>
                            <a:srgbClr val="000000"/>
                          </a:solidFill>
                          <a:effectLst/>
                          <a:latin typeface="Arial" panose="020B0604020202020204" pitchFamily="34" charset="0"/>
                          <a:ea typeface="Carlito"/>
                          <a:cs typeface="Arial" panose="020B0604020202020204" pitchFamily="34" charset="0"/>
                        </a:rPr>
                        <a:t>Women</a:t>
                      </a:r>
                      <a:endParaRPr lang="en-IN" sz="1800">
                        <a:effectLst/>
                        <a:latin typeface="Arial" panose="020B0604020202020204" pitchFamily="34" charset="0"/>
                        <a:ea typeface="Carlito"/>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4615" algn="ctr">
                        <a:lnSpc>
                          <a:spcPts val="1260"/>
                        </a:lnSpc>
                        <a:spcBef>
                          <a:spcPts val="45"/>
                        </a:spcBef>
                        <a:spcAft>
                          <a:spcPts val="0"/>
                        </a:spcAft>
                      </a:pPr>
                      <a:r>
                        <a:rPr lang="en-US" sz="1800">
                          <a:solidFill>
                            <a:srgbClr val="000000"/>
                          </a:solidFill>
                          <a:effectLst/>
                          <a:latin typeface="Arial" panose="020B0604020202020204" pitchFamily="34" charset="0"/>
                          <a:ea typeface="Carlito"/>
                          <a:cs typeface="Arial" panose="020B0604020202020204" pitchFamily="34" charset="0"/>
                        </a:rPr>
                        <a:t>1.55m &amp; 1.70m</a:t>
                      </a:r>
                      <a:endParaRPr lang="en-IN" sz="1800">
                        <a:effectLst/>
                        <a:latin typeface="Arial" panose="020B0604020202020204" pitchFamily="34" charset="0"/>
                        <a:ea typeface="Carlito"/>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4615" algn="ctr">
                        <a:lnSpc>
                          <a:spcPts val="1260"/>
                        </a:lnSpc>
                        <a:spcBef>
                          <a:spcPts val="45"/>
                        </a:spcBef>
                        <a:spcAft>
                          <a:spcPts val="0"/>
                        </a:spcAft>
                      </a:pPr>
                      <a:r>
                        <a:rPr lang="en-US" sz="1800" dirty="0">
                          <a:solidFill>
                            <a:srgbClr val="000000"/>
                          </a:solidFill>
                          <a:effectLst/>
                          <a:latin typeface="Arial" panose="020B0604020202020204" pitchFamily="34" charset="0"/>
                          <a:ea typeface="Carlito"/>
                          <a:cs typeface="Arial" panose="020B0604020202020204" pitchFamily="34" charset="0"/>
                        </a:rPr>
                        <a:t>1.55 – 5 – 1.65 – 3 – 1.74 - 2</a:t>
                      </a:r>
                      <a:endParaRPr lang="en-IN" sz="1800" dirty="0">
                        <a:effectLst/>
                        <a:latin typeface="Arial" panose="020B0604020202020204" pitchFamily="34" charset="0"/>
                        <a:ea typeface="Carlito"/>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621878"/>
                  </a:ext>
                </a:extLst>
              </a:tr>
              <a:tr h="483892">
                <a:tc>
                  <a:txBody>
                    <a:bodyPr/>
                    <a:lstStyle/>
                    <a:p>
                      <a:pPr algn="ctr"/>
                      <a:r>
                        <a:rPr lang="en-US" sz="2000" b="1" kern="1200" dirty="0">
                          <a:solidFill>
                            <a:schemeClr val="dk1"/>
                          </a:solidFill>
                          <a:effectLst/>
                          <a:latin typeface="Arial" panose="020B0604020202020204" pitchFamily="34" charset="0"/>
                          <a:ea typeface="+mn-ea"/>
                          <a:cs typeface="Arial" panose="020B0604020202020204" pitchFamily="34" charset="0"/>
                        </a:rPr>
                        <a:t>Pole Vault</a:t>
                      </a:r>
                      <a:endParaRPr lang="en-IN" sz="2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2075" algn="ctr">
                        <a:lnSpc>
                          <a:spcPts val="1260"/>
                        </a:lnSpc>
                        <a:spcBef>
                          <a:spcPts val="45"/>
                        </a:spcBef>
                        <a:spcAft>
                          <a:spcPts val="0"/>
                        </a:spcAft>
                      </a:pPr>
                      <a:r>
                        <a:rPr lang="en-US" sz="1800">
                          <a:solidFill>
                            <a:srgbClr val="000000"/>
                          </a:solidFill>
                          <a:effectLst/>
                          <a:latin typeface="Arial" panose="020B0604020202020204" pitchFamily="34" charset="0"/>
                          <a:ea typeface="Carlito"/>
                          <a:cs typeface="Arial" panose="020B0604020202020204" pitchFamily="34" charset="0"/>
                        </a:rPr>
                        <a:t>Men</a:t>
                      </a:r>
                      <a:endParaRPr lang="en-IN" sz="1800">
                        <a:effectLst/>
                        <a:latin typeface="Arial" panose="020B0604020202020204" pitchFamily="34" charset="0"/>
                        <a:ea typeface="Carlito"/>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4615" algn="ctr">
                        <a:lnSpc>
                          <a:spcPts val="1260"/>
                        </a:lnSpc>
                        <a:spcBef>
                          <a:spcPts val="45"/>
                        </a:spcBef>
                        <a:spcAft>
                          <a:spcPts val="0"/>
                        </a:spcAft>
                      </a:pPr>
                      <a:r>
                        <a:rPr lang="en-US" sz="1800">
                          <a:solidFill>
                            <a:srgbClr val="000000"/>
                          </a:solidFill>
                          <a:effectLst/>
                          <a:latin typeface="Arial" panose="020B0604020202020204" pitchFamily="34" charset="0"/>
                          <a:ea typeface="Carlito"/>
                          <a:cs typeface="Arial" panose="020B0604020202020204" pitchFamily="34" charset="0"/>
                        </a:rPr>
                        <a:t>4.00m &amp; 4.60m</a:t>
                      </a:r>
                      <a:endParaRPr lang="en-IN" sz="1800">
                        <a:effectLst/>
                        <a:latin typeface="Arial" panose="020B0604020202020204" pitchFamily="34" charset="0"/>
                        <a:ea typeface="Carlito"/>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4615" algn="ctr">
                        <a:lnSpc>
                          <a:spcPts val="1260"/>
                        </a:lnSpc>
                        <a:spcBef>
                          <a:spcPts val="45"/>
                        </a:spcBef>
                        <a:spcAft>
                          <a:spcPts val="0"/>
                        </a:spcAft>
                      </a:pPr>
                      <a:r>
                        <a:rPr lang="en-US" sz="1800" dirty="0">
                          <a:solidFill>
                            <a:srgbClr val="000000"/>
                          </a:solidFill>
                          <a:effectLst/>
                          <a:latin typeface="Arial" panose="020B0604020202020204" pitchFamily="34" charset="0"/>
                          <a:ea typeface="Carlito"/>
                          <a:cs typeface="Arial" panose="020B0604020202020204" pitchFamily="34" charset="0"/>
                        </a:rPr>
                        <a:t>4.20 – 20 – 4.40 – 10 – 4.80 – 5</a:t>
                      </a:r>
                      <a:endParaRPr lang="en-IN" sz="1800" dirty="0">
                        <a:effectLst/>
                        <a:latin typeface="Arial" panose="020B0604020202020204" pitchFamily="34" charset="0"/>
                        <a:ea typeface="Carlito"/>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5364891"/>
                  </a:ext>
                </a:extLst>
              </a:tr>
              <a:tr h="483892">
                <a:tc>
                  <a:txBody>
                    <a:bodyPr/>
                    <a:lstStyle/>
                    <a:p>
                      <a:pPr algn="ctr"/>
                      <a:r>
                        <a:rPr lang="en-US" sz="2000" b="1" kern="1200" dirty="0">
                          <a:solidFill>
                            <a:schemeClr val="dk1"/>
                          </a:solidFill>
                          <a:effectLst/>
                          <a:latin typeface="Arial" panose="020B0604020202020204" pitchFamily="34" charset="0"/>
                          <a:ea typeface="+mn-ea"/>
                          <a:cs typeface="Arial" panose="020B0604020202020204" pitchFamily="34" charset="0"/>
                        </a:rPr>
                        <a:t>Pole Vault</a:t>
                      </a:r>
                      <a:endParaRPr lang="en-IN" sz="2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2075" algn="ctr">
                        <a:lnSpc>
                          <a:spcPts val="1260"/>
                        </a:lnSpc>
                        <a:spcBef>
                          <a:spcPts val="45"/>
                        </a:spcBef>
                        <a:spcAft>
                          <a:spcPts val="0"/>
                        </a:spcAft>
                      </a:pPr>
                      <a:r>
                        <a:rPr lang="en-US" sz="1800">
                          <a:solidFill>
                            <a:srgbClr val="000000"/>
                          </a:solidFill>
                          <a:effectLst/>
                          <a:latin typeface="Arial" panose="020B0604020202020204" pitchFamily="34" charset="0"/>
                          <a:ea typeface="Carlito"/>
                          <a:cs typeface="Arial" panose="020B0604020202020204" pitchFamily="34" charset="0"/>
                        </a:rPr>
                        <a:t>Women</a:t>
                      </a:r>
                      <a:endParaRPr lang="en-IN" sz="1800">
                        <a:effectLst/>
                        <a:latin typeface="Arial" panose="020B0604020202020204" pitchFamily="34" charset="0"/>
                        <a:ea typeface="Carlito"/>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4615" algn="ctr">
                        <a:lnSpc>
                          <a:spcPts val="1260"/>
                        </a:lnSpc>
                        <a:spcBef>
                          <a:spcPts val="45"/>
                        </a:spcBef>
                        <a:spcAft>
                          <a:spcPts val="0"/>
                        </a:spcAft>
                      </a:pPr>
                      <a:r>
                        <a:rPr lang="en-US" sz="1800" dirty="0">
                          <a:solidFill>
                            <a:srgbClr val="000000"/>
                          </a:solidFill>
                          <a:effectLst/>
                          <a:latin typeface="Arial" panose="020B0604020202020204" pitchFamily="34" charset="0"/>
                          <a:ea typeface="Carlito"/>
                          <a:cs typeface="Arial" panose="020B0604020202020204" pitchFamily="34" charset="0"/>
                        </a:rPr>
                        <a:t>2.80m &amp; 3.60m</a:t>
                      </a:r>
                      <a:endParaRPr lang="en-IN" sz="1800" dirty="0">
                        <a:effectLst/>
                        <a:latin typeface="Arial" panose="020B0604020202020204" pitchFamily="34" charset="0"/>
                        <a:ea typeface="Carlito"/>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4615" algn="ctr">
                        <a:lnSpc>
                          <a:spcPts val="1260"/>
                        </a:lnSpc>
                        <a:spcBef>
                          <a:spcPts val="45"/>
                        </a:spcBef>
                        <a:spcAft>
                          <a:spcPts val="0"/>
                        </a:spcAft>
                      </a:pPr>
                      <a:r>
                        <a:rPr lang="en-US" sz="1800" dirty="0">
                          <a:solidFill>
                            <a:srgbClr val="000000"/>
                          </a:solidFill>
                          <a:effectLst/>
                          <a:latin typeface="Arial" panose="020B0604020202020204" pitchFamily="34" charset="0"/>
                          <a:ea typeface="Carlito"/>
                          <a:cs typeface="Arial" panose="020B0604020202020204" pitchFamily="34" charset="0"/>
                        </a:rPr>
                        <a:t>3.00 – 20 – 3.40 – 10 – 3.70 – 5</a:t>
                      </a:r>
                      <a:endParaRPr lang="en-IN" sz="1800" dirty="0">
                        <a:effectLst/>
                        <a:latin typeface="Arial" panose="020B0604020202020204" pitchFamily="34" charset="0"/>
                        <a:ea typeface="Carlito"/>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061633"/>
                  </a:ext>
                </a:extLst>
              </a:tr>
            </a:tbl>
          </a:graphicData>
        </a:graphic>
      </p:graphicFrame>
      <p:sp>
        <p:nvSpPr>
          <p:cNvPr id="15" name="TextBox 14">
            <a:extLst>
              <a:ext uri="{FF2B5EF4-FFF2-40B4-BE49-F238E27FC236}">
                <a16:creationId xmlns:a16="http://schemas.microsoft.com/office/drawing/2014/main" id="{FBF1D7C2-B650-424B-B029-0DFE8CF5633F}"/>
              </a:ext>
            </a:extLst>
          </p:cNvPr>
          <p:cNvSpPr txBox="1"/>
          <p:nvPr/>
        </p:nvSpPr>
        <p:spPr>
          <a:xfrm>
            <a:off x="1080654" y="2539452"/>
            <a:ext cx="10039927" cy="369332"/>
          </a:xfrm>
          <a:prstGeom prst="rect">
            <a:avLst/>
          </a:prstGeom>
          <a:noFill/>
        </p:spPr>
        <p:txBody>
          <a:bodyPr wrap="square">
            <a:spAutoFit/>
          </a:bodyPr>
          <a:lstStyle/>
          <a:p>
            <a:pPr algn="ctr"/>
            <a:r>
              <a:rPr lang="en-AU" dirty="0">
                <a:solidFill>
                  <a:srgbClr val="C00000"/>
                </a:solidFill>
              </a:rPr>
              <a:t>E</a:t>
            </a:r>
            <a:r>
              <a:rPr lang="en-IN" dirty="0">
                <a:solidFill>
                  <a:srgbClr val="C00000"/>
                </a:solidFill>
              </a:rPr>
              <a:t>XAMPLE for practice height &amp; progression of heights</a:t>
            </a:r>
          </a:p>
        </p:txBody>
      </p:sp>
      <p:sp>
        <p:nvSpPr>
          <p:cNvPr id="2" name="TextBox 1">
            <a:extLst>
              <a:ext uri="{FF2B5EF4-FFF2-40B4-BE49-F238E27FC236}">
                <a16:creationId xmlns:a16="http://schemas.microsoft.com/office/drawing/2014/main" id="{E1DC3950-4C85-6222-1DF3-D71DBEDEE219}"/>
              </a:ext>
            </a:extLst>
          </p:cNvPr>
          <p:cNvSpPr txBox="1"/>
          <p:nvPr/>
        </p:nvSpPr>
        <p:spPr>
          <a:xfrm>
            <a:off x="335360" y="116632"/>
            <a:ext cx="7200503" cy="1077218"/>
          </a:xfrm>
          <a:prstGeom prst="rect">
            <a:avLst/>
          </a:prstGeom>
          <a:noFill/>
        </p:spPr>
        <p:txBody>
          <a:bodyPr wrap="square">
            <a:spAutoFit/>
          </a:bodyPr>
          <a:lstStyle/>
          <a:p>
            <a:pPr>
              <a:defRPr/>
            </a:pPr>
            <a:r>
              <a:rPr lang="en-AU"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VERTICAL JUMPS – </a:t>
            </a:r>
          </a:p>
          <a:p>
            <a:pPr>
              <a:defRPr/>
            </a:pPr>
            <a:r>
              <a:rPr lang="en-AU"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GENERAL CONDITIONS</a:t>
            </a:r>
            <a:endParaRPr lang="en-IN"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1082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3483DC05-D0AD-4DCD-B0C6-A5D538FDFF78}"/>
              </a:ext>
            </a:extLst>
          </p:cNvPr>
          <p:cNvSpPr txBox="1"/>
          <p:nvPr/>
        </p:nvSpPr>
        <p:spPr>
          <a:xfrm>
            <a:off x="695400" y="3001036"/>
            <a:ext cx="10585176" cy="707886"/>
          </a:xfrm>
          <a:prstGeom prst="rect">
            <a:avLst/>
          </a:prstGeom>
          <a:noFill/>
        </p:spPr>
        <p:txBody>
          <a:bodyPr wrap="square" rtlCol="0">
            <a:spAutoFit/>
          </a:bodyPr>
          <a:lstStyle/>
          <a:p>
            <a:pPr marL="342900" indent="-342900" algn="just">
              <a:buFont typeface="Wingdings" panose="05000000000000000000" pitchFamily="2" charset="2"/>
              <a:buChar char="§"/>
            </a:pPr>
            <a:r>
              <a:rPr lang="en-IN" sz="2000" dirty="0"/>
              <a:t>An athlete </a:t>
            </a:r>
            <a:r>
              <a:rPr lang="en-IN" sz="2000" b="1" dirty="0"/>
              <a:t>can pass their second or third trial </a:t>
            </a:r>
            <a:r>
              <a:rPr lang="en-IN" sz="2000" dirty="0"/>
              <a:t>at a particular height (after failing first or second trial) and still jump / vault at a subsequent height.</a:t>
            </a:r>
          </a:p>
        </p:txBody>
      </p:sp>
      <p:sp>
        <p:nvSpPr>
          <p:cNvPr id="38" name="TextBox 37">
            <a:extLst>
              <a:ext uri="{FF2B5EF4-FFF2-40B4-BE49-F238E27FC236}">
                <a16:creationId xmlns:a16="http://schemas.microsoft.com/office/drawing/2014/main" id="{9531BCA0-8053-46AE-AD95-5D66E82E8209}"/>
              </a:ext>
            </a:extLst>
          </p:cNvPr>
          <p:cNvSpPr txBox="1"/>
          <p:nvPr/>
        </p:nvSpPr>
        <p:spPr>
          <a:xfrm>
            <a:off x="695400" y="1916832"/>
            <a:ext cx="10585176" cy="707886"/>
          </a:xfrm>
          <a:prstGeom prst="rect">
            <a:avLst/>
          </a:prstGeom>
          <a:noFill/>
        </p:spPr>
        <p:txBody>
          <a:bodyPr wrap="square" rtlCol="0">
            <a:spAutoFit/>
          </a:bodyPr>
          <a:lstStyle/>
          <a:p>
            <a:pPr marL="342900" indent="-342900" algn="just">
              <a:buFont typeface="Wingdings" panose="05000000000000000000" pitchFamily="2" charset="2"/>
              <a:buChar char="§"/>
            </a:pPr>
            <a:r>
              <a:rPr lang="en-IN" sz="2000" b="1" dirty="0"/>
              <a:t>Three consecutive failures </a:t>
            </a:r>
            <a:r>
              <a:rPr lang="en-IN" sz="2000" dirty="0"/>
              <a:t>at any height </a:t>
            </a:r>
            <a:r>
              <a:rPr lang="en-IN" sz="2000" b="1" dirty="0"/>
              <a:t>shall disqualify </a:t>
            </a:r>
            <a:r>
              <a:rPr lang="en-IN" sz="2000" dirty="0"/>
              <a:t>from further jumping / vaulting, except in case of tie for first place.</a:t>
            </a:r>
          </a:p>
        </p:txBody>
      </p:sp>
      <p:sp>
        <p:nvSpPr>
          <p:cNvPr id="39" name="TextBox 38">
            <a:extLst>
              <a:ext uri="{FF2B5EF4-FFF2-40B4-BE49-F238E27FC236}">
                <a16:creationId xmlns:a16="http://schemas.microsoft.com/office/drawing/2014/main" id="{27DFEA7D-DC84-40B4-B04E-41A6FBFE3849}"/>
              </a:ext>
            </a:extLst>
          </p:cNvPr>
          <p:cNvSpPr txBox="1"/>
          <p:nvPr/>
        </p:nvSpPr>
        <p:spPr>
          <a:xfrm>
            <a:off x="695400" y="5313402"/>
            <a:ext cx="10585176" cy="707886"/>
          </a:xfrm>
          <a:prstGeom prst="rect">
            <a:avLst/>
          </a:prstGeom>
          <a:noFill/>
        </p:spPr>
        <p:txBody>
          <a:bodyPr wrap="square" rtlCol="0">
            <a:spAutoFit/>
          </a:bodyPr>
          <a:lstStyle/>
          <a:p>
            <a:pPr marL="342900" indent="-342900" algn="just">
              <a:buFont typeface="Wingdings" panose="05000000000000000000" pitchFamily="2" charset="2"/>
              <a:buChar char="§"/>
            </a:pPr>
            <a:r>
              <a:rPr lang="en-IN" sz="2000" dirty="0"/>
              <a:t>If an athlete is </a:t>
            </a:r>
            <a:r>
              <a:rPr lang="en-IN" sz="2000" b="1" dirty="0"/>
              <a:t>not present for his turn</a:t>
            </a:r>
            <a:r>
              <a:rPr lang="en-IN" sz="2000" dirty="0"/>
              <a:t>, the Referee shall deem that such athlete(s) has </a:t>
            </a:r>
            <a:r>
              <a:rPr lang="en-IN" sz="2000" b="1" dirty="0"/>
              <a:t>abandoned the competition</a:t>
            </a:r>
            <a:r>
              <a:rPr lang="en-IN" sz="2000" dirty="0"/>
              <a:t>, once the period for one further trial has elapsed. </a:t>
            </a:r>
          </a:p>
        </p:txBody>
      </p:sp>
      <p:sp>
        <p:nvSpPr>
          <p:cNvPr id="40" name="TextBox 39">
            <a:extLst>
              <a:ext uri="{FF2B5EF4-FFF2-40B4-BE49-F238E27FC236}">
                <a16:creationId xmlns:a16="http://schemas.microsoft.com/office/drawing/2014/main" id="{E728CCFD-1585-46B3-AF0A-41D250791945}"/>
              </a:ext>
            </a:extLst>
          </p:cNvPr>
          <p:cNvSpPr txBox="1"/>
          <p:nvPr/>
        </p:nvSpPr>
        <p:spPr>
          <a:xfrm>
            <a:off x="695400" y="4157219"/>
            <a:ext cx="10585176" cy="707886"/>
          </a:xfrm>
          <a:prstGeom prst="rect">
            <a:avLst/>
          </a:prstGeom>
          <a:noFill/>
        </p:spPr>
        <p:txBody>
          <a:bodyPr wrap="square" rtlCol="0">
            <a:spAutoFit/>
          </a:bodyPr>
          <a:lstStyle/>
          <a:p>
            <a:pPr marL="342900" indent="-342900" algn="just">
              <a:buFont typeface="Wingdings" panose="05000000000000000000" pitchFamily="2" charset="2"/>
              <a:buChar char="§"/>
            </a:pPr>
            <a:r>
              <a:rPr lang="en-IN" sz="2000" dirty="0"/>
              <a:t>If an athlete </a:t>
            </a:r>
            <a:r>
              <a:rPr lang="en-IN" sz="2000" b="1" dirty="0"/>
              <a:t>passes a trial at certain height</a:t>
            </a:r>
            <a:r>
              <a:rPr lang="en-IN" sz="2000" dirty="0"/>
              <a:t>, they may </a:t>
            </a:r>
            <a:r>
              <a:rPr lang="en-IN" sz="2000" b="1" dirty="0"/>
              <a:t>not be allowed </a:t>
            </a:r>
            <a:r>
              <a:rPr lang="en-IN" sz="2000" dirty="0"/>
              <a:t>to take a subsequent trial </a:t>
            </a:r>
            <a:r>
              <a:rPr lang="en-IN" sz="2000" b="1" dirty="0"/>
              <a:t>at that height</a:t>
            </a:r>
            <a:r>
              <a:rPr lang="en-IN" sz="2000" dirty="0"/>
              <a:t>. Except in case of jump-off for first place.</a:t>
            </a:r>
          </a:p>
        </p:txBody>
      </p:sp>
      <p:sp>
        <p:nvSpPr>
          <p:cNvPr id="2" name="TextBox 1">
            <a:extLst>
              <a:ext uri="{FF2B5EF4-FFF2-40B4-BE49-F238E27FC236}">
                <a16:creationId xmlns:a16="http://schemas.microsoft.com/office/drawing/2014/main" id="{C7DB02B6-C90C-6862-6EED-CC6AA2DFA737}"/>
              </a:ext>
            </a:extLst>
          </p:cNvPr>
          <p:cNvSpPr txBox="1"/>
          <p:nvPr/>
        </p:nvSpPr>
        <p:spPr>
          <a:xfrm>
            <a:off x="335360" y="116632"/>
            <a:ext cx="7200503" cy="1077218"/>
          </a:xfrm>
          <a:prstGeom prst="rect">
            <a:avLst/>
          </a:prstGeom>
          <a:noFill/>
        </p:spPr>
        <p:txBody>
          <a:bodyPr wrap="square">
            <a:spAutoFit/>
          </a:bodyPr>
          <a:lstStyle/>
          <a:p>
            <a:pPr>
              <a:defRPr/>
            </a:pPr>
            <a:r>
              <a:rPr lang="en-AU"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VERTICAL JUMPS – </a:t>
            </a:r>
          </a:p>
          <a:p>
            <a:pPr>
              <a:defRPr/>
            </a:pPr>
            <a:r>
              <a:rPr lang="en-AU"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GENERAL CONDITIONS</a:t>
            </a:r>
            <a:endParaRPr lang="en-IN"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8915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0935DBD9-D81E-4CFF-8758-715FD43F9852}"/>
              </a:ext>
            </a:extLst>
          </p:cNvPr>
          <p:cNvSpPr txBox="1"/>
          <p:nvPr/>
        </p:nvSpPr>
        <p:spPr>
          <a:xfrm>
            <a:off x="335360" y="1916832"/>
            <a:ext cx="6696744" cy="3785652"/>
          </a:xfrm>
          <a:prstGeom prst="rect">
            <a:avLst/>
          </a:prstGeom>
          <a:noFill/>
        </p:spPr>
        <p:txBody>
          <a:bodyPr wrap="square" rtlCol="0">
            <a:spAutoFit/>
          </a:bodyPr>
          <a:lstStyle/>
          <a:p>
            <a:pPr marL="342900" indent="-342900" algn="just">
              <a:buFont typeface="Wingdings" panose="05000000000000000000" pitchFamily="2" charset="2"/>
              <a:buChar char="§"/>
            </a:pPr>
            <a:r>
              <a:rPr lang="en-IN" sz="2000" b="1" dirty="0"/>
              <a:t>Unless there is only one athlete remaining </a:t>
            </a:r>
            <a:r>
              <a:rPr lang="en-IN" sz="2000" dirty="0"/>
              <a:t>and has won the competition, the bar </a:t>
            </a:r>
            <a:r>
              <a:rPr lang="en-IN" sz="2000" b="1" dirty="0"/>
              <a:t>shall never be raised by less than 2cm in High Jump and 5cm in Pole Vault</a:t>
            </a:r>
            <a:r>
              <a:rPr lang="en-IN" sz="2000" dirty="0"/>
              <a:t>.</a:t>
            </a:r>
          </a:p>
          <a:p>
            <a:pPr marL="342900" indent="-342900" algn="just">
              <a:buFont typeface="Wingdings" panose="05000000000000000000" pitchFamily="2" charset="2"/>
              <a:buChar char="§"/>
            </a:pPr>
            <a:endParaRPr lang="en-IN" sz="2000" dirty="0"/>
          </a:p>
          <a:p>
            <a:pPr marL="342900" indent="-342900" algn="just">
              <a:buFont typeface="Wingdings" panose="05000000000000000000" pitchFamily="2" charset="2"/>
              <a:buChar char="§"/>
            </a:pPr>
            <a:endParaRPr lang="en-IN" sz="2000" dirty="0"/>
          </a:p>
          <a:p>
            <a:pPr marL="342900" indent="-342900" algn="just">
              <a:buFont typeface="Wingdings" panose="05000000000000000000" pitchFamily="2" charset="2"/>
              <a:buChar char="§"/>
            </a:pPr>
            <a:r>
              <a:rPr lang="en-IN" sz="2000" dirty="0"/>
              <a:t>The </a:t>
            </a:r>
            <a:r>
              <a:rPr lang="en-IN" sz="2000" b="1" dirty="0"/>
              <a:t>increment</a:t>
            </a:r>
            <a:r>
              <a:rPr lang="en-IN" sz="2000" dirty="0"/>
              <a:t> of raising the bar shall </a:t>
            </a:r>
            <a:r>
              <a:rPr lang="en-IN" sz="2000" b="1" dirty="0"/>
              <a:t>never increase</a:t>
            </a:r>
            <a:r>
              <a:rPr lang="en-IN" sz="2000" dirty="0"/>
              <a:t>. </a:t>
            </a:r>
          </a:p>
          <a:p>
            <a:pPr marL="342900" indent="-342900" algn="just">
              <a:buFont typeface="Wingdings" panose="05000000000000000000" pitchFamily="2" charset="2"/>
              <a:buChar char="§"/>
            </a:pPr>
            <a:endParaRPr lang="en-IN" sz="2000" dirty="0"/>
          </a:p>
          <a:p>
            <a:pPr marL="342900" indent="-342900" algn="just">
              <a:buFont typeface="Wingdings" panose="05000000000000000000" pitchFamily="2" charset="2"/>
              <a:buChar char="§"/>
            </a:pPr>
            <a:endParaRPr lang="en-IN" sz="2000" dirty="0"/>
          </a:p>
          <a:p>
            <a:pPr marL="342900" indent="-342900" algn="just">
              <a:buFont typeface="Wingdings" panose="05000000000000000000" pitchFamily="2" charset="2"/>
              <a:buChar char="§"/>
            </a:pPr>
            <a:r>
              <a:rPr lang="en-IN" sz="2000" dirty="0"/>
              <a:t>If an </a:t>
            </a:r>
            <a:r>
              <a:rPr lang="en-IN" sz="2000" b="1" dirty="0"/>
              <a:t>athlete has won the competition</a:t>
            </a:r>
            <a:r>
              <a:rPr lang="en-IN" sz="2000" dirty="0"/>
              <a:t>, the height or heights to which </a:t>
            </a:r>
            <a:r>
              <a:rPr lang="en-IN" sz="2000" b="1" dirty="0"/>
              <a:t>the bar is raised </a:t>
            </a:r>
            <a:r>
              <a:rPr lang="en-IN" sz="2000" dirty="0"/>
              <a:t>shall be decided by </a:t>
            </a:r>
            <a:r>
              <a:rPr lang="en-IN" sz="2000" b="1" dirty="0"/>
              <a:t>the athlete</a:t>
            </a:r>
            <a:r>
              <a:rPr lang="en-IN" sz="2000" dirty="0"/>
              <a:t>.</a:t>
            </a:r>
          </a:p>
        </p:txBody>
      </p:sp>
      <p:pic>
        <p:nvPicPr>
          <p:cNvPr id="3" name="Picture 2">
            <a:extLst>
              <a:ext uri="{FF2B5EF4-FFF2-40B4-BE49-F238E27FC236}">
                <a16:creationId xmlns:a16="http://schemas.microsoft.com/office/drawing/2014/main" id="{8161808C-E9E2-4EE1-A090-7A3C05502D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1564" y="3789040"/>
            <a:ext cx="4396290" cy="2709042"/>
          </a:xfrm>
          <a:prstGeom prst="rect">
            <a:avLst/>
          </a:prstGeom>
          <a:ln w="12700">
            <a:solidFill>
              <a:schemeClr val="tx1"/>
            </a:solidFill>
          </a:ln>
        </p:spPr>
      </p:pic>
      <p:pic>
        <p:nvPicPr>
          <p:cNvPr id="4" name="Picture 3">
            <a:extLst>
              <a:ext uri="{FF2B5EF4-FFF2-40B4-BE49-F238E27FC236}">
                <a16:creationId xmlns:a16="http://schemas.microsoft.com/office/drawing/2014/main" id="{4B84E0E8-1420-D49B-60E7-B75D2D34D4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1564" y="1196752"/>
            <a:ext cx="4396290" cy="2479958"/>
          </a:xfrm>
          <a:prstGeom prst="rect">
            <a:avLst/>
          </a:prstGeom>
          <a:ln w="12700">
            <a:solidFill>
              <a:schemeClr val="tx1"/>
            </a:solidFill>
          </a:ln>
        </p:spPr>
      </p:pic>
      <p:sp>
        <p:nvSpPr>
          <p:cNvPr id="2" name="TextBox 1">
            <a:extLst>
              <a:ext uri="{FF2B5EF4-FFF2-40B4-BE49-F238E27FC236}">
                <a16:creationId xmlns:a16="http://schemas.microsoft.com/office/drawing/2014/main" id="{0CC3C58B-C6CE-FB5E-7D47-651F4325331B}"/>
              </a:ext>
            </a:extLst>
          </p:cNvPr>
          <p:cNvSpPr txBox="1"/>
          <p:nvPr/>
        </p:nvSpPr>
        <p:spPr>
          <a:xfrm>
            <a:off x="335360" y="116632"/>
            <a:ext cx="7200503" cy="1077218"/>
          </a:xfrm>
          <a:prstGeom prst="rect">
            <a:avLst/>
          </a:prstGeom>
          <a:noFill/>
        </p:spPr>
        <p:txBody>
          <a:bodyPr wrap="square">
            <a:spAutoFit/>
          </a:bodyPr>
          <a:lstStyle/>
          <a:p>
            <a:pPr>
              <a:defRPr/>
            </a:pPr>
            <a:r>
              <a:rPr lang="en-AU"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VERTICAL JUMPS – </a:t>
            </a:r>
          </a:p>
          <a:p>
            <a:pPr>
              <a:defRPr/>
            </a:pPr>
            <a:r>
              <a:rPr lang="en-AU"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INCREMENT OF HEIGHT</a:t>
            </a:r>
            <a:endParaRPr lang="en-IN"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806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0D93E47-1AEE-4443-B83E-540EF3D6CE20}"/>
              </a:ext>
            </a:extLst>
          </p:cNvPr>
          <p:cNvSpPr txBox="1"/>
          <p:nvPr/>
        </p:nvSpPr>
        <p:spPr>
          <a:xfrm>
            <a:off x="335360" y="1909281"/>
            <a:ext cx="5141805" cy="1015663"/>
          </a:xfrm>
          <a:prstGeom prst="rect">
            <a:avLst/>
          </a:prstGeom>
          <a:noFill/>
        </p:spPr>
        <p:txBody>
          <a:bodyPr wrap="square" rtlCol="0">
            <a:spAutoFit/>
          </a:bodyPr>
          <a:lstStyle/>
          <a:p>
            <a:pPr marL="342900" indent="-342900" algn="just">
              <a:buFont typeface="Wingdings" panose="05000000000000000000" pitchFamily="2" charset="2"/>
              <a:buChar char="§"/>
            </a:pPr>
            <a:r>
              <a:rPr lang="en-IN" sz="2000" dirty="0"/>
              <a:t>In all vertical jumping events, </a:t>
            </a:r>
            <a:r>
              <a:rPr lang="en-IN" sz="2000" b="1" dirty="0"/>
              <a:t>measurement shall be </a:t>
            </a:r>
            <a:r>
              <a:rPr lang="en-IN" sz="2000" dirty="0"/>
              <a:t>made, </a:t>
            </a:r>
            <a:r>
              <a:rPr lang="en-IN" sz="2000" b="1" dirty="0"/>
              <a:t>in whole centimetres</a:t>
            </a:r>
            <a:r>
              <a:rPr lang="en-IN" sz="2000" dirty="0"/>
              <a:t>.</a:t>
            </a:r>
          </a:p>
        </p:txBody>
      </p:sp>
      <p:sp>
        <p:nvSpPr>
          <p:cNvPr id="25" name="TextBox 24">
            <a:extLst>
              <a:ext uri="{FF2B5EF4-FFF2-40B4-BE49-F238E27FC236}">
                <a16:creationId xmlns:a16="http://schemas.microsoft.com/office/drawing/2014/main" id="{EDEEC385-1051-4059-B2FE-4B88019EF3E8}"/>
              </a:ext>
            </a:extLst>
          </p:cNvPr>
          <p:cNvSpPr txBox="1"/>
          <p:nvPr/>
        </p:nvSpPr>
        <p:spPr>
          <a:xfrm>
            <a:off x="340701" y="3438977"/>
            <a:ext cx="5141805" cy="1015663"/>
          </a:xfrm>
          <a:prstGeom prst="rect">
            <a:avLst/>
          </a:prstGeom>
          <a:noFill/>
        </p:spPr>
        <p:txBody>
          <a:bodyPr wrap="square" rtlCol="0">
            <a:spAutoFit/>
          </a:bodyPr>
          <a:lstStyle/>
          <a:p>
            <a:pPr marL="342900" indent="-342900" algn="just">
              <a:buFont typeface="Wingdings" panose="05000000000000000000" pitchFamily="2" charset="2"/>
              <a:buChar char="§"/>
            </a:pPr>
            <a:r>
              <a:rPr lang="en-IN" sz="2000" dirty="0"/>
              <a:t>Measured </a:t>
            </a:r>
            <a:r>
              <a:rPr lang="en-IN" sz="2000" b="1" dirty="0"/>
              <a:t>perpendicularly from the ground </a:t>
            </a:r>
            <a:r>
              <a:rPr lang="en-IN" sz="2000" dirty="0"/>
              <a:t>to the lowest part of the </a:t>
            </a:r>
            <a:r>
              <a:rPr lang="en-IN" sz="2000" b="1" dirty="0"/>
              <a:t>upper side of the bar</a:t>
            </a:r>
            <a:r>
              <a:rPr lang="en-IN" sz="2000" dirty="0"/>
              <a:t>.</a:t>
            </a:r>
          </a:p>
        </p:txBody>
      </p:sp>
      <p:sp>
        <p:nvSpPr>
          <p:cNvPr id="26" name="TextBox 25">
            <a:extLst>
              <a:ext uri="{FF2B5EF4-FFF2-40B4-BE49-F238E27FC236}">
                <a16:creationId xmlns:a16="http://schemas.microsoft.com/office/drawing/2014/main" id="{308D9071-D90D-4F7A-8673-C987B0788E6F}"/>
              </a:ext>
            </a:extLst>
          </p:cNvPr>
          <p:cNvSpPr txBox="1"/>
          <p:nvPr/>
        </p:nvSpPr>
        <p:spPr>
          <a:xfrm>
            <a:off x="324879" y="4968673"/>
            <a:ext cx="5141805" cy="707886"/>
          </a:xfrm>
          <a:prstGeom prst="rect">
            <a:avLst/>
          </a:prstGeom>
          <a:noFill/>
        </p:spPr>
        <p:txBody>
          <a:bodyPr wrap="square" rtlCol="0">
            <a:spAutoFit/>
          </a:bodyPr>
          <a:lstStyle/>
          <a:p>
            <a:pPr marL="342900" indent="-342900" algn="just">
              <a:buFont typeface="Wingdings" panose="05000000000000000000" pitchFamily="2" charset="2"/>
              <a:buChar char="§"/>
            </a:pPr>
            <a:r>
              <a:rPr lang="en-IN" sz="2000" b="1" dirty="0"/>
              <a:t>Remeasurement</a:t>
            </a:r>
            <a:r>
              <a:rPr lang="en-IN" sz="2000" dirty="0"/>
              <a:t> should be done </a:t>
            </a:r>
            <a:r>
              <a:rPr lang="en-IN" sz="2000" b="1" dirty="0"/>
              <a:t>if bar has been substituted</a:t>
            </a:r>
            <a:r>
              <a:rPr lang="en-IN" sz="2000" dirty="0"/>
              <a:t>.</a:t>
            </a:r>
          </a:p>
        </p:txBody>
      </p:sp>
      <p:pic>
        <p:nvPicPr>
          <p:cNvPr id="4" name="Picture 3">
            <a:extLst>
              <a:ext uri="{FF2B5EF4-FFF2-40B4-BE49-F238E27FC236}">
                <a16:creationId xmlns:a16="http://schemas.microsoft.com/office/drawing/2014/main" id="{43438F73-A1ED-4886-994C-FA875F5149CE}"/>
              </a:ext>
            </a:extLst>
          </p:cNvPr>
          <p:cNvPicPr>
            <a:picLocks noChangeAspect="1"/>
          </p:cNvPicPr>
          <p:nvPr/>
        </p:nvPicPr>
        <p:blipFill rotWithShape="1">
          <a:blip r:embed="rId2">
            <a:extLst>
              <a:ext uri="{28A0092B-C50C-407E-A947-70E740481C1C}">
                <a14:useLocalDpi xmlns:a14="http://schemas.microsoft.com/office/drawing/2010/main" val="0"/>
              </a:ext>
            </a:extLst>
          </a:blip>
          <a:srcRect l="22838"/>
          <a:stretch/>
        </p:blipFill>
        <p:spPr>
          <a:xfrm>
            <a:off x="7535863" y="1959583"/>
            <a:ext cx="4191130" cy="3341625"/>
          </a:xfrm>
          <a:prstGeom prst="rect">
            <a:avLst/>
          </a:prstGeom>
          <a:ln w="12700">
            <a:solidFill>
              <a:schemeClr val="tx1"/>
            </a:solidFill>
          </a:ln>
        </p:spPr>
      </p:pic>
      <p:sp>
        <p:nvSpPr>
          <p:cNvPr id="2" name="Arrow: Right 1">
            <a:extLst>
              <a:ext uri="{FF2B5EF4-FFF2-40B4-BE49-F238E27FC236}">
                <a16:creationId xmlns:a16="http://schemas.microsoft.com/office/drawing/2014/main" id="{3AA50A3E-3108-4EB1-B6CD-30087E3D32EB}"/>
              </a:ext>
            </a:extLst>
          </p:cNvPr>
          <p:cNvSpPr/>
          <p:nvPr/>
        </p:nvSpPr>
        <p:spPr>
          <a:xfrm rot="1561047">
            <a:off x="8000665" y="3785393"/>
            <a:ext cx="1104849" cy="322832"/>
          </a:xfrm>
          <a:prstGeom prst="rightArrow">
            <a:avLst>
              <a:gd name="adj1" fmla="val 50000"/>
              <a:gd name="adj2" fmla="val 13038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a:extLst>
              <a:ext uri="{FF2B5EF4-FFF2-40B4-BE49-F238E27FC236}">
                <a16:creationId xmlns:a16="http://schemas.microsoft.com/office/drawing/2014/main" id="{2CE8735C-AA03-4908-99F7-7FC28C6BB43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5155819" y="2790232"/>
            <a:ext cx="3173756" cy="2852943"/>
          </a:xfrm>
          <a:prstGeom prst="rect">
            <a:avLst/>
          </a:prstGeom>
        </p:spPr>
      </p:pic>
      <p:sp>
        <p:nvSpPr>
          <p:cNvPr id="3" name="TextBox 2">
            <a:extLst>
              <a:ext uri="{FF2B5EF4-FFF2-40B4-BE49-F238E27FC236}">
                <a16:creationId xmlns:a16="http://schemas.microsoft.com/office/drawing/2014/main" id="{A0A95C41-9E9D-3AD9-45C6-F24C24503CA7}"/>
              </a:ext>
            </a:extLst>
          </p:cNvPr>
          <p:cNvSpPr txBox="1"/>
          <p:nvPr/>
        </p:nvSpPr>
        <p:spPr>
          <a:xfrm>
            <a:off x="335360" y="116632"/>
            <a:ext cx="7200503" cy="1077218"/>
          </a:xfrm>
          <a:prstGeom prst="rect">
            <a:avLst/>
          </a:prstGeom>
          <a:noFill/>
        </p:spPr>
        <p:txBody>
          <a:bodyPr wrap="square">
            <a:spAutoFit/>
          </a:bodyPr>
          <a:lstStyle/>
          <a:p>
            <a:pPr>
              <a:defRPr/>
            </a:pPr>
            <a:r>
              <a:rPr lang="en-AU"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VERTICAL JUMPS – </a:t>
            </a:r>
          </a:p>
          <a:p>
            <a:pPr>
              <a:defRPr/>
            </a:pPr>
            <a:r>
              <a:rPr lang="en-AU"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INCREMENT OF HEIGHT</a:t>
            </a:r>
            <a:endParaRPr lang="en-IN"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0542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B0F6B06-AA21-4C4C-8F65-74E0FA76C28B}"/>
              </a:ext>
            </a:extLst>
          </p:cNvPr>
          <p:cNvSpPr txBox="1"/>
          <p:nvPr/>
        </p:nvSpPr>
        <p:spPr>
          <a:xfrm>
            <a:off x="335360" y="1700808"/>
            <a:ext cx="11098616" cy="400110"/>
          </a:xfrm>
          <a:prstGeom prst="rect">
            <a:avLst/>
          </a:prstGeom>
          <a:noFill/>
        </p:spPr>
        <p:txBody>
          <a:bodyPr wrap="square" rtlCol="0">
            <a:spAutoFit/>
          </a:bodyPr>
          <a:lstStyle/>
          <a:p>
            <a:pPr marL="342900" indent="-342900" algn="just">
              <a:buFont typeface="Wingdings" panose="05000000000000000000" pitchFamily="2" charset="2"/>
              <a:buChar char="§"/>
            </a:pPr>
            <a:r>
              <a:rPr lang="en-IN" sz="2000" dirty="0"/>
              <a:t>Shall be made of </a:t>
            </a:r>
            <a:r>
              <a:rPr lang="en-IN" sz="2000" b="1" dirty="0"/>
              <a:t>fibre-glass, or other suitable material </a:t>
            </a:r>
            <a:r>
              <a:rPr lang="en-IN" sz="2000" dirty="0"/>
              <a:t>but not metal.</a:t>
            </a:r>
          </a:p>
        </p:txBody>
      </p:sp>
      <p:sp>
        <p:nvSpPr>
          <p:cNvPr id="12" name="TextBox 11">
            <a:extLst>
              <a:ext uri="{FF2B5EF4-FFF2-40B4-BE49-F238E27FC236}">
                <a16:creationId xmlns:a16="http://schemas.microsoft.com/office/drawing/2014/main" id="{014D3FDF-9CF6-41FC-A918-614198753C0F}"/>
              </a:ext>
            </a:extLst>
          </p:cNvPr>
          <p:cNvSpPr txBox="1"/>
          <p:nvPr/>
        </p:nvSpPr>
        <p:spPr>
          <a:xfrm>
            <a:off x="335360" y="2263890"/>
            <a:ext cx="11098616" cy="400110"/>
          </a:xfrm>
          <a:prstGeom prst="rect">
            <a:avLst/>
          </a:prstGeom>
          <a:noFill/>
        </p:spPr>
        <p:txBody>
          <a:bodyPr wrap="square" rtlCol="0">
            <a:spAutoFit/>
          </a:bodyPr>
          <a:lstStyle/>
          <a:p>
            <a:pPr marL="342900" indent="-342900" algn="just">
              <a:buFont typeface="Wingdings" panose="05000000000000000000" pitchFamily="2" charset="2"/>
              <a:buChar char="§"/>
            </a:pPr>
            <a:r>
              <a:rPr lang="en-IN" sz="2000" b="1" dirty="0"/>
              <a:t>Circular</a:t>
            </a:r>
            <a:r>
              <a:rPr lang="en-IN" sz="2000" dirty="0"/>
              <a:t> in cross-section except for the end pieces.</a:t>
            </a:r>
          </a:p>
        </p:txBody>
      </p:sp>
      <p:sp>
        <p:nvSpPr>
          <p:cNvPr id="13" name="TextBox 12">
            <a:extLst>
              <a:ext uri="{FF2B5EF4-FFF2-40B4-BE49-F238E27FC236}">
                <a16:creationId xmlns:a16="http://schemas.microsoft.com/office/drawing/2014/main" id="{51D3B925-6694-429D-8483-D178F6C01B9B}"/>
              </a:ext>
            </a:extLst>
          </p:cNvPr>
          <p:cNvSpPr txBox="1"/>
          <p:nvPr/>
        </p:nvSpPr>
        <p:spPr>
          <a:xfrm>
            <a:off x="335360" y="2826973"/>
            <a:ext cx="11098616" cy="400110"/>
          </a:xfrm>
          <a:prstGeom prst="rect">
            <a:avLst/>
          </a:prstGeom>
          <a:noFill/>
        </p:spPr>
        <p:txBody>
          <a:bodyPr wrap="square" rtlCol="0">
            <a:spAutoFit/>
          </a:bodyPr>
          <a:lstStyle/>
          <a:p>
            <a:pPr marL="342900" indent="-342900" algn="just">
              <a:buFont typeface="Wingdings" panose="05000000000000000000" pitchFamily="2" charset="2"/>
              <a:buChar char="§"/>
            </a:pPr>
            <a:r>
              <a:rPr lang="en-IN" sz="2000" dirty="0"/>
              <a:t>Coloured so as to be visible to all sighted athletes.</a:t>
            </a:r>
          </a:p>
        </p:txBody>
      </p:sp>
      <p:sp>
        <p:nvSpPr>
          <p:cNvPr id="14" name="TextBox 13">
            <a:extLst>
              <a:ext uri="{FF2B5EF4-FFF2-40B4-BE49-F238E27FC236}">
                <a16:creationId xmlns:a16="http://schemas.microsoft.com/office/drawing/2014/main" id="{91F30A10-9D6C-4177-978D-5DA920275A07}"/>
              </a:ext>
            </a:extLst>
          </p:cNvPr>
          <p:cNvSpPr txBox="1"/>
          <p:nvPr/>
        </p:nvSpPr>
        <p:spPr>
          <a:xfrm>
            <a:off x="480033" y="4162509"/>
            <a:ext cx="11098616" cy="400110"/>
          </a:xfrm>
          <a:prstGeom prst="rect">
            <a:avLst/>
          </a:prstGeom>
          <a:noFill/>
        </p:spPr>
        <p:txBody>
          <a:bodyPr wrap="square" rtlCol="0">
            <a:spAutoFit/>
          </a:bodyPr>
          <a:lstStyle/>
          <a:p>
            <a:pPr marL="342900" indent="-342900" algn="just">
              <a:buFont typeface="Wingdings" panose="05000000000000000000" pitchFamily="2" charset="2"/>
              <a:buChar char="§"/>
            </a:pPr>
            <a:r>
              <a:rPr lang="en-IN" sz="2000" dirty="0"/>
              <a:t>The over all </a:t>
            </a:r>
            <a:r>
              <a:rPr lang="en-IN" sz="2000" b="1" dirty="0"/>
              <a:t>length and weight </a:t>
            </a:r>
            <a:r>
              <a:rPr lang="en-IN" sz="2000" dirty="0"/>
              <a:t>of the crossbar shall be as under - </a:t>
            </a:r>
          </a:p>
        </p:txBody>
      </p:sp>
      <p:sp>
        <p:nvSpPr>
          <p:cNvPr id="16" name="TextBox 15">
            <a:extLst>
              <a:ext uri="{FF2B5EF4-FFF2-40B4-BE49-F238E27FC236}">
                <a16:creationId xmlns:a16="http://schemas.microsoft.com/office/drawing/2014/main" id="{A0E592DD-9C7F-47A1-B1F1-E1256EA0AEF8}"/>
              </a:ext>
            </a:extLst>
          </p:cNvPr>
          <p:cNvSpPr txBox="1"/>
          <p:nvPr/>
        </p:nvSpPr>
        <p:spPr>
          <a:xfrm>
            <a:off x="324758" y="3379777"/>
            <a:ext cx="11098616" cy="400110"/>
          </a:xfrm>
          <a:prstGeom prst="rect">
            <a:avLst/>
          </a:prstGeom>
          <a:noFill/>
        </p:spPr>
        <p:txBody>
          <a:bodyPr wrap="square" rtlCol="0">
            <a:spAutoFit/>
          </a:bodyPr>
          <a:lstStyle/>
          <a:p>
            <a:pPr marL="342900" indent="-342900" algn="just">
              <a:buFont typeface="Wingdings" panose="05000000000000000000" pitchFamily="2" charset="2"/>
              <a:buChar char="§"/>
            </a:pPr>
            <a:r>
              <a:rPr lang="en-IN" sz="2000" dirty="0"/>
              <a:t>The </a:t>
            </a:r>
            <a:r>
              <a:rPr lang="en-IN" sz="2000" b="1" dirty="0"/>
              <a:t>diameter</a:t>
            </a:r>
            <a:r>
              <a:rPr lang="en-IN" sz="2000" dirty="0"/>
              <a:t> of the crossbar shall be </a:t>
            </a:r>
            <a:r>
              <a:rPr lang="en-IN" sz="2000" b="1" dirty="0"/>
              <a:t>30mm </a:t>
            </a:r>
            <a:r>
              <a:rPr lang="en-US" sz="2000" b="1" dirty="0"/>
              <a:t>± </a:t>
            </a:r>
            <a:r>
              <a:rPr lang="en-IN" sz="2000" b="1" dirty="0"/>
              <a:t>1mm</a:t>
            </a:r>
            <a:r>
              <a:rPr lang="en-IN" sz="2000" dirty="0"/>
              <a:t>.</a:t>
            </a:r>
          </a:p>
        </p:txBody>
      </p:sp>
      <p:graphicFrame>
        <p:nvGraphicFramePr>
          <p:cNvPr id="18" name="Table 4">
            <a:extLst>
              <a:ext uri="{FF2B5EF4-FFF2-40B4-BE49-F238E27FC236}">
                <a16:creationId xmlns:a16="http://schemas.microsoft.com/office/drawing/2014/main" id="{301CE8BB-21C8-4D47-90CD-A66ADC72823C}"/>
              </a:ext>
            </a:extLst>
          </p:cNvPr>
          <p:cNvGraphicFramePr>
            <a:graphicFrameLocks noGrp="1"/>
          </p:cNvGraphicFramePr>
          <p:nvPr>
            <p:extLst>
              <p:ext uri="{D42A27DB-BD31-4B8C-83A1-F6EECF244321}">
                <p14:modId xmlns:p14="http://schemas.microsoft.com/office/powerpoint/2010/main" val="1457348053"/>
              </p:ext>
            </p:extLst>
          </p:nvPr>
        </p:nvGraphicFramePr>
        <p:xfrm>
          <a:off x="955220" y="4889146"/>
          <a:ext cx="10197162" cy="1363352"/>
        </p:xfrm>
        <a:graphic>
          <a:graphicData uri="http://schemas.openxmlformats.org/drawingml/2006/table">
            <a:tbl>
              <a:tblPr firstRow="1" bandRow="1">
                <a:tableStyleId>{5C22544A-7EE6-4342-B048-85BDC9FD1C3A}</a:tableStyleId>
              </a:tblPr>
              <a:tblGrid>
                <a:gridCol w="3399054">
                  <a:extLst>
                    <a:ext uri="{9D8B030D-6E8A-4147-A177-3AD203B41FA5}">
                      <a16:colId xmlns:a16="http://schemas.microsoft.com/office/drawing/2014/main" val="3583837522"/>
                    </a:ext>
                  </a:extLst>
                </a:gridCol>
                <a:gridCol w="3399054">
                  <a:extLst>
                    <a:ext uri="{9D8B030D-6E8A-4147-A177-3AD203B41FA5}">
                      <a16:colId xmlns:a16="http://schemas.microsoft.com/office/drawing/2014/main" val="1524886340"/>
                    </a:ext>
                  </a:extLst>
                </a:gridCol>
                <a:gridCol w="3399054">
                  <a:extLst>
                    <a:ext uri="{9D8B030D-6E8A-4147-A177-3AD203B41FA5}">
                      <a16:colId xmlns:a16="http://schemas.microsoft.com/office/drawing/2014/main" val="626061552"/>
                    </a:ext>
                  </a:extLst>
                </a:gridCol>
              </a:tblGrid>
              <a:tr h="376298">
                <a:tc>
                  <a:txBody>
                    <a:bodyPr/>
                    <a:lstStyle/>
                    <a:p>
                      <a:pPr algn="ctr"/>
                      <a:r>
                        <a:rPr lang="en-IN" dirty="0">
                          <a:latin typeface="Arial" panose="020B0604020202020204" pitchFamily="34" charset="0"/>
                          <a:cs typeface="Arial" panose="020B0604020202020204" pitchFamily="34" charset="0"/>
                        </a:rPr>
                        <a:t>Type of Vertical Jump</a:t>
                      </a:r>
                    </a:p>
                  </a:txBody>
                  <a:tcPr/>
                </a:tc>
                <a:tc>
                  <a:txBody>
                    <a:bodyPr/>
                    <a:lstStyle/>
                    <a:p>
                      <a:pPr algn="ctr"/>
                      <a:r>
                        <a:rPr lang="en-IN" dirty="0">
                          <a:latin typeface="Arial" panose="020B0604020202020204" pitchFamily="34" charset="0"/>
                          <a:cs typeface="Arial" panose="020B0604020202020204" pitchFamily="34" charset="0"/>
                        </a:rPr>
                        <a:t>Length of Crossbar</a:t>
                      </a:r>
                    </a:p>
                  </a:txBody>
                  <a:tcPr/>
                </a:tc>
                <a:tc>
                  <a:txBody>
                    <a:bodyPr/>
                    <a:lstStyle/>
                    <a:p>
                      <a:pPr algn="ctr"/>
                      <a:r>
                        <a:rPr lang="en-IN" dirty="0">
                          <a:latin typeface="Arial" panose="020B0604020202020204" pitchFamily="34" charset="0"/>
                          <a:cs typeface="Arial" panose="020B0604020202020204" pitchFamily="34" charset="0"/>
                        </a:rPr>
                        <a:t>Weight of Crossbar</a:t>
                      </a:r>
                    </a:p>
                  </a:txBody>
                  <a:tcPr/>
                </a:tc>
                <a:extLst>
                  <a:ext uri="{0D108BD9-81ED-4DB2-BD59-A6C34878D82A}">
                    <a16:rowId xmlns:a16="http://schemas.microsoft.com/office/drawing/2014/main" val="1560402135"/>
                  </a:ext>
                </a:extLst>
              </a:tr>
              <a:tr h="493527">
                <a:tc>
                  <a:txBody>
                    <a:bodyPr/>
                    <a:lstStyle/>
                    <a:p>
                      <a:endParaRPr lang="en-IN">
                        <a:latin typeface="Arial" panose="020B0604020202020204" pitchFamily="34" charset="0"/>
                        <a:cs typeface="Arial" panose="020B0604020202020204" pitchFamily="34" charset="0"/>
                      </a:endParaRPr>
                    </a:p>
                  </a:txBody>
                  <a:tcPr/>
                </a:tc>
                <a:tc>
                  <a:txBody>
                    <a:bodyPr/>
                    <a:lstStyle/>
                    <a:p>
                      <a:endParaRPr lang="en-IN">
                        <a:latin typeface="Arial" panose="020B0604020202020204" pitchFamily="34" charset="0"/>
                        <a:cs typeface="Arial" panose="020B0604020202020204" pitchFamily="34" charset="0"/>
                      </a:endParaRPr>
                    </a:p>
                  </a:txBody>
                  <a:tcPr/>
                </a:tc>
                <a:tc>
                  <a:txBody>
                    <a:bodyPr/>
                    <a:lstStyle/>
                    <a:p>
                      <a:endParaRPr lang="en-IN"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38156297"/>
                  </a:ext>
                </a:extLst>
              </a:tr>
              <a:tr h="493527">
                <a:tc>
                  <a:txBody>
                    <a:bodyPr/>
                    <a:lstStyle/>
                    <a:p>
                      <a:endParaRPr lang="en-IN">
                        <a:latin typeface="Arial" panose="020B0604020202020204" pitchFamily="34" charset="0"/>
                        <a:cs typeface="Arial" panose="020B0604020202020204" pitchFamily="34" charset="0"/>
                      </a:endParaRPr>
                    </a:p>
                  </a:txBody>
                  <a:tcPr/>
                </a:tc>
                <a:tc>
                  <a:txBody>
                    <a:bodyPr/>
                    <a:lstStyle/>
                    <a:p>
                      <a:endParaRPr lang="en-IN" dirty="0">
                        <a:latin typeface="Arial" panose="020B0604020202020204" pitchFamily="34" charset="0"/>
                        <a:cs typeface="Arial" panose="020B0604020202020204" pitchFamily="34" charset="0"/>
                      </a:endParaRPr>
                    </a:p>
                  </a:txBody>
                  <a:tcPr/>
                </a:tc>
                <a:tc>
                  <a:txBody>
                    <a:bodyPr/>
                    <a:lstStyle/>
                    <a:p>
                      <a:endParaRPr lang="en-IN"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31560505"/>
                  </a:ext>
                </a:extLst>
              </a:tr>
            </a:tbl>
          </a:graphicData>
        </a:graphic>
      </p:graphicFrame>
      <p:sp>
        <p:nvSpPr>
          <p:cNvPr id="25" name="TextBox 24">
            <a:extLst>
              <a:ext uri="{FF2B5EF4-FFF2-40B4-BE49-F238E27FC236}">
                <a16:creationId xmlns:a16="http://schemas.microsoft.com/office/drawing/2014/main" id="{FBF2DE4E-AD9D-4167-86E6-FF09CCA661B2}"/>
              </a:ext>
            </a:extLst>
          </p:cNvPr>
          <p:cNvSpPr txBox="1"/>
          <p:nvPr/>
        </p:nvSpPr>
        <p:spPr>
          <a:xfrm>
            <a:off x="1131123" y="5312720"/>
            <a:ext cx="2996293" cy="400110"/>
          </a:xfrm>
          <a:prstGeom prst="rect">
            <a:avLst/>
          </a:prstGeom>
          <a:noFill/>
        </p:spPr>
        <p:txBody>
          <a:bodyPr wrap="square" rtlCol="0">
            <a:spAutoFit/>
          </a:bodyPr>
          <a:lstStyle/>
          <a:p>
            <a:pPr algn="ctr"/>
            <a:r>
              <a:rPr lang="en-IN" sz="2000" b="1" dirty="0">
                <a:solidFill>
                  <a:srgbClr val="C00000"/>
                </a:solidFill>
              </a:rPr>
              <a:t>High Jump</a:t>
            </a:r>
          </a:p>
        </p:txBody>
      </p:sp>
      <p:sp>
        <p:nvSpPr>
          <p:cNvPr id="26" name="TextBox 25">
            <a:extLst>
              <a:ext uri="{FF2B5EF4-FFF2-40B4-BE49-F238E27FC236}">
                <a16:creationId xmlns:a16="http://schemas.microsoft.com/office/drawing/2014/main" id="{DA10A454-747F-4094-AA94-BD1BAFE01BA2}"/>
              </a:ext>
            </a:extLst>
          </p:cNvPr>
          <p:cNvSpPr txBox="1"/>
          <p:nvPr/>
        </p:nvSpPr>
        <p:spPr>
          <a:xfrm>
            <a:off x="1131122" y="5850834"/>
            <a:ext cx="2996293" cy="400110"/>
          </a:xfrm>
          <a:prstGeom prst="rect">
            <a:avLst/>
          </a:prstGeom>
          <a:noFill/>
        </p:spPr>
        <p:txBody>
          <a:bodyPr wrap="square" rtlCol="0">
            <a:spAutoFit/>
          </a:bodyPr>
          <a:lstStyle/>
          <a:p>
            <a:pPr algn="ctr"/>
            <a:r>
              <a:rPr lang="en-IN" sz="2000" b="1" dirty="0">
                <a:solidFill>
                  <a:srgbClr val="C00000"/>
                </a:solidFill>
              </a:rPr>
              <a:t>Pole Vault</a:t>
            </a:r>
          </a:p>
        </p:txBody>
      </p:sp>
      <p:sp>
        <p:nvSpPr>
          <p:cNvPr id="27" name="TextBox 26">
            <a:extLst>
              <a:ext uri="{FF2B5EF4-FFF2-40B4-BE49-F238E27FC236}">
                <a16:creationId xmlns:a16="http://schemas.microsoft.com/office/drawing/2014/main" id="{DA20C972-8287-4400-B1D0-AC6566D10CFE}"/>
              </a:ext>
            </a:extLst>
          </p:cNvPr>
          <p:cNvSpPr txBox="1"/>
          <p:nvPr/>
        </p:nvSpPr>
        <p:spPr>
          <a:xfrm>
            <a:off x="4327088" y="5312720"/>
            <a:ext cx="3404507" cy="400110"/>
          </a:xfrm>
          <a:prstGeom prst="rect">
            <a:avLst/>
          </a:prstGeom>
          <a:noFill/>
        </p:spPr>
        <p:txBody>
          <a:bodyPr wrap="square" rtlCol="0">
            <a:spAutoFit/>
          </a:bodyPr>
          <a:lstStyle/>
          <a:p>
            <a:pPr algn="ctr"/>
            <a:r>
              <a:rPr lang="en-IN" sz="2000" b="1" dirty="0">
                <a:solidFill>
                  <a:srgbClr val="C00000"/>
                </a:solidFill>
              </a:rPr>
              <a:t>4.00m </a:t>
            </a:r>
            <a:r>
              <a:rPr lang="en-US" sz="2000" b="1" dirty="0">
                <a:solidFill>
                  <a:srgbClr val="C00000"/>
                </a:solidFill>
              </a:rPr>
              <a:t>± </a:t>
            </a:r>
            <a:r>
              <a:rPr lang="en-IN" sz="2000" b="1" dirty="0">
                <a:solidFill>
                  <a:srgbClr val="C00000"/>
                </a:solidFill>
              </a:rPr>
              <a:t>0.02m</a:t>
            </a:r>
          </a:p>
        </p:txBody>
      </p:sp>
      <p:sp>
        <p:nvSpPr>
          <p:cNvPr id="28" name="TextBox 27">
            <a:extLst>
              <a:ext uri="{FF2B5EF4-FFF2-40B4-BE49-F238E27FC236}">
                <a16:creationId xmlns:a16="http://schemas.microsoft.com/office/drawing/2014/main" id="{E9E5238A-B2A4-4712-BA23-0385204CD8AB}"/>
              </a:ext>
            </a:extLst>
          </p:cNvPr>
          <p:cNvSpPr txBox="1"/>
          <p:nvPr/>
        </p:nvSpPr>
        <p:spPr>
          <a:xfrm>
            <a:off x="4327088" y="5829946"/>
            <a:ext cx="3425826" cy="400110"/>
          </a:xfrm>
          <a:prstGeom prst="rect">
            <a:avLst/>
          </a:prstGeom>
          <a:noFill/>
        </p:spPr>
        <p:txBody>
          <a:bodyPr wrap="square" rtlCol="0">
            <a:spAutoFit/>
          </a:bodyPr>
          <a:lstStyle/>
          <a:p>
            <a:pPr algn="ctr"/>
            <a:r>
              <a:rPr lang="en-IN" sz="2000" b="1" dirty="0">
                <a:solidFill>
                  <a:srgbClr val="C00000"/>
                </a:solidFill>
              </a:rPr>
              <a:t>4.50m </a:t>
            </a:r>
            <a:r>
              <a:rPr lang="en-US" sz="2000" b="1" dirty="0">
                <a:solidFill>
                  <a:srgbClr val="C00000"/>
                </a:solidFill>
              </a:rPr>
              <a:t>± </a:t>
            </a:r>
            <a:r>
              <a:rPr lang="en-IN" sz="2000" b="1" dirty="0">
                <a:solidFill>
                  <a:srgbClr val="C00000"/>
                </a:solidFill>
              </a:rPr>
              <a:t>0.02m</a:t>
            </a:r>
          </a:p>
        </p:txBody>
      </p:sp>
      <p:sp>
        <p:nvSpPr>
          <p:cNvPr id="29" name="TextBox 28">
            <a:extLst>
              <a:ext uri="{FF2B5EF4-FFF2-40B4-BE49-F238E27FC236}">
                <a16:creationId xmlns:a16="http://schemas.microsoft.com/office/drawing/2014/main" id="{B55A3AAE-75DF-4DE5-966E-A89D24071E39}"/>
              </a:ext>
            </a:extLst>
          </p:cNvPr>
          <p:cNvSpPr txBox="1"/>
          <p:nvPr/>
        </p:nvSpPr>
        <p:spPr>
          <a:xfrm>
            <a:off x="7760145" y="5333146"/>
            <a:ext cx="3363686" cy="400110"/>
          </a:xfrm>
          <a:prstGeom prst="rect">
            <a:avLst/>
          </a:prstGeom>
          <a:noFill/>
        </p:spPr>
        <p:txBody>
          <a:bodyPr wrap="square" rtlCol="0">
            <a:spAutoFit/>
          </a:bodyPr>
          <a:lstStyle/>
          <a:p>
            <a:pPr algn="ctr"/>
            <a:r>
              <a:rPr lang="en-IN" sz="2000" b="1" dirty="0">
                <a:solidFill>
                  <a:srgbClr val="C00000"/>
                </a:solidFill>
              </a:rPr>
              <a:t>2kg</a:t>
            </a:r>
          </a:p>
        </p:txBody>
      </p:sp>
      <p:sp>
        <p:nvSpPr>
          <p:cNvPr id="30" name="TextBox 29">
            <a:extLst>
              <a:ext uri="{FF2B5EF4-FFF2-40B4-BE49-F238E27FC236}">
                <a16:creationId xmlns:a16="http://schemas.microsoft.com/office/drawing/2014/main" id="{977B5B97-4F9C-4759-B2DC-7CDF66C69304}"/>
              </a:ext>
            </a:extLst>
          </p:cNvPr>
          <p:cNvSpPr txBox="1"/>
          <p:nvPr/>
        </p:nvSpPr>
        <p:spPr>
          <a:xfrm>
            <a:off x="7793024" y="5829946"/>
            <a:ext cx="3363686" cy="400110"/>
          </a:xfrm>
          <a:prstGeom prst="rect">
            <a:avLst/>
          </a:prstGeom>
          <a:noFill/>
        </p:spPr>
        <p:txBody>
          <a:bodyPr wrap="square" rtlCol="0">
            <a:spAutoFit/>
          </a:bodyPr>
          <a:lstStyle/>
          <a:p>
            <a:pPr algn="ctr"/>
            <a:r>
              <a:rPr lang="en-IN" sz="2000" b="1" dirty="0">
                <a:solidFill>
                  <a:srgbClr val="C00000"/>
                </a:solidFill>
              </a:rPr>
              <a:t>2.25kg</a:t>
            </a:r>
          </a:p>
        </p:txBody>
      </p:sp>
      <p:pic>
        <p:nvPicPr>
          <p:cNvPr id="3" name="Picture 2">
            <a:extLst>
              <a:ext uri="{FF2B5EF4-FFF2-40B4-BE49-F238E27FC236}">
                <a16:creationId xmlns:a16="http://schemas.microsoft.com/office/drawing/2014/main" id="{E160A25E-F8B8-408F-B966-091F84EF4B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6125" y="3023864"/>
            <a:ext cx="1917304" cy="1917304"/>
          </a:xfrm>
          <a:prstGeom prst="rect">
            <a:avLst/>
          </a:prstGeom>
        </p:spPr>
      </p:pic>
      <p:pic>
        <p:nvPicPr>
          <p:cNvPr id="5" name="Picture 4">
            <a:extLst>
              <a:ext uri="{FF2B5EF4-FFF2-40B4-BE49-F238E27FC236}">
                <a16:creationId xmlns:a16="http://schemas.microsoft.com/office/drawing/2014/main" id="{4247E7F5-2A8B-4002-93FF-0E678F69E166}"/>
              </a:ext>
            </a:extLst>
          </p:cNvPr>
          <p:cNvPicPr>
            <a:picLocks noChangeAspect="1"/>
          </p:cNvPicPr>
          <p:nvPr/>
        </p:nvPicPr>
        <p:blipFill rotWithShape="1">
          <a:blip r:embed="rId3">
            <a:extLst>
              <a:ext uri="{28A0092B-C50C-407E-A947-70E740481C1C}">
                <a14:useLocalDpi xmlns:a14="http://schemas.microsoft.com/office/drawing/2010/main" val="0"/>
              </a:ext>
            </a:extLst>
          </a:blip>
          <a:srcRect t="18722" b="19553"/>
          <a:stretch/>
        </p:blipFill>
        <p:spPr>
          <a:xfrm>
            <a:off x="7022233" y="1835332"/>
            <a:ext cx="4846993" cy="2245179"/>
          </a:xfrm>
          <a:prstGeom prst="rect">
            <a:avLst/>
          </a:prstGeom>
        </p:spPr>
      </p:pic>
      <p:sp>
        <p:nvSpPr>
          <p:cNvPr id="2" name="TextBox 1">
            <a:extLst>
              <a:ext uri="{FF2B5EF4-FFF2-40B4-BE49-F238E27FC236}">
                <a16:creationId xmlns:a16="http://schemas.microsoft.com/office/drawing/2014/main" id="{58C6082B-21AE-6C6E-43EC-A48A65FD7D87}"/>
              </a:ext>
            </a:extLst>
          </p:cNvPr>
          <p:cNvSpPr txBox="1"/>
          <p:nvPr/>
        </p:nvSpPr>
        <p:spPr>
          <a:xfrm>
            <a:off x="335360" y="323945"/>
            <a:ext cx="7200503" cy="584775"/>
          </a:xfrm>
          <a:prstGeom prst="rect">
            <a:avLst/>
          </a:prstGeom>
          <a:noFill/>
        </p:spPr>
        <p:txBody>
          <a:bodyPr wrap="square">
            <a:spAutoFit/>
          </a:bodyPr>
          <a:lstStyle/>
          <a:p>
            <a:pPr>
              <a:defRPr/>
            </a:pPr>
            <a:r>
              <a:rPr lang="en-AU"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VERTICAL JUMPS – CROSS BARS</a:t>
            </a:r>
            <a:endParaRPr lang="en-IN"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2891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837EA90B-8497-484F-847D-D6145E76374C}"/>
              </a:ext>
            </a:extLst>
          </p:cNvPr>
          <p:cNvSpPr txBox="1"/>
          <p:nvPr/>
        </p:nvSpPr>
        <p:spPr>
          <a:xfrm>
            <a:off x="479375" y="1311071"/>
            <a:ext cx="10873209" cy="707886"/>
          </a:xfrm>
          <a:prstGeom prst="rect">
            <a:avLst/>
          </a:prstGeom>
          <a:noFill/>
        </p:spPr>
        <p:txBody>
          <a:bodyPr wrap="square" rtlCol="0">
            <a:spAutoFit/>
          </a:bodyPr>
          <a:lstStyle/>
          <a:p>
            <a:pPr marL="342900" indent="-342900" algn="just">
              <a:buFont typeface="Wingdings" panose="05000000000000000000" pitchFamily="2" charset="2"/>
              <a:buChar char="§"/>
            </a:pPr>
            <a:r>
              <a:rPr lang="en-IN" sz="2000" dirty="0"/>
              <a:t>If two or more athletes </a:t>
            </a:r>
            <a:r>
              <a:rPr lang="en-IN" sz="2000" b="1" dirty="0"/>
              <a:t>clear the same final height</a:t>
            </a:r>
            <a:r>
              <a:rPr lang="en-IN" sz="2000" dirty="0"/>
              <a:t>, the procedure to decide the places will be following:</a:t>
            </a:r>
          </a:p>
        </p:txBody>
      </p:sp>
      <p:sp>
        <p:nvSpPr>
          <p:cNvPr id="33" name="TextBox 32">
            <a:extLst>
              <a:ext uri="{FF2B5EF4-FFF2-40B4-BE49-F238E27FC236}">
                <a16:creationId xmlns:a16="http://schemas.microsoft.com/office/drawing/2014/main" id="{688BC5A7-4345-4E24-ABA8-5AE2FF8A290C}"/>
              </a:ext>
            </a:extLst>
          </p:cNvPr>
          <p:cNvSpPr txBox="1"/>
          <p:nvPr/>
        </p:nvSpPr>
        <p:spPr>
          <a:xfrm>
            <a:off x="859643" y="2018957"/>
            <a:ext cx="10519580" cy="1631216"/>
          </a:xfrm>
          <a:prstGeom prst="rect">
            <a:avLst/>
          </a:prstGeom>
          <a:noFill/>
        </p:spPr>
        <p:txBody>
          <a:bodyPr wrap="square" rtlCol="0">
            <a:spAutoFit/>
          </a:bodyPr>
          <a:lstStyle/>
          <a:p>
            <a:pPr marL="342900" indent="-342900" algn="just">
              <a:buFont typeface="Wingdings" panose="05000000000000000000" pitchFamily="2" charset="2"/>
              <a:buChar char="Ø"/>
            </a:pPr>
            <a:r>
              <a:rPr lang="en-IN" sz="2000" dirty="0"/>
              <a:t>The athlete with the </a:t>
            </a:r>
            <a:r>
              <a:rPr lang="en-IN" sz="2000" b="1" dirty="0"/>
              <a:t>lowest number of failures at the height last cleared </a:t>
            </a:r>
            <a:r>
              <a:rPr lang="en-IN" sz="2000" dirty="0"/>
              <a:t>shall be given higher place.</a:t>
            </a:r>
          </a:p>
          <a:p>
            <a:pPr marL="342900" indent="-342900" algn="just">
              <a:buFont typeface="Wingdings" panose="05000000000000000000" pitchFamily="2" charset="2"/>
              <a:buChar char="Ø"/>
            </a:pPr>
            <a:endParaRPr lang="en-IN" sz="2000" dirty="0"/>
          </a:p>
          <a:p>
            <a:pPr algn="just"/>
            <a:r>
              <a:rPr lang="en-IN" sz="2000" b="1" dirty="0"/>
              <a:t>If the Tie is not resolved </a:t>
            </a:r>
          </a:p>
          <a:p>
            <a:pPr marL="342900" indent="-342900" algn="just">
              <a:buFont typeface="Wingdings" panose="05000000000000000000" pitchFamily="2" charset="2"/>
              <a:buChar char="Ø"/>
            </a:pPr>
            <a:endParaRPr lang="en-IN" sz="2000" dirty="0"/>
          </a:p>
        </p:txBody>
      </p:sp>
      <p:sp>
        <p:nvSpPr>
          <p:cNvPr id="34" name="TextBox 33">
            <a:extLst>
              <a:ext uri="{FF2B5EF4-FFF2-40B4-BE49-F238E27FC236}">
                <a16:creationId xmlns:a16="http://schemas.microsoft.com/office/drawing/2014/main" id="{D871C554-12A7-4376-A823-5309DE6316CA}"/>
              </a:ext>
            </a:extLst>
          </p:cNvPr>
          <p:cNvSpPr txBox="1"/>
          <p:nvPr/>
        </p:nvSpPr>
        <p:spPr>
          <a:xfrm>
            <a:off x="680673" y="3351488"/>
            <a:ext cx="10519580" cy="707886"/>
          </a:xfrm>
          <a:prstGeom prst="rect">
            <a:avLst/>
          </a:prstGeom>
          <a:noFill/>
        </p:spPr>
        <p:txBody>
          <a:bodyPr wrap="square" rtlCol="0">
            <a:spAutoFit/>
          </a:bodyPr>
          <a:lstStyle/>
          <a:p>
            <a:pPr marL="342900" indent="-342900" algn="just">
              <a:buFont typeface="Wingdings" panose="05000000000000000000" pitchFamily="2" charset="2"/>
              <a:buChar char="Ø"/>
            </a:pPr>
            <a:r>
              <a:rPr lang="en-IN" sz="2000" dirty="0"/>
              <a:t>The athlete with the </a:t>
            </a:r>
            <a:r>
              <a:rPr lang="en-IN" sz="2000" b="1" dirty="0"/>
              <a:t>lowest total of failures </a:t>
            </a:r>
            <a:r>
              <a:rPr lang="en-IN" sz="2000" dirty="0"/>
              <a:t>throughout the competition up to and including the height last cleared, shall be given the higher place.</a:t>
            </a:r>
          </a:p>
        </p:txBody>
      </p:sp>
      <p:sp>
        <p:nvSpPr>
          <p:cNvPr id="35" name="TextBox 34">
            <a:extLst>
              <a:ext uri="{FF2B5EF4-FFF2-40B4-BE49-F238E27FC236}">
                <a16:creationId xmlns:a16="http://schemas.microsoft.com/office/drawing/2014/main" id="{C5D1174E-3351-4DC7-A1BE-F2770DE43C65}"/>
              </a:ext>
            </a:extLst>
          </p:cNvPr>
          <p:cNvSpPr txBox="1"/>
          <p:nvPr/>
        </p:nvSpPr>
        <p:spPr>
          <a:xfrm>
            <a:off x="516628" y="4222232"/>
            <a:ext cx="10847671" cy="707886"/>
          </a:xfrm>
          <a:prstGeom prst="rect">
            <a:avLst/>
          </a:prstGeom>
          <a:noFill/>
        </p:spPr>
        <p:txBody>
          <a:bodyPr wrap="square" rtlCol="0">
            <a:spAutoFit/>
          </a:bodyPr>
          <a:lstStyle/>
          <a:p>
            <a:pPr marL="342900" indent="-342900" algn="just">
              <a:buFont typeface="Wingdings" panose="05000000000000000000" pitchFamily="2" charset="2"/>
              <a:buChar char="§"/>
            </a:pPr>
            <a:r>
              <a:rPr lang="en-IN" sz="2000" dirty="0"/>
              <a:t>If after above two conditions, the athletes </a:t>
            </a:r>
            <a:r>
              <a:rPr lang="en-IN" sz="2000" b="1" dirty="0"/>
              <a:t>are still equal</a:t>
            </a:r>
            <a:r>
              <a:rPr lang="en-IN" sz="2000" dirty="0"/>
              <a:t>, the athletes concerned </a:t>
            </a:r>
            <a:r>
              <a:rPr lang="en-IN" sz="2000" b="1" dirty="0"/>
              <a:t>shall be awarded the same place</a:t>
            </a:r>
            <a:r>
              <a:rPr lang="en-IN" sz="2000" dirty="0"/>
              <a:t> </a:t>
            </a:r>
            <a:r>
              <a:rPr lang="en-IN" sz="2000" b="1" dirty="0"/>
              <a:t>unless it concerns the first place</a:t>
            </a:r>
            <a:r>
              <a:rPr lang="en-IN" sz="2000" dirty="0"/>
              <a:t>.</a:t>
            </a:r>
          </a:p>
        </p:txBody>
      </p:sp>
      <p:sp>
        <p:nvSpPr>
          <p:cNvPr id="36" name="TextBox 35">
            <a:extLst>
              <a:ext uri="{FF2B5EF4-FFF2-40B4-BE49-F238E27FC236}">
                <a16:creationId xmlns:a16="http://schemas.microsoft.com/office/drawing/2014/main" id="{3A96120D-31B0-4676-BE9D-3B3FA776918F}"/>
              </a:ext>
            </a:extLst>
          </p:cNvPr>
          <p:cNvSpPr txBox="1"/>
          <p:nvPr/>
        </p:nvSpPr>
        <p:spPr>
          <a:xfrm>
            <a:off x="516628" y="5020465"/>
            <a:ext cx="11446800" cy="400110"/>
          </a:xfrm>
          <a:prstGeom prst="rect">
            <a:avLst/>
          </a:prstGeom>
          <a:noFill/>
        </p:spPr>
        <p:txBody>
          <a:bodyPr wrap="square" rtlCol="0">
            <a:spAutoFit/>
          </a:bodyPr>
          <a:lstStyle/>
          <a:p>
            <a:pPr marL="342900" indent="-342900" algn="just">
              <a:buFont typeface="Wingdings" panose="05000000000000000000" pitchFamily="2" charset="2"/>
              <a:buChar char="§"/>
            </a:pPr>
            <a:r>
              <a:rPr lang="en-IN" sz="2000" dirty="0"/>
              <a:t>If it </a:t>
            </a:r>
            <a:r>
              <a:rPr lang="en-IN" sz="2000" b="1" dirty="0"/>
              <a:t>concerns a first place</a:t>
            </a:r>
            <a:r>
              <a:rPr lang="en-IN" sz="2000" dirty="0"/>
              <a:t>, a </a:t>
            </a:r>
            <a:r>
              <a:rPr lang="en-IN" sz="2000" b="1" dirty="0"/>
              <a:t>jump off </a:t>
            </a:r>
            <a:r>
              <a:rPr lang="en-IN" sz="2000" dirty="0"/>
              <a:t>between these athletes may be conducted </a:t>
            </a:r>
          </a:p>
        </p:txBody>
      </p:sp>
      <p:sp>
        <p:nvSpPr>
          <p:cNvPr id="37" name="TextBox 36">
            <a:extLst>
              <a:ext uri="{FF2B5EF4-FFF2-40B4-BE49-F238E27FC236}">
                <a16:creationId xmlns:a16="http://schemas.microsoft.com/office/drawing/2014/main" id="{5A03FA61-C9B2-4523-B800-87F30469F0AC}"/>
              </a:ext>
            </a:extLst>
          </p:cNvPr>
          <p:cNvSpPr txBox="1"/>
          <p:nvPr/>
        </p:nvSpPr>
        <p:spPr>
          <a:xfrm>
            <a:off x="516628" y="6001785"/>
            <a:ext cx="11436050" cy="400110"/>
          </a:xfrm>
          <a:prstGeom prst="rect">
            <a:avLst/>
          </a:prstGeom>
          <a:noFill/>
        </p:spPr>
        <p:txBody>
          <a:bodyPr wrap="square" rtlCol="0">
            <a:spAutoFit/>
          </a:bodyPr>
          <a:lstStyle/>
          <a:p>
            <a:pPr marL="342900" indent="-342900" algn="just">
              <a:buFont typeface="Wingdings" panose="05000000000000000000" pitchFamily="2" charset="2"/>
              <a:buChar char="§"/>
            </a:pPr>
            <a:r>
              <a:rPr lang="en-IN" sz="2000" b="1" dirty="0"/>
              <a:t>If no jump-off </a:t>
            </a:r>
            <a:r>
              <a:rPr lang="en-IN" sz="2000" dirty="0"/>
              <a:t>is carried out, the </a:t>
            </a:r>
            <a:r>
              <a:rPr lang="en-IN" sz="2000" b="1" dirty="0"/>
              <a:t>tie for first place shall remain</a:t>
            </a:r>
            <a:r>
              <a:rPr lang="en-IN" sz="2000" dirty="0"/>
              <a:t>.</a:t>
            </a:r>
          </a:p>
        </p:txBody>
      </p:sp>
      <p:sp>
        <p:nvSpPr>
          <p:cNvPr id="38" name="TextBox 37">
            <a:extLst>
              <a:ext uri="{FF2B5EF4-FFF2-40B4-BE49-F238E27FC236}">
                <a16:creationId xmlns:a16="http://schemas.microsoft.com/office/drawing/2014/main" id="{9FE430B1-516B-4750-863E-7738398E79D3}"/>
              </a:ext>
            </a:extLst>
          </p:cNvPr>
          <p:cNvSpPr txBox="1"/>
          <p:nvPr/>
        </p:nvSpPr>
        <p:spPr>
          <a:xfrm>
            <a:off x="551384" y="5510922"/>
            <a:ext cx="11446799" cy="400110"/>
          </a:xfrm>
          <a:prstGeom prst="rect">
            <a:avLst/>
          </a:prstGeom>
          <a:noFill/>
        </p:spPr>
        <p:txBody>
          <a:bodyPr wrap="square" rtlCol="0">
            <a:spAutoFit/>
          </a:bodyPr>
          <a:lstStyle/>
          <a:p>
            <a:pPr marL="342900" indent="-342900" algn="just">
              <a:buFont typeface="Wingdings" panose="05000000000000000000" pitchFamily="2" charset="2"/>
              <a:buChar char="§"/>
            </a:pPr>
            <a:r>
              <a:rPr lang="en-IN" sz="2000" dirty="0"/>
              <a:t>The athletes </a:t>
            </a:r>
            <a:r>
              <a:rPr lang="en-IN" sz="2000" b="1" dirty="0"/>
              <a:t>at any stage may decide not to jump</a:t>
            </a:r>
            <a:r>
              <a:rPr lang="en-IN" sz="2000" dirty="0"/>
              <a:t> further for jump-off.</a:t>
            </a:r>
          </a:p>
        </p:txBody>
      </p:sp>
      <p:sp>
        <p:nvSpPr>
          <p:cNvPr id="2" name="TextBox 1">
            <a:extLst>
              <a:ext uri="{FF2B5EF4-FFF2-40B4-BE49-F238E27FC236}">
                <a16:creationId xmlns:a16="http://schemas.microsoft.com/office/drawing/2014/main" id="{7E8707D3-0BD0-D694-DE29-03661F935221}"/>
              </a:ext>
            </a:extLst>
          </p:cNvPr>
          <p:cNvSpPr txBox="1"/>
          <p:nvPr/>
        </p:nvSpPr>
        <p:spPr>
          <a:xfrm>
            <a:off x="335360" y="323945"/>
            <a:ext cx="7200503" cy="584775"/>
          </a:xfrm>
          <a:prstGeom prst="rect">
            <a:avLst/>
          </a:prstGeom>
          <a:noFill/>
        </p:spPr>
        <p:txBody>
          <a:bodyPr wrap="square">
            <a:spAutoFit/>
          </a:bodyPr>
          <a:lstStyle/>
          <a:p>
            <a:pPr>
              <a:defRPr/>
            </a:pPr>
            <a:r>
              <a:rPr lang="en-AU"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VERTICAL JUMPS – PLACINGS</a:t>
            </a:r>
            <a:endParaRPr lang="en-IN"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2832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FE4E6BB6-5240-48B7-8BB2-4BFAB8CAE517}"/>
              </a:ext>
            </a:extLst>
          </p:cNvPr>
          <p:cNvSpPr txBox="1"/>
          <p:nvPr/>
        </p:nvSpPr>
        <p:spPr>
          <a:xfrm>
            <a:off x="335361" y="1628800"/>
            <a:ext cx="6768752" cy="1015663"/>
          </a:xfrm>
          <a:prstGeom prst="rect">
            <a:avLst/>
          </a:prstGeom>
          <a:noFill/>
        </p:spPr>
        <p:txBody>
          <a:bodyPr wrap="square" rtlCol="0">
            <a:spAutoFit/>
          </a:bodyPr>
          <a:lstStyle/>
          <a:p>
            <a:pPr marL="342900" indent="-342900" algn="just">
              <a:buFont typeface="Wingdings" panose="05000000000000000000" pitchFamily="2" charset="2"/>
              <a:buChar char="§"/>
            </a:pPr>
            <a:r>
              <a:rPr lang="en-IN" sz="2000" dirty="0"/>
              <a:t>Athletes concerned </a:t>
            </a:r>
            <a:r>
              <a:rPr lang="en-IN" sz="2000" b="1" dirty="0"/>
              <a:t>must jump at every height </a:t>
            </a:r>
            <a:r>
              <a:rPr lang="en-IN" sz="2000" dirty="0"/>
              <a:t>until a </a:t>
            </a:r>
            <a:r>
              <a:rPr lang="en-IN" sz="2000" b="1" dirty="0"/>
              <a:t>decision is reached </a:t>
            </a:r>
            <a:r>
              <a:rPr lang="en-IN" sz="2000" dirty="0"/>
              <a:t>or until all of the </a:t>
            </a:r>
            <a:r>
              <a:rPr lang="en-IN" sz="2000" b="1" dirty="0"/>
              <a:t>athletes concerned decide not to jump further</a:t>
            </a:r>
            <a:r>
              <a:rPr lang="en-IN" sz="2000" dirty="0"/>
              <a:t>.</a:t>
            </a:r>
          </a:p>
        </p:txBody>
      </p:sp>
      <p:sp>
        <p:nvSpPr>
          <p:cNvPr id="26" name="TextBox 25">
            <a:extLst>
              <a:ext uri="{FF2B5EF4-FFF2-40B4-BE49-F238E27FC236}">
                <a16:creationId xmlns:a16="http://schemas.microsoft.com/office/drawing/2014/main" id="{B1BDD007-9105-4DEF-9EF0-D36301501C72}"/>
              </a:ext>
            </a:extLst>
          </p:cNvPr>
          <p:cNvSpPr txBox="1"/>
          <p:nvPr/>
        </p:nvSpPr>
        <p:spPr>
          <a:xfrm>
            <a:off x="335361" y="2810912"/>
            <a:ext cx="6760042" cy="400110"/>
          </a:xfrm>
          <a:prstGeom prst="rect">
            <a:avLst/>
          </a:prstGeom>
          <a:noFill/>
        </p:spPr>
        <p:txBody>
          <a:bodyPr wrap="square" rtlCol="0">
            <a:spAutoFit/>
          </a:bodyPr>
          <a:lstStyle/>
          <a:p>
            <a:pPr marL="342900" indent="-342900" algn="just">
              <a:buFont typeface="Wingdings" panose="05000000000000000000" pitchFamily="2" charset="2"/>
              <a:buChar char="§"/>
            </a:pPr>
            <a:r>
              <a:rPr lang="en-IN" sz="2000" dirty="0"/>
              <a:t>Each athlete shall have </a:t>
            </a:r>
            <a:r>
              <a:rPr lang="en-IN" sz="2000" b="1" dirty="0"/>
              <a:t>one jump at each height</a:t>
            </a:r>
            <a:r>
              <a:rPr lang="en-IN" sz="2000" dirty="0"/>
              <a:t>.</a:t>
            </a:r>
          </a:p>
        </p:txBody>
      </p:sp>
      <p:sp>
        <p:nvSpPr>
          <p:cNvPr id="27" name="TextBox 26">
            <a:extLst>
              <a:ext uri="{FF2B5EF4-FFF2-40B4-BE49-F238E27FC236}">
                <a16:creationId xmlns:a16="http://schemas.microsoft.com/office/drawing/2014/main" id="{0F973429-2B79-4DE2-A715-FF567E2C2A24}"/>
              </a:ext>
            </a:extLst>
          </p:cNvPr>
          <p:cNvSpPr txBox="1"/>
          <p:nvPr/>
        </p:nvSpPr>
        <p:spPr>
          <a:xfrm>
            <a:off x="335360" y="3441409"/>
            <a:ext cx="6768753" cy="707886"/>
          </a:xfrm>
          <a:prstGeom prst="rect">
            <a:avLst/>
          </a:prstGeom>
          <a:noFill/>
        </p:spPr>
        <p:txBody>
          <a:bodyPr wrap="square" rtlCol="0">
            <a:spAutoFit/>
          </a:bodyPr>
          <a:lstStyle/>
          <a:p>
            <a:pPr marL="342900" indent="-342900" algn="just">
              <a:buFont typeface="Wingdings" panose="05000000000000000000" pitchFamily="2" charset="2"/>
              <a:buChar char="§"/>
            </a:pPr>
            <a:r>
              <a:rPr lang="en-IN" sz="2000" dirty="0"/>
              <a:t>The jump-off shall start at the </a:t>
            </a:r>
            <a:r>
              <a:rPr lang="en-IN" sz="2000" b="1" dirty="0"/>
              <a:t>next height determined</a:t>
            </a:r>
            <a:r>
              <a:rPr lang="en-IN" sz="2000" dirty="0"/>
              <a:t>, </a:t>
            </a:r>
            <a:r>
              <a:rPr lang="en-IN" sz="2000" b="1" dirty="0"/>
              <a:t>after the height last cleared </a:t>
            </a:r>
            <a:r>
              <a:rPr lang="en-IN" sz="2000" dirty="0"/>
              <a:t>by athletes concerned.</a:t>
            </a:r>
          </a:p>
        </p:txBody>
      </p:sp>
      <p:sp>
        <p:nvSpPr>
          <p:cNvPr id="28" name="TextBox 27">
            <a:extLst>
              <a:ext uri="{FF2B5EF4-FFF2-40B4-BE49-F238E27FC236}">
                <a16:creationId xmlns:a16="http://schemas.microsoft.com/office/drawing/2014/main" id="{87CD995F-FEC7-4E48-8CF8-08A07E505A59}"/>
              </a:ext>
            </a:extLst>
          </p:cNvPr>
          <p:cNvSpPr txBox="1"/>
          <p:nvPr/>
        </p:nvSpPr>
        <p:spPr>
          <a:xfrm>
            <a:off x="325274" y="4346223"/>
            <a:ext cx="6770128" cy="1015663"/>
          </a:xfrm>
          <a:prstGeom prst="rect">
            <a:avLst/>
          </a:prstGeom>
          <a:noFill/>
        </p:spPr>
        <p:txBody>
          <a:bodyPr wrap="square" rtlCol="0">
            <a:spAutoFit/>
          </a:bodyPr>
          <a:lstStyle/>
          <a:p>
            <a:pPr marL="342900" indent="-342900" algn="just">
              <a:buFont typeface="Wingdings" panose="05000000000000000000" pitchFamily="2" charset="2"/>
              <a:buChar char="§"/>
            </a:pPr>
            <a:r>
              <a:rPr lang="en-IN" sz="2000" dirty="0"/>
              <a:t>The </a:t>
            </a:r>
            <a:r>
              <a:rPr lang="en-IN" sz="2000" b="1" dirty="0"/>
              <a:t>bar shall be raised </a:t>
            </a:r>
            <a:r>
              <a:rPr lang="en-IN" sz="2000" dirty="0"/>
              <a:t>if more than one athlete concerned were successful, or lowered if all of them failed, by </a:t>
            </a:r>
            <a:r>
              <a:rPr lang="en-IN" sz="2000" b="1" dirty="0"/>
              <a:t>2cm for High Jump </a:t>
            </a:r>
            <a:r>
              <a:rPr lang="en-IN" sz="2000" dirty="0"/>
              <a:t>and </a:t>
            </a:r>
            <a:r>
              <a:rPr lang="en-IN" sz="2000" b="1" dirty="0"/>
              <a:t>5cm for Pole Vault</a:t>
            </a:r>
            <a:r>
              <a:rPr lang="en-IN" sz="2000" dirty="0"/>
              <a:t>.</a:t>
            </a:r>
          </a:p>
        </p:txBody>
      </p:sp>
      <p:sp>
        <p:nvSpPr>
          <p:cNvPr id="16" name="TextBox 15">
            <a:extLst>
              <a:ext uri="{FF2B5EF4-FFF2-40B4-BE49-F238E27FC236}">
                <a16:creationId xmlns:a16="http://schemas.microsoft.com/office/drawing/2014/main" id="{A426F7ED-C81C-44F2-9448-7F5C48B3801C}"/>
              </a:ext>
            </a:extLst>
          </p:cNvPr>
          <p:cNvSpPr txBox="1"/>
          <p:nvPr/>
        </p:nvSpPr>
        <p:spPr>
          <a:xfrm>
            <a:off x="342785" y="5558814"/>
            <a:ext cx="6778839" cy="707886"/>
          </a:xfrm>
          <a:prstGeom prst="rect">
            <a:avLst/>
          </a:prstGeom>
          <a:noFill/>
        </p:spPr>
        <p:txBody>
          <a:bodyPr wrap="square" rtlCol="0">
            <a:spAutoFit/>
          </a:bodyPr>
          <a:lstStyle/>
          <a:p>
            <a:pPr marL="342900" indent="-342900" algn="just">
              <a:buFont typeface="Wingdings" panose="05000000000000000000" pitchFamily="2" charset="2"/>
              <a:buChar char="§"/>
            </a:pPr>
            <a:r>
              <a:rPr lang="en-IN" sz="2000" dirty="0"/>
              <a:t>If an athlete is not jumping at a height, they automatically forfeit any claim to a higher place.</a:t>
            </a:r>
          </a:p>
        </p:txBody>
      </p:sp>
      <p:grpSp>
        <p:nvGrpSpPr>
          <p:cNvPr id="3" name="Group 2">
            <a:extLst>
              <a:ext uri="{FF2B5EF4-FFF2-40B4-BE49-F238E27FC236}">
                <a16:creationId xmlns:a16="http://schemas.microsoft.com/office/drawing/2014/main" id="{E78F9BA1-F2BC-BD80-E889-E01A0DEE4901}"/>
              </a:ext>
            </a:extLst>
          </p:cNvPr>
          <p:cNvGrpSpPr/>
          <p:nvPr/>
        </p:nvGrpSpPr>
        <p:grpSpPr>
          <a:xfrm>
            <a:off x="7248128" y="1196752"/>
            <a:ext cx="4392488" cy="5022450"/>
            <a:chOff x="7545900" y="1628800"/>
            <a:chExt cx="4310740" cy="4872947"/>
          </a:xfrm>
        </p:grpSpPr>
        <p:grpSp>
          <p:nvGrpSpPr>
            <p:cNvPr id="10" name="Group 9">
              <a:extLst>
                <a:ext uri="{FF2B5EF4-FFF2-40B4-BE49-F238E27FC236}">
                  <a16:creationId xmlns:a16="http://schemas.microsoft.com/office/drawing/2014/main" id="{6914EA69-5E38-43B8-BFCA-D4A47A1F1ADB}"/>
                </a:ext>
              </a:extLst>
            </p:cNvPr>
            <p:cNvGrpSpPr/>
            <p:nvPr/>
          </p:nvGrpSpPr>
          <p:grpSpPr>
            <a:xfrm>
              <a:off x="7545900" y="1628800"/>
              <a:ext cx="4310740" cy="4872947"/>
              <a:chOff x="7361175" y="2493817"/>
              <a:chExt cx="3786114" cy="4308958"/>
            </a:xfrm>
          </p:grpSpPr>
          <p:pic>
            <p:nvPicPr>
              <p:cNvPr id="5" name="Picture 4">
                <a:extLst>
                  <a:ext uri="{FF2B5EF4-FFF2-40B4-BE49-F238E27FC236}">
                    <a16:creationId xmlns:a16="http://schemas.microsoft.com/office/drawing/2014/main" id="{6A00C452-C983-47A2-B0E6-7283E923A0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1175" y="2493817"/>
                <a:ext cx="3786091" cy="2124364"/>
              </a:xfrm>
              <a:prstGeom prst="rect">
                <a:avLst/>
              </a:prstGeom>
              <a:ln w="12700">
                <a:solidFill>
                  <a:schemeClr val="tx1"/>
                </a:solidFill>
              </a:ln>
            </p:spPr>
          </p:pic>
          <p:pic>
            <p:nvPicPr>
              <p:cNvPr id="7" name="Picture 6">
                <a:extLst>
                  <a:ext uri="{FF2B5EF4-FFF2-40B4-BE49-F238E27FC236}">
                    <a16:creationId xmlns:a16="http://schemas.microsoft.com/office/drawing/2014/main" id="{C97E3EA5-61F8-49BE-AD4B-D4A233843F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1382" y="4368978"/>
                <a:ext cx="3785907" cy="2433797"/>
              </a:xfrm>
              <a:prstGeom prst="rect">
                <a:avLst/>
              </a:prstGeom>
              <a:ln w="12700">
                <a:solidFill>
                  <a:schemeClr val="tx1"/>
                </a:solidFill>
              </a:ln>
            </p:spPr>
          </p:pic>
        </p:grpSp>
        <p:sp>
          <p:nvSpPr>
            <p:cNvPr id="8" name="Rectangle 7">
              <a:extLst>
                <a:ext uri="{FF2B5EF4-FFF2-40B4-BE49-F238E27FC236}">
                  <a16:creationId xmlns:a16="http://schemas.microsoft.com/office/drawing/2014/main" id="{DB89F897-74F8-418B-9BAC-CFA9C0793710}"/>
                </a:ext>
              </a:extLst>
            </p:cNvPr>
            <p:cNvSpPr/>
            <p:nvPr/>
          </p:nvSpPr>
          <p:spPr>
            <a:xfrm>
              <a:off x="7749308" y="3526717"/>
              <a:ext cx="3796351" cy="355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a:extLst>
                <a:ext uri="{FF2B5EF4-FFF2-40B4-BE49-F238E27FC236}">
                  <a16:creationId xmlns:a16="http://schemas.microsoft.com/office/drawing/2014/main" id="{EA3C95CE-EC71-40F9-B436-BA3F31D6527B}"/>
                </a:ext>
              </a:extLst>
            </p:cNvPr>
            <p:cNvSpPr txBox="1"/>
            <p:nvPr/>
          </p:nvSpPr>
          <p:spPr>
            <a:xfrm>
              <a:off x="7721599" y="3501008"/>
              <a:ext cx="3827899" cy="369332"/>
            </a:xfrm>
            <a:prstGeom prst="rect">
              <a:avLst/>
            </a:prstGeom>
            <a:solidFill>
              <a:srgbClr val="0000CC"/>
            </a:solidFill>
          </p:spPr>
          <p:txBody>
            <a:bodyPr wrap="square" rtlCol="0">
              <a:spAutoFit/>
            </a:bodyPr>
            <a:lstStyle/>
            <a:p>
              <a:pPr algn="ctr"/>
              <a:r>
                <a:rPr lang="en-AU" b="1" dirty="0">
                  <a:solidFill>
                    <a:srgbClr val="FFFF00"/>
                  </a:solidFill>
                  <a:effectLst>
                    <a:outerShdw blurRad="38100" dist="38100" dir="2700000" algn="tl">
                      <a:srgbClr val="000000">
                        <a:alpha val="43137"/>
                      </a:srgbClr>
                    </a:outerShdw>
                  </a:effectLst>
                </a:rPr>
                <a:t>CAN WE HAVE TWO GOLDS?</a:t>
              </a:r>
              <a:endParaRPr lang="en-IN" b="1" dirty="0">
                <a:solidFill>
                  <a:srgbClr val="FFFF00"/>
                </a:solidFill>
                <a:effectLst>
                  <a:outerShdw blurRad="38100" dist="38100" dir="2700000" algn="tl">
                    <a:srgbClr val="000000">
                      <a:alpha val="43137"/>
                    </a:srgbClr>
                  </a:outerShdw>
                </a:effectLst>
              </a:endParaRPr>
            </a:p>
          </p:txBody>
        </p:sp>
      </p:grpSp>
      <p:sp>
        <p:nvSpPr>
          <p:cNvPr id="2" name="TextBox 1">
            <a:extLst>
              <a:ext uri="{FF2B5EF4-FFF2-40B4-BE49-F238E27FC236}">
                <a16:creationId xmlns:a16="http://schemas.microsoft.com/office/drawing/2014/main" id="{2CAC0133-9F12-5067-2995-385DA610CB0F}"/>
              </a:ext>
            </a:extLst>
          </p:cNvPr>
          <p:cNvSpPr txBox="1"/>
          <p:nvPr/>
        </p:nvSpPr>
        <p:spPr>
          <a:xfrm>
            <a:off x="335360" y="323945"/>
            <a:ext cx="7200503" cy="584775"/>
          </a:xfrm>
          <a:prstGeom prst="rect">
            <a:avLst/>
          </a:prstGeom>
          <a:noFill/>
        </p:spPr>
        <p:txBody>
          <a:bodyPr wrap="square">
            <a:spAutoFit/>
          </a:bodyPr>
          <a:lstStyle/>
          <a:p>
            <a:pPr>
              <a:defRPr/>
            </a:pPr>
            <a:r>
              <a:rPr lang="en-AU"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VERTICAL JUMPS – JUMP OFF</a:t>
            </a:r>
            <a:endParaRPr lang="en-IN"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54181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B1DDD9E-3CF7-3637-AE41-C326375437E7}"/>
              </a:ext>
            </a:extLst>
          </p:cNvPr>
          <p:cNvSpPr txBox="1">
            <a:spLocks/>
          </p:cNvSpPr>
          <p:nvPr/>
        </p:nvSpPr>
        <p:spPr bwMode="gray">
          <a:xfrm>
            <a:off x="1055440" y="3004541"/>
            <a:ext cx="10076442" cy="928515"/>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sz="4400" b="1" dirty="0">
                <a:solidFill>
                  <a:srgbClr val="0000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HIGH JUMP</a:t>
            </a:r>
          </a:p>
        </p:txBody>
      </p:sp>
    </p:spTree>
    <p:extLst>
      <p:ext uri="{BB962C8B-B14F-4D97-AF65-F5344CB8AC3E}">
        <p14:creationId xmlns:p14="http://schemas.microsoft.com/office/powerpoint/2010/main" val="3071203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B8AEE890-7070-4A7A-98BA-8A29F67AE75F}"/>
              </a:ext>
            </a:extLst>
          </p:cNvPr>
          <p:cNvPicPr>
            <a:picLocks noChangeAspect="1"/>
          </p:cNvPicPr>
          <p:nvPr/>
        </p:nvPicPr>
        <p:blipFill>
          <a:blip r:embed="rId2"/>
          <a:stretch>
            <a:fillRect/>
          </a:stretch>
        </p:blipFill>
        <p:spPr>
          <a:xfrm>
            <a:off x="394359" y="1492295"/>
            <a:ext cx="11318265" cy="2368278"/>
          </a:xfrm>
          <a:prstGeom prst="rect">
            <a:avLst/>
          </a:prstGeom>
          <a:ln w="12700">
            <a:solidFill>
              <a:schemeClr val="tx1"/>
            </a:solidFill>
          </a:ln>
        </p:spPr>
      </p:pic>
      <p:sp>
        <p:nvSpPr>
          <p:cNvPr id="30" name="TextBox 29">
            <a:extLst>
              <a:ext uri="{FF2B5EF4-FFF2-40B4-BE49-F238E27FC236}">
                <a16:creationId xmlns:a16="http://schemas.microsoft.com/office/drawing/2014/main" id="{00625FFA-B0DF-4551-8A90-AB9313E39D7A}"/>
              </a:ext>
            </a:extLst>
          </p:cNvPr>
          <p:cNvSpPr txBox="1"/>
          <p:nvPr/>
        </p:nvSpPr>
        <p:spPr>
          <a:xfrm>
            <a:off x="434546" y="4106204"/>
            <a:ext cx="11453763" cy="307777"/>
          </a:xfrm>
          <a:prstGeom prst="rect">
            <a:avLst/>
          </a:prstGeom>
          <a:noFill/>
        </p:spPr>
        <p:txBody>
          <a:bodyPr wrap="square" rtlCol="0">
            <a:spAutoFit/>
          </a:bodyPr>
          <a:lstStyle/>
          <a:p>
            <a:pPr algn="just"/>
            <a:r>
              <a:rPr lang="en-IN" sz="1400" dirty="0"/>
              <a:t>“A”, “B” , “C”, “D” all cleared 1.88m in the second attempt.</a:t>
            </a:r>
          </a:p>
        </p:txBody>
      </p:sp>
      <p:sp>
        <p:nvSpPr>
          <p:cNvPr id="32" name="TextBox 31">
            <a:extLst>
              <a:ext uri="{FF2B5EF4-FFF2-40B4-BE49-F238E27FC236}">
                <a16:creationId xmlns:a16="http://schemas.microsoft.com/office/drawing/2014/main" id="{6CD01447-A1E0-4876-8421-CB6563853BF0}"/>
              </a:ext>
            </a:extLst>
          </p:cNvPr>
          <p:cNvSpPr txBox="1"/>
          <p:nvPr/>
        </p:nvSpPr>
        <p:spPr>
          <a:xfrm>
            <a:off x="416597" y="4444149"/>
            <a:ext cx="11453763" cy="307777"/>
          </a:xfrm>
          <a:prstGeom prst="rect">
            <a:avLst/>
          </a:prstGeom>
          <a:noFill/>
        </p:spPr>
        <p:txBody>
          <a:bodyPr wrap="square" rtlCol="0">
            <a:spAutoFit/>
          </a:bodyPr>
          <a:lstStyle/>
          <a:p>
            <a:pPr algn="just"/>
            <a:r>
              <a:rPr lang="en-IN" sz="1400" dirty="0"/>
              <a:t>Judges add up total number of failures up to and including the last height cleared, </a:t>
            </a:r>
            <a:r>
              <a:rPr lang="en-IN" sz="1400" dirty="0" err="1"/>
              <a:t>i.e</a:t>
            </a:r>
            <a:r>
              <a:rPr lang="en-IN" sz="1400" dirty="0"/>
              <a:t> 1.88m.</a:t>
            </a:r>
          </a:p>
        </p:txBody>
      </p:sp>
      <p:sp>
        <p:nvSpPr>
          <p:cNvPr id="33" name="TextBox 32">
            <a:extLst>
              <a:ext uri="{FF2B5EF4-FFF2-40B4-BE49-F238E27FC236}">
                <a16:creationId xmlns:a16="http://schemas.microsoft.com/office/drawing/2014/main" id="{A1A2AE48-D921-43B5-8B63-703F3AAF6A8E}"/>
              </a:ext>
            </a:extLst>
          </p:cNvPr>
          <p:cNvSpPr txBox="1"/>
          <p:nvPr/>
        </p:nvSpPr>
        <p:spPr>
          <a:xfrm>
            <a:off x="416597" y="4791131"/>
            <a:ext cx="11450487" cy="307777"/>
          </a:xfrm>
          <a:prstGeom prst="rect">
            <a:avLst/>
          </a:prstGeom>
          <a:noFill/>
        </p:spPr>
        <p:txBody>
          <a:bodyPr wrap="square" rtlCol="0">
            <a:spAutoFit/>
          </a:bodyPr>
          <a:lstStyle/>
          <a:p>
            <a:pPr algn="just"/>
            <a:r>
              <a:rPr lang="en-IN" sz="1400" dirty="0"/>
              <a:t>“D” has more failures than “A” , “B”, “C” and so “D” is awarded FOURTH place.</a:t>
            </a:r>
          </a:p>
        </p:txBody>
      </p:sp>
      <p:sp>
        <p:nvSpPr>
          <p:cNvPr id="34" name="TextBox 33">
            <a:extLst>
              <a:ext uri="{FF2B5EF4-FFF2-40B4-BE49-F238E27FC236}">
                <a16:creationId xmlns:a16="http://schemas.microsoft.com/office/drawing/2014/main" id="{7D63C24C-6FD5-4FE8-ABD9-566AE2ABF799}"/>
              </a:ext>
            </a:extLst>
          </p:cNvPr>
          <p:cNvSpPr txBox="1"/>
          <p:nvPr/>
        </p:nvSpPr>
        <p:spPr>
          <a:xfrm>
            <a:off x="425350" y="5206022"/>
            <a:ext cx="11441734" cy="307777"/>
          </a:xfrm>
          <a:prstGeom prst="rect">
            <a:avLst/>
          </a:prstGeom>
          <a:noFill/>
        </p:spPr>
        <p:txBody>
          <a:bodyPr wrap="square" rtlCol="0">
            <a:spAutoFit/>
          </a:bodyPr>
          <a:lstStyle/>
          <a:p>
            <a:pPr algn="just"/>
            <a:r>
              <a:rPr lang="en-IN" sz="1400" dirty="0"/>
              <a:t>“A” , “B” and “C” are still equal and as it concerns first place, they go for jump off with the next height cleared by all athletes, i.e. 1.91m.</a:t>
            </a:r>
          </a:p>
        </p:txBody>
      </p:sp>
      <p:sp>
        <p:nvSpPr>
          <p:cNvPr id="35" name="TextBox 34">
            <a:extLst>
              <a:ext uri="{FF2B5EF4-FFF2-40B4-BE49-F238E27FC236}">
                <a16:creationId xmlns:a16="http://schemas.microsoft.com/office/drawing/2014/main" id="{380F74B1-71DC-4E0E-91E8-145B70A8AB6E}"/>
              </a:ext>
            </a:extLst>
          </p:cNvPr>
          <p:cNvSpPr txBox="1"/>
          <p:nvPr/>
        </p:nvSpPr>
        <p:spPr>
          <a:xfrm>
            <a:off x="416597" y="5577360"/>
            <a:ext cx="11460217" cy="307777"/>
          </a:xfrm>
          <a:prstGeom prst="rect">
            <a:avLst/>
          </a:prstGeom>
          <a:noFill/>
        </p:spPr>
        <p:txBody>
          <a:bodyPr wrap="square" rtlCol="0">
            <a:spAutoFit/>
          </a:bodyPr>
          <a:lstStyle/>
          <a:p>
            <a:pPr algn="just"/>
            <a:r>
              <a:rPr lang="en-IN" sz="1400" dirty="0"/>
              <a:t>As all the athletes failed, the bar is lowered to 1.89m for another jump-off.</a:t>
            </a:r>
          </a:p>
        </p:txBody>
      </p:sp>
      <p:sp>
        <p:nvSpPr>
          <p:cNvPr id="36" name="TextBox 35">
            <a:extLst>
              <a:ext uri="{FF2B5EF4-FFF2-40B4-BE49-F238E27FC236}">
                <a16:creationId xmlns:a16="http://schemas.microsoft.com/office/drawing/2014/main" id="{B73690B4-C0A3-4EC0-A954-92B1EF683098}"/>
              </a:ext>
            </a:extLst>
          </p:cNvPr>
          <p:cNvSpPr txBox="1"/>
          <p:nvPr/>
        </p:nvSpPr>
        <p:spPr>
          <a:xfrm>
            <a:off x="386775" y="5959557"/>
            <a:ext cx="11109825" cy="523220"/>
          </a:xfrm>
          <a:prstGeom prst="rect">
            <a:avLst/>
          </a:prstGeom>
          <a:noFill/>
        </p:spPr>
        <p:txBody>
          <a:bodyPr wrap="square" rtlCol="0">
            <a:spAutoFit/>
          </a:bodyPr>
          <a:lstStyle/>
          <a:p>
            <a:pPr algn="just"/>
            <a:r>
              <a:rPr lang="en-IN" sz="1400" dirty="0"/>
              <a:t>As only “C” fails to clear 1.89m, “C” is awarded THIRD place. “A” and “B” shall have a third jump-off at 1.91m, which only “B” cleared and is therefor declared the winner.</a:t>
            </a:r>
          </a:p>
        </p:txBody>
      </p:sp>
      <p:sp>
        <p:nvSpPr>
          <p:cNvPr id="2" name="TextBox 1">
            <a:extLst>
              <a:ext uri="{FF2B5EF4-FFF2-40B4-BE49-F238E27FC236}">
                <a16:creationId xmlns:a16="http://schemas.microsoft.com/office/drawing/2014/main" id="{45D80918-86A3-4233-9317-4DE52E178615}"/>
              </a:ext>
            </a:extLst>
          </p:cNvPr>
          <p:cNvSpPr txBox="1"/>
          <p:nvPr/>
        </p:nvSpPr>
        <p:spPr>
          <a:xfrm>
            <a:off x="8768814" y="4106204"/>
            <a:ext cx="2871802" cy="830997"/>
          </a:xfrm>
          <a:prstGeom prst="rect">
            <a:avLst/>
          </a:prstGeom>
          <a:solidFill>
            <a:schemeClr val="accent5">
              <a:lumMod val="40000"/>
              <a:lumOff val="60000"/>
            </a:schemeClr>
          </a:solidFill>
          <a:ln>
            <a:solidFill>
              <a:srgbClr val="000050"/>
            </a:solidFill>
          </a:ln>
        </p:spPr>
        <p:txBody>
          <a:bodyPr wrap="square" rtlCol="0">
            <a:spAutoFit/>
          </a:bodyPr>
          <a:lstStyle/>
          <a:p>
            <a:r>
              <a:rPr lang="en-AU" sz="1600" dirty="0">
                <a:solidFill>
                  <a:srgbClr val="000050"/>
                </a:solidFill>
              </a:rPr>
              <a:t>X  : Fail to clear the height</a:t>
            </a:r>
          </a:p>
          <a:p>
            <a:r>
              <a:rPr lang="en-AU" sz="1600" dirty="0">
                <a:solidFill>
                  <a:srgbClr val="000050"/>
                </a:solidFill>
              </a:rPr>
              <a:t>O : Cleared the height</a:t>
            </a:r>
          </a:p>
          <a:p>
            <a:r>
              <a:rPr lang="en-AU" sz="1600" dirty="0">
                <a:solidFill>
                  <a:srgbClr val="000050"/>
                </a:solidFill>
              </a:rPr>
              <a:t>--  : Pass</a:t>
            </a:r>
            <a:endParaRPr lang="en-IN" sz="1600" dirty="0">
              <a:solidFill>
                <a:srgbClr val="000050"/>
              </a:solidFill>
            </a:endParaRPr>
          </a:p>
        </p:txBody>
      </p:sp>
      <p:sp>
        <p:nvSpPr>
          <p:cNvPr id="3" name="TextBox 2">
            <a:extLst>
              <a:ext uri="{FF2B5EF4-FFF2-40B4-BE49-F238E27FC236}">
                <a16:creationId xmlns:a16="http://schemas.microsoft.com/office/drawing/2014/main" id="{3EF12CE2-E265-268C-F8FE-2CA0A86B20B0}"/>
              </a:ext>
            </a:extLst>
          </p:cNvPr>
          <p:cNvSpPr txBox="1"/>
          <p:nvPr/>
        </p:nvSpPr>
        <p:spPr>
          <a:xfrm>
            <a:off x="335360" y="323945"/>
            <a:ext cx="7200503" cy="584775"/>
          </a:xfrm>
          <a:prstGeom prst="rect">
            <a:avLst/>
          </a:prstGeom>
          <a:noFill/>
        </p:spPr>
        <p:txBody>
          <a:bodyPr wrap="square">
            <a:spAutoFit/>
          </a:bodyPr>
          <a:lstStyle/>
          <a:p>
            <a:pPr>
              <a:defRPr/>
            </a:pPr>
            <a:r>
              <a:rPr lang="en-AU"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VERTICAL JUMPS – SCORING</a:t>
            </a:r>
            <a:endParaRPr lang="en-IN"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607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C9F79C-5BF2-3BDC-32BB-2522F62037E1}"/>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Lst>
          </a:blip>
          <a:srcRect l="16505" t="15049" r="16505" b="16505"/>
          <a:stretch/>
        </p:blipFill>
        <p:spPr>
          <a:xfrm>
            <a:off x="3287688" y="2132856"/>
            <a:ext cx="5919787" cy="4032250"/>
          </a:xfrm>
          <a:prstGeom prst="rect">
            <a:avLst/>
          </a:prstGeom>
          <a:effectLst>
            <a:outerShdw blurRad="63500" sx="102000" sy="102000" algn="ctr" rotWithShape="0">
              <a:prstClr val="black">
                <a:alpha val="40000"/>
              </a:prst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BF6CB27-CF32-46C1-B0A9-0DAFCB1186BF}"/>
              </a:ext>
            </a:extLst>
          </p:cNvPr>
          <p:cNvSpPr txBox="1"/>
          <p:nvPr/>
        </p:nvSpPr>
        <p:spPr>
          <a:xfrm>
            <a:off x="335361" y="1916832"/>
            <a:ext cx="5328591" cy="1015663"/>
          </a:xfrm>
          <a:prstGeom prst="rect">
            <a:avLst/>
          </a:prstGeom>
          <a:noFill/>
        </p:spPr>
        <p:txBody>
          <a:bodyPr wrap="square" rtlCol="0">
            <a:spAutoFit/>
          </a:bodyPr>
          <a:lstStyle/>
          <a:p>
            <a:pPr marL="342900" indent="-342900" algn="just">
              <a:buFont typeface="Wingdings" panose="05000000000000000000" pitchFamily="2" charset="2"/>
              <a:buChar char="§"/>
            </a:pPr>
            <a:r>
              <a:rPr lang="en-IN" sz="2000" dirty="0"/>
              <a:t>The minimum </a:t>
            </a:r>
            <a:r>
              <a:rPr lang="en-IN" sz="2000" b="1" dirty="0"/>
              <a:t>width of the runway </a:t>
            </a:r>
            <a:r>
              <a:rPr lang="en-IN" sz="2000" dirty="0"/>
              <a:t>shall be </a:t>
            </a:r>
            <a:r>
              <a:rPr lang="en-IN" sz="2000" b="1" dirty="0"/>
              <a:t>16m </a:t>
            </a:r>
            <a:r>
              <a:rPr lang="en-IN" sz="2000" dirty="0"/>
              <a:t>and the length of the runway shall be </a:t>
            </a:r>
            <a:r>
              <a:rPr lang="en-IN" sz="2000" b="1" dirty="0"/>
              <a:t>15m</a:t>
            </a:r>
            <a:r>
              <a:rPr lang="en-IN" sz="2000" dirty="0"/>
              <a:t>.</a:t>
            </a:r>
          </a:p>
        </p:txBody>
      </p:sp>
      <p:sp>
        <p:nvSpPr>
          <p:cNvPr id="26" name="TextBox 25">
            <a:extLst>
              <a:ext uri="{FF2B5EF4-FFF2-40B4-BE49-F238E27FC236}">
                <a16:creationId xmlns:a16="http://schemas.microsoft.com/office/drawing/2014/main" id="{6B524807-A731-44D1-BECA-7CCEDA2D2D56}"/>
              </a:ext>
            </a:extLst>
          </p:cNvPr>
          <p:cNvSpPr txBox="1"/>
          <p:nvPr/>
        </p:nvSpPr>
        <p:spPr>
          <a:xfrm>
            <a:off x="335361" y="4033633"/>
            <a:ext cx="5328592" cy="1015663"/>
          </a:xfrm>
          <a:prstGeom prst="rect">
            <a:avLst/>
          </a:prstGeom>
          <a:noFill/>
        </p:spPr>
        <p:txBody>
          <a:bodyPr wrap="square" rtlCol="0">
            <a:spAutoFit/>
          </a:bodyPr>
          <a:lstStyle/>
          <a:p>
            <a:pPr marL="342900" indent="-342900" algn="just">
              <a:buFont typeface="Wingdings" panose="05000000000000000000" pitchFamily="2" charset="2"/>
              <a:buChar char="§"/>
            </a:pPr>
            <a:r>
              <a:rPr lang="en-IN" sz="2000" dirty="0"/>
              <a:t>The minimum length of </a:t>
            </a:r>
            <a:r>
              <a:rPr lang="en-IN" sz="2000" b="1" dirty="0"/>
              <a:t>runway in International competitions </a:t>
            </a:r>
            <a:r>
              <a:rPr lang="en-IN" sz="2000" dirty="0"/>
              <a:t>shall be minimum </a:t>
            </a:r>
            <a:r>
              <a:rPr lang="en-IN" sz="2000" b="1" dirty="0"/>
              <a:t>25m</a:t>
            </a:r>
            <a:r>
              <a:rPr lang="en-IN" sz="2000" dirty="0"/>
              <a:t>.</a:t>
            </a:r>
          </a:p>
        </p:txBody>
      </p:sp>
      <p:sp>
        <p:nvSpPr>
          <p:cNvPr id="2" name="TextBox 1">
            <a:extLst>
              <a:ext uri="{FF2B5EF4-FFF2-40B4-BE49-F238E27FC236}">
                <a16:creationId xmlns:a16="http://schemas.microsoft.com/office/drawing/2014/main" id="{D90301DE-2D69-D5DF-55A9-6ACA4E88C046}"/>
              </a:ext>
            </a:extLst>
          </p:cNvPr>
          <p:cNvSpPr txBox="1"/>
          <p:nvPr/>
        </p:nvSpPr>
        <p:spPr>
          <a:xfrm>
            <a:off x="335360" y="116632"/>
            <a:ext cx="7200503" cy="1077218"/>
          </a:xfrm>
          <a:prstGeom prst="rect">
            <a:avLst/>
          </a:prstGeom>
          <a:noFill/>
        </p:spPr>
        <p:txBody>
          <a:bodyPr wrap="square">
            <a:spAutoFit/>
          </a:bodyPr>
          <a:lstStyle/>
          <a:p>
            <a:pPr>
              <a:defRPr/>
            </a:pPr>
            <a:r>
              <a:rPr lang="en-AU"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HIGH JUMP – </a:t>
            </a:r>
          </a:p>
          <a:p>
            <a:pPr>
              <a:defRPr/>
            </a:pPr>
            <a:r>
              <a:rPr lang="en-AU"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RUNWAY &amp; TAKE-OFF AREA</a:t>
            </a:r>
            <a:endParaRPr lang="en-IN"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47E6CC4F-A38E-412D-3B20-649CB654BCDD}"/>
              </a:ext>
            </a:extLst>
          </p:cNvPr>
          <p:cNvPicPr>
            <a:picLocks noChangeAspect="1"/>
          </p:cNvPicPr>
          <p:nvPr/>
        </p:nvPicPr>
        <p:blipFill rotWithShape="1">
          <a:blip r:embed="rId2"/>
          <a:srcRect l="42071"/>
          <a:stretch/>
        </p:blipFill>
        <p:spPr>
          <a:xfrm>
            <a:off x="6600056" y="1743069"/>
            <a:ext cx="4717834" cy="4581128"/>
          </a:xfrm>
          <a:prstGeom prst="rect">
            <a:avLst/>
          </a:prstGeom>
        </p:spPr>
      </p:pic>
    </p:spTree>
    <p:extLst>
      <p:ext uri="{BB962C8B-B14F-4D97-AF65-F5344CB8AC3E}">
        <p14:creationId xmlns:p14="http://schemas.microsoft.com/office/powerpoint/2010/main" val="1888495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B4664F54-FF67-4189-A534-376D5072F725}"/>
              </a:ext>
            </a:extLst>
          </p:cNvPr>
          <p:cNvSpPr txBox="1"/>
          <p:nvPr/>
        </p:nvSpPr>
        <p:spPr>
          <a:xfrm>
            <a:off x="338367" y="2812474"/>
            <a:ext cx="10772335" cy="400110"/>
          </a:xfrm>
          <a:prstGeom prst="rect">
            <a:avLst/>
          </a:prstGeom>
          <a:noFill/>
        </p:spPr>
        <p:txBody>
          <a:bodyPr wrap="square" rtlCol="0">
            <a:spAutoFit/>
          </a:bodyPr>
          <a:lstStyle/>
          <a:p>
            <a:pPr marL="342900" indent="-342900" algn="just">
              <a:buFont typeface="Wingdings" panose="05000000000000000000" pitchFamily="2" charset="2"/>
              <a:buChar char="§"/>
            </a:pPr>
            <a:r>
              <a:rPr lang="en-IN" sz="2000" dirty="0"/>
              <a:t>Shall </a:t>
            </a:r>
            <a:r>
              <a:rPr lang="en-IN" sz="2000" b="1" dirty="0"/>
              <a:t>have supports </a:t>
            </a:r>
            <a:r>
              <a:rPr lang="en-IN" sz="2000" dirty="0"/>
              <a:t>for the crossbar firmly fixed to them.</a:t>
            </a:r>
          </a:p>
        </p:txBody>
      </p:sp>
      <p:sp>
        <p:nvSpPr>
          <p:cNvPr id="16" name="TextBox 15">
            <a:extLst>
              <a:ext uri="{FF2B5EF4-FFF2-40B4-BE49-F238E27FC236}">
                <a16:creationId xmlns:a16="http://schemas.microsoft.com/office/drawing/2014/main" id="{EF9BD958-53AF-4DC8-9B81-CCAD20DC4A45}"/>
              </a:ext>
            </a:extLst>
          </p:cNvPr>
          <p:cNvSpPr txBox="1"/>
          <p:nvPr/>
        </p:nvSpPr>
        <p:spPr>
          <a:xfrm>
            <a:off x="348969" y="1916832"/>
            <a:ext cx="10772335" cy="400110"/>
          </a:xfrm>
          <a:prstGeom prst="rect">
            <a:avLst/>
          </a:prstGeom>
          <a:noFill/>
        </p:spPr>
        <p:txBody>
          <a:bodyPr wrap="square" rtlCol="0">
            <a:spAutoFit/>
          </a:bodyPr>
          <a:lstStyle/>
          <a:p>
            <a:pPr marL="342900" indent="-342900" algn="just">
              <a:buFont typeface="Wingdings" panose="05000000000000000000" pitchFamily="2" charset="2"/>
              <a:buChar char="§"/>
            </a:pPr>
            <a:r>
              <a:rPr lang="en-IN" sz="2000" dirty="0"/>
              <a:t>Shall be </a:t>
            </a:r>
            <a:r>
              <a:rPr lang="en-IN" sz="2000" b="1" dirty="0"/>
              <a:t>rigid</a:t>
            </a:r>
          </a:p>
        </p:txBody>
      </p:sp>
      <p:sp>
        <p:nvSpPr>
          <p:cNvPr id="25" name="TextBox 24">
            <a:extLst>
              <a:ext uri="{FF2B5EF4-FFF2-40B4-BE49-F238E27FC236}">
                <a16:creationId xmlns:a16="http://schemas.microsoft.com/office/drawing/2014/main" id="{9DC91C20-D108-46B6-90C6-5A725730266F}"/>
              </a:ext>
            </a:extLst>
          </p:cNvPr>
          <p:cNvSpPr txBox="1"/>
          <p:nvPr/>
        </p:nvSpPr>
        <p:spPr>
          <a:xfrm>
            <a:off x="348969" y="3717774"/>
            <a:ext cx="7280267" cy="1015663"/>
          </a:xfrm>
          <a:prstGeom prst="rect">
            <a:avLst/>
          </a:prstGeom>
          <a:noFill/>
        </p:spPr>
        <p:txBody>
          <a:bodyPr wrap="square" rtlCol="0">
            <a:spAutoFit/>
          </a:bodyPr>
          <a:lstStyle/>
          <a:p>
            <a:pPr marL="342900" indent="-342900" algn="just">
              <a:buFont typeface="Wingdings" panose="05000000000000000000" pitchFamily="2" charset="2"/>
              <a:buChar char="§"/>
            </a:pPr>
            <a:r>
              <a:rPr lang="en-IN" sz="2000" dirty="0"/>
              <a:t>The uprights </a:t>
            </a:r>
            <a:r>
              <a:rPr lang="en-IN" sz="2000" b="1" dirty="0"/>
              <a:t>shall not be moved during the competition </a:t>
            </a:r>
            <a:r>
              <a:rPr lang="en-IN" sz="2000" dirty="0"/>
              <a:t>unless the Referee considers that either the take-off or landing area has become unsuitable.</a:t>
            </a:r>
          </a:p>
        </p:txBody>
      </p:sp>
      <p:sp>
        <p:nvSpPr>
          <p:cNvPr id="28" name="TextBox 27">
            <a:extLst>
              <a:ext uri="{FF2B5EF4-FFF2-40B4-BE49-F238E27FC236}">
                <a16:creationId xmlns:a16="http://schemas.microsoft.com/office/drawing/2014/main" id="{28BFF78B-5E48-42ED-89F4-542CADB4DF9D}"/>
              </a:ext>
            </a:extLst>
          </p:cNvPr>
          <p:cNvSpPr txBox="1"/>
          <p:nvPr/>
        </p:nvSpPr>
        <p:spPr>
          <a:xfrm>
            <a:off x="337488" y="5169386"/>
            <a:ext cx="7300985" cy="707886"/>
          </a:xfrm>
          <a:prstGeom prst="rect">
            <a:avLst/>
          </a:prstGeom>
          <a:noFill/>
        </p:spPr>
        <p:txBody>
          <a:bodyPr wrap="square" rtlCol="0">
            <a:spAutoFit/>
          </a:bodyPr>
          <a:lstStyle/>
          <a:p>
            <a:pPr marL="342900" indent="-342900" algn="just">
              <a:buFont typeface="Wingdings" panose="05000000000000000000" pitchFamily="2" charset="2"/>
              <a:buChar char="§"/>
            </a:pPr>
            <a:r>
              <a:rPr lang="en-IN" sz="2000" dirty="0"/>
              <a:t>In such a case, the changes shall be made </a:t>
            </a:r>
            <a:r>
              <a:rPr lang="en-IN" sz="2000" b="1" dirty="0"/>
              <a:t>only after a round of trial</a:t>
            </a:r>
            <a:r>
              <a:rPr lang="en-IN" sz="2000" dirty="0"/>
              <a:t> has been completed.</a:t>
            </a:r>
          </a:p>
        </p:txBody>
      </p:sp>
      <p:pic>
        <p:nvPicPr>
          <p:cNvPr id="29" name="Picture 28">
            <a:extLst>
              <a:ext uri="{FF2B5EF4-FFF2-40B4-BE49-F238E27FC236}">
                <a16:creationId xmlns:a16="http://schemas.microsoft.com/office/drawing/2014/main" id="{CD6CC60A-DD7E-4FAB-BB35-4972646DED1F}"/>
              </a:ext>
            </a:extLst>
          </p:cNvPr>
          <p:cNvPicPr>
            <a:picLocks noChangeAspect="1"/>
          </p:cNvPicPr>
          <p:nvPr/>
        </p:nvPicPr>
        <p:blipFill rotWithShape="1">
          <a:blip r:embed="rId2">
            <a:extLst>
              <a:ext uri="{28A0092B-C50C-407E-A947-70E740481C1C}">
                <a14:useLocalDpi xmlns:a14="http://schemas.microsoft.com/office/drawing/2010/main" val="0"/>
              </a:ext>
            </a:extLst>
          </a:blip>
          <a:srcRect l="19611" r="17451"/>
          <a:stretch/>
        </p:blipFill>
        <p:spPr>
          <a:xfrm>
            <a:off x="7673835" y="1844824"/>
            <a:ext cx="3742431" cy="3911971"/>
          </a:xfrm>
          <a:prstGeom prst="rect">
            <a:avLst/>
          </a:prstGeom>
          <a:ln w="12700">
            <a:solidFill>
              <a:schemeClr val="tx1"/>
            </a:solidFill>
          </a:ln>
        </p:spPr>
      </p:pic>
      <p:sp>
        <p:nvSpPr>
          <p:cNvPr id="2" name="TextBox 1">
            <a:extLst>
              <a:ext uri="{FF2B5EF4-FFF2-40B4-BE49-F238E27FC236}">
                <a16:creationId xmlns:a16="http://schemas.microsoft.com/office/drawing/2014/main" id="{BE27D2DA-3D3F-3625-49D6-2120ED51341D}"/>
              </a:ext>
            </a:extLst>
          </p:cNvPr>
          <p:cNvSpPr txBox="1"/>
          <p:nvPr/>
        </p:nvSpPr>
        <p:spPr>
          <a:xfrm>
            <a:off x="335360" y="323945"/>
            <a:ext cx="7200503" cy="584775"/>
          </a:xfrm>
          <a:prstGeom prst="rect">
            <a:avLst/>
          </a:prstGeom>
          <a:noFill/>
        </p:spPr>
        <p:txBody>
          <a:bodyPr wrap="square">
            <a:spAutoFit/>
          </a:bodyPr>
          <a:lstStyle/>
          <a:p>
            <a:pPr>
              <a:defRPr/>
            </a:pPr>
            <a:r>
              <a:rPr lang="en-AU"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HIGH JUMP – UPRIGHTS</a:t>
            </a:r>
            <a:endParaRPr lang="en-IN"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672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B0A7FFF-50C7-4255-95A3-B7E34EAA8E8F}"/>
              </a:ext>
            </a:extLst>
          </p:cNvPr>
          <p:cNvSpPr txBox="1"/>
          <p:nvPr/>
        </p:nvSpPr>
        <p:spPr>
          <a:xfrm>
            <a:off x="335360" y="3441194"/>
            <a:ext cx="5760640" cy="707886"/>
          </a:xfrm>
          <a:prstGeom prst="rect">
            <a:avLst/>
          </a:prstGeom>
          <a:noFill/>
        </p:spPr>
        <p:txBody>
          <a:bodyPr wrap="square" rtlCol="0">
            <a:spAutoFit/>
          </a:bodyPr>
          <a:lstStyle/>
          <a:p>
            <a:pPr marL="342900" indent="-342900" algn="just">
              <a:buFont typeface="Wingdings" panose="05000000000000000000" pitchFamily="2" charset="2"/>
              <a:buChar char="§"/>
            </a:pPr>
            <a:r>
              <a:rPr lang="en-IN" sz="2000" dirty="0"/>
              <a:t>There should be </a:t>
            </a:r>
            <a:r>
              <a:rPr lang="en-IN" sz="2000" b="1" dirty="0"/>
              <a:t>clearance of at least 0.10m </a:t>
            </a:r>
            <a:r>
              <a:rPr lang="en-IN" sz="2000" dirty="0"/>
              <a:t>between the </a:t>
            </a:r>
            <a:r>
              <a:rPr lang="en-IN" sz="2000" b="1" dirty="0"/>
              <a:t>uprights and landing area</a:t>
            </a:r>
            <a:r>
              <a:rPr lang="en-IN" sz="2000" dirty="0"/>
              <a:t>.</a:t>
            </a:r>
          </a:p>
        </p:txBody>
      </p:sp>
      <p:sp>
        <p:nvSpPr>
          <p:cNvPr id="26" name="TextBox 25">
            <a:extLst>
              <a:ext uri="{FF2B5EF4-FFF2-40B4-BE49-F238E27FC236}">
                <a16:creationId xmlns:a16="http://schemas.microsoft.com/office/drawing/2014/main" id="{5EC9A3DE-8C74-4160-9AA8-FF2A502C55BC}"/>
              </a:ext>
            </a:extLst>
          </p:cNvPr>
          <p:cNvSpPr txBox="1"/>
          <p:nvPr/>
        </p:nvSpPr>
        <p:spPr>
          <a:xfrm>
            <a:off x="335360" y="1844824"/>
            <a:ext cx="5760640" cy="1015663"/>
          </a:xfrm>
          <a:prstGeom prst="rect">
            <a:avLst/>
          </a:prstGeom>
          <a:noFill/>
        </p:spPr>
        <p:txBody>
          <a:bodyPr wrap="square" rtlCol="0">
            <a:spAutoFit/>
          </a:bodyPr>
          <a:lstStyle/>
          <a:p>
            <a:pPr marL="342900" indent="-342900" algn="just">
              <a:buFont typeface="Wingdings" panose="05000000000000000000" pitchFamily="2" charset="2"/>
              <a:buChar char="§"/>
            </a:pPr>
            <a:r>
              <a:rPr lang="en-IN" sz="2000" dirty="0"/>
              <a:t>For International competitions shall not be smaller than </a:t>
            </a:r>
            <a:r>
              <a:rPr lang="en-IN" sz="2000" b="1" dirty="0"/>
              <a:t>6m long x 4m wide x 0.7m high </a:t>
            </a:r>
            <a:r>
              <a:rPr lang="en-IN" sz="2000" dirty="0"/>
              <a:t>behind the vertical plane of cross bar.</a:t>
            </a:r>
          </a:p>
        </p:txBody>
      </p:sp>
      <p:sp>
        <p:nvSpPr>
          <p:cNvPr id="27" name="TextBox 26">
            <a:extLst>
              <a:ext uri="{FF2B5EF4-FFF2-40B4-BE49-F238E27FC236}">
                <a16:creationId xmlns:a16="http://schemas.microsoft.com/office/drawing/2014/main" id="{AEE512BF-CD6E-4946-A1F0-7FFF502CA371}"/>
              </a:ext>
            </a:extLst>
          </p:cNvPr>
          <p:cNvSpPr txBox="1"/>
          <p:nvPr/>
        </p:nvSpPr>
        <p:spPr>
          <a:xfrm>
            <a:off x="335360" y="4789601"/>
            <a:ext cx="5760640" cy="1015663"/>
          </a:xfrm>
          <a:prstGeom prst="rect">
            <a:avLst/>
          </a:prstGeom>
          <a:noFill/>
        </p:spPr>
        <p:txBody>
          <a:bodyPr wrap="square" rtlCol="0">
            <a:spAutoFit/>
          </a:bodyPr>
          <a:lstStyle/>
          <a:p>
            <a:pPr marL="342900" indent="-342900" algn="just">
              <a:buFont typeface="Wingdings" panose="05000000000000000000" pitchFamily="2" charset="2"/>
              <a:buChar char="§"/>
            </a:pPr>
            <a:r>
              <a:rPr lang="en-IN" sz="2000" dirty="0"/>
              <a:t>For other competitions shall not be smaller than </a:t>
            </a:r>
            <a:r>
              <a:rPr lang="en-IN" sz="2000" b="1" dirty="0"/>
              <a:t>5m long x 3m wide x 0.7m high </a:t>
            </a:r>
            <a:r>
              <a:rPr lang="en-IN" sz="2000" dirty="0"/>
              <a:t>behind the vertical plane of cross bar.</a:t>
            </a:r>
          </a:p>
        </p:txBody>
      </p:sp>
      <p:pic>
        <p:nvPicPr>
          <p:cNvPr id="30" name="Picture 29">
            <a:extLst>
              <a:ext uri="{FF2B5EF4-FFF2-40B4-BE49-F238E27FC236}">
                <a16:creationId xmlns:a16="http://schemas.microsoft.com/office/drawing/2014/main" id="{3884409F-4300-4CF9-ADE9-3FBC514359A1}"/>
              </a:ext>
            </a:extLst>
          </p:cNvPr>
          <p:cNvPicPr>
            <a:picLocks noChangeAspect="1"/>
          </p:cNvPicPr>
          <p:nvPr/>
        </p:nvPicPr>
        <p:blipFill rotWithShape="1">
          <a:blip r:embed="rId2">
            <a:extLst>
              <a:ext uri="{28A0092B-C50C-407E-A947-70E740481C1C}">
                <a14:useLocalDpi xmlns:a14="http://schemas.microsoft.com/office/drawing/2010/main" val="0"/>
              </a:ext>
            </a:extLst>
          </a:blip>
          <a:srcRect l="5078" t="22192"/>
          <a:stretch/>
        </p:blipFill>
        <p:spPr>
          <a:xfrm flipH="1">
            <a:off x="6240016" y="1958933"/>
            <a:ext cx="5453220" cy="3672408"/>
          </a:xfrm>
          <a:prstGeom prst="rect">
            <a:avLst/>
          </a:prstGeom>
          <a:ln w="12700">
            <a:solidFill>
              <a:schemeClr val="tx1"/>
            </a:solidFill>
          </a:ln>
        </p:spPr>
      </p:pic>
      <p:sp>
        <p:nvSpPr>
          <p:cNvPr id="2" name="TextBox 1">
            <a:extLst>
              <a:ext uri="{FF2B5EF4-FFF2-40B4-BE49-F238E27FC236}">
                <a16:creationId xmlns:a16="http://schemas.microsoft.com/office/drawing/2014/main" id="{EBCF3B5D-DBA8-B097-DC32-A395CBE23F6A}"/>
              </a:ext>
            </a:extLst>
          </p:cNvPr>
          <p:cNvSpPr txBox="1"/>
          <p:nvPr/>
        </p:nvSpPr>
        <p:spPr>
          <a:xfrm>
            <a:off x="335360" y="323945"/>
            <a:ext cx="7200503" cy="584775"/>
          </a:xfrm>
          <a:prstGeom prst="rect">
            <a:avLst/>
          </a:prstGeom>
          <a:noFill/>
        </p:spPr>
        <p:txBody>
          <a:bodyPr wrap="square">
            <a:spAutoFit/>
          </a:bodyPr>
          <a:lstStyle/>
          <a:p>
            <a:pPr>
              <a:defRPr/>
            </a:pPr>
            <a:r>
              <a:rPr lang="en-AU"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HIGH JUMP – LANDING AREA</a:t>
            </a:r>
            <a:endParaRPr lang="en-IN"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895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2749C0-18B8-4CE8-97DC-C3C02860828A}"/>
              </a:ext>
            </a:extLst>
          </p:cNvPr>
          <p:cNvSpPr txBox="1"/>
          <p:nvPr/>
        </p:nvSpPr>
        <p:spPr>
          <a:xfrm>
            <a:off x="335360" y="1556792"/>
            <a:ext cx="4841216" cy="400110"/>
          </a:xfrm>
          <a:prstGeom prst="rect">
            <a:avLst/>
          </a:prstGeom>
          <a:noFill/>
        </p:spPr>
        <p:txBody>
          <a:bodyPr wrap="square" rtlCol="0">
            <a:spAutoFit/>
          </a:bodyPr>
          <a:lstStyle/>
          <a:p>
            <a:r>
              <a:rPr lang="en-AU" sz="2000" dirty="0">
                <a:solidFill>
                  <a:srgbClr val="008000"/>
                </a:solidFill>
              </a:rPr>
              <a:t>An athlete shall </a:t>
            </a:r>
            <a:r>
              <a:rPr lang="en-AU" sz="2000" b="1" dirty="0">
                <a:solidFill>
                  <a:srgbClr val="008000"/>
                </a:solidFill>
              </a:rPr>
              <a:t>take of from one foot.</a:t>
            </a:r>
          </a:p>
        </p:txBody>
      </p:sp>
      <p:sp>
        <p:nvSpPr>
          <p:cNvPr id="13" name="TextBox 12">
            <a:extLst>
              <a:ext uri="{FF2B5EF4-FFF2-40B4-BE49-F238E27FC236}">
                <a16:creationId xmlns:a16="http://schemas.microsoft.com/office/drawing/2014/main" id="{29DD0F95-7677-4D59-BDDB-FB07210DC292}"/>
              </a:ext>
            </a:extLst>
          </p:cNvPr>
          <p:cNvSpPr txBox="1"/>
          <p:nvPr/>
        </p:nvSpPr>
        <p:spPr>
          <a:xfrm>
            <a:off x="335360" y="2132856"/>
            <a:ext cx="2632359" cy="400110"/>
          </a:xfrm>
          <a:prstGeom prst="rect">
            <a:avLst/>
          </a:prstGeom>
          <a:noFill/>
        </p:spPr>
        <p:txBody>
          <a:bodyPr wrap="square" rtlCol="0">
            <a:spAutoFit/>
          </a:bodyPr>
          <a:lstStyle/>
          <a:p>
            <a:r>
              <a:rPr lang="en-AU" sz="2000" dirty="0">
                <a:solidFill>
                  <a:srgbClr val="FF0000"/>
                </a:solidFill>
              </a:rPr>
              <a:t>An athlete </a:t>
            </a:r>
            <a:r>
              <a:rPr lang="en-AU" sz="2000" b="1" dirty="0">
                <a:solidFill>
                  <a:srgbClr val="FF0000"/>
                </a:solidFill>
              </a:rPr>
              <a:t>fails</a:t>
            </a:r>
            <a:r>
              <a:rPr lang="en-AU" sz="2000" dirty="0">
                <a:solidFill>
                  <a:srgbClr val="FF0000"/>
                </a:solidFill>
              </a:rPr>
              <a:t> if:</a:t>
            </a:r>
            <a:endParaRPr lang="en-AU" sz="2000" b="1" dirty="0">
              <a:solidFill>
                <a:srgbClr val="FF0000"/>
              </a:solidFill>
            </a:endParaRPr>
          </a:p>
        </p:txBody>
      </p:sp>
      <p:sp>
        <p:nvSpPr>
          <p:cNvPr id="14" name="TextBox 13">
            <a:extLst>
              <a:ext uri="{FF2B5EF4-FFF2-40B4-BE49-F238E27FC236}">
                <a16:creationId xmlns:a16="http://schemas.microsoft.com/office/drawing/2014/main" id="{355B2D36-95EC-4816-AF21-CE90C6120CBD}"/>
              </a:ext>
            </a:extLst>
          </p:cNvPr>
          <p:cNvSpPr txBox="1"/>
          <p:nvPr/>
        </p:nvSpPr>
        <p:spPr>
          <a:xfrm>
            <a:off x="335360" y="2750131"/>
            <a:ext cx="5832648" cy="2862322"/>
          </a:xfrm>
          <a:prstGeom prst="rect">
            <a:avLst/>
          </a:prstGeom>
          <a:noFill/>
        </p:spPr>
        <p:txBody>
          <a:bodyPr wrap="square" rtlCol="0">
            <a:spAutoFit/>
          </a:bodyPr>
          <a:lstStyle/>
          <a:p>
            <a:pPr marL="342900" indent="-342900" algn="just">
              <a:buFont typeface="Wingdings" panose="05000000000000000000" pitchFamily="2" charset="2"/>
              <a:buChar char="§"/>
            </a:pPr>
            <a:r>
              <a:rPr lang="en-AU" sz="2000" dirty="0"/>
              <a:t>After jumping, the </a:t>
            </a:r>
            <a:r>
              <a:rPr lang="en-AU" sz="2000" b="1" dirty="0"/>
              <a:t>bar does not remain on the supports</a:t>
            </a:r>
            <a:r>
              <a:rPr lang="en-AU" sz="2000" dirty="0"/>
              <a:t> due to the action of the athlete while jumping.</a:t>
            </a:r>
          </a:p>
          <a:p>
            <a:pPr algn="just"/>
            <a:endParaRPr lang="en-AU" sz="2000" dirty="0"/>
          </a:p>
          <a:p>
            <a:pPr algn="just"/>
            <a:endParaRPr lang="en-AU" sz="2000" dirty="0"/>
          </a:p>
          <a:p>
            <a:pPr algn="just"/>
            <a:endParaRPr lang="en-AU" sz="2000" dirty="0"/>
          </a:p>
          <a:p>
            <a:pPr marL="342900" indent="-342900" algn="just">
              <a:buFont typeface="Wingdings" panose="05000000000000000000" pitchFamily="2" charset="2"/>
              <a:buChar char="§"/>
            </a:pPr>
            <a:r>
              <a:rPr lang="en-AU" sz="2000" dirty="0"/>
              <a:t>They </a:t>
            </a:r>
            <a:r>
              <a:rPr lang="en-AU" sz="2000" b="1" dirty="0"/>
              <a:t>touch the crossbar or the vertical section of the uprights </a:t>
            </a:r>
            <a:r>
              <a:rPr lang="en-AU" sz="2000" dirty="0"/>
              <a:t>when running up </a:t>
            </a:r>
            <a:r>
              <a:rPr lang="en-AU" sz="2000" b="1" dirty="0"/>
              <a:t>without jumping</a:t>
            </a:r>
            <a:r>
              <a:rPr lang="en-AU" sz="2000" dirty="0"/>
              <a:t>.</a:t>
            </a:r>
          </a:p>
        </p:txBody>
      </p:sp>
      <p:pic>
        <p:nvPicPr>
          <p:cNvPr id="4" name="Picture 3">
            <a:extLst>
              <a:ext uri="{FF2B5EF4-FFF2-40B4-BE49-F238E27FC236}">
                <a16:creationId xmlns:a16="http://schemas.microsoft.com/office/drawing/2014/main" id="{F9F871B6-B9F9-41EB-B795-C6AE366A0045}"/>
              </a:ext>
            </a:extLst>
          </p:cNvPr>
          <p:cNvPicPr>
            <a:picLocks noChangeAspect="1"/>
          </p:cNvPicPr>
          <p:nvPr/>
        </p:nvPicPr>
        <p:blipFill rotWithShape="1">
          <a:blip r:embed="rId2"/>
          <a:srcRect l="39932" t="26031" r="20357" b="40443"/>
          <a:stretch/>
        </p:blipFill>
        <p:spPr>
          <a:xfrm>
            <a:off x="6456040" y="4265250"/>
            <a:ext cx="4811406" cy="2284861"/>
          </a:xfrm>
          <a:prstGeom prst="rect">
            <a:avLst/>
          </a:prstGeom>
          <a:ln w="12700">
            <a:solidFill>
              <a:schemeClr val="tx1"/>
            </a:solidFill>
          </a:ln>
        </p:spPr>
      </p:pic>
      <p:pic>
        <p:nvPicPr>
          <p:cNvPr id="6" name="Picture 5">
            <a:extLst>
              <a:ext uri="{FF2B5EF4-FFF2-40B4-BE49-F238E27FC236}">
                <a16:creationId xmlns:a16="http://schemas.microsoft.com/office/drawing/2014/main" id="{CF404726-D384-44C3-8F52-2C161F0D5B5B}"/>
              </a:ext>
            </a:extLst>
          </p:cNvPr>
          <p:cNvPicPr>
            <a:picLocks noChangeAspect="1"/>
          </p:cNvPicPr>
          <p:nvPr/>
        </p:nvPicPr>
        <p:blipFill rotWithShape="1">
          <a:blip r:embed="rId3">
            <a:extLst>
              <a:ext uri="{28A0092B-C50C-407E-A947-70E740481C1C}">
                <a14:useLocalDpi xmlns:a14="http://schemas.microsoft.com/office/drawing/2010/main" val="0"/>
              </a:ext>
            </a:extLst>
          </a:blip>
          <a:srcRect b="3726"/>
          <a:stretch/>
        </p:blipFill>
        <p:spPr>
          <a:xfrm>
            <a:off x="6456040" y="1096510"/>
            <a:ext cx="4811406" cy="2980950"/>
          </a:xfrm>
          <a:prstGeom prst="rect">
            <a:avLst/>
          </a:prstGeom>
          <a:ln w="12700">
            <a:solidFill>
              <a:schemeClr val="tx1"/>
            </a:solidFill>
          </a:ln>
        </p:spPr>
      </p:pic>
      <p:sp>
        <p:nvSpPr>
          <p:cNvPr id="3" name="TextBox 2">
            <a:extLst>
              <a:ext uri="{FF2B5EF4-FFF2-40B4-BE49-F238E27FC236}">
                <a16:creationId xmlns:a16="http://schemas.microsoft.com/office/drawing/2014/main" id="{9B6A8E4C-446C-9AFA-771E-06FB2D1CA319}"/>
              </a:ext>
            </a:extLst>
          </p:cNvPr>
          <p:cNvSpPr txBox="1"/>
          <p:nvPr/>
        </p:nvSpPr>
        <p:spPr>
          <a:xfrm>
            <a:off x="335360" y="323945"/>
            <a:ext cx="7200503" cy="584775"/>
          </a:xfrm>
          <a:prstGeom prst="rect">
            <a:avLst/>
          </a:prstGeom>
          <a:noFill/>
        </p:spPr>
        <p:txBody>
          <a:bodyPr wrap="square">
            <a:spAutoFit/>
          </a:bodyPr>
          <a:lstStyle/>
          <a:p>
            <a:pPr>
              <a:defRPr/>
            </a:pPr>
            <a:r>
              <a:rPr lang="en-AU"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HIGH JUMP – FAILURES</a:t>
            </a:r>
            <a:endParaRPr lang="en-IN"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09972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9DD0F95-7677-4D59-BDDB-FB07210DC292}"/>
              </a:ext>
            </a:extLst>
          </p:cNvPr>
          <p:cNvSpPr txBox="1"/>
          <p:nvPr/>
        </p:nvSpPr>
        <p:spPr>
          <a:xfrm>
            <a:off x="335361" y="1772816"/>
            <a:ext cx="2632358" cy="400110"/>
          </a:xfrm>
          <a:prstGeom prst="rect">
            <a:avLst/>
          </a:prstGeom>
          <a:noFill/>
        </p:spPr>
        <p:txBody>
          <a:bodyPr wrap="square" rtlCol="0">
            <a:spAutoFit/>
          </a:bodyPr>
          <a:lstStyle/>
          <a:p>
            <a:r>
              <a:rPr lang="en-AU" sz="2000" dirty="0">
                <a:solidFill>
                  <a:srgbClr val="FF0000"/>
                </a:solidFill>
              </a:rPr>
              <a:t>An athlete </a:t>
            </a:r>
            <a:r>
              <a:rPr lang="en-AU" sz="2000" b="1" dirty="0">
                <a:solidFill>
                  <a:srgbClr val="FF0000"/>
                </a:solidFill>
              </a:rPr>
              <a:t>fails </a:t>
            </a:r>
            <a:r>
              <a:rPr lang="en-AU" sz="2000" dirty="0">
                <a:solidFill>
                  <a:srgbClr val="FF0000"/>
                </a:solidFill>
              </a:rPr>
              <a:t>if:</a:t>
            </a:r>
            <a:endParaRPr lang="en-AU" sz="2000" b="1" dirty="0">
              <a:solidFill>
                <a:srgbClr val="FF0000"/>
              </a:solidFill>
            </a:endParaRPr>
          </a:p>
        </p:txBody>
      </p:sp>
      <p:sp>
        <p:nvSpPr>
          <p:cNvPr id="14" name="TextBox 13">
            <a:extLst>
              <a:ext uri="{FF2B5EF4-FFF2-40B4-BE49-F238E27FC236}">
                <a16:creationId xmlns:a16="http://schemas.microsoft.com/office/drawing/2014/main" id="{355B2D36-95EC-4816-AF21-CE90C6120CBD}"/>
              </a:ext>
            </a:extLst>
          </p:cNvPr>
          <p:cNvSpPr txBox="1"/>
          <p:nvPr/>
        </p:nvSpPr>
        <p:spPr>
          <a:xfrm>
            <a:off x="335360" y="2273294"/>
            <a:ext cx="6587954" cy="3785652"/>
          </a:xfrm>
          <a:prstGeom prst="rect">
            <a:avLst/>
          </a:prstGeom>
          <a:noFill/>
        </p:spPr>
        <p:txBody>
          <a:bodyPr wrap="square" rtlCol="0">
            <a:spAutoFit/>
          </a:bodyPr>
          <a:lstStyle/>
          <a:p>
            <a:pPr marL="342900" indent="-342900" algn="just">
              <a:buFont typeface="Wingdings" panose="05000000000000000000" pitchFamily="2" charset="2"/>
              <a:buChar char="§"/>
            </a:pPr>
            <a:r>
              <a:rPr lang="en-AU" sz="2000" dirty="0"/>
              <a:t>Athlete </a:t>
            </a:r>
            <a:r>
              <a:rPr lang="en-AU" sz="2000" b="1" dirty="0"/>
              <a:t>touch the ground including the landing area </a:t>
            </a:r>
            <a:r>
              <a:rPr lang="en-AU" sz="2000" dirty="0"/>
              <a:t>beyond the vertical plane through the nearer edge of the crossbar, either </a:t>
            </a:r>
            <a:r>
              <a:rPr lang="en-AU" sz="2000" b="1" dirty="0"/>
              <a:t>between or outside the uprights with any part of their body</a:t>
            </a:r>
            <a:r>
              <a:rPr lang="en-AU" sz="2000" dirty="0"/>
              <a:t>, without first clearing the bar.</a:t>
            </a:r>
          </a:p>
          <a:p>
            <a:pPr algn="just"/>
            <a:endParaRPr lang="en-AU" sz="2000" dirty="0"/>
          </a:p>
          <a:p>
            <a:pPr marL="342900" indent="-342900" algn="just">
              <a:buFont typeface="Wingdings" panose="05000000000000000000" pitchFamily="2" charset="2"/>
              <a:buChar char="§"/>
            </a:pPr>
            <a:endParaRPr lang="en-AU" sz="2000" dirty="0"/>
          </a:p>
          <a:p>
            <a:pPr marL="342900" indent="-342900" algn="just">
              <a:buFont typeface="Wingdings" panose="05000000000000000000" pitchFamily="2" charset="2"/>
              <a:buChar char="§"/>
            </a:pPr>
            <a:r>
              <a:rPr lang="en-AU" sz="2000" dirty="0"/>
              <a:t>To assist in implementing this rule </a:t>
            </a:r>
            <a:r>
              <a:rPr lang="en-AU" sz="2000" b="1" dirty="0"/>
              <a:t>a white line of 50mm wide shall be drawn </a:t>
            </a:r>
            <a:r>
              <a:rPr lang="en-AU" sz="2000" dirty="0"/>
              <a:t>(Usually by adhesive tape or similar material) </a:t>
            </a:r>
            <a:r>
              <a:rPr lang="en-AU" sz="2000" b="1" dirty="0"/>
              <a:t>between the points 3m outside of each upright</a:t>
            </a:r>
            <a:r>
              <a:rPr lang="en-AU" sz="2000" dirty="0"/>
              <a:t>.</a:t>
            </a:r>
          </a:p>
          <a:p>
            <a:pPr algn="just"/>
            <a:endParaRPr lang="en-AU" sz="2000" dirty="0"/>
          </a:p>
        </p:txBody>
      </p:sp>
      <p:pic>
        <p:nvPicPr>
          <p:cNvPr id="5" name="Picture 4">
            <a:extLst>
              <a:ext uri="{FF2B5EF4-FFF2-40B4-BE49-F238E27FC236}">
                <a16:creationId xmlns:a16="http://schemas.microsoft.com/office/drawing/2014/main" id="{C002C5BB-4F13-4328-987F-AE0640493329}"/>
              </a:ext>
            </a:extLst>
          </p:cNvPr>
          <p:cNvPicPr>
            <a:picLocks noChangeAspect="1"/>
          </p:cNvPicPr>
          <p:nvPr/>
        </p:nvPicPr>
        <p:blipFill rotWithShape="1">
          <a:blip r:embed="rId2">
            <a:extLst>
              <a:ext uri="{28A0092B-C50C-407E-A947-70E740481C1C}">
                <a14:useLocalDpi xmlns:a14="http://schemas.microsoft.com/office/drawing/2010/main" val="0"/>
              </a:ext>
            </a:extLst>
          </a:blip>
          <a:srcRect l="23940" t="47061" r="26894"/>
          <a:stretch/>
        </p:blipFill>
        <p:spPr>
          <a:xfrm>
            <a:off x="7535863" y="1628800"/>
            <a:ext cx="4320776" cy="2581280"/>
          </a:xfrm>
          <a:prstGeom prst="rect">
            <a:avLst/>
          </a:prstGeom>
          <a:ln w="12700">
            <a:solidFill>
              <a:schemeClr val="tx1"/>
            </a:solidFill>
          </a:ln>
        </p:spPr>
      </p:pic>
      <p:grpSp>
        <p:nvGrpSpPr>
          <p:cNvPr id="28" name="Group 27">
            <a:extLst>
              <a:ext uri="{FF2B5EF4-FFF2-40B4-BE49-F238E27FC236}">
                <a16:creationId xmlns:a16="http://schemas.microsoft.com/office/drawing/2014/main" id="{FAED1F55-7F08-43BA-BD06-993BECB9ED0C}"/>
              </a:ext>
            </a:extLst>
          </p:cNvPr>
          <p:cNvGrpSpPr/>
          <p:nvPr/>
        </p:nvGrpSpPr>
        <p:grpSpPr>
          <a:xfrm>
            <a:off x="7535864" y="4293096"/>
            <a:ext cx="4320776" cy="2376264"/>
            <a:chOff x="7564582" y="4507346"/>
            <a:chExt cx="3572163" cy="2031587"/>
          </a:xfrm>
        </p:grpSpPr>
        <p:pic>
          <p:nvPicPr>
            <p:cNvPr id="8" name="Picture 7">
              <a:extLst>
                <a:ext uri="{FF2B5EF4-FFF2-40B4-BE49-F238E27FC236}">
                  <a16:creationId xmlns:a16="http://schemas.microsoft.com/office/drawing/2014/main" id="{A58D5D38-1F30-456F-8DDF-AA8AA1952ADF}"/>
                </a:ext>
              </a:extLst>
            </p:cNvPr>
            <p:cNvPicPr>
              <a:picLocks noChangeAspect="1"/>
            </p:cNvPicPr>
            <p:nvPr/>
          </p:nvPicPr>
          <p:blipFill rotWithShape="1">
            <a:blip r:embed="rId3">
              <a:extLst>
                <a:ext uri="{28A0092B-C50C-407E-A947-70E740481C1C}">
                  <a14:useLocalDpi xmlns:a14="http://schemas.microsoft.com/office/drawing/2010/main" val="0"/>
                </a:ext>
              </a:extLst>
            </a:blip>
            <a:srcRect t="24945" b="18182"/>
            <a:stretch/>
          </p:blipFill>
          <p:spPr>
            <a:xfrm>
              <a:off x="7564582" y="4507346"/>
              <a:ext cx="3572163" cy="2031587"/>
            </a:xfrm>
            <a:prstGeom prst="rect">
              <a:avLst/>
            </a:prstGeom>
            <a:ln w="12700">
              <a:solidFill>
                <a:schemeClr val="tx1"/>
              </a:solidFill>
            </a:ln>
          </p:spPr>
        </p:pic>
        <p:cxnSp>
          <p:nvCxnSpPr>
            <p:cNvPr id="10" name="Straight Connector 9">
              <a:extLst>
                <a:ext uri="{FF2B5EF4-FFF2-40B4-BE49-F238E27FC236}">
                  <a16:creationId xmlns:a16="http://schemas.microsoft.com/office/drawing/2014/main" id="{DB57A17A-6E66-47A1-8625-0803B3C36609}"/>
                </a:ext>
              </a:extLst>
            </p:cNvPr>
            <p:cNvCxnSpPr>
              <a:cxnSpLocks/>
            </p:cNvCxnSpPr>
            <p:nvPr/>
          </p:nvCxnSpPr>
          <p:spPr>
            <a:xfrm>
              <a:off x="7620000" y="5643418"/>
              <a:ext cx="2549236" cy="86821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289C2C89-1BE8-43BB-B5D3-7A128FB431B1}"/>
                </a:ext>
              </a:extLst>
            </p:cNvPr>
            <p:cNvPicPr>
              <a:picLocks noChangeAspect="1"/>
            </p:cNvPicPr>
            <p:nvPr/>
          </p:nvPicPr>
          <p:blipFill rotWithShape="1">
            <a:blip r:embed="rId4">
              <a:extLst>
                <a:ext uri="{28A0092B-C50C-407E-A947-70E740481C1C}">
                  <a14:useLocalDpi xmlns:a14="http://schemas.microsoft.com/office/drawing/2010/main" val="0"/>
                </a:ext>
              </a:extLst>
            </a:blip>
            <a:srcRect l="11293" t="27626" r="15039" b="22681"/>
            <a:stretch/>
          </p:blipFill>
          <p:spPr>
            <a:xfrm>
              <a:off x="7956332" y="4547748"/>
              <a:ext cx="2652110" cy="1846039"/>
            </a:xfrm>
            <a:prstGeom prst="rect">
              <a:avLst/>
            </a:prstGeom>
          </p:spPr>
        </p:pic>
      </p:grpSp>
      <p:sp>
        <p:nvSpPr>
          <p:cNvPr id="2" name="TextBox 1">
            <a:extLst>
              <a:ext uri="{FF2B5EF4-FFF2-40B4-BE49-F238E27FC236}">
                <a16:creationId xmlns:a16="http://schemas.microsoft.com/office/drawing/2014/main" id="{0F0F2CEE-F3BA-46B4-E193-34A4BCF15802}"/>
              </a:ext>
            </a:extLst>
          </p:cNvPr>
          <p:cNvSpPr txBox="1"/>
          <p:nvPr/>
        </p:nvSpPr>
        <p:spPr>
          <a:xfrm>
            <a:off x="335360" y="323945"/>
            <a:ext cx="7200503" cy="584775"/>
          </a:xfrm>
          <a:prstGeom prst="rect">
            <a:avLst/>
          </a:prstGeom>
          <a:noFill/>
        </p:spPr>
        <p:txBody>
          <a:bodyPr wrap="square">
            <a:spAutoFit/>
          </a:bodyPr>
          <a:lstStyle/>
          <a:p>
            <a:pPr>
              <a:defRPr/>
            </a:pPr>
            <a:r>
              <a:rPr lang="en-AU"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HIGH JUMP – FAILURES</a:t>
            </a:r>
            <a:endParaRPr lang="en-IN"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0041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6FA3524F-3B78-47BB-9443-0A313266830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400000"/>
                    </a14:imgEffect>
                  </a14:imgLayer>
                </a14:imgProps>
              </a:ext>
            </a:extLst>
          </a:blip>
          <a:srcRect l="16364" b="80540"/>
          <a:stretch/>
        </p:blipFill>
        <p:spPr bwMode="auto">
          <a:xfrm>
            <a:off x="370856" y="2197907"/>
            <a:ext cx="4124671" cy="2160240"/>
          </a:xfrm>
          <a:prstGeom prst="rect">
            <a:avLst/>
          </a:prstGeom>
          <a:noFill/>
          <a:ln w="12700">
            <a:solidFill>
              <a:schemeClr val="tx1"/>
            </a:solidFill>
          </a:ln>
        </p:spPr>
      </p:pic>
      <p:pic>
        <p:nvPicPr>
          <p:cNvPr id="18" name="Picture 4">
            <a:extLst>
              <a:ext uri="{FF2B5EF4-FFF2-40B4-BE49-F238E27FC236}">
                <a16:creationId xmlns:a16="http://schemas.microsoft.com/office/drawing/2014/main" id="{A2EF3AD5-FCDA-409C-B324-E0C73C7C083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400000"/>
                    </a14:imgEffect>
                  </a14:imgLayer>
                </a14:imgProps>
              </a:ext>
            </a:extLst>
          </a:blip>
          <a:srcRect l="17063" t="69043" r="-698" b="57"/>
          <a:stretch/>
        </p:blipFill>
        <p:spPr bwMode="auto">
          <a:xfrm>
            <a:off x="8256296" y="2251862"/>
            <a:ext cx="3600343" cy="2088232"/>
          </a:xfrm>
          <a:prstGeom prst="rect">
            <a:avLst/>
          </a:prstGeom>
          <a:noFill/>
          <a:ln w="12700">
            <a:solidFill>
              <a:schemeClr val="tx1"/>
            </a:solidFill>
          </a:ln>
        </p:spPr>
      </p:pic>
      <p:pic>
        <p:nvPicPr>
          <p:cNvPr id="25" name="Picture 4">
            <a:extLst>
              <a:ext uri="{FF2B5EF4-FFF2-40B4-BE49-F238E27FC236}">
                <a16:creationId xmlns:a16="http://schemas.microsoft.com/office/drawing/2014/main" id="{68093006-7D09-409F-ADFD-C397EF63941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400000"/>
                    </a14:imgEffect>
                  </a14:imgLayer>
                </a14:imgProps>
              </a:ext>
            </a:extLst>
          </a:blip>
          <a:srcRect l="17994" t="30935" r="378" b="31887"/>
          <a:stretch/>
        </p:blipFill>
        <p:spPr bwMode="auto">
          <a:xfrm>
            <a:off x="4470916" y="1665128"/>
            <a:ext cx="3796264" cy="2714317"/>
          </a:xfrm>
          <a:prstGeom prst="rect">
            <a:avLst/>
          </a:prstGeom>
          <a:noFill/>
          <a:ln w="12700">
            <a:solidFill>
              <a:schemeClr val="tx1"/>
            </a:solidFill>
          </a:ln>
        </p:spPr>
      </p:pic>
      <p:sp>
        <p:nvSpPr>
          <p:cNvPr id="2" name="TextBox 1">
            <a:extLst>
              <a:ext uri="{FF2B5EF4-FFF2-40B4-BE49-F238E27FC236}">
                <a16:creationId xmlns:a16="http://schemas.microsoft.com/office/drawing/2014/main" id="{69270454-4D30-43D7-AD10-3693C028D573}"/>
              </a:ext>
            </a:extLst>
          </p:cNvPr>
          <p:cNvSpPr txBox="1"/>
          <p:nvPr/>
        </p:nvSpPr>
        <p:spPr>
          <a:xfrm>
            <a:off x="192114" y="4515405"/>
            <a:ext cx="4124672" cy="707886"/>
          </a:xfrm>
          <a:prstGeom prst="rect">
            <a:avLst/>
          </a:prstGeom>
          <a:noFill/>
        </p:spPr>
        <p:txBody>
          <a:bodyPr wrap="square" rtlCol="0">
            <a:spAutoFit/>
          </a:bodyPr>
          <a:lstStyle/>
          <a:p>
            <a:pPr algn="ctr"/>
            <a:r>
              <a:rPr lang="en-AU" sz="2000" dirty="0"/>
              <a:t>Cross bar does not remain on the support</a:t>
            </a:r>
            <a:endParaRPr lang="en-IN" sz="2000" dirty="0"/>
          </a:p>
        </p:txBody>
      </p:sp>
      <p:sp>
        <p:nvSpPr>
          <p:cNvPr id="14" name="TextBox 13">
            <a:extLst>
              <a:ext uri="{FF2B5EF4-FFF2-40B4-BE49-F238E27FC236}">
                <a16:creationId xmlns:a16="http://schemas.microsoft.com/office/drawing/2014/main" id="{1DF804E6-E429-48BC-ABCC-8628ABB478B4}"/>
              </a:ext>
            </a:extLst>
          </p:cNvPr>
          <p:cNvSpPr txBox="1"/>
          <p:nvPr/>
        </p:nvSpPr>
        <p:spPr>
          <a:xfrm>
            <a:off x="4495527" y="4466857"/>
            <a:ext cx="3807149" cy="1631216"/>
          </a:xfrm>
          <a:prstGeom prst="rect">
            <a:avLst/>
          </a:prstGeom>
          <a:noFill/>
        </p:spPr>
        <p:txBody>
          <a:bodyPr wrap="square" rtlCol="0">
            <a:spAutoFit/>
          </a:bodyPr>
          <a:lstStyle/>
          <a:p>
            <a:pPr algn="just"/>
            <a:r>
              <a:rPr lang="en-AU" sz="2000" dirty="0"/>
              <a:t>Athlete touches the ground beyond the vertical plane through the nearer edge of crossbar, between the uprights or out side the uprights  </a:t>
            </a:r>
            <a:endParaRPr lang="en-IN" sz="2000" dirty="0"/>
          </a:p>
        </p:txBody>
      </p:sp>
      <p:sp>
        <p:nvSpPr>
          <p:cNvPr id="17" name="TextBox 16">
            <a:extLst>
              <a:ext uri="{FF2B5EF4-FFF2-40B4-BE49-F238E27FC236}">
                <a16:creationId xmlns:a16="http://schemas.microsoft.com/office/drawing/2014/main" id="{DF9DDDAE-1DFE-433D-BA5F-E263CDA85ABF}"/>
              </a:ext>
            </a:extLst>
          </p:cNvPr>
          <p:cNvSpPr txBox="1"/>
          <p:nvPr/>
        </p:nvSpPr>
        <p:spPr>
          <a:xfrm>
            <a:off x="8256295" y="4633391"/>
            <a:ext cx="3600344" cy="400110"/>
          </a:xfrm>
          <a:prstGeom prst="rect">
            <a:avLst/>
          </a:prstGeom>
          <a:noFill/>
        </p:spPr>
        <p:txBody>
          <a:bodyPr wrap="square" rtlCol="0">
            <a:spAutoFit/>
          </a:bodyPr>
          <a:lstStyle/>
          <a:p>
            <a:pPr algn="ctr"/>
            <a:r>
              <a:rPr lang="en-AU" sz="2000" dirty="0"/>
              <a:t>Taking off on both legs</a:t>
            </a:r>
            <a:endParaRPr lang="en-IN" sz="2000" dirty="0"/>
          </a:p>
        </p:txBody>
      </p:sp>
      <p:sp>
        <p:nvSpPr>
          <p:cNvPr id="3" name="TextBox 2">
            <a:extLst>
              <a:ext uri="{FF2B5EF4-FFF2-40B4-BE49-F238E27FC236}">
                <a16:creationId xmlns:a16="http://schemas.microsoft.com/office/drawing/2014/main" id="{92E53842-01FA-78C8-7D29-EAE584EB61E2}"/>
              </a:ext>
            </a:extLst>
          </p:cNvPr>
          <p:cNvSpPr txBox="1"/>
          <p:nvPr/>
        </p:nvSpPr>
        <p:spPr>
          <a:xfrm>
            <a:off x="335360" y="323945"/>
            <a:ext cx="7200503" cy="584775"/>
          </a:xfrm>
          <a:prstGeom prst="rect">
            <a:avLst/>
          </a:prstGeom>
          <a:noFill/>
        </p:spPr>
        <p:txBody>
          <a:bodyPr wrap="square">
            <a:spAutoFit/>
          </a:bodyPr>
          <a:lstStyle/>
          <a:p>
            <a:pPr>
              <a:defRPr/>
            </a:pPr>
            <a:r>
              <a:rPr lang="en-AU"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HIGH JUMP – FAILURES</a:t>
            </a:r>
            <a:endParaRPr lang="en-IN" sz="32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1216070"/>
      </p:ext>
    </p:extLst>
  </p:cSld>
  <p:clrMapOvr>
    <a:masterClrMapping/>
  </p:clrMapOvr>
</p:sld>
</file>

<file path=ppt/theme/theme1.xml><?xml version="1.0" encoding="utf-8"?>
<a:theme xmlns:a="http://schemas.openxmlformats.org/drawingml/2006/main" name="IAAF PowerPoint">
  <a:themeElements>
    <a:clrScheme name="">
      <a:dk1>
        <a:srgbClr val="000000"/>
      </a:dk1>
      <a:lt1>
        <a:srgbClr val="FFFFFF"/>
      </a:lt1>
      <a:dk2>
        <a:srgbClr val="000000"/>
      </a:dk2>
      <a:lt2>
        <a:srgbClr val="F8F8F8"/>
      </a:lt2>
      <a:accent1>
        <a:srgbClr val="841D2C"/>
      </a:accent1>
      <a:accent2>
        <a:srgbClr val="CE1D25"/>
      </a:accent2>
      <a:accent3>
        <a:srgbClr val="FFFFFF"/>
      </a:accent3>
      <a:accent4>
        <a:srgbClr val="000000"/>
      </a:accent4>
      <a:accent5>
        <a:srgbClr val="C2ABAC"/>
      </a:accent5>
      <a:accent6>
        <a:srgbClr val="BA1920"/>
      </a:accent6>
      <a:hlink>
        <a:srgbClr val="FFD502"/>
      </a:hlink>
      <a:folHlink>
        <a:srgbClr val="641013"/>
      </a:folHlink>
    </a:clrScheme>
    <a:fontScheme name="IAAF_PowerPointTemplate_4x3">
      <a:majorFont>
        <a:latin typeface="DIN"/>
        <a:ea typeface=""/>
        <a:cs typeface=""/>
      </a:majorFont>
      <a:minorFont>
        <a:latin typeface="DI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1">
                <a:gamma/>
                <a:shade val="86275"/>
                <a:invGamma/>
              </a:schemeClr>
            </a:gs>
          </a:gsLst>
          <a:lin ang="5400000" scaled="1"/>
        </a:gradFill>
        <a:ln w="9525"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0">
          <a:gsLst>
            <a:gs pos="0">
              <a:schemeClr val="accent1"/>
            </a:gs>
            <a:gs pos="100000">
              <a:schemeClr val="accent1">
                <a:gamma/>
                <a:shade val="86275"/>
                <a:invGamma/>
              </a:schemeClr>
            </a:gs>
          </a:gsLst>
          <a:lin ang="5400000" scaled="1"/>
        </a:gradFill>
        <a:ln w="9525"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IAAF_PowerPointTemplate_4x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AAF_PowerPointTemplate_4x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AAF_PowerPointTemplate_4x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AAF_PowerPointTemplate_4x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AAF_PowerPointTemplate_4x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AAF_PowerPointTemplate_4x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AAF_PowerPointTemplate_4x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AAF_PowerPointTemplate_4x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AAF_PowerPointTemplate_4x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AAF_PowerPointTemplate_4x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AAF_PowerPointTemplate_4x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AAF_PowerPointTemplate_4x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AAF_PowerPointTemplate_4x3 13">
        <a:dk1>
          <a:srgbClr val="000000"/>
        </a:dk1>
        <a:lt1>
          <a:srgbClr val="FFFFFF"/>
        </a:lt1>
        <a:dk2>
          <a:srgbClr val="000000"/>
        </a:dk2>
        <a:lt2>
          <a:srgbClr val="808080"/>
        </a:lt2>
        <a:accent1>
          <a:srgbClr val="A08DC5"/>
        </a:accent1>
        <a:accent2>
          <a:srgbClr val="333399"/>
        </a:accent2>
        <a:accent3>
          <a:srgbClr val="FFFFFF"/>
        </a:accent3>
        <a:accent4>
          <a:srgbClr val="000000"/>
        </a:accent4>
        <a:accent5>
          <a:srgbClr val="CDC5DF"/>
        </a:accent5>
        <a:accent6>
          <a:srgbClr val="2D2D8A"/>
        </a:accent6>
        <a:hlink>
          <a:srgbClr val="881FB7"/>
        </a:hlink>
        <a:folHlink>
          <a:srgbClr val="7214B8"/>
        </a:folHlink>
      </a:clrScheme>
      <a:clrMap bg1="lt1" tx1="dk1" bg2="lt2" tx2="dk2" accent1="accent1" accent2="accent2" accent3="accent3" accent4="accent4" accent5="accent5" accent6="accent6" hlink="hlink" folHlink="folHlink"/>
    </a:extraClrScheme>
    <a:extraClrScheme>
      <a:clrScheme name="IAAF_PowerPointTemplate_4x3 14">
        <a:dk1>
          <a:srgbClr val="000000"/>
        </a:dk1>
        <a:lt1>
          <a:srgbClr val="FFFFFF"/>
        </a:lt1>
        <a:dk2>
          <a:srgbClr val="000000"/>
        </a:dk2>
        <a:lt2>
          <a:srgbClr val="808080"/>
        </a:lt2>
        <a:accent1>
          <a:srgbClr val="A08DC5"/>
        </a:accent1>
        <a:accent2>
          <a:srgbClr val="333399"/>
        </a:accent2>
        <a:accent3>
          <a:srgbClr val="FFFFFF"/>
        </a:accent3>
        <a:accent4>
          <a:srgbClr val="000000"/>
        </a:accent4>
        <a:accent5>
          <a:srgbClr val="CDC5DF"/>
        </a:accent5>
        <a:accent6>
          <a:srgbClr val="2D2D8A"/>
        </a:accent6>
        <a:hlink>
          <a:srgbClr val="8156D6"/>
        </a:hlink>
        <a:folHlink>
          <a:srgbClr val="7214B8"/>
        </a:folHlink>
      </a:clrScheme>
      <a:clrMap bg1="lt1" tx1="dk1" bg2="lt2" tx2="dk2" accent1="accent1" accent2="accent2" accent3="accent3" accent4="accent4" accent5="accent5" accent6="accent6" hlink="hlink" folHlink="folHlink"/>
    </a:extraClrScheme>
    <a:extraClrScheme>
      <a:clrScheme name="IAAF_PowerPointTemplate_4x3 15">
        <a:dk1>
          <a:srgbClr val="000000"/>
        </a:dk1>
        <a:lt1>
          <a:srgbClr val="FFFFFF"/>
        </a:lt1>
        <a:dk2>
          <a:srgbClr val="000000"/>
        </a:dk2>
        <a:lt2>
          <a:srgbClr val="F8F8F8"/>
        </a:lt2>
        <a:accent1>
          <a:srgbClr val="A08DC5"/>
        </a:accent1>
        <a:accent2>
          <a:srgbClr val="333399"/>
        </a:accent2>
        <a:accent3>
          <a:srgbClr val="FFFFFF"/>
        </a:accent3>
        <a:accent4>
          <a:srgbClr val="000000"/>
        </a:accent4>
        <a:accent5>
          <a:srgbClr val="CDC5DF"/>
        </a:accent5>
        <a:accent6>
          <a:srgbClr val="2D2D8A"/>
        </a:accent6>
        <a:hlink>
          <a:srgbClr val="8156D6"/>
        </a:hlink>
        <a:folHlink>
          <a:srgbClr val="7214B8"/>
        </a:folHlink>
      </a:clrScheme>
      <a:clrMap bg1="lt1" tx1="dk1" bg2="lt2" tx2="dk2" accent1="accent1" accent2="accent2" accent3="accent3" accent4="accent4" accent5="accent5" accent6="accent6" hlink="hlink" folHlink="folHlink"/>
    </a:extraClrScheme>
    <a:extraClrScheme>
      <a:clrScheme name="IAAF_PowerPointTemplate_4x3 16">
        <a:dk1>
          <a:srgbClr val="000000"/>
        </a:dk1>
        <a:lt1>
          <a:srgbClr val="FFFFFF"/>
        </a:lt1>
        <a:dk2>
          <a:srgbClr val="000000"/>
        </a:dk2>
        <a:lt2>
          <a:srgbClr val="F8F8F8"/>
        </a:lt2>
        <a:accent1>
          <a:srgbClr val="B19000"/>
        </a:accent1>
        <a:accent2>
          <a:srgbClr val="D5AE03"/>
        </a:accent2>
        <a:accent3>
          <a:srgbClr val="FFFFFF"/>
        </a:accent3>
        <a:accent4>
          <a:srgbClr val="000000"/>
        </a:accent4>
        <a:accent5>
          <a:srgbClr val="D5C6AA"/>
        </a:accent5>
        <a:accent6>
          <a:srgbClr val="C19D02"/>
        </a:accent6>
        <a:hlink>
          <a:srgbClr val="C1A116"/>
        </a:hlink>
        <a:folHlink>
          <a:srgbClr val="C18B1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IAAF PowerPoint</Template>
  <TotalTime>2727</TotalTime>
  <Words>2054</Words>
  <Application>Microsoft Office PowerPoint</Application>
  <PresentationFormat>Widescreen</PresentationFormat>
  <Paragraphs>176</Paragraphs>
  <Slides>31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DIN</vt:lpstr>
      <vt:lpstr>Wingdings</vt:lpstr>
      <vt:lpstr>IAAF PowerPoint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Real Federacion Española de Atletismo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 Title Here</dc:title>
  <dc:creator>Luis Saladie Lafuente</dc:creator>
  <cp:lastModifiedBy>HP</cp:lastModifiedBy>
  <cp:revision>221</cp:revision>
  <dcterms:created xsi:type="dcterms:W3CDTF">2010-09-06T07:33:26Z</dcterms:created>
  <dcterms:modified xsi:type="dcterms:W3CDTF">2023-07-11T16:53:57Z</dcterms:modified>
</cp:coreProperties>
</file>